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charts/chart5.xml" ContentType="application/vnd.openxmlformats-officedocument.drawingml.chart+xml"/>
  <Override PartName="/ppt/theme/themeOverride5.xml" ContentType="application/vnd.openxmlformats-officedocument.themeOverride+xml"/>
  <Override PartName="/ppt/drawings/drawing1.xml" ContentType="application/vnd.openxmlformats-officedocument.drawingml.chartshapes+xml"/>
  <Override PartName="/ppt/charts/chart6.xml" ContentType="application/vnd.openxmlformats-officedocument.drawingml.chart+xml"/>
  <Override PartName="/ppt/theme/themeOverride6.xml" ContentType="application/vnd.openxmlformats-officedocument.themeOverride+xml"/>
  <Override PartName="/ppt/drawings/drawing2.xml" ContentType="application/vnd.openxmlformats-officedocument.drawingml.chartshapes+xml"/>
  <Override PartName="/ppt/charts/chart7.xml" ContentType="application/vnd.openxmlformats-officedocument.drawingml.chart+xml"/>
  <Override PartName="/ppt/theme/themeOverride7.xml" ContentType="application/vnd.openxmlformats-officedocument.themeOverride+xml"/>
  <Override PartName="/ppt/drawings/drawing3.xml" ContentType="application/vnd.openxmlformats-officedocument.drawingml.chartshapes+xml"/>
  <Override PartName="/ppt/charts/chart8.xml" ContentType="application/vnd.openxmlformats-officedocument.drawingml.chart+xml"/>
  <Override PartName="/ppt/theme/themeOverride8.xml" ContentType="application/vnd.openxmlformats-officedocument.themeOverride+xml"/>
  <Override PartName="/ppt/drawings/drawing4.xml" ContentType="application/vnd.openxmlformats-officedocument.drawingml.chartshapes+xml"/>
  <Override PartName="/ppt/charts/chart9.xml" ContentType="application/vnd.openxmlformats-officedocument.drawingml.chart+xml"/>
  <Override PartName="/ppt/theme/themeOverride9.xml" ContentType="application/vnd.openxmlformats-officedocument.themeOverride+xml"/>
  <Override PartName="/ppt/charts/chart10.xml" ContentType="application/vnd.openxmlformats-officedocument.drawingml.chart+xml"/>
  <Override PartName="/ppt/theme/themeOverride10.xml" ContentType="application/vnd.openxmlformats-officedocument.themeOverride+xml"/>
  <Override PartName="/ppt/charts/chart11.xml" ContentType="application/vnd.openxmlformats-officedocument.drawingml.chart+xml"/>
  <Override PartName="/ppt/theme/themeOverride11.xml" ContentType="application/vnd.openxmlformats-officedocument.themeOverride+xml"/>
  <Override PartName="/ppt/charts/chart12.xml" ContentType="application/vnd.openxmlformats-officedocument.drawingml.chart+xml"/>
  <Override PartName="/ppt/theme/themeOverride12.xml" ContentType="application/vnd.openxmlformats-officedocument.themeOverr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7"/>
  </p:notesMasterIdLst>
  <p:handoutMasterIdLst>
    <p:handoutMasterId r:id="rId3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359" r:id="rId3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774" y="-54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___10.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___11.xlsx"/><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___12.xlsx"/><Relationship Id="rId1" Type="http://schemas.openxmlformats.org/officeDocument/2006/relationships/themeOverride" Target="../theme/themeOverride12.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___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___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___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___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00B0F0"/>
              </a:solidFill>
              <a:ln w="19050">
                <a:solidFill>
                  <a:srgbClr val="00B0F0"/>
                </a:solid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Impact" panose="020B0806030902050204" pitchFamily="34" charset="0"/>
                        <a:ea typeface="+mn-ea"/>
                        <a:cs typeface="+mn-cs"/>
                      </a:defRPr>
                    </a:pPr>
                    <a:fld id="{706CB938-0E8C-43F4-AC4E-9E248BF65610}" type="VALUE">
                      <a:rPr lang="en-US" altLang="zh-CN" sz="1800" smtClean="0">
                        <a:solidFill>
                          <a:schemeClr val="bg1"/>
                        </a:solidFill>
                        <a:latin typeface="Impact" panose="020B0806030902050204" pitchFamily="34" charset="0"/>
                      </a:rPr>
                      <a:pPr>
                        <a:defRPr sz="1800" b="0" i="0" u="none" strike="noStrike" kern="1200" baseline="0">
                          <a:solidFill>
                            <a:schemeClr val="bg1"/>
                          </a:solidFill>
                          <a:latin typeface="Impact" panose="020B0806030902050204" pitchFamily="34" charset="0"/>
                          <a:ea typeface="+mn-ea"/>
                          <a:cs typeface="+mn-cs"/>
                        </a:defRPr>
                      </a:pPr>
                      <a:t>[值]</a:t>
                    </a:fld>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00B0F0"/>
              </a:solidFill>
              <a:ln w="19050">
                <a:noFill/>
              </a:ln>
              <a:effectLst>
                <a:outerShdw blurRad="63500" dist="38100" dir="2700000" algn="tl" rotWithShape="0">
                  <a:prstClr val="black">
                    <a:alpha val="40000"/>
                  </a:prstClr>
                </a:outerShdw>
              </a:effectLst>
            </c:spPr>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0070C0"/>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00B0F0"/>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0070C0"/>
              </a:solidFill>
              <a:ln w="19050">
                <a:solidFill>
                  <a:srgbClr val="0070C0"/>
                </a:solidFill>
              </a:ln>
              <a:effectLst>
                <a:outerShdw blurRad="63500" dist="38100" dir="2700000" algn="tl" rotWithShape="0">
                  <a:prstClr val="black">
                    <a:alpha val="40000"/>
                  </a:prstClr>
                </a:outerShdw>
              </a:effectLst>
            </c:spPr>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fld id="{706CB938-0E8C-43F4-AC4E-9E248BF65610}" type="VALUE">
                      <a:rPr lang="en-US" altLang="zh-CN" sz="2800" smtClean="0">
                        <a:solidFill>
                          <a:schemeClr val="bg1"/>
                        </a:solidFill>
                        <a:latin typeface="Impact" panose="020B0806030902050204" pitchFamily="34" charset="0"/>
                      </a:rPr>
                      <a:pPr>
                        <a:defRPr sz="2800" b="0" i="0" u="none" strike="noStrike" kern="1200" baseline="0">
                          <a:solidFill>
                            <a:schemeClr val="bg1"/>
                          </a:solidFill>
                          <a:latin typeface="Impact" panose="020B0806030902050204" pitchFamily="34" charset="0"/>
                          <a:ea typeface="+mn-ea"/>
                          <a:cs typeface="+mn-cs"/>
                        </a:defRPr>
                      </a:pPr>
                      <a:t>[值]</a:t>
                    </a:fld>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00B0F0"/>
              </a:solidFill>
              <a:ln w="19050">
                <a:solidFill>
                  <a:srgbClr val="00B0F0"/>
                </a:solid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fld id="{706CB938-0E8C-43F4-AC4E-9E248BF65610}" type="VALUE">
                      <a:rPr lang="en-US" altLang="zh-CN" sz="2800" smtClean="0">
                        <a:solidFill>
                          <a:schemeClr val="bg1"/>
                        </a:solidFill>
                        <a:latin typeface="Impact" panose="020B0806030902050204" pitchFamily="34" charset="0"/>
                      </a:rPr>
                      <a:pPr>
                        <a:defRPr sz="2800" b="0" i="0" u="none" strike="noStrike" kern="1200" baseline="0">
                          <a:solidFill>
                            <a:schemeClr val="bg1"/>
                          </a:solidFill>
                          <a:latin typeface="Impact" panose="020B0806030902050204" pitchFamily="34" charset="0"/>
                          <a:ea typeface="+mn-ea"/>
                          <a:cs typeface="+mn-cs"/>
                        </a:defRPr>
                      </a:pPr>
                      <a:t>[值]</a:t>
                    </a:fld>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0070C0"/>
              </a:solidFill>
              <a:ln w="19050">
                <a:solidFill>
                  <a:srgbClr val="0070C0"/>
                </a:solid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fld id="{706CB938-0E8C-43F4-AC4E-9E248BF65610}" type="VALUE">
                      <a:rPr lang="en-US" altLang="zh-CN" sz="2800" smtClean="0">
                        <a:solidFill>
                          <a:schemeClr val="bg1"/>
                        </a:solidFill>
                        <a:latin typeface="Impact" panose="020B0806030902050204" pitchFamily="34" charset="0"/>
                      </a:rPr>
                      <a:pPr>
                        <a:defRPr sz="2800" b="0" i="0" u="none" strike="noStrike" kern="1200" baseline="0">
                          <a:solidFill>
                            <a:schemeClr val="bg1"/>
                          </a:solidFill>
                          <a:latin typeface="Impact" panose="020B0806030902050204" pitchFamily="34" charset="0"/>
                          <a:ea typeface="+mn-ea"/>
                          <a:cs typeface="+mn-cs"/>
                        </a:defRPr>
                      </a:pPr>
                      <a:t>[值]</a:t>
                    </a:fld>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B0F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B0F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0070C0"/>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 Id="rId5" Type="http://schemas.openxmlformats.org/officeDocument/2006/relationships/chart" Target="../charts/chart12.xml"/><Relationship Id="rId4" Type="http://schemas.openxmlformats.org/officeDocument/2006/relationships/chart" Target="../charts/char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2" Type="http://schemas.openxmlformats.org/officeDocument/2006/relationships/tags" Target="../tags/tag28.xml"/><Relationship Id="rId16"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tags" Target="../tags/tag41.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tags" Target="../tags/tag54.xml"/><Relationship Id="rId18" Type="http://schemas.openxmlformats.org/officeDocument/2006/relationships/slideLayout" Target="../slideLayouts/slideLayout2.xml"/><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tags" Target="../tags/tag53.xml"/><Relationship Id="rId17" Type="http://schemas.openxmlformats.org/officeDocument/2006/relationships/tags" Target="../tags/tag58.xml"/><Relationship Id="rId2" Type="http://schemas.openxmlformats.org/officeDocument/2006/relationships/tags" Target="../tags/tag43.xml"/><Relationship Id="rId16" Type="http://schemas.openxmlformats.org/officeDocument/2006/relationships/tags" Target="../tags/tag57.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tags" Target="../tags/tag52.xml"/><Relationship Id="rId5" Type="http://schemas.openxmlformats.org/officeDocument/2006/relationships/tags" Target="../tags/tag46.xml"/><Relationship Id="rId15" Type="http://schemas.openxmlformats.org/officeDocument/2006/relationships/tags" Target="../tags/tag56.xml"/><Relationship Id="rId10" Type="http://schemas.openxmlformats.org/officeDocument/2006/relationships/tags" Target="../tags/tag51.xml"/><Relationship Id="rId4" Type="http://schemas.openxmlformats.org/officeDocument/2006/relationships/tags" Target="../tags/tag45.xml"/><Relationship Id="rId9" Type="http://schemas.openxmlformats.org/officeDocument/2006/relationships/tags" Target="../tags/tag50.xml"/><Relationship Id="rId14" Type="http://schemas.openxmlformats.org/officeDocument/2006/relationships/tags" Target="../tags/tag5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tags" Target="../tags/tag66.xml"/><Relationship Id="rId3" Type="http://schemas.openxmlformats.org/officeDocument/2006/relationships/tags" Target="../tags/tag61.xml"/><Relationship Id="rId7" Type="http://schemas.openxmlformats.org/officeDocument/2006/relationships/tags" Target="../tags/tag65.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9"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43"/>
          <p:cNvSpPr/>
          <p:nvPr/>
        </p:nvSpPr>
        <p:spPr>
          <a:xfrm>
            <a:off x="2780155" y="1270086"/>
            <a:ext cx="3583687" cy="494625"/>
          </a:xfrm>
          <a:prstGeom prst="roundRect">
            <a:avLst>
              <a:gd name="adj" fmla="val 42270"/>
            </a:avLst>
          </a:prstGeom>
          <a:gradFill>
            <a:gsLst>
              <a:gs pos="99000">
                <a:sysClr val="window" lastClr="FFFFFF"/>
              </a:gs>
              <a:gs pos="0">
                <a:sysClr val="window" lastClr="FFFFFF">
                  <a:lumMod val="95000"/>
                </a:sysClr>
              </a:gs>
            </a:gsLst>
            <a:lin ang="0" scaled="0"/>
          </a:gradFill>
          <a:ln w="12700" cap="flat" cmpd="sng" algn="ctr">
            <a:noFill/>
            <a:prstDash val="solid"/>
            <a:miter lim="800000"/>
          </a:ln>
          <a:effectLst>
            <a:innerShdw blurRad="63500" dist="127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目录页丨</a:t>
            </a:r>
            <a:r>
              <a:rPr kumimoji="0" lang="en-US" altLang="zh-CN" sz="1800" b="1"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cs typeface="+mn-cs"/>
              </a:rPr>
              <a:t>Contents</a:t>
            </a:r>
            <a:endParaRPr kumimoji="0" lang="zh-CN" altLang="en-US" sz="1800" b="1"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nvGrpSpPr>
          <p:cNvPr id="45" name="组合 44"/>
          <p:cNvGrpSpPr/>
          <p:nvPr/>
        </p:nvGrpSpPr>
        <p:grpSpPr>
          <a:xfrm>
            <a:off x="2886075" y="2212821"/>
            <a:ext cx="2941804" cy="544811"/>
            <a:chOff x="3848100" y="1709102"/>
            <a:chExt cx="3922405" cy="726414"/>
          </a:xfrm>
        </p:grpSpPr>
        <p:sp>
          <p:nvSpPr>
            <p:cNvPr id="46" name="Freeform 19"/>
            <p:cNvSpPr>
              <a:spLocks/>
            </p:cNvSpPr>
            <p:nvPr/>
          </p:nvSpPr>
          <p:spPr bwMode="auto">
            <a:xfrm>
              <a:off x="3848100" y="1709102"/>
              <a:ext cx="3922405" cy="726414"/>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47" name="矩形 46"/>
            <p:cNvSpPr/>
            <p:nvPr/>
          </p:nvSpPr>
          <p:spPr>
            <a:xfrm>
              <a:off x="4726969" y="1857039"/>
              <a:ext cx="2400657" cy="49244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单击添加主标题</a:t>
              </a: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3300155" y="3020993"/>
            <a:ext cx="2938720" cy="544811"/>
            <a:chOff x="4400206" y="2786664"/>
            <a:chExt cx="3918293" cy="726414"/>
          </a:xfrm>
        </p:grpSpPr>
        <p:sp>
          <p:nvSpPr>
            <p:cNvPr id="49" name="Freeform 19"/>
            <p:cNvSpPr>
              <a:spLocks/>
            </p:cNvSpPr>
            <p:nvPr/>
          </p:nvSpPr>
          <p:spPr bwMode="auto">
            <a:xfrm flipH="1">
              <a:off x="4400206" y="2786664"/>
              <a:ext cx="3918293" cy="726414"/>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50" name="矩形 49"/>
            <p:cNvSpPr/>
            <p:nvPr/>
          </p:nvSpPr>
          <p:spPr>
            <a:xfrm>
              <a:off x="4899803" y="2943871"/>
              <a:ext cx="2400657" cy="49244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单击添加主标题</a:t>
              </a:r>
            </a:p>
          </p:txBody>
        </p:sp>
      </p:grpSp>
      <p:grpSp>
        <p:nvGrpSpPr>
          <p:cNvPr id="51" name="组合 50"/>
          <p:cNvGrpSpPr/>
          <p:nvPr/>
        </p:nvGrpSpPr>
        <p:grpSpPr>
          <a:xfrm>
            <a:off x="2886075" y="3829164"/>
            <a:ext cx="2941804" cy="544811"/>
            <a:chOff x="3848100" y="3864226"/>
            <a:chExt cx="3922405" cy="726414"/>
          </a:xfrm>
        </p:grpSpPr>
        <p:sp>
          <p:nvSpPr>
            <p:cNvPr id="52" name="Freeform 19"/>
            <p:cNvSpPr>
              <a:spLocks/>
            </p:cNvSpPr>
            <p:nvPr/>
          </p:nvSpPr>
          <p:spPr bwMode="auto">
            <a:xfrm>
              <a:off x="3848100" y="3864226"/>
              <a:ext cx="3922405" cy="726414"/>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53" name="矩形 52"/>
            <p:cNvSpPr/>
            <p:nvPr/>
          </p:nvSpPr>
          <p:spPr>
            <a:xfrm>
              <a:off x="4726969" y="3994491"/>
              <a:ext cx="2400657" cy="49244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单击添加主标题</a:t>
              </a:r>
            </a:p>
          </p:txBody>
        </p:sp>
      </p:grpSp>
      <p:grpSp>
        <p:nvGrpSpPr>
          <p:cNvPr id="54" name="组合 53"/>
          <p:cNvGrpSpPr/>
          <p:nvPr/>
        </p:nvGrpSpPr>
        <p:grpSpPr>
          <a:xfrm>
            <a:off x="3300155" y="4637335"/>
            <a:ext cx="2938720" cy="544811"/>
            <a:chOff x="4400206" y="4941787"/>
            <a:chExt cx="3918293" cy="726414"/>
          </a:xfrm>
        </p:grpSpPr>
        <p:sp>
          <p:nvSpPr>
            <p:cNvPr id="55" name="Freeform 19"/>
            <p:cNvSpPr>
              <a:spLocks/>
            </p:cNvSpPr>
            <p:nvPr/>
          </p:nvSpPr>
          <p:spPr bwMode="auto">
            <a:xfrm flipH="1">
              <a:off x="4400206" y="4941787"/>
              <a:ext cx="3918293" cy="726414"/>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56" name="矩形 55"/>
            <p:cNvSpPr/>
            <p:nvPr/>
          </p:nvSpPr>
          <p:spPr>
            <a:xfrm>
              <a:off x="4960805" y="5103380"/>
              <a:ext cx="2400657" cy="49244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单击添加主标题</a:t>
              </a:r>
            </a:p>
          </p:txBody>
        </p:sp>
      </p:grpSp>
      <p:grpSp>
        <p:nvGrpSpPr>
          <p:cNvPr id="57" name="组合 56"/>
          <p:cNvGrpSpPr/>
          <p:nvPr/>
        </p:nvGrpSpPr>
        <p:grpSpPr>
          <a:xfrm>
            <a:off x="1624007" y="2137587"/>
            <a:ext cx="1676148" cy="739107"/>
            <a:chOff x="2165343" y="1608789"/>
            <a:chExt cx="2234864" cy="985476"/>
          </a:xfrm>
        </p:grpSpPr>
        <p:sp>
          <p:nvSpPr>
            <p:cNvPr id="58" name="圆角矩形 57"/>
            <p:cNvSpPr/>
            <p:nvPr/>
          </p:nvSpPr>
          <p:spPr>
            <a:xfrm>
              <a:off x="2165343" y="1608789"/>
              <a:ext cx="2234864" cy="985476"/>
            </a:xfrm>
            <a:prstGeom prst="roundRect">
              <a:avLst>
                <a:gd name="adj" fmla="val 50000"/>
              </a:avLst>
            </a:prstGeom>
            <a:gradFill>
              <a:gsLst>
                <a:gs pos="100000">
                  <a:srgbClr val="0070C0"/>
                </a:gs>
                <a:gs pos="0">
                  <a:srgbClr val="002060"/>
                </a:gs>
              </a:gsLst>
              <a:lin ang="5400000" scaled="1"/>
            </a:gradFill>
            <a:ln w="28575" cap="flat">
              <a:gradFill>
                <a:gsLst>
                  <a:gs pos="0">
                    <a:srgbClr val="0070C0"/>
                  </a:gs>
                  <a:gs pos="100000">
                    <a:srgbClr val="002060"/>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59" name="Freeform 5"/>
            <p:cNvSpPr>
              <a:spLocks/>
            </p:cNvSpPr>
            <p:nvPr/>
          </p:nvSpPr>
          <p:spPr bwMode="auto">
            <a:xfrm>
              <a:off x="2272446" y="1709102"/>
              <a:ext cx="1008373" cy="766040"/>
            </a:xfrm>
            <a:custGeom>
              <a:avLst/>
              <a:gdLst>
                <a:gd name="T0" fmla="*/ 206 w 524"/>
                <a:gd name="T1" fmla="*/ 0 h 398"/>
                <a:gd name="T2" fmla="*/ 199 w 524"/>
                <a:gd name="T3" fmla="*/ 0 h 398"/>
                <a:gd name="T4" fmla="*/ 195 w 524"/>
                <a:gd name="T5" fmla="*/ 0 h 398"/>
                <a:gd name="T6" fmla="*/ 190 w 524"/>
                <a:gd name="T7" fmla="*/ 0 h 398"/>
                <a:gd name="T8" fmla="*/ 0 w 524"/>
                <a:gd name="T9" fmla="*/ 199 h 398"/>
                <a:gd name="T10" fmla="*/ 190 w 524"/>
                <a:gd name="T11" fmla="*/ 398 h 398"/>
                <a:gd name="T12" fmla="*/ 195 w 524"/>
                <a:gd name="T13" fmla="*/ 398 h 398"/>
                <a:gd name="T14" fmla="*/ 199 w 524"/>
                <a:gd name="T15" fmla="*/ 398 h 398"/>
                <a:gd name="T16" fmla="*/ 206 w 524"/>
                <a:gd name="T17" fmla="*/ 398 h 398"/>
                <a:gd name="T18" fmla="*/ 524 w 524"/>
                <a:gd name="T19" fmla="*/ 199 h 398"/>
                <a:gd name="T20" fmla="*/ 206 w 524"/>
                <a:gd name="T21" fmla="*/ 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4" h="398">
                  <a:moveTo>
                    <a:pt x="206" y="0"/>
                  </a:moveTo>
                  <a:cubicBezTo>
                    <a:pt x="204" y="0"/>
                    <a:pt x="201" y="0"/>
                    <a:pt x="199" y="0"/>
                  </a:cubicBezTo>
                  <a:cubicBezTo>
                    <a:pt x="198" y="0"/>
                    <a:pt x="196" y="0"/>
                    <a:pt x="195" y="0"/>
                  </a:cubicBezTo>
                  <a:cubicBezTo>
                    <a:pt x="193" y="0"/>
                    <a:pt x="192" y="0"/>
                    <a:pt x="190" y="0"/>
                  </a:cubicBezTo>
                  <a:cubicBezTo>
                    <a:pt x="84" y="5"/>
                    <a:pt x="0" y="92"/>
                    <a:pt x="0" y="199"/>
                  </a:cubicBezTo>
                  <a:cubicBezTo>
                    <a:pt x="0" y="306"/>
                    <a:pt x="84" y="393"/>
                    <a:pt x="190" y="398"/>
                  </a:cubicBezTo>
                  <a:cubicBezTo>
                    <a:pt x="192" y="398"/>
                    <a:pt x="193" y="398"/>
                    <a:pt x="195" y="398"/>
                  </a:cubicBezTo>
                  <a:cubicBezTo>
                    <a:pt x="196" y="398"/>
                    <a:pt x="198" y="398"/>
                    <a:pt x="199" y="398"/>
                  </a:cubicBezTo>
                  <a:cubicBezTo>
                    <a:pt x="201" y="398"/>
                    <a:pt x="204" y="398"/>
                    <a:pt x="206" y="398"/>
                  </a:cubicBezTo>
                  <a:cubicBezTo>
                    <a:pt x="401" y="394"/>
                    <a:pt x="524" y="199"/>
                    <a:pt x="524" y="199"/>
                  </a:cubicBezTo>
                  <a:cubicBezTo>
                    <a:pt x="524" y="199"/>
                    <a:pt x="401" y="4"/>
                    <a:pt x="206" y="0"/>
                  </a:cubicBezTo>
                  <a:close/>
                </a:path>
              </a:pathLst>
            </a:custGeom>
            <a:gradFill>
              <a:gsLst>
                <a:gs pos="0">
                  <a:srgbClr val="DDDDDD"/>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60" name="椭圆 59"/>
            <p:cNvSpPr/>
            <p:nvPr/>
          </p:nvSpPr>
          <p:spPr>
            <a:xfrm>
              <a:off x="2368263" y="1797613"/>
              <a:ext cx="589017" cy="589018"/>
            </a:xfrm>
            <a:prstGeom prst="ellipse">
              <a:avLst/>
            </a:prstGeom>
            <a:solidFill>
              <a:srgbClr val="0070C0"/>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1" name="文本框 20"/>
            <p:cNvSpPr txBox="1"/>
            <p:nvPr/>
          </p:nvSpPr>
          <p:spPr>
            <a:xfrm>
              <a:off x="2443802" y="1839917"/>
              <a:ext cx="496291" cy="553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ysClr val="window" lastClr="FFFFFF"/>
                  </a:solidFill>
                  <a:effectLst/>
                  <a:uLnTx/>
                  <a:uFillTx/>
                </a:rPr>
                <a:t>01</a:t>
              </a:r>
              <a:endParaRPr kumimoji="0" lang="zh-CN" altLang="en-US" sz="2100" b="1" i="0" u="none" strike="noStrike" kern="0" cap="none" spc="0" normalizeH="0" baseline="0" noProof="0" dirty="0">
                <a:ln>
                  <a:noFill/>
                </a:ln>
                <a:solidFill>
                  <a:sysClr val="window" lastClr="FFFFFF"/>
                </a:solidFill>
                <a:effectLst/>
                <a:uLnTx/>
                <a:uFillTx/>
              </a:endParaRPr>
            </a:p>
          </p:txBody>
        </p:sp>
        <p:sp>
          <p:nvSpPr>
            <p:cNvPr id="62" name="KSO_Shape"/>
            <p:cNvSpPr>
              <a:spLocks/>
            </p:cNvSpPr>
            <p:nvPr/>
          </p:nvSpPr>
          <p:spPr bwMode="auto">
            <a:xfrm>
              <a:off x="3516663" y="1840142"/>
              <a:ext cx="267848" cy="535695"/>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63" name="组合 62"/>
          <p:cNvGrpSpPr/>
          <p:nvPr/>
        </p:nvGrpSpPr>
        <p:grpSpPr>
          <a:xfrm>
            <a:off x="5827879" y="4562101"/>
            <a:ext cx="1676148" cy="739107"/>
            <a:chOff x="7770505" y="4841474"/>
            <a:chExt cx="2234864" cy="985476"/>
          </a:xfrm>
        </p:grpSpPr>
        <p:sp>
          <p:nvSpPr>
            <p:cNvPr id="64" name="圆角矩形 63"/>
            <p:cNvSpPr/>
            <p:nvPr/>
          </p:nvSpPr>
          <p:spPr>
            <a:xfrm flipH="1">
              <a:off x="7770505" y="4841474"/>
              <a:ext cx="2234864" cy="985476"/>
            </a:xfrm>
            <a:prstGeom prst="roundRect">
              <a:avLst>
                <a:gd name="adj" fmla="val 50000"/>
              </a:avLst>
            </a:prstGeom>
            <a:gradFill>
              <a:gsLst>
                <a:gs pos="0">
                  <a:srgbClr val="0070C0"/>
                </a:gs>
                <a:gs pos="100000">
                  <a:srgbClr val="00B0F0"/>
                </a:gs>
              </a:gsLst>
              <a:lin ang="5400000" scaled="1"/>
            </a:gradFill>
            <a:ln w="28575" cap="flat">
              <a:gradFill>
                <a:gsLst>
                  <a:gs pos="100000">
                    <a:srgbClr val="0070C0"/>
                  </a:gs>
                  <a:gs pos="0">
                    <a:srgbClr val="00B0F0"/>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65" name="组合 64"/>
            <p:cNvGrpSpPr/>
            <p:nvPr/>
          </p:nvGrpSpPr>
          <p:grpSpPr>
            <a:xfrm flipH="1">
              <a:off x="8889893" y="4941787"/>
              <a:ext cx="1008373" cy="766040"/>
              <a:chOff x="8489270" y="3429000"/>
              <a:chExt cx="1968500" cy="1495425"/>
            </a:xfrm>
          </p:grpSpPr>
          <p:sp>
            <p:nvSpPr>
              <p:cNvPr id="68" name="Freeform 5"/>
              <p:cNvSpPr>
                <a:spLocks/>
              </p:cNvSpPr>
              <p:nvPr/>
            </p:nvSpPr>
            <p:spPr bwMode="auto">
              <a:xfrm>
                <a:off x="8489270" y="3429000"/>
                <a:ext cx="1968500" cy="1495425"/>
              </a:xfrm>
              <a:custGeom>
                <a:avLst/>
                <a:gdLst>
                  <a:gd name="T0" fmla="*/ 206 w 524"/>
                  <a:gd name="T1" fmla="*/ 0 h 398"/>
                  <a:gd name="T2" fmla="*/ 199 w 524"/>
                  <a:gd name="T3" fmla="*/ 0 h 398"/>
                  <a:gd name="T4" fmla="*/ 195 w 524"/>
                  <a:gd name="T5" fmla="*/ 0 h 398"/>
                  <a:gd name="T6" fmla="*/ 190 w 524"/>
                  <a:gd name="T7" fmla="*/ 0 h 398"/>
                  <a:gd name="T8" fmla="*/ 0 w 524"/>
                  <a:gd name="T9" fmla="*/ 199 h 398"/>
                  <a:gd name="T10" fmla="*/ 190 w 524"/>
                  <a:gd name="T11" fmla="*/ 398 h 398"/>
                  <a:gd name="T12" fmla="*/ 195 w 524"/>
                  <a:gd name="T13" fmla="*/ 398 h 398"/>
                  <a:gd name="T14" fmla="*/ 199 w 524"/>
                  <a:gd name="T15" fmla="*/ 398 h 398"/>
                  <a:gd name="T16" fmla="*/ 206 w 524"/>
                  <a:gd name="T17" fmla="*/ 398 h 398"/>
                  <a:gd name="T18" fmla="*/ 524 w 524"/>
                  <a:gd name="T19" fmla="*/ 199 h 398"/>
                  <a:gd name="T20" fmla="*/ 206 w 524"/>
                  <a:gd name="T21" fmla="*/ 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4" h="398">
                    <a:moveTo>
                      <a:pt x="206" y="0"/>
                    </a:moveTo>
                    <a:cubicBezTo>
                      <a:pt x="204" y="0"/>
                      <a:pt x="201" y="0"/>
                      <a:pt x="199" y="0"/>
                    </a:cubicBezTo>
                    <a:cubicBezTo>
                      <a:pt x="198" y="0"/>
                      <a:pt x="196" y="0"/>
                      <a:pt x="195" y="0"/>
                    </a:cubicBezTo>
                    <a:cubicBezTo>
                      <a:pt x="193" y="0"/>
                      <a:pt x="192" y="0"/>
                      <a:pt x="190" y="0"/>
                    </a:cubicBezTo>
                    <a:cubicBezTo>
                      <a:pt x="84" y="5"/>
                      <a:pt x="0" y="92"/>
                      <a:pt x="0" y="199"/>
                    </a:cubicBezTo>
                    <a:cubicBezTo>
                      <a:pt x="0" y="306"/>
                      <a:pt x="84" y="393"/>
                      <a:pt x="190" y="398"/>
                    </a:cubicBezTo>
                    <a:cubicBezTo>
                      <a:pt x="192" y="398"/>
                      <a:pt x="193" y="398"/>
                      <a:pt x="195" y="398"/>
                    </a:cubicBezTo>
                    <a:cubicBezTo>
                      <a:pt x="196" y="398"/>
                      <a:pt x="198" y="398"/>
                      <a:pt x="199" y="398"/>
                    </a:cubicBezTo>
                    <a:cubicBezTo>
                      <a:pt x="201" y="398"/>
                      <a:pt x="204" y="398"/>
                      <a:pt x="206" y="398"/>
                    </a:cubicBezTo>
                    <a:cubicBezTo>
                      <a:pt x="401" y="394"/>
                      <a:pt x="524" y="199"/>
                      <a:pt x="524" y="199"/>
                    </a:cubicBezTo>
                    <a:cubicBezTo>
                      <a:pt x="524" y="199"/>
                      <a:pt x="401" y="4"/>
                      <a:pt x="206" y="0"/>
                    </a:cubicBezTo>
                    <a:close/>
                  </a:path>
                </a:pathLst>
              </a:custGeom>
              <a:gradFill>
                <a:gsLst>
                  <a:gs pos="0">
                    <a:srgbClr val="DDDDDD"/>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69" name="椭圆 68"/>
              <p:cNvSpPr/>
              <p:nvPr/>
            </p:nvSpPr>
            <p:spPr>
              <a:xfrm>
                <a:off x="8676319" y="3601786"/>
                <a:ext cx="1149852" cy="114985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66" name="文本框 25"/>
            <p:cNvSpPr txBox="1"/>
            <p:nvPr/>
          </p:nvSpPr>
          <p:spPr>
            <a:xfrm flipH="1">
              <a:off x="9288972" y="5072602"/>
              <a:ext cx="575371" cy="553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ysClr val="window" lastClr="FFFFFF"/>
                  </a:solidFill>
                  <a:effectLst/>
                  <a:uLnTx/>
                  <a:uFillTx/>
                </a:rPr>
                <a:t>04</a:t>
              </a:r>
              <a:endParaRPr kumimoji="0" lang="zh-CN" altLang="en-US" sz="2100" b="1" i="0" u="none" strike="noStrike" kern="0" cap="none" spc="0" normalizeH="0" baseline="0" noProof="0" dirty="0">
                <a:ln>
                  <a:noFill/>
                </a:ln>
                <a:solidFill>
                  <a:sysClr val="window" lastClr="FFFFFF"/>
                </a:solidFill>
                <a:effectLst/>
                <a:uLnTx/>
                <a:uFillTx/>
              </a:endParaRPr>
            </a:p>
          </p:txBody>
        </p:sp>
        <p:sp>
          <p:nvSpPr>
            <p:cNvPr id="67" name="KSO_Shape"/>
            <p:cNvSpPr>
              <a:spLocks/>
            </p:cNvSpPr>
            <p:nvPr/>
          </p:nvSpPr>
          <p:spPr bwMode="auto">
            <a:xfrm>
              <a:off x="8194170" y="5085542"/>
              <a:ext cx="478528" cy="478528"/>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70" name="组合 69"/>
          <p:cNvGrpSpPr/>
          <p:nvPr/>
        </p:nvGrpSpPr>
        <p:grpSpPr>
          <a:xfrm>
            <a:off x="1624007" y="3753930"/>
            <a:ext cx="1676148" cy="739107"/>
            <a:chOff x="2165343" y="3763913"/>
            <a:chExt cx="2234864" cy="985476"/>
          </a:xfrm>
        </p:grpSpPr>
        <p:sp>
          <p:nvSpPr>
            <p:cNvPr id="71" name="圆角矩形 70"/>
            <p:cNvSpPr/>
            <p:nvPr/>
          </p:nvSpPr>
          <p:spPr>
            <a:xfrm>
              <a:off x="2165343" y="3763913"/>
              <a:ext cx="2234864" cy="985476"/>
            </a:xfrm>
            <a:prstGeom prst="roundRect">
              <a:avLst>
                <a:gd name="adj" fmla="val 50000"/>
              </a:avLst>
            </a:prstGeom>
            <a:gradFill>
              <a:gsLst>
                <a:gs pos="0">
                  <a:srgbClr val="002060"/>
                </a:gs>
                <a:gs pos="100000">
                  <a:srgbClr val="0070C0"/>
                </a:gs>
              </a:gsLst>
              <a:lin ang="5400000" scaled="1"/>
            </a:gradFill>
            <a:ln w="28575" cap="flat">
              <a:gradFill>
                <a:gsLst>
                  <a:gs pos="100000">
                    <a:srgbClr val="002060"/>
                  </a:gs>
                  <a:gs pos="0">
                    <a:srgbClr val="0070C0"/>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72" name="组合 71"/>
            <p:cNvGrpSpPr/>
            <p:nvPr/>
          </p:nvGrpSpPr>
          <p:grpSpPr>
            <a:xfrm>
              <a:off x="2272446" y="3864226"/>
              <a:ext cx="1008373" cy="766040"/>
              <a:chOff x="8489270" y="3429000"/>
              <a:chExt cx="1968500" cy="1495425"/>
            </a:xfrm>
          </p:grpSpPr>
          <p:sp>
            <p:nvSpPr>
              <p:cNvPr id="75" name="Freeform 5"/>
              <p:cNvSpPr>
                <a:spLocks/>
              </p:cNvSpPr>
              <p:nvPr/>
            </p:nvSpPr>
            <p:spPr bwMode="auto">
              <a:xfrm>
                <a:off x="8489270" y="3429000"/>
                <a:ext cx="1968500" cy="1495425"/>
              </a:xfrm>
              <a:custGeom>
                <a:avLst/>
                <a:gdLst>
                  <a:gd name="T0" fmla="*/ 206 w 524"/>
                  <a:gd name="T1" fmla="*/ 0 h 398"/>
                  <a:gd name="T2" fmla="*/ 199 w 524"/>
                  <a:gd name="T3" fmla="*/ 0 h 398"/>
                  <a:gd name="T4" fmla="*/ 195 w 524"/>
                  <a:gd name="T5" fmla="*/ 0 h 398"/>
                  <a:gd name="T6" fmla="*/ 190 w 524"/>
                  <a:gd name="T7" fmla="*/ 0 h 398"/>
                  <a:gd name="T8" fmla="*/ 0 w 524"/>
                  <a:gd name="T9" fmla="*/ 199 h 398"/>
                  <a:gd name="T10" fmla="*/ 190 w 524"/>
                  <a:gd name="T11" fmla="*/ 398 h 398"/>
                  <a:gd name="T12" fmla="*/ 195 w 524"/>
                  <a:gd name="T13" fmla="*/ 398 h 398"/>
                  <a:gd name="T14" fmla="*/ 199 w 524"/>
                  <a:gd name="T15" fmla="*/ 398 h 398"/>
                  <a:gd name="T16" fmla="*/ 206 w 524"/>
                  <a:gd name="T17" fmla="*/ 398 h 398"/>
                  <a:gd name="T18" fmla="*/ 524 w 524"/>
                  <a:gd name="T19" fmla="*/ 199 h 398"/>
                  <a:gd name="T20" fmla="*/ 206 w 524"/>
                  <a:gd name="T21" fmla="*/ 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4" h="398">
                    <a:moveTo>
                      <a:pt x="206" y="0"/>
                    </a:moveTo>
                    <a:cubicBezTo>
                      <a:pt x="204" y="0"/>
                      <a:pt x="201" y="0"/>
                      <a:pt x="199" y="0"/>
                    </a:cubicBezTo>
                    <a:cubicBezTo>
                      <a:pt x="198" y="0"/>
                      <a:pt x="196" y="0"/>
                      <a:pt x="195" y="0"/>
                    </a:cubicBezTo>
                    <a:cubicBezTo>
                      <a:pt x="193" y="0"/>
                      <a:pt x="192" y="0"/>
                      <a:pt x="190" y="0"/>
                    </a:cubicBezTo>
                    <a:cubicBezTo>
                      <a:pt x="84" y="5"/>
                      <a:pt x="0" y="92"/>
                      <a:pt x="0" y="199"/>
                    </a:cubicBezTo>
                    <a:cubicBezTo>
                      <a:pt x="0" y="306"/>
                      <a:pt x="84" y="393"/>
                      <a:pt x="190" y="398"/>
                    </a:cubicBezTo>
                    <a:cubicBezTo>
                      <a:pt x="192" y="398"/>
                      <a:pt x="193" y="398"/>
                      <a:pt x="195" y="398"/>
                    </a:cubicBezTo>
                    <a:cubicBezTo>
                      <a:pt x="196" y="398"/>
                      <a:pt x="198" y="398"/>
                      <a:pt x="199" y="398"/>
                    </a:cubicBezTo>
                    <a:cubicBezTo>
                      <a:pt x="201" y="398"/>
                      <a:pt x="204" y="398"/>
                      <a:pt x="206" y="398"/>
                    </a:cubicBezTo>
                    <a:cubicBezTo>
                      <a:pt x="401" y="394"/>
                      <a:pt x="524" y="199"/>
                      <a:pt x="524" y="199"/>
                    </a:cubicBezTo>
                    <a:cubicBezTo>
                      <a:pt x="524" y="199"/>
                      <a:pt x="401" y="4"/>
                      <a:pt x="206" y="0"/>
                    </a:cubicBezTo>
                    <a:close/>
                  </a:path>
                </a:pathLst>
              </a:custGeom>
              <a:gradFill>
                <a:gsLst>
                  <a:gs pos="0">
                    <a:srgbClr val="DDDDDD"/>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76" name="椭圆 75"/>
              <p:cNvSpPr/>
              <p:nvPr/>
            </p:nvSpPr>
            <p:spPr>
              <a:xfrm>
                <a:off x="8676319" y="3601786"/>
                <a:ext cx="1149852" cy="1149852"/>
              </a:xfrm>
              <a:prstGeom prst="ellipse">
                <a:avLst/>
              </a:prstGeom>
              <a:solidFill>
                <a:srgbClr val="0070C0"/>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3" name="文本框 32"/>
            <p:cNvSpPr txBox="1"/>
            <p:nvPr/>
          </p:nvSpPr>
          <p:spPr>
            <a:xfrm>
              <a:off x="2443802" y="3995041"/>
              <a:ext cx="577509" cy="553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ysClr val="window" lastClr="FFFFFF"/>
                  </a:solidFill>
                  <a:effectLst/>
                  <a:uLnTx/>
                  <a:uFillTx/>
                </a:rPr>
                <a:t>03</a:t>
              </a:r>
              <a:endParaRPr kumimoji="0" lang="zh-CN" altLang="en-US" sz="2100" b="1" i="0" u="none" strike="noStrike" kern="0" cap="none" spc="0" normalizeH="0" baseline="0" noProof="0" dirty="0">
                <a:ln>
                  <a:noFill/>
                </a:ln>
                <a:solidFill>
                  <a:sysClr val="window" lastClr="FFFFFF"/>
                </a:solidFill>
                <a:effectLst/>
                <a:uLnTx/>
                <a:uFillTx/>
              </a:endParaRPr>
            </a:p>
          </p:txBody>
        </p:sp>
        <p:sp>
          <p:nvSpPr>
            <p:cNvPr id="74" name="KSO_Shape"/>
            <p:cNvSpPr>
              <a:spLocks noChangeArrowheads="1"/>
            </p:cNvSpPr>
            <p:nvPr/>
          </p:nvSpPr>
          <p:spPr bwMode="auto">
            <a:xfrm>
              <a:off x="3443618" y="4105214"/>
              <a:ext cx="451840" cy="376534"/>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ysClr val="window" lastClr="FFFFFF"/>
            </a:solidFill>
            <a:ln>
              <a:noFill/>
            </a:ln>
            <a:extLst/>
          </p:spPr>
          <p:txBody>
            <a:bodyPr bIns="324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013" b="0" i="0" u="none" strike="noStrike" kern="1200" cap="none" spc="0" normalizeH="0" baseline="0" noProof="0" dirty="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77" name="组合 76"/>
          <p:cNvGrpSpPr/>
          <p:nvPr/>
        </p:nvGrpSpPr>
        <p:grpSpPr>
          <a:xfrm>
            <a:off x="5827879" y="2945758"/>
            <a:ext cx="1676148" cy="739107"/>
            <a:chOff x="7770505" y="2686351"/>
            <a:chExt cx="2234864" cy="985476"/>
          </a:xfrm>
        </p:grpSpPr>
        <p:sp>
          <p:nvSpPr>
            <p:cNvPr id="78" name="圆角矩形 77"/>
            <p:cNvSpPr/>
            <p:nvPr/>
          </p:nvSpPr>
          <p:spPr>
            <a:xfrm flipH="1">
              <a:off x="7770505" y="2686351"/>
              <a:ext cx="2234864" cy="985476"/>
            </a:xfrm>
            <a:prstGeom prst="roundRect">
              <a:avLst>
                <a:gd name="adj" fmla="val 50000"/>
              </a:avLst>
            </a:prstGeom>
            <a:gradFill>
              <a:gsLst>
                <a:gs pos="0">
                  <a:srgbClr val="0070C0"/>
                </a:gs>
                <a:gs pos="100000">
                  <a:srgbClr val="00B0F0"/>
                </a:gs>
              </a:gsLst>
              <a:lin ang="5400000" scaled="1"/>
            </a:gradFill>
            <a:ln w="28575" cap="flat">
              <a:gradFill>
                <a:gsLst>
                  <a:gs pos="0">
                    <a:srgbClr val="00B0F0"/>
                  </a:gs>
                  <a:gs pos="100000">
                    <a:srgbClr val="0070C0"/>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79" name="组合 78"/>
            <p:cNvGrpSpPr/>
            <p:nvPr/>
          </p:nvGrpSpPr>
          <p:grpSpPr>
            <a:xfrm flipH="1">
              <a:off x="8889893" y="2786664"/>
              <a:ext cx="1008373" cy="766040"/>
              <a:chOff x="8489270" y="3429000"/>
              <a:chExt cx="1968500" cy="1495425"/>
            </a:xfrm>
          </p:grpSpPr>
          <p:sp>
            <p:nvSpPr>
              <p:cNvPr id="84" name="Freeform 5"/>
              <p:cNvSpPr>
                <a:spLocks/>
              </p:cNvSpPr>
              <p:nvPr/>
            </p:nvSpPr>
            <p:spPr bwMode="auto">
              <a:xfrm>
                <a:off x="8489270" y="3429000"/>
                <a:ext cx="1968500" cy="1495425"/>
              </a:xfrm>
              <a:custGeom>
                <a:avLst/>
                <a:gdLst>
                  <a:gd name="T0" fmla="*/ 206 w 524"/>
                  <a:gd name="T1" fmla="*/ 0 h 398"/>
                  <a:gd name="T2" fmla="*/ 199 w 524"/>
                  <a:gd name="T3" fmla="*/ 0 h 398"/>
                  <a:gd name="T4" fmla="*/ 195 w 524"/>
                  <a:gd name="T5" fmla="*/ 0 h 398"/>
                  <a:gd name="T6" fmla="*/ 190 w 524"/>
                  <a:gd name="T7" fmla="*/ 0 h 398"/>
                  <a:gd name="T8" fmla="*/ 0 w 524"/>
                  <a:gd name="T9" fmla="*/ 199 h 398"/>
                  <a:gd name="T10" fmla="*/ 190 w 524"/>
                  <a:gd name="T11" fmla="*/ 398 h 398"/>
                  <a:gd name="T12" fmla="*/ 195 w 524"/>
                  <a:gd name="T13" fmla="*/ 398 h 398"/>
                  <a:gd name="T14" fmla="*/ 199 w 524"/>
                  <a:gd name="T15" fmla="*/ 398 h 398"/>
                  <a:gd name="T16" fmla="*/ 206 w 524"/>
                  <a:gd name="T17" fmla="*/ 398 h 398"/>
                  <a:gd name="T18" fmla="*/ 524 w 524"/>
                  <a:gd name="T19" fmla="*/ 199 h 398"/>
                  <a:gd name="T20" fmla="*/ 206 w 524"/>
                  <a:gd name="T21" fmla="*/ 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4" h="398">
                    <a:moveTo>
                      <a:pt x="206" y="0"/>
                    </a:moveTo>
                    <a:cubicBezTo>
                      <a:pt x="204" y="0"/>
                      <a:pt x="201" y="0"/>
                      <a:pt x="199" y="0"/>
                    </a:cubicBezTo>
                    <a:cubicBezTo>
                      <a:pt x="198" y="0"/>
                      <a:pt x="196" y="0"/>
                      <a:pt x="195" y="0"/>
                    </a:cubicBezTo>
                    <a:cubicBezTo>
                      <a:pt x="193" y="0"/>
                      <a:pt x="192" y="0"/>
                      <a:pt x="190" y="0"/>
                    </a:cubicBezTo>
                    <a:cubicBezTo>
                      <a:pt x="84" y="5"/>
                      <a:pt x="0" y="92"/>
                      <a:pt x="0" y="199"/>
                    </a:cubicBezTo>
                    <a:cubicBezTo>
                      <a:pt x="0" y="306"/>
                      <a:pt x="84" y="393"/>
                      <a:pt x="190" y="398"/>
                    </a:cubicBezTo>
                    <a:cubicBezTo>
                      <a:pt x="192" y="398"/>
                      <a:pt x="193" y="398"/>
                      <a:pt x="195" y="398"/>
                    </a:cubicBezTo>
                    <a:cubicBezTo>
                      <a:pt x="196" y="398"/>
                      <a:pt x="198" y="398"/>
                      <a:pt x="199" y="398"/>
                    </a:cubicBezTo>
                    <a:cubicBezTo>
                      <a:pt x="201" y="398"/>
                      <a:pt x="204" y="398"/>
                      <a:pt x="206" y="398"/>
                    </a:cubicBezTo>
                    <a:cubicBezTo>
                      <a:pt x="401" y="394"/>
                      <a:pt x="524" y="199"/>
                      <a:pt x="524" y="199"/>
                    </a:cubicBezTo>
                    <a:cubicBezTo>
                      <a:pt x="524" y="199"/>
                      <a:pt x="401" y="4"/>
                      <a:pt x="206" y="0"/>
                    </a:cubicBezTo>
                    <a:close/>
                  </a:path>
                </a:pathLst>
              </a:custGeom>
              <a:gradFill>
                <a:gsLst>
                  <a:gs pos="0">
                    <a:srgbClr val="DDDDDD"/>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5" name="椭圆 84"/>
              <p:cNvSpPr/>
              <p:nvPr/>
            </p:nvSpPr>
            <p:spPr>
              <a:xfrm>
                <a:off x="8676319" y="3601786"/>
                <a:ext cx="1149852" cy="114985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0" name="文本框 39"/>
            <p:cNvSpPr txBox="1"/>
            <p:nvPr/>
          </p:nvSpPr>
          <p:spPr>
            <a:xfrm flipH="1">
              <a:off x="9288972" y="2917479"/>
              <a:ext cx="571096" cy="553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ysClr val="window" lastClr="FFFFFF"/>
                  </a:solidFill>
                  <a:effectLst/>
                  <a:uLnTx/>
                  <a:uFillTx/>
                </a:rPr>
                <a:t>02</a:t>
              </a:r>
              <a:endParaRPr kumimoji="0" lang="zh-CN" altLang="en-US" sz="2100" b="1" i="0" u="none" strike="noStrike" kern="0" cap="none" spc="0" normalizeH="0" baseline="0" noProof="0" dirty="0">
                <a:ln>
                  <a:noFill/>
                </a:ln>
                <a:solidFill>
                  <a:sysClr val="window" lastClr="FFFFFF"/>
                </a:solidFill>
                <a:effectLst/>
                <a:uLnTx/>
                <a:uFillTx/>
              </a:endParaRPr>
            </a:p>
          </p:txBody>
        </p:sp>
        <p:grpSp>
          <p:nvGrpSpPr>
            <p:cNvPr id="81" name="组合 80"/>
            <p:cNvGrpSpPr/>
            <p:nvPr/>
          </p:nvGrpSpPr>
          <p:grpSpPr>
            <a:xfrm>
              <a:off x="8116745" y="2906737"/>
              <a:ext cx="517612" cy="525894"/>
              <a:chOff x="3619500" y="2434166"/>
              <a:chExt cx="590102" cy="599547"/>
            </a:xfrm>
            <a:solidFill>
              <a:sysClr val="window" lastClr="FFFFFF"/>
            </a:solidFill>
          </p:grpSpPr>
          <p:sp>
            <p:nvSpPr>
              <p:cNvPr id="82" name="KSO_Shape"/>
              <p:cNvSpPr/>
              <p:nvPr/>
            </p:nvSpPr>
            <p:spPr>
              <a:xfrm>
                <a:off x="3619500" y="2476500"/>
                <a:ext cx="557213" cy="557213"/>
              </a:xfrm>
              <a:prstGeom prst="pie">
                <a:avLst/>
              </a:prstGeom>
              <a:grp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Calibri"/>
                  <a:ea typeface="宋体"/>
                  <a:cs typeface="+mn-cs"/>
                </a:endParaRPr>
              </a:p>
            </p:txBody>
          </p:sp>
          <p:sp>
            <p:nvSpPr>
              <p:cNvPr id="83" name="KSO_Shape"/>
              <p:cNvSpPr/>
              <p:nvPr/>
            </p:nvSpPr>
            <p:spPr>
              <a:xfrm rot="17344659">
                <a:off x="3652389" y="2434166"/>
                <a:ext cx="557213" cy="557213"/>
              </a:xfrm>
              <a:prstGeom prst="pie">
                <a:avLst>
                  <a:gd name="adj1" fmla="val 20720386"/>
                  <a:gd name="adj2" fmla="val 4065144"/>
                </a:avLst>
              </a:prstGeom>
              <a:grp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Calibri"/>
                  <a:ea typeface="宋体"/>
                  <a:cs typeface="+mn-cs"/>
                </a:endParaRPr>
              </a:p>
            </p:txBody>
          </p:sp>
        </p:gr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9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40000">
                                          <p:cBhvr additive="base">
                                            <p:cTn id="11" dur="1000" fill="hold"/>
                                            <p:tgtEl>
                                              <p:spTgt spid="57"/>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57"/>
                                            </p:tgtEl>
                                            <p:attrNameLst>
                                              <p:attrName>ppt_y</p:attrName>
                                            </p:attrNameLst>
                                          </p:cBhvr>
                                          <p:tavLst>
                                            <p:tav tm="0">
                                              <p:val>
                                                <p:strVal val="#ppt_y"/>
                                              </p:val>
                                            </p:tav>
                                            <p:tav tm="100000">
                                              <p:val>
                                                <p:strVal val="#ppt_y"/>
                                              </p:val>
                                            </p:tav>
                                          </p:tavLst>
                                        </p:anim>
                                      </p:childTnLst>
                                    </p:cTn>
                                  </p:par>
                                </p:childTnLst>
                              </p:cTn>
                            </p:par>
                            <p:par>
                              <p:cTn id="13" fill="hold">
                                <p:stCondLst>
                                  <p:cond delay="1900"/>
                                </p:stCondLst>
                                <p:childTnLst>
                                  <p:par>
                                    <p:cTn id="14" presetID="12" presetClass="entr" presetSubtype="8"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p:tgtEl>
                                              <p:spTgt spid="45"/>
                                            </p:tgtEl>
                                            <p:attrNameLst>
                                              <p:attrName>ppt_x</p:attrName>
                                            </p:attrNameLst>
                                          </p:cBhvr>
                                          <p:tavLst>
                                            <p:tav tm="0">
                                              <p:val>
                                                <p:strVal val="#ppt_x-#ppt_w*1.125000"/>
                                              </p:val>
                                            </p:tav>
                                            <p:tav tm="100000">
                                              <p:val>
                                                <p:strVal val="#ppt_x"/>
                                              </p:val>
                                            </p:tav>
                                          </p:tavLst>
                                        </p:anim>
                                        <p:animEffect transition="in" filter="wipe(right)">
                                          <p:cBhvr>
                                            <p:cTn id="17" dur="500"/>
                                            <p:tgtEl>
                                              <p:spTgt spid="45"/>
                                            </p:tgtEl>
                                          </p:cBhvr>
                                        </p:animEffect>
                                      </p:childTnLst>
                                    </p:cTn>
                                  </p:par>
                                </p:childTnLst>
                              </p:cTn>
                            </p:par>
                            <p:par>
                              <p:cTn id="18" fill="hold">
                                <p:stCondLst>
                                  <p:cond delay="2400"/>
                                </p:stCondLst>
                                <p:childTnLst>
                                  <p:par>
                                    <p:cTn id="19" presetID="2" presetClass="entr" presetSubtype="2" accel="40000" fill="hold" nodeType="afterEffect" p14:presetBounceEnd="40000">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14:bounceEnd="40000">
                                          <p:cBhvr additive="base">
                                            <p:cTn id="21" dur="1000" fill="hold"/>
                                            <p:tgtEl>
                                              <p:spTgt spid="77"/>
                                            </p:tgtEl>
                                            <p:attrNameLst>
                                              <p:attrName>ppt_x</p:attrName>
                                            </p:attrNameLst>
                                          </p:cBhvr>
                                          <p:tavLst>
                                            <p:tav tm="0">
                                              <p:val>
                                                <p:strVal val="1+#ppt_w/2"/>
                                              </p:val>
                                            </p:tav>
                                            <p:tav tm="100000">
                                              <p:val>
                                                <p:strVal val="#ppt_x"/>
                                              </p:val>
                                            </p:tav>
                                          </p:tavLst>
                                        </p:anim>
                                        <p:anim calcmode="lin" valueType="num" p14:bounceEnd="40000">
                                          <p:cBhvr additive="base">
                                            <p:cTn id="22" dur="1000" fill="hold"/>
                                            <p:tgtEl>
                                              <p:spTgt spid="77"/>
                                            </p:tgtEl>
                                            <p:attrNameLst>
                                              <p:attrName>ppt_y</p:attrName>
                                            </p:attrNameLst>
                                          </p:cBhvr>
                                          <p:tavLst>
                                            <p:tav tm="0">
                                              <p:val>
                                                <p:strVal val="#ppt_y"/>
                                              </p:val>
                                            </p:tav>
                                            <p:tav tm="100000">
                                              <p:val>
                                                <p:strVal val="#ppt_y"/>
                                              </p:val>
                                            </p:tav>
                                          </p:tavLst>
                                        </p:anim>
                                      </p:childTnLst>
                                    </p:cTn>
                                  </p:par>
                                </p:childTnLst>
                              </p:cTn>
                            </p:par>
                            <p:par>
                              <p:cTn id="23" fill="hold">
                                <p:stCondLst>
                                  <p:cond delay="3400"/>
                                </p:stCondLst>
                                <p:childTnLst>
                                  <p:par>
                                    <p:cTn id="24" presetID="12" presetClass="entr" presetSubtype="2"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p:tgtEl>
                                              <p:spTgt spid="48"/>
                                            </p:tgtEl>
                                            <p:attrNameLst>
                                              <p:attrName>ppt_x</p:attrName>
                                            </p:attrNameLst>
                                          </p:cBhvr>
                                          <p:tavLst>
                                            <p:tav tm="0">
                                              <p:val>
                                                <p:strVal val="#ppt_x+#ppt_w*1.125000"/>
                                              </p:val>
                                            </p:tav>
                                            <p:tav tm="100000">
                                              <p:val>
                                                <p:strVal val="#ppt_x"/>
                                              </p:val>
                                            </p:tav>
                                          </p:tavLst>
                                        </p:anim>
                                        <p:animEffect transition="in" filter="wipe(left)">
                                          <p:cBhvr>
                                            <p:cTn id="27" dur="500"/>
                                            <p:tgtEl>
                                              <p:spTgt spid="48"/>
                                            </p:tgtEl>
                                          </p:cBhvr>
                                        </p:animEffect>
                                      </p:childTnLst>
                                    </p:cTn>
                                  </p:par>
                                </p:childTnLst>
                              </p:cTn>
                            </p:par>
                            <p:par>
                              <p:cTn id="28" fill="hold">
                                <p:stCondLst>
                                  <p:cond delay="3900"/>
                                </p:stCondLst>
                                <p:childTnLst>
                                  <p:par>
                                    <p:cTn id="29" presetID="2" presetClass="entr" presetSubtype="8" accel="40000" fill="hold" nodeType="afterEffect" p14:presetBounceEnd="40000">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14:bounceEnd="40000">
                                          <p:cBhvr additive="base">
                                            <p:cTn id="31" dur="1000" fill="hold"/>
                                            <p:tgtEl>
                                              <p:spTgt spid="70"/>
                                            </p:tgtEl>
                                            <p:attrNameLst>
                                              <p:attrName>ppt_x</p:attrName>
                                            </p:attrNameLst>
                                          </p:cBhvr>
                                          <p:tavLst>
                                            <p:tav tm="0">
                                              <p:val>
                                                <p:strVal val="0-#ppt_w/2"/>
                                              </p:val>
                                            </p:tav>
                                            <p:tav tm="100000">
                                              <p:val>
                                                <p:strVal val="#ppt_x"/>
                                              </p:val>
                                            </p:tav>
                                          </p:tavLst>
                                        </p:anim>
                                        <p:anim calcmode="lin" valueType="num" p14:bounceEnd="40000">
                                          <p:cBhvr additive="base">
                                            <p:cTn id="32" dur="1000" fill="hold"/>
                                            <p:tgtEl>
                                              <p:spTgt spid="70"/>
                                            </p:tgtEl>
                                            <p:attrNameLst>
                                              <p:attrName>ppt_y</p:attrName>
                                            </p:attrNameLst>
                                          </p:cBhvr>
                                          <p:tavLst>
                                            <p:tav tm="0">
                                              <p:val>
                                                <p:strVal val="#ppt_y"/>
                                              </p:val>
                                            </p:tav>
                                            <p:tav tm="100000">
                                              <p:val>
                                                <p:strVal val="#ppt_y"/>
                                              </p:val>
                                            </p:tav>
                                          </p:tavLst>
                                        </p:anim>
                                      </p:childTnLst>
                                    </p:cTn>
                                  </p:par>
                                </p:childTnLst>
                              </p:cTn>
                            </p:par>
                            <p:par>
                              <p:cTn id="33" fill="hold">
                                <p:stCondLst>
                                  <p:cond delay="4900"/>
                                </p:stCondLst>
                                <p:childTnLst>
                                  <p:par>
                                    <p:cTn id="34" presetID="12" presetClass="entr" presetSubtype="8" fill="hold" nodeType="afterEffect">
                                      <p:stCondLst>
                                        <p:cond delay="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p:tgtEl>
                                              <p:spTgt spid="51"/>
                                            </p:tgtEl>
                                            <p:attrNameLst>
                                              <p:attrName>ppt_x</p:attrName>
                                            </p:attrNameLst>
                                          </p:cBhvr>
                                          <p:tavLst>
                                            <p:tav tm="0">
                                              <p:val>
                                                <p:strVal val="#ppt_x-#ppt_w*1.125000"/>
                                              </p:val>
                                            </p:tav>
                                            <p:tav tm="100000">
                                              <p:val>
                                                <p:strVal val="#ppt_x"/>
                                              </p:val>
                                            </p:tav>
                                          </p:tavLst>
                                        </p:anim>
                                        <p:animEffect transition="in" filter="wipe(right)">
                                          <p:cBhvr>
                                            <p:cTn id="37" dur="500"/>
                                            <p:tgtEl>
                                              <p:spTgt spid="51"/>
                                            </p:tgtEl>
                                          </p:cBhvr>
                                        </p:animEffect>
                                      </p:childTnLst>
                                    </p:cTn>
                                  </p:par>
                                </p:childTnLst>
                              </p:cTn>
                            </p:par>
                            <p:par>
                              <p:cTn id="38" fill="hold">
                                <p:stCondLst>
                                  <p:cond delay="5400"/>
                                </p:stCondLst>
                                <p:childTnLst>
                                  <p:par>
                                    <p:cTn id="39" presetID="2" presetClass="entr" presetSubtype="2" accel="40000" fill="hold" nodeType="afterEffect" p14:presetBounceEnd="40000">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14:bounceEnd="40000">
                                          <p:cBhvr additive="base">
                                            <p:cTn id="41" dur="1000" fill="hold"/>
                                            <p:tgtEl>
                                              <p:spTgt spid="63"/>
                                            </p:tgtEl>
                                            <p:attrNameLst>
                                              <p:attrName>ppt_x</p:attrName>
                                            </p:attrNameLst>
                                          </p:cBhvr>
                                          <p:tavLst>
                                            <p:tav tm="0">
                                              <p:val>
                                                <p:strVal val="1+#ppt_w/2"/>
                                              </p:val>
                                            </p:tav>
                                            <p:tav tm="100000">
                                              <p:val>
                                                <p:strVal val="#ppt_x"/>
                                              </p:val>
                                            </p:tav>
                                          </p:tavLst>
                                        </p:anim>
                                        <p:anim calcmode="lin" valueType="num" p14:bounceEnd="40000">
                                          <p:cBhvr additive="base">
                                            <p:cTn id="42" dur="1000" fill="hold"/>
                                            <p:tgtEl>
                                              <p:spTgt spid="63"/>
                                            </p:tgtEl>
                                            <p:attrNameLst>
                                              <p:attrName>ppt_y</p:attrName>
                                            </p:attrNameLst>
                                          </p:cBhvr>
                                          <p:tavLst>
                                            <p:tav tm="0">
                                              <p:val>
                                                <p:strVal val="#ppt_y"/>
                                              </p:val>
                                            </p:tav>
                                            <p:tav tm="100000">
                                              <p:val>
                                                <p:strVal val="#ppt_y"/>
                                              </p:val>
                                            </p:tav>
                                          </p:tavLst>
                                        </p:anim>
                                      </p:childTnLst>
                                    </p:cTn>
                                  </p:par>
                                </p:childTnLst>
                              </p:cTn>
                            </p:par>
                            <p:par>
                              <p:cTn id="43" fill="hold">
                                <p:stCondLst>
                                  <p:cond delay="6400"/>
                                </p:stCondLst>
                                <p:childTnLst>
                                  <p:par>
                                    <p:cTn id="44" presetID="12" presetClass="entr" presetSubtype="2" fill="hold"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p:tgtEl>
                                              <p:spTgt spid="54"/>
                                            </p:tgtEl>
                                            <p:attrNameLst>
                                              <p:attrName>ppt_x</p:attrName>
                                            </p:attrNameLst>
                                          </p:cBhvr>
                                          <p:tavLst>
                                            <p:tav tm="0">
                                              <p:val>
                                                <p:strVal val="#ppt_x+#ppt_w*1.125000"/>
                                              </p:val>
                                            </p:tav>
                                            <p:tav tm="100000">
                                              <p:val>
                                                <p:strVal val="#ppt_x"/>
                                              </p:val>
                                            </p:tav>
                                          </p:tavLst>
                                        </p:anim>
                                        <p:animEffect transition="in" filter="wipe(left)">
                                          <p:cBhvr>
                                            <p:cTn id="4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900"/>
                                </p:stCondLst>
                                <p:childTnLst>
                                  <p:par>
                                    <p:cTn id="9" presetID="2" presetClass="entr" presetSubtype="8" accel="40000"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1000" fill="hold"/>
                                            <p:tgtEl>
                                              <p:spTgt spid="57"/>
                                            </p:tgtEl>
                                            <p:attrNameLst>
                                              <p:attrName>ppt_x</p:attrName>
                                            </p:attrNameLst>
                                          </p:cBhvr>
                                          <p:tavLst>
                                            <p:tav tm="0">
                                              <p:val>
                                                <p:strVal val="0-#ppt_w/2"/>
                                              </p:val>
                                            </p:tav>
                                            <p:tav tm="100000">
                                              <p:val>
                                                <p:strVal val="#ppt_x"/>
                                              </p:val>
                                            </p:tav>
                                          </p:tavLst>
                                        </p:anim>
                                        <p:anim calcmode="lin" valueType="num">
                                          <p:cBhvr additive="base">
                                            <p:cTn id="12" dur="1000" fill="hold"/>
                                            <p:tgtEl>
                                              <p:spTgt spid="57"/>
                                            </p:tgtEl>
                                            <p:attrNameLst>
                                              <p:attrName>ppt_y</p:attrName>
                                            </p:attrNameLst>
                                          </p:cBhvr>
                                          <p:tavLst>
                                            <p:tav tm="0">
                                              <p:val>
                                                <p:strVal val="#ppt_y"/>
                                              </p:val>
                                            </p:tav>
                                            <p:tav tm="100000">
                                              <p:val>
                                                <p:strVal val="#ppt_y"/>
                                              </p:val>
                                            </p:tav>
                                          </p:tavLst>
                                        </p:anim>
                                      </p:childTnLst>
                                    </p:cTn>
                                  </p:par>
                                </p:childTnLst>
                              </p:cTn>
                            </p:par>
                            <p:par>
                              <p:cTn id="13" fill="hold">
                                <p:stCondLst>
                                  <p:cond delay="1900"/>
                                </p:stCondLst>
                                <p:childTnLst>
                                  <p:par>
                                    <p:cTn id="14" presetID="12" presetClass="entr" presetSubtype="8"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p:tgtEl>
                                              <p:spTgt spid="45"/>
                                            </p:tgtEl>
                                            <p:attrNameLst>
                                              <p:attrName>ppt_x</p:attrName>
                                            </p:attrNameLst>
                                          </p:cBhvr>
                                          <p:tavLst>
                                            <p:tav tm="0">
                                              <p:val>
                                                <p:strVal val="#ppt_x-#ppt_w*1.125000"/>
                                              </p:val>
                                            </p:tav>
                                            <p:tav tm="100000">
                                              <p:val>
                                                <p:strVal val="#ppt_x"/>
                                              </p:val>
                                            </p:tav>
                                          </p:tavLst>
                                        </p:anim>
                                        <p:animEffect transition="in" filter="wipe(right)">
                                          <p:cBhvr>
                                            <p:cTn id="17" dur="500"/>
                                            <p:tgtEl>
                                              <p:spTgt spid="45"/>
                                            </p:tgtEl>
                                          </p:cBhvr>
                                        </p:animEffect>
                                      </p:childTnLst>
                                    </p:cTn>
                                  </p:par>
                                </p:childTnLst>
                              </p:cTn>
                            </p:par>
                            <p:par>
                              <p:cTn id="18" fill="hold">
                                <p:stCondLst>
                                  <p:cond delay="2400"/>
                                </p:stCondLst>
                                <p:childTnLst>
                                  <p:par>
                                    <p:cTn id="19" presetID="2" presetClass="entr" presetSubtype="2" accel="40000" fill="hold" nodeType="after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additive="base">
                                            <p:cTn id="21" dur="1000" fill="hold"/>
                                            <p:tgtEl>
                                              <p:spTgt spid="77"/>
                                            </p:tgtEl>
                                            <p:attrNameLst>
                                              <p:attrName>ppt_x</p:attrName>
                                            </p:attrNameLst>
                                          </p:cBhvr>
                                          <p:tavLst>
                                            <p:tav tm="0">
                                              <p:val>
                                                <p:strVal val="1+#ppt_w/2"/>
                                              </p:val>
                                            </p:tav>
                                            <p:tav tm="100000">
                                              <p:val>
                                                <p:strVal val="#ppt_x"/>
                                              </p:val>
                                            </p:tav>
                                          </p:tavLst>
                                        </p:anim>
                                        <p:anim calcmode="lin" valueType="num">
                                          <p:cBhvr additive="base">
                                            <p:cTn id="22" dur="1000" fill="hold"/>
                                            <p:tgtEl>
                                              <p:spTgt spid="77"/>
                                            </p:tgtEl>
                                            <p:attrNameLst>
                                              <p:attrName>ppt_y</p:attrName>
                                            </p:attrNameLst>
                                          </p:cBhvr>
                                          <p:tavLst>
                                            <p:tav tm="0">
                                              <p:val>
                                                <p:strVal val="#ppt_y"/>
                                              </p:val>
                                            </p:tav>
                                            <p:tav tm="100000">
                                              <p:val>
                                                <p:strVal val="#ppt_y"/>
                                              </p:val>
                                            </p:tav>
                                          </p:tavLst>
                                        </p:anim>
                                      </p:childTnLst>
                                    </p:cTn>
                                  </p:par>
                                </p:childTnLst>
                              </p:cTn>
                            </p:par>
                            <p:par>
                              <p:cTn id="23" fill="hold">
                                <p:stCondLst>
                                  <p:cond delay="3400"/>
                                </p:stCondLst>
                                <p:childTnLst>
                                  <p:par>
                                    <p:cTn id="24" presetID="12" presetClass="entr" presetSubtype="2"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p:tgtEl>
                                              <p:spTgt spid="48"/>
                                            </p:tgtEl>
                                            <p:attrNameLst>
                                              <p:attrName>ppt_x</p:attrName>
                                            </p:attrNameLst>
                                          </p:cBhvr>
                                          <p:tavLst>
                                            <p:tav tm="0">
                                              <p:val>
                                                <p:strVal val="#ppt_x+#ppt_w*1.125000"/>
                                              </p:val>
                                            </p:tav>
                                            <p:tav tm="100000">
                                              <p:val>
                                                <p:strVal val="#ppt_x"/>
                                              </p:val>
                                            </p:tav>
                                          </p:tavLst>
                                        </p:anim>
                                        <p:animEffect transition="in" filter="wipe(left)">
                                          <p:cBhvr>
                                            <p:cTn id="27" dur="500"/>
                                            <p:tgtEl>
                                              <p:spTgt spid="48"/>
                                            </p:tgtEl>
                                          </p:cBhvr>
                                        </p:animEffect>
                                      </p:childTnLst>
                                    </p:cTn>
                                  </p:par>
                                </p:childTnLst>
                              </p:cTn>
                            </p:par>
                            <p:par>
                              <p:cTn id="28" fill="hold">
                                <p:stCondLst>
                                  <p:cond delay="3900"/>
                                </p:stCondLst>
                                <p:childTnLst>
                                  <p:par>
                                    <p:cTn id="29" presetID="2" presetClass="entr" presetSubtype="8" accel="40000"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1000" fill="hold"/>
                                            <p:tgtEl>
                                              <p:spTgt spid="70"/>
                                            </p:tgtEl>
                                            <p:attrNameLst>
                                              <p:attrName>ppt_x</p:attrName>
                                            </p:attrNameLst>
                                          </p:cBhvr>
                                          <p:tavLst>
                                            <p:tav tm="0">
                                              <p:val>
                                                <p:strVal val="0-#ppt_w/2"/>
                                              </p:val>
                                            </p:tav>
                                            <p:tav tm="100000">
                                              <p:val>
                                                <p:strVal val="#ppt_x"/>
                                              </p:val>
                                            </p:tav>
                                          </p:tavLst>
                                        </p:anim>
                                        <p:anim calcmode="lin" valueType="num">
                                          <p:cBhvr additive="base">
                                            <p:cTn id="32" dur="1000" fill="hold"/>
                                            <p:tgtEl>
                                              <p:spTgt spid="70"/>
                                            </p:tgtEl>
                                            <p:attrNameLst>
                                              <p:attrName>ppt_y</p:attrName>
                                            </p:attrNameLst>
                                          </p:cBhvr>
                                          <p:tavLst>
                                            <p:tav tm="0">
                                              <p:val>
                                                <p:strVal val="#ppt_y"/>
                                              </p:val>
                                            </p:tav>
                                            <p:tav tm="100000">
                                              <p:val>
                                                <p:strVal val="#ppt_y"/>
                                              </p:val>
                                            </p:tav>
                                          </p:tavLst>
                                        </p:anim>
                                      </p:childTnLst>
                                    </p:cTn>
                                  </p:par>
                                </p:childTnLst>
                              </p:cTn>
                            </p:par>
                            <p:par>
                              <p:cTn id="33" fill="hold">
                                <p:stCondLst>
                                  <p:cond delay="4900"/>
                                </p:stCondLst>
                                <p:childTnLst>
                                  <p:par>
                                    <p:cTn id="34" presetID="12" presetClass="entr" presetSubtype="8" fill="hold" nodeType="afterEffect">
                                      <p:stCondLst>
                                        <p:cond delay="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p:tgtEl>
                                              <p:spTgt spid="51"/>
                                            </p:tgtEl>
                                            <p:attrNameLst>
                                              <p:attrName>ppt_x</p:attrName>
                                            </p:attrNameLst>
                                          </p:cBhvr>
                                          <p:tavLst>
                                            <p:tav tm="0">
                                              <p:val>
                                                <p:strVal val="#ppt_x-#ppt_w*1.125000"/>
                                              </p:val>
                                            </p:tav>
                                            <p:tav tm="100000">
                                              <p:val>
                                                <p:strVal val="#ppt_x"/>
                                              </p:val>
                                            </p:tav>
                                          </p:tavLst>
                                        </p:anim>
                                        <p:animEffect transition="in" filter="wipe(right)">
                                          <p:cBhvr>
                                            <p:cTn id="37" dur="500"/>
                                            <p:tgtEl>
                                              <p:spTgt spid="51"/>
                                            </p:tgtEl>
                                          </p:cBhvr>
                                        </p:animEffect>
                                      </p:childTnLst>
                                    </p:cTn>
                                  </p:par>
                                </p:childTnLst>
                              </p:cTn>
                            </p:par>
                            <p:par>
                              <p:cTn id="38" fill="hold">
                                <p:stCondLst>
                                  <p:cond delay="5400"/>
                                </p:stCondLst>
                                <p:childTnLst>
                                  <p:par>
                                    <p:cTn id="39" presetID="2" presetClass="entr" presetSubtype="2" accel="40000" fill="hold"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additive="base">
                                            <p:cTn id="41" dur="1000" fill="hold"/>
                                            <p:tgtEl>
                                              <p:spTgt spid="63"/>
                                            </p:tgtEl>
                                            <p:attrNameLst>
                                              <p:attrName>ppt_x</p:attrName>
                                            </p:attrNameLst>
                                          </p:cBhvr>
                                          <p:tavLst>
                                            <p:tav tm="0">
                                              <p:val>
                                                <p:strVal val="1+#ppt_w/2"/>
                                              </p:val>
                                            </p:tav>
                                            <p:tav tm="100000">
                                              <p:val>
                                                <p:strVal val="#ppt_x"/>
                                              </p:val>
                                            </p:tav>
                                          </p:tavLst>
                                        </p:anim>
                                        <p:anim calcmode="lin" valueType="num">
                                          <p:cBhvr additive="base">
                                            <p:cTn id="42" dur="1000" fill="hold"/>
                                            <p:tgtEl>
                                              <p:spTgt spid="63"/>
                                            </p:tgtEl>
                                            <p:attrNameLst>
                                              <p:attrName>ppt_y</p:attrName>
                                            </p:attrNameLst>
                                          </p:cBhvr>
                                          <p:tavLst>
                                            <p:tav tm="0">
                                              <p:val>
                                                <p:strVal val="#ppt_y"/>
                                              </p:val>
                                            </p:tav>
                                            <p:tav tm="100000">
                                              <p:val>
                                                <p:strVal val="#ppt_y"/>
                                              </p:val>
                                            </p:tav>
                                          </p:tavLst>
                                        </p:anim>
                                      </p:childTnLst>
                                    </p:cTn>
                                  </p:par>
                                </p:childTnLst>
                              </p:cTn>
                            </p:par>
                            <p:par>
                              <p:cTn id="43" fill="hold">
                                <p:stCondLst>
                                  <p:cond delay="6400"/>
                                </p:stCondLst>
                                <p:childTnLst>
                                  <p:par>
                                    <p:cTn id="44" presetID="12" presetClass="entr" presetSubtype="2" fill="hold"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p:tgtEl>
                                              <p:spTgt spid="54"/>
                                            </p:tgtEl>
                                            <p:attrNameLst>
                                              <p:attrName>ppt_x</p:attrName>
                                            </p:attrNameLst>
                                          </p:cBhvr>
                                          <p:tavLst>
                                            <p:tav tm="0">
                                              <p:val>
                                                <p:strVal val="#ppt_x+#ppt_w*1.125000"/>
                                              </p:val>
                                            </p:tav>
                                            <p:tav tm="100000">
                                              <p:val>
                                                <p:strVal val="#ppt_x"/>
                                              </p:val>
                                            </p:tav>
                                          </p:tavLst>
                                        </p:anim>
                                        <p:animEffect transition="in" filter="wipe(left)">
                                          <p:cBhvr>
                                            <p:cTn id="4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835696" y="1924366"/>
            <a:ext cx="2072960" cy="2584754"/>
            <a:chOff x="3295850" y="1908877"/>
            <a:chExt cx="3738030" cy="4660916"/>
          </a:xfrm>
        </p:grpSpPr>
        <p:sp>
          <p:nvSpPr>
            <p:cNvPr id="35" name="圆角矩形 34"/>
            <p:cNvSpPr/>
            <p:nvPr/>
          </p:nvSpPr>
          <p:spPr>
            <a:xfrm rot="2760000">
              <a:off x="3098889" y="2634801"/>
              <a:ext cx="4660916" cy="3209067"/>
            </a:xfrm>
            <a:prstGeom prst="roundRect">
              <a:avLst>
                <a:gd name="adj" fmla="val 50000"/>
              </a:avLst>
            </a:prstGeom>
            <a:gradFill>
              <a:gsLst>
                <a:gs pos="33000">
                  <a:srgbClr val="6C6C6C">
                    <a:alpha val="42000"/>
                  </a:srgbClr>
                </a:gs>
                <a:gs pos="0">
                  <a:sysClr val="windowText" lastClr="000000">
                    <a:alpha val="54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37" name="圆角矩形 36"/>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70C0"/>
                </a:gs>
                <a:gs pos="100000">
                  <a:srgbClr val="002060"/>
                </a:gs>
              </a:gsLst>
              <a:lin ang="2700000" scaled="1"/>
              <a:tileRect/>
            </a:gradFill>
            <a:ln w="25400">
              <a:gradFill flip="none" rotWithShape="1">
                <a:gsLst>
                  <a:gs pos="0">
                    <a:srgbClr val="002060"/>
                  </a:gs>
                  <a:gs pos="100000">
                    <a:srgbClr val="0070C0"/>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39" name="圆角矩形 38"/>
          <p:cNvSpPr/>
          <p:nvPr/>
        </p:nvSpPr>
        <p:spPr>
          <a:xfrm>
            <a:off x="3389421" y="2388893"/>
            <a:ext cx="3894951" cy="751080"/>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0" name="组合 39"/>
          <p:cNvGrpSpPr/>
          <p:nvPr/>
        </p:nvGrpSpPr>
        <p:grpSpPr>
          <a:xfrm>
            <a:off x="3459710" y="2702750"/>
            <a:ext cx="118508" cy="118509"/>
            <a:chOff x="4486616" y="3001075"/>
            <a:chExt cx="274695" cy="274699"/>
          </a:xfrm>
        </p:grpSpPr>
        <p:sp>
          <p:nvSpPr>
            <p:cNvPr id="41" name="椭圆 4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2" name="椭圆 4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3" name="组合 42"/>
          <p:cNvGrpSpPr/>
          <p:nvPr/>
        </p:nvGrpSpPr>
        <p:grpSpPr>
          <a:xfrm>
            <a:off x="3160205" y="2702750"/>
            <a:ext cx="118508" cy="118509"/>
            <a:chOff x="4486616" y="3001075"/>
            <a:chExt cx="274695" cy="274699"/>
          </a:xfrm>
        </p:grpSpPr>
        <p:sp>
          <p:nvSpPr>
            <p:cNvPr id="44" name="椭圆 43"/>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5" name="椭圆 44"/>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6" name="组合 45"/>
          <p:cNvGrpSpPr/>
          <p:nvPr/>
        </p:nvGrpSpPr>
        <p:grpSpPr>
          <a:xfrm>
            <a:off x="3226762" y="2736412"/>
            <a:ext cx="288238" cy="46073"/>
            <a:chOff x="4318304" y="3089060"/>
            <a:chExt cx="384317" cy="61430"/>
          </a:xfrm>
        </p:grpSpPr>
        <p:sp>
          <p:nvSpPr>
            <p:cNvPr id="47" name="圆角矩形 46"/>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8" name="圆角矩形 47"/>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49" name="文本框 16"/>
          <p:cNvSpPr txBox="1"/>
          <p:nvPr/>
        </p:nvSpPr>
        <p:spPr>
          <a:xfrm>
            <a:off x="4201608" y="2513805"/>
            <a:ext cx="2629909" cy="5078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2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0" name="组合 49"/>
          <p:cNvGrpSpPr/>
          <p:nvPr/>
        </p:nvGrpSpPr>
        <p:grpSpPr>
          <a:xfrm>
            <a:off x="2280942" y="2492461"/>
            <a:ext cx="589923" cy="553376"/>
            <a:chOff x="3108756" y="2110160"/>
            <a:chExt cx="745081" cy="698920"/>
          </a:xfrm>
          <a:solidFill>
            <a:sysClr val="window" lastClr="FFFFFF"/>
          </a:solidFill>
        </p:grpSpPr>
        <p:sp>
          <p:nvSpPr>
            <p:cNvPr id="51" name="Freeform 489"/>
            <p:cNvSpPr>
              <a:spLocks/>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2" name="Freeform 490"/>
            <p:cNvSpPr>
              <a:spLocks/>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3" name="Freeform 491"/>
            <p:cNvSpPr>
              <a:spLocks/>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4"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5"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6"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7"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8" name="Freeform 496"/>
            <p:cNvSpPr>
              <a:spLocks/>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59" name="组合 58"/>
          <p:cNvGrpSpPr/>
          <p:nvPr/>
        </p:nvGrpSpPr>
        <p:grpSpPr>
          <a:xfrm>
            <a:off x="3748756" y="2582697"/>
            <a:ext cx="463628" cy="429667"/>
            <a:chOff x="5014291" y="2884106"/>
            <a:chExt cx="618170" cy="572889"/>
          </a:xfrm>
        </p:grpSpPr>
        <p:sp>
          <p:nvSpPr>
            <p:cNvPr id="60" name="椭圆 59"/>
            <p:cNvSpPr/>
            <p:nvPr/>
          </p:nvSpPr>
          <p:spPr>
            <a:xfrm>
              <a:off x="5055353" y="2884106"/>
              <a:ext cx="562742" cy="562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文本框 28"/>
            <p:cNvSpPr txBox="1"/>
            <p:nvPr/>
          </p:nvSpPr>
          <p:spPr>
            <a:xfrm>
              <a:off x="5014291" y="2902999"/>
              <a:ext cx="618170" cy="55399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rgbClr val="0070C0"/>
                  </a:solidFill>
                  <a:effectLst/>
                  <a:uLnTx/>
                  <a:uFillTx/>
                  <a:latin typeface="Impact" panose="020B0806030902050204" pitchFamily="34" charset="0"/>
                </a:rPr>
                <a:t>02</a:t>
              </a:r>
              <a:endParaRPr kumimoji="0" lang="zh-CN" altLang="en-US" sz="2100" b="0" i="0" u="none" strike="noStrike" kern="0" cap="none" spc="0" normalizeH="0" baseline="0" noProof="0" dirty="0">
                <a:ln>
                  <a:noFill/>
                </a:ln>
                <a:solidFill>
                  <a:srgbClr val="0070C0"/>
                </a:solidFill>
                <a:effectLst/>
                <a:uLnTx/>
                <a:uFillTx/>
                <a:latin typeface="Impact" panose="020B0806030902050204" pitchFamily="34" charset="0"/>
              </a:endParaRPr>
            </a:p>
          </p:txBody>
        </p:sp>
      </p:grpSp>
      <p:sp>
        <p:nvSpPr>
          <p:cNvPr id="62" name="矩形 61"/>
          <p:cNvSpPr/>
          <p:nvPr/>
        </p:nvSpPr>
        <p:spPr>
          <a:xfrm>
            <a:off x="3858262" y="3280940"/>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endPar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63" name="矩形 62"/>
          <p:cNvSpPr/>
          <p:nvPr/>
        </p:nvSpPr>
        <p:spPr>
          <a:xfrm>
            <a:off x="5487037" y="3264885"/>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
        <p:nvSpPr>
          <p:cNvPr id="64" name="矩形 63"/>
          <p:cNvSpPr/>
          <p:nvPr/>
        </p:nvSpPr>
        <p:spPr>
          <a:xfrm>
            <a:off x="3858262" y="3594516"/>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
        <p:nvSpPr>
          <p:cNvPr id="65" name="矩形 64"/>
          <p:cNvSpPr/>
          <p:nvPr/>
        </p:nvSpPr>
        <p:spPr>
          <a:xfrm>
            <a:off x="5487037" y="3578461"/>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childTnLst>
                              </p:cTn>
                            </p:par>
                            <p:par>
                              <p:cTn id="10" fill="hold">
                                <p:stCondLst>
                                  <p:cond delay="200"/>
                                </p:stCondLst>
                                <p:childTnLst>
                                  <p:par>
                                    <p:cTn id="11" presetID="32" presetClass="emph" presetSubtype="0" fill="hold" nodeType="afterEffect">
                                      <p:stCondLst>
                                        <p:cond delay="0"/>
                                      </p:stCondLst>
                                      <p:childTnLst>
                                        <p:animRot by="120000">
                                          <p:cBhvr>
                                            <p:cTn id="12" dur="50" fill="hold">
                                              <p:stCondLst>
                                                <p:cond delay="0"/>
                                              </p:stCondLst>
                                            </p:cTn>
                                            <p:tgtEl>
                                              <p:spTgt spid="34"/>
                                            </p:tgtEl>
                                            <p:attrNameLst>
                                              <p:attrName>r</p:attrName>
                                            </p:attrNameLst>
                                          </p:cBhvr>
                                        </p:animRot>
                                        <p:animRot by="-240000">
                                          <p:cBhvr>
                                            <p:cTn id="13" dur="100" fill="hold">
                                              <p:stCondLst>
                                                <p:cond delay="100"/>
                                              </p:stCondLst>
                                            </p:cTn>
                                            <p:tgtEl>
                                              <p:spTgt spid="34"/>
                                            </p:tgtEl>
                                            <p:attrNameLst>
                                              <p:attrName>r</p:attrName>
                                            </p:attrNameLst>
                                          </p:cBhvr>
                                        </p:animRot>
                                        <p:animRot by="240000">
                                          <p:cBhvr>
                                            <p:cTn id="14" dur="100" fill="hold">
                                              <p:stCondLst>
                                                <p:cond delay="200"/>
                                              </p:stCondLst>
                                            </p:cTn>
                                            <p:tgtEl>
                                              <p:spTgt spid="34"/>
                                            </p:tgtEl>
                                            <p:attrNameLst>
                                              <p:attrName>r</p:attrName>
                                            </p:attrNameLst>
                                          </p:cBhvr>
                                        </p:animRot>
                                        <p:animRot by="-240000">
                                          <p:cBhvr>
                                            <p:cTn id="15" dur="100" fill="hold">
                                              <p:stCondLst>
                                                <p:cond delay="300"/>
                                              </p:stCondLst>
                                            </p:cTn>
                                            <p:tgtEl>
                                              <p:spTgt spid="34"/>
                                            </p:tgtEl>
                                            <p:attrNameLst>
                                              <p:attrName>r</p:attrName>
                                            </p:attrNameLst>
                                          </p:cBhvr>
                                        </p:animRot>
                                        <p:animRot by="120000">
                                          <p:cBhvr>
                                            <p:cTn id="16" dur="100" fill="hold">
                                              <p:stCondLst>
                                                <p:cond delay="400"/>
                                              </p:stCondLst>
                                            </p:cTn>
                                            <p:tgtEl>
                                              <p:spTgt spid="34"/>
                                            </p:tgtEl>
                                            <p:attrNameLst>
                                              <p:attrName>r</p:attrName>
                                            </p:attrNameLst>
                                          </p:cBhvr>
                                        </p:animRot>
                                      </p:childTnLst>
                                    </p:cTn>
                                  </p:par>
                                </p:childTnLst>
                              </p:cTn>
                            </p:par>
                            <p:par>
                              <p:cTn id="17" fill="hold">
                                <p:stCondLst>
                                  <p:cond delay="700"/>
                                </p:stCondLst>
                                <p:childTnLst>
                                  <p:par>
                                    <p:cTn id="18" presetID="37" presetClass="entr" presetSubtype="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630" decel="100000" fill="hold"/>
                                            <p:tgtEl>
                                              <p:spTgt spid="50"/>
                                            </p:tgtEl>
                                            <p:attrNameLst>
                                              <p:attrName>ppt_y</p:attrName>
                                            </p:attrNameLst>
                                          </p:cBhvr>
                                          <p:tavLst>
                                            <p:tav tm="0">
                                              <p:val>
                                                <p:strVal val="#ppt_y+1"/>
                                              </p:val>
                                            </p:tav>
                                            <p:tav tm="100000">
                                              <p:val>
                                                <p:strVal val="#ppt_y-.03"/>
                                              </p:val>
                                            </p:tav>
                                          </p:tavLst>
                                        </p:anim>
                                        <p:anim calcmode="lin" valueType="num">
                                          <p:cBhvr>
                                            <p:cTn id="23" dur="70" accel="100000" fill="hold">
                                              <p:stCondLst>
                                                <p:cond delay="630"/>
                                              </p:stCondLst>
                                            </p:cTn>
                                            <p:tgtEl>
                                              <p:spTgt spid="50"/>
                                            </p:tgtEl>
                                            <p:attrNameLst>
                                              <p:attrName>ppt_y</p:attrName>
                                            </p:attrNameLst>
                                          </p:cBhvr>
                                          <p:tavLst>
                                            <p:tav tm="0">
                                              <p:val>
                                                <p:strVal val="#ppt_y-.03"/>
                                              </p:val>
                                            </p:tav>
                                            <p:tav tm="100000">
                                              <p:val>
                                                <p:strVal val="#ppt_y"/>
                                              </p:val>
                                            </p:tav>
                                          </p:tavLst>
                                        </p:anim>
                                      </p:childTnLst>
                                    </p:cTn>
                                  </p:par>
                                </p:childTnLst>
                              </p:cTn>
                            </p:par>
                            <p:par>
                              <p:cTn id="24" fill="hold">
                                <p:stCondLst>
                                  <p:cond delay="1400"/>
                                </p:stCondLst>
                                <p:childTnLst>
                                  <p:par>
                                    <p:cTn id="25" presetID="1"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par>
                              <p:cTn id="27" fill="hold">
                                <p:stCondLst>
                                  <p:cond delay="1400"/>
                                </p:stCondLst>
                                <p:childTnLst>
                                  <p:par>
                                    <p:cTn id="28" presetID="22" presetClass="entr" presetSubtype="8"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left)">
                                          <p:cBhvr>
                                            <p:cTn id="30" dur="500"/>
                                            <p:tgtEl>
                                              <p:spTgt spid="46"/>
                                            </p:tgtEl>
                                          </p:cBhvr>
                                        </p:animEffect>
                                      </p:childTnLst>
                                    </p:cTn>
                                  </p:par>
                                </p:childTnLst>
                              </p:cTn>
                            </p:par>
                            <p:par>
                              <p:cTn id="31" fill="hold">
                                <p:stCondLst>
                                  <p:cond delay="1900"/>
                                </p:stCondLst>
                                <p:childTnLst>
                                  <p:par>
                                    <p:cTn id="32" presetID="1" presetClass="entr" presetSubtype="0"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par>
                              <p:cTn id="34" fill="hold">
                                <p:stCondLst>
                                  <p:cond delay="1900"/>
                                </p:stCondLst>
                                <p:childTnLst>
                                  <p:par>
                                    <p:cTn id="35" presetID="2" presetClass="entr" presetSubtype="2" accel="70000" fill="hold" grpId="0" nodeType="afterEffect" p14:presetBounceEnd="50000">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14:bounceEnd="50000">
                                          <p:cBhvr additive="base">
                                            <p:cTn id="37" dur="500" fill="hold"/>
                                            <p:tgtEl>
                                              <p:spTgt spid="39"/>
                                            </p:tgtEl>
                                            <p:attrNameLst>
                                              <p:attrName>ppt_x</p:attrName>
                                            </p:attrNameLst>
                                          </p:cBhvr>
                                          <p:tavLst>
                                            <p:tav tm="0">
                                              <p:val>
                                                <p:strVal val="1+#ppt_w/2"/>
                                              </p:val>
                                            </p:tav>
                                            <p:tav tm="100000">
                                              <p:val>
                                                <p:strVal val="#ppt_x"/>
                                              </p:val>
                                            </p:tav>
                                          </p:tavLst>
                                        </p:anim>
                                        <p:anim calcmode="lin" valueType="num" p14:bounceEnd="50000">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2400"/>
                                </p:stCondLst>
                                <p:childTnLst>
                                  <p:par>
                                    <p:cTn id="40" presetID="53" presetClass="entr" presetSubtype="16"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200" fill="hold"/>
                                            <p:tgtEl>
                                              <p:spTgt spid="59"/>
                                            </p:tgtEl>
                                            <p:attrNameLst>
                                              <p:attrName>ppt_w</p:attrName>
                                            </p:attrNameLst>
                                          </p:cBhvr>
                                          <p:tavLst>
                                            <p:tav tm="0">
                                              <p:val>
                                                <p:fltVal val="0"/>
                                              </p:val>
                                            </p:tav>
                                            <p:tav tm="100000">
                                              <p:val>
                                                <p:strVal val="#ppt_w"/>
                                              </p:val>
                                            </p:tav>
                                          </p:tavLst>
                                        </p:anim>
                                        <p:anim calcmode="lin" valueType="num">
                                          <p:cBhvr>
                                            <p:cTn id="43" dur="200" fill="hold"/>
                                            <p:tgtEl>
                                              <p:spTgt spid="59"/>
                                            </p:tgtEl>
                                            <p:attrNameLst>
                                              <p:attrName>ppt_h</p:attrName>
                                            </p:attrNameLst>
                                          </p:cBhvr>
                                          <p:tavLst>
                                            <p:tav tm="0">
                                              <p:val>
                                                <p:fltVal val="0"/>
                                              </p:val>
                                            </p:tav>
                                            <p:tav tm="100000">
                                              <p:val>
                                                <p:strVal val="#ppt_h"/>
                                              </p:val>
                                            </p:tav>
                                          </p:tavLst>
                                        </p:anim>
                                        <p:animEffect transition="in" filter="fade">
                                          <p:cBhvr>
                                            <p:cTn id="44" dur="200"/>
                                            <p:tgtEl>
                                              <p:spTgt spid="59"/>
                                            </p:tgtEl>
                                          </p:cBhvr>
                                        </p:animEffect>
                                      </p:childTnLst>
                                    </p:cTn>
                                  </p:par>
                                </p:childTnLst>
                              </p:cTn>
                            </p:par>
                            <p:par>
                              <p:cTn id="45" fill="hold">
                                <p:stCondLst>
                                  <p:cond delay="2600"/>
                                </p:stCondLst>
                                <p:childTnLst>
                                  <p:par>
                                    <p:cTn id="46" presetID="26" presetClass="emph" presetSubtype="0" fill="hold" nodeType="afterEffect">
                                      <p:stCondLst>
                                        <p:cond delay="0"/>
                                      </p:stCondLst>
                                      <p:childTnLst>
                                        <p:animEffect transition="out" filter="fade">
                                          <p:cBhvr>
                                            <p:cTn id="47" dur="500" tmFilter="0, 0; .2, .5; .8, .5; 1, 0"/>
                                            <p:tgtEl>
                                              <p:spTgt spid="59"/>
                                            </p:tgtEl>
                                          </p:cBhvr>
                                        </p:animEffect>
                                        <p:animScale>
                                          <p:cBhvr>
                                            <p:cTn id="48" dur="250" autoRev="1" fill="hold"/>
                                            <p:tgtEl>
                                              <p:spTgt spid="59"/>
                                            </p:tgtEl>
                                          </p:cBhvr>
                                          <p:by x="105000" y="105000"/>
                                        </p:animScale>
                                      </p:childTnLst>
                                    </p:cTn>
                                  </p:par>
                                </p:childTnLst>
                              </p:cTn>
                            </p:par>
                            <p:par>
                              <p:cTn id="49" fill="hold">
                                <p:stCondLst>
                                  <p:cond delay="3100"/>
                                </p:stCondLst>
                                <p:childTnLst>
                                  <p:par>
                                    <p:cTn id="50" presetID="16" presetClass="entr" presetSubtype="37" fill="hold" grpId="0" nodeType="afterEffect">
                                      <p:stCondLst>
                                        <p:cond delay="300"/>
                                      </p:stCondLst>
                                      <p:childTnLst>
                                        <p:set>
                                          <p:cBhvr>
                                            <p:cTn id="51" dur="1" fill="hold">
                                              <p:stCondLst>
                                                <p:cond delay="0"/>
                                              </p:stCondLst>
                                            </p:cTn>
                                            <p:tgtEl>
                                              <p:spTgt spid="49"/>
                                            </p:tgtEl>
                                            <p:attrNameLst>
                                              <p:attrName>style.visibility</p:attrName>
                                            </p:attrNameLst>
                                          </p:cBhvr>
                                          <p:to>
                                            <p:strVal val="visible"/>
                                          </p:to>
                                        </p:set>
                                        <p:animEffect transition="in" filter="barn(outVertical)">
                                          <p:cBhvr>
                                            <p:cTn id="52" dur="700"/>
                                            <p:tgtEl>
                                              <p:spTgt spid="49"/>
                                            </p:tgtEl>
                                          </p:cBhvr>
                                        </p:animEffect>
                                      </p:childTnLst>
                                    </p:cTn>
                                  </p:par>
                                </p:childTnLst>
                              </p:cTn>
                            </p:par>
                            <p:par>
                              <p:cTn id="53" fill="hold">
                                <p:stCondLst>
                                  <p:cond delay="4100"/>
                                </p:stCondLst>
                                <p:childTnLst>
                                  <p:par>
                                    <p:cTn id="54" presetID="50" presetClass="entr" presetSubtype="0" decel="100000"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strVal val="#ppt_w+.3"/>
                                              </p:val>
                                            </p:tav>
                                            <p:tav tm="100000">
                                              <p:val>
                                                <p:strVal val="#ppt_w"/>
                                              </p:val>
                                            </p:tav>
                                          </p:tavLst>
                                        </p:anim>
                                        <p:anim calcmode="lin" valueType="num">
                                          <p:cBhvr>
                                            <p:cTn id="57" dur="1000" fill="hold"/>
                                            <p:tgtEl>
                                              <p:spTgt spid="62"/>
                                            </p:tgtEl>
                                            <p:attrNameLst>
                                              <p:attrName>ppt_h</p:attrName>
                                            </p:attrNameLst>
                                          </p:cBhvr>
                                          <p:tavLst>
                                            <p:tav tm="0">
                                              <p:val>
                                                <p:strVal val="#ppt_h"/>
                                              </p:val>
                                            </p:tav>
                                            <p:tav tm="100000">
                                              <p:val>
                                                <p:strVal val="#ppt_h"/>
                                              </p:val>
                                            </p:tav>
                                          </p:tavLst>
                                        </p:anim>
                                        <p:animEffect transition="in" filter="fade">
                                          <p:cBhvr>
                                            <p:cTn id="58" dur="1000"/>
                                            <p:tgtEl>
                                              <p:spTgt spid="62"/>
                                            </p:tgtEl>
                                          </p:cBhvr>
                                        </p:animEffect>
                                      </p:childTnLst>
                                    </p:cTn>
                                  </p:par>
                                  <p:par>
                                    <p:cTn id="59" presetID="50" presetClass="entr" presetSubtype="0" decel="100000" fill="hold" grpId="0" nodeType="withEffect">
                                      <p:stCondLst>
                                        <p:cond delay="450"/>
                                      </p:stCondLst>
                                      <p:childTnLst>
                                        <p:set>
                                          <p:cBhvr>
                                            <p:cTn id="60" dur="1" fill="hold">
                                              <p:stCondLst>
                                                <p:cond delay="0"/>
                                              </p:stCondLst>
                                            </p:cTn>
                                            <p:tgtEl>
                                              <p:spTgt spid="63"/>
                                            </p:tgtEl>
                                            <p:attrNameLst>
                                              <p:attrName>style.visibility</p:attrName>
                                            </p:attrNameLst>
                                          </p:cBhvr>
                                          <p:to>
                                            <p:strVal val="visible"/>
                                          </p:to>
                                        </p:set>
                                        <p:anim calcmode="lin" valueType="num">
                                          <p:cBhvr>
                                            <p:cTn id="61" dur="1000" fill="hold"/>
                                            <p:tgtEl>
                                              <p:spTgt spid="63"/>
                                            </p:tgtEl>
                                            <p:attrNameLst>
                                              <p:attrName>ppt_w</p:attrName>
                                            </p:attrNameLst>
                                          </p:cBhvr>
                                          <p:tavLst>
                                            <p:tav tm="0">
                                              <p:val>
                                                <p:strVal val="#ppt_w+.3"/>
                                              </p:val>
                                            </p:tav>
                                            <p:tav tm="100000">
                                              <p:val>
                                                <p:strVal val="#ppt_w"/>
                                              </p:val>
                                            </p:tav>
                                          </p:tavLst>
                                        </p:anim>
                                        <p:anim calcmode="lin" valueType="num">
                                          <p:cBhvr>
                                            <p:cTn id="62" dur="1000" fill="hold"/>
                                            <p:tgtEl>
                                              <p:spTgt spid="63"/>
                                            </p:tgtEl>
                                            <p:attrNameLst>
                                              <p:attrName>ppt_h</p:attrName>
                                            </p:attrNameLst>
                                          </p:cBhvr>
                                          <p:tavLst>
                                            <p:tav tm="0">
                                              <p:val>
                                                <p:strVal val="#ppt_h"/>
                                              </p:val>
                                            </p:tav>
                                            <p:tav tm="100000">
                                              <p:val>
                                                <p:strVal val="#ppt_h"/>
                                              </p:val>
                                            </p:tav>
                                          </p:tavLst>
                                        </p:anim>
                                        <p:animEffect transition="in" filter="fade">
                                          <p:cBhvr>
                                            <p:cTn id="63" dur="1000"/>
                                            <p:tgtEl>
                                              <p:spTgt spid="63"/>
                                            </p:tgtEl>
                                          </p:cBhvr>
                                        </p:animEffect>
                                      </p:childTnLst>
                                    </p:cTn>
                                  </p:par>
                                  <p:par>
                                    <p:cTn id="64" presetID="50" presetClass="entr" presetSubtype="0" decel="100000" fill="hold" grpId="0" nodeType="withEffect">
                                      <p:stCondLst>
                                        <p:cond delay="850"/>
                                      </p:stCondLst>
                                      <p:childTnLst>
                                        <p:set>
                                          <p:cBhvr>
                                            <p:cTn id="65" dur="1" fill="hold">
                                              <p:stCondLst>
                                                <p:cond delay="0"/>
                                              </p:stCondLst>
                                            </p:cTn>
                                            <p:tgtEl>
                                              <p:spTgt spid="64"/>
                                            </p:tgtEl>
                                            <p:attrNameLst>
                                              <p:attrName>style.visibility</p:attrName>
                                            </p:attrNameLst>
                                          </p:cBhvr>
                                          <p:to>
                                            <p:strVal val="visible"/>
                                          </p:to>
                                        </p:set>
                                        <p:anim calcmode="lin" valueType="num">
                                          <p:cBhvr>
                                            <p:cTn id="66" dur="1000" fill="hold"/>
                                            <p:tgtEl>
                                              <p:spTgt spid="64"/>
                                            </p:tgtEl>
                                            <p:attrNameLst>
                                              <p:attrName>ppt_w</p:attrName>
                                            </p:attrNameLst>
                                          </p:cBhvr>
                                          <p:tavLst>
                                            <p:tav tm="0">
                                              <p:val>
                                                <p:strVal val="#ppt_w+.3"/>
                                              </p:val>
                                            </p:tav>
                                            <p:tav tm="100000">
                                              <p:val>
                                                <p:strVal val="#ppt_w"/>
                                              </p:val>
                                            </p:tav>
                                          </p:tavLst>
                                        </p:anim>
                                        <p:anim calcmode="lin" valueType="num">
                                          <p:cBhvr>
                                            <p:cTn id="67" dur="1000" fill="hold"/>
                                            <p:tgtEl>
                                              <p:spTgt spid="64"/>
                                            </p:tgtEl>
                                            <p:attrNameLst>
                                              <p:attrName>ppt_h</p:attrName>
                                            </p:attrNameLst>
                                          </p:cBhvr>
                                          <p:tavLst>
                                            <p:tav tm="0">
                                              <p:val>
                                                <p:strVal val="#ppt_h"/>
                                              </p:val>
                                            </p:tav>
                                            <p:tav tm="100000">
                                              <p:val>
                                                <p:strVal val="#ppt_h"/>
                                              </p:val>
                                            </p:tav>
                                          </p:tavLst>
                                        </p:anim>
                                        <p:animEffect transition="in" filter="fade">
                                          <p:cBhvr>
                                            <p:cTn id="68" dur="1000"/>
                                            <p:tgtEl>
                                              <p:spTgt spid="64"/>
                                            </p:tgtEl>
                                          </p:cBhvr>
                                        </p:animEffect>
                                      </p:childTnLst>
                                    </p:cTn>
                                  </p:par>
                                  <p:par>
                                    <p:cTn id="69" presetID="50" presetClass="entr" presetSubtype="0" decel="100000" fill="hold" grpId="0" nodeType="withEffect">
                                      <p:stCondLst>
                                        <p:cond delay="1250"/>
                                      </p:stCondLst>
                                      <p:childTnLst>
                                        <p:set>
                                          <p:cBhvr>
                                            <p:cTn id="70" dur="1" fill="hold">
                                              <p:stCondLst>
                                                <p:cond delay="0"/>
                                              </p:stCondLst>
                                            </p:cTn>
                                            <p:tgtEl>
                                              <p:spTgt spid="65"/>
                                            </p:tgtEl>
                                            <p:attrNameLst>
                                              <p:attrName>style.visibility</p:attrName>
                                            </p:attrNameLst>
                                          </p:cBhvr>
                                          <p:to>
                                            <p:strVal val="visible"/>
                                          </p:to>
                                        </p:set>
                                        <p:anim calcmode="lin" valueType="num">
                                          <p:cBhvr>
                                            <p:cTn id="71" dur="1000" fill="hold"/>
                                            <p:tgtEl>
                                              <p:spTgt spid="65"/>
                                            </p:tgtEl>
                                            <p:attrNameLst>
                                              <p:attrName>ppt_w</p:attrName>
                                            </p:attrNameLst>
                                          </p:cBhvr>
                                          <p:tavLst>
                                            <p:tav tm="0">
                                              <p:val>
                                                <p:strVal val="#ppt_w+.3"/>
                                              </p:val>
                                            </p:tav>
                                            <p:tav tm="100000">
                                              <p:val>
                                                <p:strVal val="#ppt_w"/>
                                              </p:val>
                                            </p:tav>
                                          </p:tavLst>
                                        </p:anim>
                                        <p:anim calcmode="lin" valueType="num">
                                          <p:cBhvr>
                                            <p:cTn id="72" dur="1000" fill="hold"/>
                                            <p:tgtEl>
                                              <p:spTgt spid="65"/>
                                            </p:tgtEl>
                                            <p:attrNameLst>
                                              <p:attrName>ppt_h</p:attrName>
                                            </p:attrNameLst>
                                          </p:cBhvr>
                                          <p:tavLst>
                                            <p:tav tm="0">
                                              <p:val>
                                                <p:strVal val="#ppt_h"/>
                                              </p:val>
                                            </p:tav>
                                            <p:tav tm="100000">
                                              <p:val>
                                                <p:strVal val="#ppt_h"/>
                                              </p:val>
                                            </p:tav>
                                          </p:tavLst>
                                        </p:anim>
                                        <p:animEffect transition="in" filter="fade">
                                          <p:cBhvr>
                                            <p:cTn id="73"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p:bldP spid="62" grpId="0"/>
          <p:bldP spid="63"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childTnLst>
                              </p:cTn>
                            </p:par>
                            <p:par>
                              <p:cTn id="10" fill="hold">
                                <p:stCondLst>
                                  <p:cond delay="200"/>
                                </p:stCondLst>
                                <p:childTnLst>
                                  <p:par>
                                    <p:cTn id="11" presetID="32" presetClass="emph" presetSubtype="0" fill="hold" nodeType="afterEffect">
                                      <p:stCondLst>
                                        <p:cond delay="0"/>
                                      </p:stCondLst>
                                      <p:childTnLst>
                                        <p:animRot by="120000">
                                          <p:cBhvr>
                                            <p:cTn id="12" dur="50" fill="hold">
                                              <p:stCondLst>
                                                <p:cond delay="0"/>
                                              </p:stCondLst>
                                            </p:cTn>
                                            <p:tgtEl>
                                              <p:spTgt spid="34"/>
                                            </p:tgtEl>
                                            <p:attrNameLst>
                                              <p:attrName>r</p:attrName>
                                            </p:attrNameLst>
                                          </p:cBhvr>
                                        </p:animRot>
                                        <p:animRot by="-240000">
                                          <p:cBhvr>
                                            <p:cTn id="13" dur="100" fill="hold">
                                              <p:stCondLst>
                                                <p:cond delay="100"/>
                                              </p:stCondLst>
                                            </p:cTn>
                                            <p:tgtEl>
                                              <p:spTgt spid="34"/>
                                            </p:tgtEl>
                                            <p:attrNameLst>
                                              <p:attrName>r</p:attrName>
                                            </p:attrNameLst>
                                          </p:cBhvr>
                                        </p:animRot>
                                        <p:animRot by="240000">
                                          <p:cBhvr>
                                            <p:cTn id="14" dur="100" fill="hold">
                                              <p:stCondLst>
                                                <p:cond delay="200"/>
                                              </p:stCondLst>
                                            </p:cTn>
                                            <p:tgtEl>
                                              <p:spTgt spid="34"/>
                                            </p:tgtEl>
                                            <p:attrNameLst>
                                              <p:attrName>r</p:attrName>
                                            </p:attrNameLst>
                                          </p:cBhvr>
                                        </p:animRot>
                                        <p:animRot by="-240000">
                                          <p:cBhvr>
                                            <p:cTn id="15" dur="100" fill="hold">
                                              <p:stCondLst>
                                                <p:cond delay="300"/>
                                              </p:stCondLst>
                                            </p:cTn>
                                            <p:tgtEl>
                                              <p:spTgt spid="34"/>
                                            </p:tgtEl>
                                            <p:attrNameLst>
                                              <p:attrName>r</p:attrName>
                                            </p:attrNameLst>
                                          </p:cBhvr>
                                        </p:animRot>
                                        <p:animRot by="120000">
                                          <p:cBhvr>
                                            <p:cTn id="16" dur="100" fill="hold">
                                              <p:stCondLst>
                                                <p:cond delay="400"/>
                                              </p:stCondLst>
                                            </p:cTn>
                                            <p:tgtEl>
                                              <p:spTgt spid="34"/>
                                            </p:tgtEl>
                                            <p:attrNameLst>
                                              <p:attrName>r</p:attrName>
                                            </p:attrNameLst>
                                          </p:cBhvr>
                                        </p:animRot>
                                      </p:childTnLst>
                                    </p:cTn>
                                  </p:par>
                                </p:childTnLst>
                              </p:cTn>
                            </p:par>
                            <p:par>
                              <p:cTn id="17" fill="hold">
                                <p:stCondLst>
                                  <p:cond delay="700"/>
                                </p:stCondLst>
                                <p:childTnLst>
                                  <p:par>
                                    <p:cTn id="18" presetID="37" presetClass="entr" presetSubtype="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630" decel="100000" fill="hold"/>
                                            <p:tgtEl>
                                              <p:spTgt spid="50"/>
                                            </p:tgtEl>
                                            <p:attrNameLst>
                                              <p:attrName>ppt_y</p:attrName>
                                            </p:attrNameLst>
                                          </p:cBhvr>
                                          <p:tavLst>
                                            <p:tav tm="0">
                                              <p:val>
                                                <p:strVal val="#ppt_y+1"/>
                                              </p:val>
                                            </p:tav>
                                            <p:tav tm="100000">
                                              <p:val>
                                                <p:strVal val="#ppt_y-.03"/>
                                              </p:val>
                                            </p:tav>
                                          </p:tavLst>
                                        </p:anim>
                                        <p:anim calcmode="lin" valueType="num">
                                          <p:cBhvr>
                                            <p:cTn id="23" dur="70" accel="100000" fill="hold">
                                              <p:stCondLst>
                                                <p:cond delay="630"/>
                                              </p:stCondLst>
                                            </p:cTn>
                                            <p:tgtEl>
                                              <p:spTgt spid="50"/>
                                            </p:tgtEl>
                                            <p:attrNameLst>
                                              <p:attrName>ppt_y</p:attrName>
                                            </p:attrNameLst>
                                          </p:cBhvr>
                                          <p:tavLst>
                                            <p:tav tm="0">
                                              <p:val>
                                                <p:strVal val="#ppt_y-.03"/>
                                              </p:val>
                                            </p:tav>
                                            <p:tav tm="100000">
                                              <p:val>
                                                <p:strVal val="#ppt_y"/>
                                              </p:val>
                                            </p:tav>
                                          </p:tavLst>
                                        </p:anim>
                                      </p:childTnLst>
                                    </p:cTn>
                                  </p:par>
                                </p:childTnLst>
                              </p:cTn>
                            </p:par>
                            <p:par>
                              <p:cTn id="24" fill="hold">
                                <p:stCondLst>
                                  <p:cond delay="1400"/>
                                </p:stCondLst>
                                <p:childTnLst>
                                  <p:par>
                                    <p:cTn id="25" presetID="1"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par>
                              <p:cTn id="27" fill="hold">
                                <p:stCondLst>
                                  <p:cond delay="1400"/>
                                </p:stCondLst>
                                <p:childTnLst>
                                  <p:par>
                                    <p:cTn id="28" presetID="22" presetClass="entr" presetSubtype="8"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left)">
                                          <p:cBhvr>
                                            <p:cTn id="30" dur="500"/>
                                            <p:tgtEl>
                                              <p:spTgt spid="46"/>
                                            </p:tgtEl>
                                          </p:cBhvr>
                                        </p:animEffect>
                                      </p:childTnLst>
                                    </p:cTn>
                                  </p:par>
                                </p:childTnLst>
                              </p:cTn>
                            </p:par>
                            <p:par>
                              <p:cTn id="31" fill="hold">
                                <p:stCondLst>
                                  <p:cond delay="1900"/>
                                </p:stCondLst>
                                <p:childTnLst>
                                  <p:par>
                                    <p:cTn id="32" presetID="1" presetClass="entr" presetSubtype="0"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par>
                              <p:cTn id="34" fill="hold">
                                <p:stCondLst>
                                  <p:cond delay="1900"/>
                                </p:stCondLst>
                                <p:childTnLst>
                                  <p:par>
                                    <p:cTn id="35" presetID="2" presetClass="entr" presetSubtype="2" accel="7000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1+#ppt_w/2"/>
                                              </p:val>
                                            </p:tav>
                                            <p:tav tm="100000">
                                              <p:val>
                                                <p:strVal val="#ppt_x"/>
                                              </p:val>
                                            </p:tav>
                                          </p:tavLst>
                                        </p:anim>
                                        <p:anim calcmode="lin" valueType="num">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2400"/>
                                </p:stCondLst>
                                <p:childTnLst>
                                  <p:par>
                                    <p:cTn id="40" presetID="53" presetClass="entr" presetSubtype="16"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200" fill="hold"/>
                                            <p:tgtEl>
                                              <p:spTgt spid="59"/>
                                            </p:tgtEl>
                                            <p:attrNameLst>
                                              <p:attrName>ppt_w</p:attrName>
                                            </p:attrNameLst>
                                          </p:cBhvr>
                                          <p:tavLst>
                                            <p:tav tm="0">
                                              <p:val>
                                                <p:fltVal val="0"/>
                                              </p:val>
                                            </p:tav>
                                            <p:tav tm="100000">
                                              <p:val>
                                                <p:strVal val="#ppt_w"/>
                                              </p:val>
                                            </p:tav>
                                          </p:tavLst>
                                        </p:anim>
                                        <p:anim calcmode="lin" valueType="num">
                                          <p:cBhvr>
                                            <p:cTn id="43" dur="200" fill="hold"/>
                                            <p:tgtEl>
                                              <p:spTgt spid="59"/>
                                            </p:tgtEl>
                                            <p:attrNameLst>
                                              <p:attrName>ppt_h</p:attrName>
                                            </p:attrNameLst>
                                          </p:cBhvr>
                                          <p:tavLst>
                                            <p:tav tm="0">
                                              <p:val>
                                                <p:fltVal val="0"/>
                                              </p:val>
                                            </p:tav>
                                            <p:tav tm="100000">
                                              <p:val>
                                                <p:strVal val="#ppt_h"/>
                                              </p:val>
                                            </p:tav>
                                          </p:tavLst>
                                        </p:anim>
                                        <p:animEffect transition="in" filter="fade">
                                          <p:cBhvr>
                                            <p:cTn id="44" dur="200"/>
                                            <p:tgtEl>
                                              <p:spTgt spid="59"/>
                                            </p:tgtEl>
                                          </p:cBhvr>
                                        </p:animEffect>
                                      </p:childTnLst>
                                    </p:cTn>
                                  </p:par>
                                </p:childTnLst>
                              </p:cTn>
                            </p:par>
                            <p:par>
                              <p:cTn id="45" fill="hold">
                                <p:stCondLst>
                                  <p:cond delay="2600"/>
                                </p:stCondLst>
                                <p:childTnLst>
                                  <p:par>
                                    <p:cTn id="46" presetID="26" presetClass="emph" presetSubtype="0" fill="hold" nodeType="afterEffect">
                                      <p:stCondLst>
                                        <p:cond delay="0"/>
                                      </p:stCondLst>
                                      <p:childTnLst>
                                        <p:animEffect transition="out" filter="fade">
                                          <p:cBhvr>
                                            <p:cTn id="47" dur="500" tmFilter="0, 0; .2, .5; .8, .5; 1, 0"/>
                                            <p:tgtEl>
                                              <p:spTgt spid="59"/>
                                            </p:tgtEl>
                                          </p:cBhvr>
                                        </p:animEffect>
                                        <p:animScale>
                                          <p:cBhvr>
                                            <p:cTn id="48" dur="250" autoRev="1" fill="hold"/>
                                            <p:tgtEl>
                                              <p:spTgt spid="59"/>
                                            </p:tgtEl>
                                          </p:cBhvr>
                                          <p:by x="105000" y="105000"/>
                                        </p:animScale>
                                      </p:childTnLst>
                                    </p:cTn>
                                  </p:par>
                                </p:childTnLst>
                              </p:cTn>
                            </p:par>
                            <p:par>
                              <p:cTn id="49" fill="hold">
                                <p:stCondLst>
                                  <p:cond delay="3100"/>
                                </p:stCondLst>
                                <p:childTnLst>
                                  <p:par>
                                    <p:cTn id="50" presetID="16" presetClass="entr" presetSubtype="37" fill="hold" grpId="0" nodeType="afterEffect">
                                      <p:stCondLst>
                                        <p:cond delay="300"/>
                                      </p:stCondLst>
                                      <p:childTnLst>
                                        <p:set>
                                          <p:cBhvr>
                                            <p:cTn id="51" dur="1" fill="hold">
                                              <p:stCondLst>
                                                <p:cond delay="0"/>
                                              </p:stCondLst>
                                            </p:cTn>
                                            <p:tgtEl>
                                              <p:spTgt spid="49"/>
                                            </p:tgtEl>
                                            <p:attrNameLst>
                                              <p:attrName>style.visibility</p:attrName>
                                            </p:attrNameLst>
                                          </p:cBhvr>
                                          <p:to>
                                            <p:strVal val="visible"/>
                                          </p:to>
                                        </p:set>
                                        <p:animEffect transition="in" filter="barn(outVertical)">
                                          <p:cBhvr>
                                            <p:cTn id="52" dur="700"/>
                                            <p:tgtEl>
                                              <p:spTgt spid="49"/>
                                            </p:tgtEl>
                                          </p:cBhvr>
                                        </p:animEffect>
                                      </p:childTnLst>
                                    </p:cTn>
                                  </p:par>
                                </p:childTnLst>
                              </p:cTn>
                            </p:par>
                            <p:par>
                              <p:cTn id="53" fill="hold">
                                <p:stCondLst>
                                  <p:cond delay="4100"/>
                                </p:stCondLst>
                                <p:childTnLst>
                                  <p:par>
                                    <p:cTn id="54" presetID="50" presetClass="entr" presetSubtype="0" decel="100000"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strVal val="#ppt_w+.3"/>
                                              </p:val>
                                            </p:tav>
                                            <p:tav tm="100000">
                                              <p:val>
                                                <p:strVal val="#ppt_w"/>
                                              </p:val>
                                            </p:tav>
                                          </p:tavLst>
                                        </p:anim>
                                        <p:anim calcmode="lin" valueType="num">
                                          <p:cBhvr>
                                            <p:cTn id="57" dur="1000" fill="hold"/>
                                            <p:tgtEl>
                                              <p:spTgt spid="62"/>
                                            </p:tgtEl>
                                            <p:attrNameLst>
                                              <p:attrName>ppt_h</p:attrName>
                                            </p:attrNameLst>
                                          </p:cBhvr>
                                          <p:tavLst>
                                            <p:tav tm="0">
                                              <p:val>
                                                <p:strVal val="#ppt_h"/>
                                              </p:val>
                                            </p:tav>
                                            <p:tav tm="100000">
                                              <p:val>
                                                <p:strVal val="#ppt_h"/>
                                              </p:val>
                                            </p:tav>
                                          </p:tavLst>
                                        </p:anim>
                                        <p:animEffect transition="in" filter="fade">
                                          <p:cBhvr>
                                            <p:cTn id="58" dur="1000"/>
                                            <p:tgtEl>
                                              <p:spTgt spid="62"/>
                                            </p:tgtEl>
                                          </p:cBhvr>
                                        </p:animEffect>
                                      </p:childTnLst>
                                    </p:cTn>
                                  </p:par>
                                  <p:par>
                                    <p:cTn id="59" presetID="50" presetClass="entr" presetSubtype="0" decel="100000" fill="hold" grpId="0" nodeType="withEffect">
                                      <p:stCondLst>
                                        <p:cond delay="450"/>
                                      </p:stCondLst>
                                      <p:childTnLst>
                                        <p:set>
                                          <p:cBhvr>
                                            <p:cTn id="60" dur="1" fill="hold">
                                              <p:stCondLst>
                                                <p:cond delay="0"/>
                                              </p:stCondLst>
                                            </p:cTn>
                                            <p:tgtEl>
                                              <p:spTgt spid="63"/>
                                            </p:tgtEl>
                                            <p:attrNameLst>
                                              <p:attrName>style.visibility</p:attrName>
                                            </p:attrNameLst>
                                          </p:cBhvr>
                                          <p:to>
                                            <p:strVal val="visible"/>
                                          </p:to>
                                        </p:set>
                                        <p:anim calcmode="lin" valueType="num">
                                          <p:cBhvr>
                                            <p:cTn id="61" dur="1000" fill="hold"/>
                                            <p:tgtEl>
                                              <p:spTgt spid="63"/>
                                            </p:tgtEl>
                                            <p:attrNameLst>
                                              <p:attrName>ppt_w</p:attrName>
                                            </p:attrNameLst>
                                          </p:cBhvr>
                                          <p:tavLst>
                                            <p:tav tm="0">
                                              <p:val>
                                                <p:strVal val="#ppt_w+.3"/>
                                              </p:val>
                                            </p:tav>
                                            <p:tav tm="100000">
                                              <p:val>
                                                <p:strVal val="#ppt_w"/>
                                              </p:val>
                                            </p:tav>
                                          </p:tavLst>
                                        </p:anim>
                                        <p:anim calcmode="lin" valueType="num">
                                          <p:cBhvr>
                                            <p:cTn id="62" dur="1000" fill="hold"/>
                                            <p:tgtEl>
                                              <p:spTgt spid="63"/>
                                            </p:tgtEl>
                                            <p:attrNameLst>
                                              <p:attrName>ppt_h</p:attrName>
                                            </p:attrNameLst>
                                          </p:cBhvr>
                                          <p:tavLst>
                                            <p:tav tm="0">
                                              <p:val>
                                                <p:strVal val="#ppt_h"/>
                                              </p:val>
                                            </p:tav>
                                            <p:tav tm="100000">
                                              <p:val>
                                                <p:strVal val="#ppt_h"/>
                                              </p:val>
                                            </p:tav>
                                          </p:tavLst>
                                        </p:anim>
                                        <p:animEffect transition="in" filter="fade">
                                          <p:cBhvr>
                                            <p:cTn id="63" dur="1000"/>
                                            <p:tgtEl>
                                              <p:spTgt spid="63"/>
                                            </p:tgtEl>
                                          </p:cBhvr>
                                        </p:animEffect>
                                      </p:childTnLst>
                                    </p:cTn>
                                  </p:par>
                                  <p:par>
                                    <p:cTn id="64" presetID="50" presetClass="entr" presetSubtype="0" decel="100000" fill="hold" grpId="0" nodeType="withEffect">
                                      <p:stCondLst>
                                        <p:cond delay="850"/>
                                      </p:stCondLst>
                                      <p:childTnLst>
                                        <p:set>
                                          <p:cBhvr>
                                            <p:cTn id="65" dur="1" fill="hold">
                                              <p:stCondLst>
                                                <p:cond delay="0"/>
                                              </p:stCondLst>
                                            </p:cTn>
                                            <p:tgtEl>
                                              <p:spTgt spid="64"/>
                                            </p:tgtEl>
                                            <p:attrNameLst>
                                              <p:attrName>style.visibility</p:attrName>
                                            </p:attrNameLst>
                                          </p:cBhvr>
                                          <p:to>
                                            <p:strVal val="visible"/>
                                          </p:to>
                                        </p:set>
                                        <p:anim calcmode="lin" valueType="num">
                                          <p:cBhvr>
                                            <p:cTn id="66" dur="1000" fill="hold"/>
                                            <p:tgtEl>
                                              <p:spTgt spid="64"/>
                                            </p:tgtEl>
                                            <p:attrNameLst>
                                              <p:attrName>ppt_w</p:attrName>
                                            </p:attrNameLst>
                                          </p:cBhvr>
                                          <p:tavLst>
                                            <p:tav tm="0">
                                              <p:val>
                                                <p:strVal val="#ppt_w+.3"/>
                                              </p:val>
                                            </p:tav>
                                            <p:tav tm="100000">
                                              <p:val>
                                                <p:strVal val="#ppt_w"/>
                                              </p:val>
                                            </p:tav>
                                          </p:tavLst>
                                        </p:anim>
                                        <p:anim calcmode="lin" valueType="num">
                                          <p:cBhvr>
                                            <p:cTn id="67" dur="1000" fill="hold"/>
                                            <p:tgtEl>
                                              <p:spTgt spid="64"/>
                                            </p:tgtEl>
                                            <p:attrNameLst>
                                              <p:attrName>ppt_h</p:attrName>
                                            </p:attrNameLst>
                                          </p:cBhvr>
                                          <p:tavLst>
                                            <p:tav tm="0">
                                              <p:val>
                                                <p:strVal val="#ppt_h"/>
                                              </p:val>
                                            </p:tav>
                                            <p:tav tm="100000">
                                              <p:val>
                                                <p:strVal val="#ppt_h"/>
                                              </p:val>
                                            </p:tav>
                                          </p:tavLst>
                                        </p:anim>
                                        <p:animEffect transition="in" filter="fade">
                                          <p:cBhvr>
                                            <p:cTn id="68" dur="1000"/>
                                            <p:tgtEl>
                                              <p:spTgt spid="64"/>
                                            </p:tgtEl>
                                          </p:cBhvr>
                                        </p:animEffect>
                                      </p:childTnLst>
                                    </p:cTn>
                                  </p:par>
                                  <p:par>
                                    <p:cTn id="69" presetID="50" presetClass="entr" presetSubtype="0" decel="100000" fill="hold" grpId="0" nodeType="withEffect">
                                      <p:stCondLst>
                                        <p:cond delay="1250"/>
                                      </p:stCondLst>
                                      <p:childTnLst>
                                        <p:set>
                                          <p:cBhvr>
                                            <p:cTn id="70" dur="1" fill="hold">
                                              <p:stCondLst>
                                                <p:cond delay="0"/>
                                              </p:stCondLst>
                                            </p:cTn>
                                            <p:tgtEl>
                                              <p:spTgt spid="65"/>
                                            </p:tgtEl>
                                            <p:attrNameLst>
                                              <p:attrName>style.visibility</p:attrName>
                                            </p:attrNameLst>
                                          </p:cBhvr>
                                          <p:to>
                                            <p:strVal val="visible"/>
                                          </p:to>
                                        </p:set>
                                        <p:anim calcmode="lin" valueType="num">
                                          <p:cBhvr>
                                            <p:cTn id="71" dur="1000" fill="hold"/>
                                            <p:tgtEl>
                                              <p:spTgt spid="65"/>
                                            </p:tgtEl>
                                            <p:attrNameLst>
                                              <p:attrName>ppt_w</p:attrName>
                                            </p:attrNameLst>
                                          </p:cBhvr>
                                          <p:tavLst>
                                            <p:tav tm="0">
                                              <p:val>
                                                <p:strVal val="#ppt_w+.3"/>
                                              </p:val>
                                            </p:tav>
                                            <p:tav tm="100000">
                                              <p:val>
                                                <p:strVal val="#ppt_w"/>
                                              </p:val>
                                            </p:tav>
                                          </p:tavLst>
                                        </p:anim>
                                        <p:anim calcmode="lin" valueType="num">
                                          <p:cBhvr>
                                            <p:cTn id="72" dur="1000" fill="hold"/>
                                            <p:tgtEl>
                                              <p:spTgt spid="65"/>
                                            </p:tgtEl>
                                            <p:attrNameLst>
                                              <p:attrName>ppt_h</p:attrName>
                                            </p:attrNameLst>
                                          </p:cBhvr>
                                          <p:tavLst>
                                            <p:tav tm="0">
                                              <p:val>
                                                <p:strVal val="#ppt_h"/>
                                              </p:val>
                                            </p:tav>
                                            <p:tav tm="100000">
                                              <p:val>
                                                <p:strVal val="#ppt_h"/>
                                              </p:val>
                                            </p:tav>
                                          </p:tavLst>
                                        </p:anim>
                                        <p:animEffect transition="in" filter="fade">
                                          <p:cBhvr>
                                            <p:cTn id="73"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p:bldP spid="62" grpId="0"/>
          <p:bldP spid="63" grpId="0"/>
          <p:bldP spid="64" grpId="0"/>
          <p:bldP spid="65"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圆角矩形 76"/>
          <p:cNvSpPr/>
          <p:nvPr/>
        </p:nvSpPr>
        <p:spPr>
          <a:xfrm>
            <a:off x="144119" y="1069091"/>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8" name="组合 77"/>
          <p:cNvGrpSpPr/>
          <p:nvPr/>
        </p:nvGrpSpPr>
        <p:grpSpPr>
          <a:xfrm>
            <a:off x="232948" y="1206003"/>
            <a:ext cx="118508" cy="118509"/>
            <a:chOff x="4486616" y="3001075"/>
            <a:chExt cx="274695" cy="274699"/>
          </a:xfrm>
        </p:grpSpPr>
        <p:sp>
          <p:nvSpPr>
            <p:cNvPr id="79" name="椭圆 78"/>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0" name="椭圆 79"/>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1" name="组合 80"/>
          <p:cNvGrpSpPr/>
          <p:nvPr/>
        </p:nvGrpSpPr>
        <p:grpSpPr>
          <a:xfrm>
            <a:off x="0" y="1239665"/>
            <a:ext cx="288238" cy="46073"/>
            <a:chOff x="4318304" y="3089060"/>
            <a:chExt cx="384317" cy="61430"/>
          </a:xfrm>
        </p:grpSpPr>
        <p:sp>
          <p:nvSpPr>
            <p:cNvPr id="82" name="圆角矩形 81"/>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3" name="圆角矩形 82"/>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4" name="文本框 13"/>
          <p:cNvSpPr txBox="1"/>
          <p:nvPr/>
        </p:nvSpPr>
        <p:spPr>
          <a:xfrm>
            <a:off x="243720" y="1095981"/>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85" name="组合 84"/>
          <p:cNvGrpSpPr/>
          <p:nvPr/>
        </p:nvGrpSpPr>
        <p:grpSpPr>
          <a:xfrm>
            <a:off x="3265339" y="3572404"/>
            <a:ext cx="2105129" cy="2570468"/>
            <a:chOff x="4408748" y="2851198"/>
            <a:chExt cx="2806473" cy="3428085"/>
          </a:xfrm>
          <a:solidFill>
            <a:srgbClr val="A6A6A6"/>
          </a:solidFill>
        </p:grpSpPr>
        <p:sp>
          <p:nvSpPr>
            <p:cNvPr id="86" name="矩形 85"/>
            <p:cNvSpPr/>
            <p:nvPr/>
          </p:nvSpPr>
          <p:spPr>
            <a:xfrm>
              <a:off x="5654903" y="2851198"/>
              <a:ext cx="308446" cy="342808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7" name="矩形 86"/>
            <p:cNvSpPr/>
            <p:nvPr/>
          </p:nvSpPr>
          <p:spPr>
            <a:xfrm rot="3628266">
              <a:off x="6344896" y="3307680"/>
              <a:ext cx="240375"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8" name="矩形 87"/>
            <p:cNvSpPr/>
            <p:nvPr/>
          </p:nvSpPr>
          <p:spPr>
            <a:xfrm rot="3222577">
              <a:off x="6279379" y="4508173"/>
              <a:ext cx="117002"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9" name="矩形 88"/>
            <p:cNvSpPr/>
            <p:nvPr/>
          </p:nvSpPr>
          <p:spPr>
            <a:xfrm rot="18144688" flipH="1">
              <a:off x="5094796" y="2855932"/>
              <a:ext cx="152149"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0" name="矩形 89"/>
            <p:cNvSpPr/>
            <p:nvPr/>
          </p:nvSpPr>
          <p:spPr>
            <a:xfrm rot="17368525" flipH="1">
              <a:off x="5067148" y="4124428"/>
              <a:ext cx="183475"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1" name="组合 90"/>
          <p:cNvGrpSpPr/>
          <p:nvPr/>
        </p:nvGrpSpPr>
        <p:grpSpPr>
          <a:xfrm>
            <a:off x="3533383" y="2034031"/>
            <a:ext cx="1686239" cy="1685630"/>
            <a:chOff x="4710563" y="795050"/>
            <a:chExt cx="2248026" cy="2248026"/>
          </a:xfrm>
        </p:grpSpPr>
        <p:grpSp>
          <p:nvGrpSpPr>
            <p:cNvPr id="92" name="组合 91"/>
            <p:cNvGrpSpPr/>
            <p:nvPr/>
          </p:nvGrpSpPr>
          <p:grpSpPr>
            <a:xfrm>
              <a:off x="4710563" y="795050"/>
              <a:ext cx="2248026" cy="2248026"/>
              <a:chOff x="1200760" y="3842074"/>
              <a:chExt cx="1784148" cy="1784148"/>
            </a:xfrm>
          </p:grpSpPr>
          <p:sp>
            <p:nvSpPr>
              <p:cNvPr id="94" name="椭圆 93"/>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5" name="椭圆 94"/>
              <p:cNvSpPr/>
              <p:nvPr/>
            </p:nvSpPr>
            <p:spPr>
              <a:xfrm>
                <a:off x="1475770" y="4117085"/>
                <a:ext cx="1234127" cy="1234127"/>
              </a:xfrm>
              <a:prstGeom prst="ellipse">
                <a:avLst/>
              </a:prstGeom>
              <a:solidFill>
                <a:srgbClr val="0070C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93"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96" name="组合 95"/>
          <p:cNvGrpSpPr/>
          <p:nvPr/>
        </p:nvGrpSpPr>
        <p:grpSpPr>
          <a:xfrm>
            <a:off x="5054034" y="3207102"/>
            <a:ext cx="1457974" cy="1457447"/>
            <a:chOff x="6737835" y="2359506"/>
            <a:chExt cx="1943712" cy="1943712"/>
          </a:xfrm>
        </p:grpSpPr>
        <p:grpSp>
          <p:nvGrpSpPr>
            <p:cNvPr id="97" name="组合 96"/>
            <p:cNvGrpSpPr/>
            <p:nvPr/>
          </p:nvGrpSpPr>
          <p:grpSpPr>
            <a:xfrm>
              <a:off x="6737835" y="2359506"/>
              <a:ext cx="1943712" cy="1943712"/>
              <a:chOff x="1200760" y="3842075"/>
              <a:chExt cx="1784148" cy="1784148"/>
            </a:xfrm>
          </p:grpSpPr>
          <p:sp>
            <p:nvSpPr>
              <p:cNvPr id="99" name="椭圆 98"/>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0" name="椭圆 99"/>
              <p:cNvSpPr/>
              <p:nvPr/>
            </p:nvSpPr>
            <p:spPr>
              <a:xfrm>
                <a:off x="1475770" y="4117085"/>
                <a:ext cx="1234127" cy="1234127"/>
              </a:xfrm>
              <a:prstGeom prst="ellipse">
                <a:avLst/>
              </a:prstGeom>
              <a:solidFill>
                <a:srgbClr val="00B0F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98"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01" name="组合 100"/>
          <p:cNvGrpSpPr/>
          <p:nvPr/>
        </p:nvGrpSpPr>
        <p:grpSpPr>
          <a:xfrm>
            <a:off x="2335963" y="4268657"/>
            <a:ext cx="1301495" cy="1301024"/>
            <a:chOff x="3114213" y="3775241"/>
            <a:chExt cx="1735100" cy="1735100"/>
          </a:xfrm>
        </p:grpSpPr>
        <p:grpSp>
          <p:nvGrpSpPr>
            <p:cNvPr id="102" name="组合 101"/>
            <p:cNvGrpSpPr/>
            <p:nvPr/>
          </p:nvGrpSpPr>
          <p:grpSpPr>
            <a:xfrm>
              <a:off x="3114213" y="3775241"/>
              <a:ext cx="1735100" cy="1735100"/>
              <a:chOff x="1200760" y="3842075"/>
              <a:chExt cx="1784148" cy="1784148"/>
            </a:xfrm>
          </p:grpSpPr>
          <p:sp>
            <p:nvSpPr>
              <p:cNvPr id="104" name="椭圆 103"/>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5" name="椭圆 104"/>
              <p:cNvSpPr/>
              <p:nvPr/>
            </p:nvSpPr>
            <p:spPr>
              <a:xfrm>
                <a:off x="1475770" y="4117085"/>
                <a:ext cx="1234127" cy="1234127"/>
              </a:xfrm>
              <a:prstGeom prst="ellipse">
                <a:avLst/>
              </a:prstGeom>
              <a:solidFill>
                <a:srgbClr val="00B0F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03"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06" name="组合 105"/>
          <p:cNvGrpSpPr/>
          <p:nvPr/>
        </p:nvGrpSpPr>
        <p:grpSpPr>
          <a:xfrm>
            <a:off x="2447236" y="3016469"/>
            <a:ext cx="1145447" cy="1145033"/>
            <a:chOff x="3262555" y="2105270"/>
            <a:chExt cx="1527064" cy="1527064"/>
          </a:xfrm>
        </p:grpSpPr>
        <p:grpSp>
          <p:nvGrpSpPr>
            <p:cNvPr id="107" name="组合 106"/>
            <p:cNvGrpSpPr/>
            <p:nvPr/>
          </p:nvGrpSpPr>
          <p:grpSpPr>
            <a:xfrm>
              <a:off x="3262555" y="2105270"/>
              <a:ext cx="1527064" cy="1527064"/>
              <a:chOff x="1200760" y="3842075"/>
              <a:chExt cx="1784148" cy="1784148"/>
            </a:xfrm>
          </p:grpSpPr>
          <p:sp>
            <p:nvSpPr>
              <p:cNvPr id="109" name="椭圆 108"/>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0" name="椭圆 109"/>
              <p:cNvSpPr/>
              <p:nvPr/>
            </p:nvSpPr>
            <p:spPr>
              <a:xfrm>
                <a:off x="1475770" y="4117085"/>
                <a:ext cx="1234127" cy="1234127"/>
              </a:xfrm>
              <a:prstGeom prst="ellipse">
                <a:avLst/>
              </a:prstGeom>
              <a:solidFill>
                <a:srgbClr val="00B0F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08"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11" name="组合 110"/>
          <p:cNvGrpSpPr/>
          <p:nvPr/>
        </p:nvGrpSpPr>
        <p:grpSpPr>
          <a:xfrm>
            <a:off x="4825111" y="4712835"/>
            <a:ext cx="917585" cy="917254"/>
            <a:chOff x="6432642" y="4367614"/>
            <a:chExt cx="1223288" cy="1223288"/>
          </a:xfrm>
        </p:grpSpPr>
        <p:grpSp>
          <p:nvGrpSpPr>
            <p:cNvPr id="112" name="组合 111"/>
            <p:cNvGrpSpPr/>
            <p:nvPr/>
          </p:nvGrpSpPr>
          <p:grpSpPr>
            <a:xfrm>
              <a:off x="6432642" y="4367614"/>
              <a:ext cx="1223288" cy="1223288"/>
              <a:chOff x="1200760" y="3842075"/>
              <a:chExt cx="1784148" cy="1784148"/>
            </a:xfrm>
          </p:grpSpPr>
          <p:sp>
            <p:nvSpPr>
              <p:cNvPr id="116" name="椭圆 115"/>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7" name="椭圆 116"/>
              <p:cNvSpPr/>
              <p:nvPr/>
            </p:nvSpPr>
            <p:spPr>
              <a:xfrm>
                <a:off x="1475770" y="4117085"/>
                <a:ext cx="1234127" cy="1234127"/>
              </a:xfrm>
              <a:prstGeom prst="ellipse">
                <a:avLst/>
              </a:prstGeom>
              <a:solidFill>
                <a:srgbClr val="00B0F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13" name="Group 17"/>
            <p:cNvGrpSpPr>
              <a:grpSpLocks noChangeAspect="1"/>
            </p:cNvGrpSpPr>
            <p:nvPr/>
          </p:nvGrpSpPr>
          <p:grpSpPr bwMode="auto">
            <a:xfrm>
              <a:off x="6852573" y="4726587"/>
              <a:ext cx="457188" cy="490764"/>
              <a:chOff x="231" y="1205"/>
              <a:chExt cx="640" cy="687"/>
            </a:xfrm>
            <a:solidFill>
              <a:sysClr val="window" lastClr="FFFFFF"/>
            </a:solidFill>
            <a:effectLst>
              <a:outerShdw blurRad="50800" dist="38100" dir="2700000" algn="tl" rotWithShape="0">
                <a:prstClr val="black">
                  <a:alpha val="40000"/>
                </a:prstClr>
              </a:outerShdw>
            </a:effectLst>
          </p:grpSpPr>
          <p:sp>
            <p:nvSpPr>
              <p:cNvPr id="11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18" name="组合 117"/>
          <p:cNvGrpSpPr/>
          <p:nvPr/>
        </p:nvGrpSpPr>
        <p:grpSpPr>
          <a:xfrm>
            <a:off x="3593020" y="5585678"/>
            <a:ext cx="564393" cy="555415"/>
            <a:chOff x="646691" y="2628229"/>
            <a:chExt cx="2672598" cy="2631032"/>
          </a:xfrm>
          <a:solidFill>
            <a:srgbClr val="00B0F0"/>
          </a:solidFill>
        </p:grpSpPr>
        <p:grpSp>
          <p:nvGrpSpPr>
            <p:cNvPr id="119" name="组合 118"/>
            <p:cNvGrpSpPr/>
            <p:nvPr/>
          </p:nvGrpSpPr>
          <p:grpSpPr>
            <a:xfrm>
              <a:off x="1066991" y="3331434"/>
              <a:ext cx="1712544" cy="1927827"/>
              <a:chOff x="3442680" y="2338959"/>
              <a:chExt cx="3567427" cy="4015885"/>
            </a:xfrm>
            <a:grpFill/>
            <a:effectLst/>
          </p:grpSpPr>
          <p:sp>
            <p:nvSpPr>
              <p:cNvPr id="125" name="矩形 124"/>
              <p:cNvSpPr/>
              <p:nvPr/>
            </p:nvSpPr>
            <p:spPr>
              <a:xfrm>
                <a:off x="5138533" y="2338959"/>
                <a:ext cx="246743" cy="401588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6" name="矩形 125"/>
              <p:cNvSpPr/>
              <p:nvPr/>
            </p:nvSpPr>
            <p:spPr>
              <a:xfrm rot="3540000">
                <a:off x="5934433" y="3106991"/>
                <a:ext cx="246743"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7" name="矩形 126"/>
              <p:cNvSpPr/>
              <p:nvPr/>
            </p:nvSpPr>
            <p:spPr>
              <a:xfrm rot="3000000">
                <a:off x="5675244" y="4619284"/>
                <a:ext cx="246743" cy="1445997"/>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8" name="矩形 127"/>
              <p:cNvSpPr/>
              <p:nvPr/>
            </p:nvSpPr>
            <p:spPr>
              <a:xfrm rot="18060000" flipH="1">
                <a:off x="4447752" y="2660478"/>
                <a:ext cx="160051"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9" name="矩形 128"/>
              <p:cNvSpPr/>
              <p:nvPr/>
            </p:nvSpPr>
            <p:spPr>
              <a:xfrm rot="17340000" flipH="1">
                <a:off x="4336072" y="3870037"/>
                <a:ext cx="117819"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20" name="椭圆 119"/>
            <p:cNvSpPr/>
            <p:nvPr/>
          </p:nvSpPr>
          <p:spPr>
            <a:xfrm>
              <a:off x="1413019" y="2628229"/>
              <a:ext cx="1079165" cy="1079165"/>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1" name="椭圆 120"/>
            <p:cNvSpPr/>
            <p:nvPr/>
          </p:nvSpPr>
          <p:spPr>
            <a:xfrm>
              <a:off x="646691" y="4058872"/>
              <a:ext cx="832935" cy="832935"/>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2" name="椭圆 121"/>
            <p:cNvSpPr/>
            <p:nvPr/>
          </p:nvSpPr>
          <p:spPr>
            <a:xfrm>
              <a:off x="2239703" y="4343238"/>
              <a:ext cx="587239" cy="587239"/>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3" name="椭圆 122"/>
            <p:cNvSpPr/>
            <p:nvPr/>
          </p:nvSpPr>
          <p:spPr>
            <a:xfrm>
              <a:off x="717904" y="3257202"/>
              <a:ext cx="733068" cy="733068"/>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4" name="椭圆 123"/>
            <p:cNvSpPr/>
            <p:nvPr/>
          </p:nvSpPr>
          <p:spPr>
            <a:xfrm>
              <a:off x="2386211" y="3379248"/>
              <a:ext cx="933078" cy="933080"/>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30" name="组合 129"/>
          <p:cNvGrpSpPr/>
          <p:nvPr/>
        </p:nvGrpSpPr>
        <p:grpSpPr>
          <a:xfrm>
            <a:off x="4602904" y="5728964"/>
            <a:ext cx="424037" cy="417290"/>
            <a:chOff x="646691" y="2628229"/>
            <a:chExt cx="2672598" cy="2631032"/>
          </a:xfrm>
          <a:solidFill>
            <a:srgbClr val="0070C0"/>
          </a:solidFill>
        </p:grpSpPr>
        <p:grpSp>
          <p:nvGrpSpPr>
            <p:cNvPr id="131" name="组合 130"/>
            <p:cNvGrpSpPr/>
            <p:nvPr/>
          </p:nvGrpSpPr>
          <p:grpSpPr>
            <a:xfrm>
              <a:off x="1066991" y="3331434"/>
              <a:ext cx="1712544" cy="1927827"/>
              <a:chOff x="3442680" y="2338959"/>
              <a:chExt cx="3567427" cy="4015885"/>
            </a:xfrm>
            <a:grpFill/>
            <a:effectLst/>
          </p:grpSpPr>
          <p:sp>
            <p:nvSpPr>
              <p:cNvPr id="137" name="矩形 136"/>
              <p:cNvSpPr/>
              <p:nvPr/>
            </p:nvSpPr>
            <p:spPr>
              <a:xfrm>
                <a:off x="5138533" y="2338959"/>
                <a:ext cx="246743" cy="401588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8" name="矩形 137"/>
              <p:cNvSpPr/>
              <p:nvPr/>
            </p:nvSpPr>
            <p:spPr>
              <a:xfrm rot="3540000">
                <a:off x="5934433" y="3106991"/>
                <a:ext cx="246743"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9" name="矩形 138"/>
              <p:cNvSpPr/>
              <p:nvPr/>
            </p:nvSpPr>
            <p:spPr>
              <a:xfrm rot="3000000">
                <a:off x="5675244" y="4619284"/>
                <a:ext cx="246743" cy="1445997"/>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0" name="矩形 139"/>
              <p:cNvSpPr/>
              <p:nvPr/>
            </p:nvSpPr>
            <p:spPr>
              <a:xfrm rot="18060000" flipH="1">
                <a:off x="4447752" y="2660478"/>
                <a:ext cx="160051"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1" name="矩形 140"/>
              <p:cNvSpPr/>
              <p:nvPr/>
            </p:nvSpPr>
            <p:spPr>
              <a:xfrm rot="17340000" flipH="1">
                <a:off x="4336072" y="3870037"/>
                <a:ext cx="117819" cy="1904604"/>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32" name="椭圆 131"/>
            <p:cNvSpPr/>
            <p:nvPr/>
          </p:nvSpPr>
          <p:spPr>
            <a:xfrm>
              <a:off x="1413019" y="2628229"/>
              <a:ext cx="1079165" cy="1079165"/>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3" name="椭圆 132"/>
            <p:cNvSpPr/>
            <p:nvPr/>
          </p:nvSpPr>
          <p:spPr>
            <a:xfrm>
              <a:off x="646691" y="4058872"/>
              <a:ext cx="832935" cy="832935"/>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4" name="椭圆 133"/>
            <p:cNvSpPr/>
            <p:nvPr/>
          </p:nvSpPr>
          <p:spPr>
            <a:xfrm>
              <a:off x="2239703" y="4343238"/>
              <a:ext cx="587239" cy="587239"/>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5" name="椭圆 134"/>
            <p:cNvSpPr/>
            <p:nvPr/>
          </p:nvSpPr>
          <p:spPr>
            <a:xfrm>
              <a:off x="717904" y="3257202"/>
              <a:ext cx="733068" cy="733068"/>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6" name="椭圆 135"/>
            <p:cNvSpPr/>
            <p:nvPr/>
          </p:nvSpPr>
          <p:spPr>
            <a:xfrm>
              <a:off x="2386211" y="3379248"/>
              <a:ext cx="933078" cy="933080"/>
            </a:xfrm>
            <a:prstGeom prst="ellipse">
              <a:avLst/>
            </a:prstGeom>
            <a:grpFill/>
            <a:ln w="317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42" name="文本框 161"/>
          <p:cNvSpPr txBox="1"/>
          <p:nvPr/>
        </p:nvSpPr>
        <p:spPr>
          <a:xfrm>
            <a:off x="5437495" y="2322276"/>
            <a:ext cx="1403053" cy="323165"/>
          </a:xfrm>
          <a:prstGeom prst="rect">
            <a:avLst/>
          </a:prstGeom>
          <a:noFill/>
        </p:spPr>
        <p:txBody>
          <a:bodyPr wrap="square" rtlCol="0">
            <a:spAutoFit/>
          </a:bodyPr>
          <a:lstStyle/>
          <a:p>
            <a:r>
              <a:rPr lang="zh-CN" altLang="en-US" sz="1500" dirty="0">
                <a:solidFill>
                  <a:srgbClr val="0070C0"/>
                </a:solidFill>
                <a:latin typeface="微软雅黑" panose="020B0503020204020204" pitchFamily="34" charset="-122"/>
                <a:ea typeface="微软雅黑" panose="020B0503020204020204" pitchFamily="34" charset="-122"/>
              </a:rPr>
              <a:t>在此添加标题</a:t>
            </a:r>
          </a:p>
        </p:txBody>
      </p:sp>
      <p:sp>
        <p:nvSpPr>
          <p:cNvPr id="143" name="文本框 163"/>
          <p:cNvSpPr txBox="1"/>
          <p:nvPr/>
        </p:nvSpPr>
        <p:spPr>
          <a:xfrm>
            <a:off x="6708389" y="3606834"/>
            <a:ext cx="1403053" cy="323165"/>
          </a:xfrm>
          <a:prstGeom prst="rect">
            <a:avLst/>
          </a:prstGeom>
          <a:noFill/>
        </p:spPr>
        <p:txBody>
          <a:bodyPr wrap="square" rtlCol="0">
            <a:spAutoFit/>
          </a:bodyPr>
          <a:lstStyle/>
          <a:p>
            <a:r>
              <a:rPr lang="zh-CN" altLang="en-US" sz="1500" dirty="0">
                <a:solidFill>
                  <a:srgbClr val="0070C0"/>
                </a:solidFill>
                <a:latin typeface="微软雅黑" panose="020B0503020204020204" pitchFamily="34" charset="-122"/>
                <a:ea typeface="微软雅黑" panose="020B0503020204020204" pitchFamily="34" charset="-122"/>
              </a:rPr>
              <a:t>在此添加标题</a:t>
            </a:r>
          </a:p>
        </p:txBody>
      </p:sp>
      <p:sp>
        <p:nvSpPr>
          <p:cNvPr id="144" name="文本框 166"/>
          <p:cNvSpPr txBox="1"/>
          <p:nvPr/>
        </p:nvSpPr>
        <p:spPr>
          <a:xfrm>
            <a:off x="5936982" y="4836465"/>
            <a:ext cx="1403053" cy="323165"/>
          </a:xfrm>
          <a:prstGeom prst="rect">
            <a:avLst/>
          </a:prstGeom>
          <a:noFill/>
        </p:spPr>
        <p:txBody>
          <a:bodyPr wrap="square" rtlCol="0">
            <a:spAutoFit/>
          </a:bodyPr>
          <a:lstStyle/>
          <a:p>
            <a:r>
              <a:rPr lang="zh-CN" altLang="en-US" sz="1500" dirty="0">
                <a:solidFill>
                  <a:srgbClr val="0070C0"/>
                </a:solidFill>
                <a:latin typeface="微软雅黑" panose="020B0503020204020204" pitchFamily="34" charset="-122"/>
                <a:ea typeface="微软雅黑" panose="020B0503020204020204" pitchFamily="34" charset="-122"/>
              </a:rPr>
              <a:t>在此添加标题</a:t>
            </a:r>
          </a:p>
        </p:txBody>
      </p:sp>
      <p:sp>
        <p:nvSpPr>
          <p:cNvPr id="145" name="文本框 168"/>
          <p:cNvSpPr txBox="1"/>
          <p:nvPr/>
        </p:nvSpPr>
        <p:spPr>
          <a:xfrm>
            <a:off x="902892" y="3206934"/>
            <a:ext cx="1403053" cy="323165"/>
          </a:xfrm>
          <a:prstGeom prst="rect">
            <a:avLst/>
          </a:prstGeom>
          <a:noFill/>
        </p:spPr>
        <p:txBody>
          <a:bodyPr wrap="square" rtlCol="0">
            <a:spAutoFit/>
          </a:bodyPr>
          <a:lstStyle/>
          <a:p>
            <a:r>
              <a:rPr lang="zh-CN" altLang="en-US" sz="1500" dirty="0">
                <a:solidFill>
                  <a:srgbClr val="00B0F0"/>
                </a:solidFill>
                <a:latin typeface="微软雅黑" panose="020B0503020204020204" pitchFamily="34" charset="-122"/>
                <a:ea typeface="微软雅黑" panose="020B0503020204020204" pitchFamily="34" charset="-122"/>
              </a:rPr>
              <a:t>在此添加标题</a:t>
            </a:r>
          </a:p>
        </p:txBody>
      </p:sp>
      <p:sp>
        <p:nvSpPr>
          <p:cNvPr id="146" name="文本框 170"/>
          <p:cNvSpPr txBox="1"/>
          <p:nvPr/>
        </p:nvSpPr>
        <p:spPr>
          <a:xfrm>
            <a:off x="845735" y="4592911"/>
            <a:ext cx="1403053" cy="323165"/>
          </a:xfrm>
          <a:prstGeom prst="rect">
            <a:avLst/>
          </a:prstGeom>
          <a:noFill/>
        </p:spPr>
        <p:txBody>
          <a:bodyPr wrap="square" rtlCol="0">
            <a:spAutoFit/>
          </a:bodyPr>
          <a:lstStyle/>
          <a:p>
            <a:r>
              <a:rPr lang="zh-CN" altLang="en-US" sz="1500" dirty="0">
                <a:solidFill>
                  <a:srgbClr val="00B0F0"/>
                </a:solidFill>
                <a:latin typeface="微软雅黑" panose="020B0503020204020204" pitchFamily="34" charset="-122"/>
                <a:ea typeface="微软雅黑" panose="020B0503020204020204" pitchFamily="34" charset="-122"/>
              </a:rPr>
              <a:t>在此添加标题</a:t>
            </a:r>
          </a:p>
        </p:txBody>
      </p:sp>
      <p:sp>
        <p:nvSpPr>
          <p:cNvPr id="147" name="文本框 113"/>
          <p:cNvSpPr txBox="1"/>
          <p:nvPr/>
        </p:nvSpPr>
        <p:spPr>
          <a:xfrm>
            <a:off x="916624" y="3483208"/>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48" name="文本框 113"/>
          <p:cNvSpPr txBox="1"/>
          <p:nvPr/>
        </p:nvSpPr>
        <p:spPr>
          <a:xfrm>
            <a:off x="888045" y="4884504"/>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49" name="文本框 113"/>
          <p:cNvSpPr txBox="1"/>
          <p:nvPr/>
        </p:nvSpPr>
        <p:spPr>
          <a:xfrm>
            <a:off x="6733174" y="3871827"/>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50" name="文本框 113"/>
          <p:cNvSpPr txBox="1"/>
          <p:nvPr/>
        </p:nvSpPr>
        <p:spPr>
          <a:xfrm>
            <a:off x="5976991" y="5148937"/>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51" name="文本框 113"/>
          <p:cNvSpPr txBox="1"/>
          <p:nvPr/>
        </p:nvSpPr>
        <p:spPr>
          <a:xfrm>
            <a:off x="5436208" y="2551807"/>
            <a:ext cx="1295660" cy="61170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7"/>
                                            </p:tgtEl>
                                            <p:attrNameLst>
                                              <p:attrName>style.visibility</p:attrName>
                                            </p:attrNameLst>
                                          </p:cBhvr>
                                          <p:to>
                                            <p:strVal val="visible"/>
                                          </p:to>
                                        </p:set>
                                        <p:anim calcmode="lin" valueType="num" p14:bounceEnd="50000">
                                          <p:cBhvr additive="base">
                                            <p:cTn id="14" dur="500" fill="hold"/>
                                            <p:tgtEl>
                                              <p:spTgt spid="77"/>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7"/>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4"/>
                                            </p:tgtEl>
                                            <p:attrNameLst>
                                              <p:attrName>style.visibility</p:attrName>
                                            </p:attrNameLst>
                                          </p:cBhvr>
                                          <p:to>
                                            <p:strVal val="visible"/>
                                          </p:to>
                                        </p:set>
                                        <p:animEffect transition="in" filter="barn(outVertical)">
                                          <p:cBhvr>
                                            <p:cTn id="19" dur="7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8"/>
                                            </p:tgtEl>
                                            <p:attrNameLst>
                                              <p:attrName>style.visibility</p:attrName>
                                            </p:attrNameLst>
                                          </p:cBhvr>
                                          <p:to>
                                            <p:strVal val="visible"/>
                                          </p:to>
                                        </p:set>
                                        <p:animEffect transition="in" filter="wipe(down)">
                                          <p:cBhvr>
                                            <p:cTn id="23" dur="500"/>
                                            <p:tgtEl>
                                              <p:spTgt spid="118"/>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wipe(down)">
                                          <p:cBhvr>
                                            <p:cTn id="27" dur="500"/>
                                            <p:tgtEl>
                                              <p:spTgt spid="13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down)">
                                          <p:cBhvr>
                                            <p:cTn id="31" dur="500"/>
                                            <p:tgtEl>
                                              <p:spTgt spid="85"/>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91"/>
                                            </p:tgtEl>
                                            <p:attrNameLst>
                                              <p:attrName>style.visibility</p:attrName>
                                            </p:attrNameLst>
                                          </p:cBhvr>
                                          <p:to>
                                            <p:strVal val="visible"/>
                                          </p:to>
                                        </p:set>
                                        <p:anim calcmode="lin" valueType="num">
                                          <p:cBhvr>
                                            <p:cTn id="35" dur="100" fill="hold"/>
                                            <p:tgtEl>
                                              <p:spTgt spid="91"/>
                                            </p:tgtEl>
                                            <p:attrNameLst>
                                              <p:attrName>ppt_w</p:attrName>
                                            </p:attrNameLst>
                                          </p:cBhvr>
                                          <p:tavLst>
                                            <p:tav tm="0">
                                              <p:val>
                                                <p:fltVal val="0"/>
                                              </p:val>
                                            </p:tav>
                                            <p:tav tm="100000">
                                              <p:val>
                                                <p:strVal val="#ppt_w"/>
                                              </p:val>
                                            </p:tav>
                                          </p:tavLst>
                                        </p:anim>
                                        <p:anim calcmode="lin" valueType="num">
                                          <p:cBhvr>
                                            <p:cTn id="36" dur="100" fill="hold"/>
                                            <p:tgtEl>
                                              <p:spTgt spid="91"/>
                                            </p:tgtEl>
                                            <p:attrNameLst>
                                              <p:attrName>ppt_h</p:attrName>
                                            </p:attrNameLst>
                                          </p:cBhvr>
                                          <p:tavLst>
                                            <p:tav tm="0">
                                              <p:val>
                                                <p:fltVal val="0"/>
                                              </p:val>
                                            </p:tav>
                                            <p:tav tm="100000">
                                              <p:val>
                                                <p:strVal val="#ppt_h"/>
                                              </p:val>
                                            </p:tav>
                                          </p:tavLst>
                                        </p:anim>
                                        <p:animEffect transition="in" filter="fade">
                                          <p:cBhvr>
                                            <p:cTn id="37" dur="100"/>
                                            <p:tgtEl>
                                              <p:spTgt spid="91"/>
                                            </p:tgtEl>
                                          </p:cBhvr>
                                        </p:animEffect>
                                      </p:childTnLst>
                                    </p:cTn>
                                  </p:par>
                                  <p:par>
                                    <p:cTn id="38" presetID="6" presetClass="emph" presetSubtype="0" fill="hold" nodeType="withEffect">
                                      <p:stCondLst>
                                        <p:cond delay="100"/>
                                      </p:stCondLst>
                                      <p:childTnLst>
                                        <p:animScale>
                                          <p:cBhvr>
                                            <p:cTn id="39" dur="100" fill="hold"/>
                                            <p:tgtEl>
                                              <p:spTgt spid="91"/>
                                            </p:tgtEl>
                                          </p:cBhvr>
                                          <p:by x="110000" y="110000"/>
                                        </p:animScale>
                                      </p:childTnLst>
                                    </p:cTn>
                                  </p:par>
                                  <p:par>
                                    <p:cTn id="40" presetID="6" presetClass="emph" presetSubtype="0" fill="hold" nodeType="withEffect">
                                      <p:stCondLst>
                                        <p:cond delay="200"/>
                                      </p:stCondLst>
                                      <p:childTnLst>
                                        <p:animScale>
                                          <p:cBhvr>
                                            <p:cTn id="41" dur="200" fill="hold"/>
                                            <p:tgtEl>
                                              <p:spTgt spid="91"/>
                                            </p:tgtEl>
                                          </p:cBhvr>
                                          <p:by x="90000" y="90000"/>
                                        </p:animScale>
                                      </p:childTnLst>
                                    </p:cTn>
                                  </p:par>
                                  <p:par>
                                    <p:cTn id="42" presetID="6" presetClass="emph" presetSubtype="0" fill="hold" nodeType="withEffect">
                                      <p:stCondLst>
                                        <p:cond delay="400"/>
                                      </p:stCondLst>
                                      <p:childTnLst>
                                        <p:animScale>
                                          <p:cBhvr>
                                            <p:cTn id="43" dur="100" fill="hold"/>
                                            <p:tgtEl>
                                              <p:spTgt spid="91"/>
                                            </p:tgtEl>
                                          </p:cBhvr>
                                          <p:by x="105000" y="105000"/>
                                        </p:animScale>
                                      </p:childTnLst>
                                    </p:cTn>
                                  </p:par>
                                  <p:par>
                                    <p:cTn id="44" presetID="6" presetClass="emph" presetSubtype="0" fill="hold" nodeType="withEffect">
                                      <p:stCondLst>
                                        <p:cond delay="500"/>
                                      </p:stCondLst>
                                      <p:childTnLst>
                                        <p:animScale>
                                          <p:cBhvr>
                                            <p:cTn id="45" dur="200" fill="hold"/>
                                            <p:tgtEl>
                                              <p:spTgt spid="91"/>
                                            </p:tgtEl>
                                          </p:cBhvr>
                                          <p:by x="95000" y="95000"/>
                                        </p:animScale>
                                      </p:childTnLst>
                                    </p:cTn>
                                  </p:par>
                                </p:childTnLst>
                              </p:cTn>
                            </p:par>
                            <p:par>
                              <p:cTn id="46" fill="hold">
                                <p:stCondLst>
                                  <p:cond delay="4200"/>
                                </p:stCondLst>
                                <p:childTnLst>
                                  <p:par>
                                    <p:cTn id="47" presetID="53" presetClass="entr" presetSubtype="16" fill="hold" nodeType="afterEffect">
                                      <p:stCondLst>
                                        <p:cond delay="0"/>
                                      </p:stCondLst>
                                      <p:childTnLst>
                                        <p:set>
                                          <p:cBhvr>
                                            <p:cTn id="48" dur="1" fill="hold">
                                              <p:stCondLst>
                                                <p:cond delay="0"/>
                                              </p:stCondLst>
                                            </p:cTn>
                                            <p:tgtEl>
                                              <p:spTgt spid="106"/>
                                            </p:tgtEl>
                                            <p:attrNameLst>
                                              <p:attrName>style.visibility</p:attrName>
                                            </p:attrNameLst>
                                          </p:cBhvr>
                                          <p:to>
                                            <p:strVal val="visible"/>
                                          </p:to>
                                        </p:set>
                                        <p:anim calcmode="lin" valueType="num">
                                          <p:cBhvr>
                                            <p:cTn id="49" dur="100" fill="hold"/>
                                            <p:tgtEl>
                                              <p:spTgt spid="106"/>
                                            </p:tgtEl>
                                            <p:attrNameLst>
                                              <p:attrName>ppt_w</p:attrName>
                                            </p:attrNameLst>
                                          </p:cBhvr>
                                          <p:tavLst>
                                            <p:tav tm="0">
                                              <p:val>
                                                <p:fltVal val="0"/>
                                              </p:val>
                                            </p:tav>
                                            <p:tav tm="100000">
                                              <p:val>
                                                <p:strVal val="#ppt_w"/>
                                              </p:val>
                                            </p:tav>
                                          </p:tavLst>
                                        </p:anim>
                                        <p:anim calcmode="lin" valueType="num">
                                          <p:cBhvr>
                                            <p:cTn id="50" dur="100" fill="hold"/>
                                            <p:tgtEl>
                                              <p:spTgt spid="106"/>
                                            </p:tgtEl>
                                            <p:attrNameLst>
                                              <p:attrName>ppt_h</p:attrName>
                                            </p:attrNameLst>
                                          </p:cBhvr>
                                          <p:tavLst>
                                            <p:tav tm="0">
                                              <p:val>
                                                <p:fltVal val="0"/>
                                              </p:val>
                                            </p:tav>
                                            <p:tav tm="100000">
                                              <p:val>
                                                <p:strVal val="#ppt_h"/>
                                              </p:val>
                                            </p:tav>
                                          </p:tavLst>
                                        </p:anim>
                                        <p:animEffect transition="in" filter="fade">
                                          <p:cBhvr>
                                            <p:cTn id="51" dur="100"/>
                                            <p:tgtEl>
                                              <p:spTgt spid="106"/>
                                            </p:tgtEl>
                                          </p:cBhvr>
                                        </p:animEffect>
                                      </p:childTnLst>
                                    </p:cTn>
                                  </p:par>
                                  <p:par>
                                    <p:cTn id="52" presetID="6" presetClass="emph" presetSubtype="0" fill="hold" nodeType="withEffect">
                                      <p:stCondLst>
                                        <p:cond delay="100"/>
                                      </p:stCondLst>
                                      <p:childTnLst>
                                        <p:animScale>
                                          <p:cBhvr>
                                            <p:cTn id="53" dur="100" fill="hold"/>
                                            <p:tgtEl>
                                              <p:spTgt spid="106"/>
                                            </p:tgtEl>
                                          </p:cBhvr>
                                          <p:by x="110000" y="110000"/>
                                        </p:animScale>
                                      </p:childTnLst>
                                    </p:cTn>
                                  </p:par>
                                  <p:par>
                                    <p:cTn id="54" presetID="6" presetClass="emph" presetSubtype="0" fill="hold" nodeType="withEffect">
                                      <p:stCondLst>
                                        <p:cond delay="200"/>
                                      </p:stCondLst>
                                      <p:childTnLst>
                                        <p:animScale>
                                          <p:cBhvr>
                                            <p:cTn id="55" dur="200" fill="hold"/>
                                            <p:tgtEl>
                                              <p:spTgt spid="106"/>
                                            </p:tgtEl>
                                          </p:cBhvr>
                                          <p:by x="90000" y="90000"/>
                                        </p:animScale>
                                      </p:childTnLst>
                                    </p:cTn>
                                  </p:par>
                                  <p:par>
                                    <p:cTn id="56" presetID="6" presetClass="emph" presetSubtype="0" fill="hold" nodeType="withEffect">
                                      <p:stCondLst>
                                        <p:cond delay="400"/>
                                      </p:stCondLst>
                                      <p:childTnLst>
                                        <p:animScale>
                                          <p:cBhvr>
                                            <p:cTn id="57" dur="100" fill="hold"/>
                                            <p:tgtEl>
                                              <p:spTgt spid="106"/>
                                            </p:tgtEl>
                                          </p:cBhvr>
                                          <p:by x="105000" y="105000"/>
                                        </p:animScale>
                                      </p:childTnLst>
                                    </p:cTn>
                                  </p:par>
                                  <p:par>
                                    <p:cTn id="58" presetID="6" presetClass="emph" presetSubtype="0" fill="hold" nodeType="withEffect">
                                      <p:stCondLst>
                                        <p:cond delay="500"/>
                                      </p:stCondLst>
                                      <p:childTnLst>
                                        <p:animScale>
                                          <p:cBhvr>
                                            <p:cTn id="59" dur="200" fill="hold"/>
                                            <p:tgtEl>
                                              <p:spTgt spid="106"/>
                                            </p:tgtEl>
                                          </p:cBhvr>
                                          <p:by x="95000" y="95000"/>
                                        </p:animScale>
                                      </p:childTnLst>
                                    </p:cTn>
                                  </p:par>
                                </p:childTnLst>
                              </p:cTn>
                            </p:par>
                            <p:par>
                              <p:cTn id="60" fill="hold">
                                <p:stCondLst>
                                  <p:cond delay="4900"/>
                                </p:stCondLst>
                                <p:childTnLst>
                                  <p:par>
                                    <p:cTn id="61" presetID="53" presetClass="entr" presetSubtype="16" fill="hold" nodeType="afterEffect">
                                      <p:stCondLst>
                                        <p:cond delay="0"/>
                                      </p:stCondLst>
                                      <p:childTnLst>
                                        <p:set>
                                          <p:cBhvr>
                                            <p:cTn id="62" dur="1" fill="hold">
                                              <p:stCondLst>
                                                <p:cond delay="0"/>
                                              </p:stCondLst>
                                            </p:cTn>
                                            <p:tgtEl>
                                              <p:spTgt spid="96"/>
                                            </p:tgtEl>
                                            <p:attrNameLst>
                                              <p:attrName>style.visibility</p:attrName>
                                            </p:attrNameLst>
                                          </p:cBhvr>
                                          <p:to>
                                            <p:strVal val="visible"/>
                                          </p:to>
                                        </p:set>
                                        <p:anim calcmode="lin" valueType="num">
                                          <p:cBhvr>
                                            <p:cTn id="63" dur="100" fill="hold"/>
                                            <p:tgtEl>
                                              <p:spTgt spid="96"/>
                                            </p:tgtEl>
                                            <p:attrNameLst>
                                              <p:attrName>ppt_w</p:attrName>
                                            </p:attrNameLst>
                                          </p:cBhvr>
                                          <p:tavLst>
                                            <p:tav tm="0">
                                              <p:val>
                                                <p:fltVal val="0"/>
                                              </p:val>
                                            </p:tav>
                                            <p:tav tm="100000">
                                              <p:val>
                                                <p:strVal val="#ppt_w"/>
                                              </p:val>
                                            </p:tav>
                                          </p:tavLst>
                                        </p:anim>
                                        <p:anim calcmode="lin" valueType="num">
                                          <p:cBhvr>
                                            <p:cTn id="64" dur="100" fill="hold"/>
                                            <p:tgtEl>
                                              <p:spTgt spid="96"/>
                                            </p:tgtEl>
                                            <p:attrNameLst>
                                              <p:attrName>ppt_h</p:attrName>
                                            </p:attrNameLst>
                                          </p:cBhvr>
                                          <p:tavLst>
                                            <p:tav tm="0">
                                              <p:val>
                                                <p:fltVal val="0"/>
                                              </p:val>
                                            </p:tav>
                                            <p:tav tm="100000">
                                              <p:val>
                                                <p:strVal val="#ppt_h"/>
                                              </p:val>
                                            </p:tav>
                                          </p:tavLst>
                                        </p:anim>
                                        <p:animEffect transition="in" filter="fade">
                                          <p:cBhvr>
                                            <p:cTn id="65" dur="100"/>
                                            <p:tgtEl>
                                              <p:spTgt spid="96"/>
                                            </p:tgtEl>
                                          </p:cBhvr>
                                        </p:animEffect>
                                      </p:childTnLst>
                                    </p:cTn>
                                  </p:par>
                                  <p:par>
                                    <p:cTn id="66" presetID="6" presetClass="emph" presetSubtype="0" fill="hold" nodeType="withEffect">
                                      <p:stCondLst>
                                        <p:cond delay="100"/>
                                      </p:stCondLst>
                                      <p:childTnLst>
                                        <p:animScale>
                                          <p:cBhvr>
                                            <p:cTn id="67" dur="100" fill="hold"/>
                                            <p:tgtEl>
                                              <p:spTgt spid="96"/>
                                            </p:tgtEl>
                                          </p:cBhvr>
                                          <p:by x="110000" y="110000"/>
                                        </p:animScale>
                                      </p:childTnLst>
                                    </p:cTn>
                                  </p:par>
                                  <p:par>
                                    <p:cTn id="68" presetID="6" presetClass="emph" presetSubtype="0" fill="hold" nodeType="withEffect">
                                      <p:stCondLst>
                                        <p:cond delay="200"/>
                                      </p:stCondLst>
                                      <p:childTnLst>
                                        <p:animScale>
                                          <p:cBhvr>
                                            <p:cTn id="69" dur="200" fill="hold"/>
                                            <p:tgtEl>
                                              <p:spTgt spid="96"/>
                                            </p:tgtEl>
                                          </p:cBhvr>
                                          <p:by x="90000" y="90000"/>
                                        </p:animScale>
                                      </p:childTnLst>
                                    </p:cTn>
                                  </p:par>
                                  <p:par>
                                    <p:cTn id="70" presetID="6" presetClass="emph" presetSubtype="0" fill="hold" nodeType="withEffect">
                                      <p:stCondLst>
                                        <p:cond delay="400"/>
                                      </p:stCondLst>
                                      <p:childTnLst>
                                        <p:animScale>
                                          <p:cBhvr>
                                            <p:cTn id="71" dur="100" fill="hold"/>
                                            <p:tgtEl>
                                              <p:spTgt spid="96"/>
                                            </p:tgtEl>
                                          </p:cBhvr>
                                          <p:by x="105000" y="105000"/>
                                        </p:animScale>
                                      </p:childTnLst>
                                    </p:cTn>
                                  </p:par>
                                  <p:par>
                                    <p:cTn id="72" presetID="6" presetClass="emph" presetSubtype="0" fill="hold" nodeType="withEffect">
                                      <p:stCondLst>
                                        <p:cond delay="500"/>
                                      </p:stCondLst>
                                      <p:childTnLst>
                                        <p:animScale>
                                          <p:cBhvr>
                                            <p:cTn id="73" dur="200" fill="hold"/>
                                            <p:tgtEl>
                                              <p:spTgt spid="96"/>
                                            </p:tgtEl>
                                          </p:cBhvr>
                                          <p:by x="95000" y="95000"/>
                                        </p:animScale>
                                      </p:childTnLst>
                                    </p:cTn>
                                  </p:par>
                                </p:childTnLst>
                              </p:cTn>
                            </p:par>
                            <p:par>
                              <p:cTn id="74" fill="hold">
                                <p:stCondLst>
                                  <p:cond delay="5600"/>
                                </p:stCondLst>
                                <p:childTnLst>
                                  <p:par>
                                    <p:cTn id="75" presetID="53" presetClass="entr" presetSubtype="16" fill="hold" nodeType="afterEffect">
                                      <p:stCondLst>
                                        <p:cond delay="0"/>
                                      </p:stCondLst>
                                      <p:childTnLst>
                                        <p:set>
                                          <p:cBhvr>
                                            <p:cTn id="76" dur="1" fill="hold">
                                              <p:stCondLst>
                                                <p:cond delay="0"/>
                                              </p:stCondLst>
                                            </p:cTn>
                                            <p:tgtEl>
                                              <p:spTgt spid="101"/>
                                            </p:tgtEl>
                                            <p:attrNameLst>
                                              <p:attrName>style.visibility</p:attrName>
                                            </p:attrNameLst>
                                          </p:cBhvr>
                                          <p:to>
                                            <p:strVal val="visible"/>
                                          </p:to>
                                        </p:set>
                                        <p:anim calcmode="lin" valueType="num">
                                          <p:cBhvr>
                                            <p:cTn id="77" dur="100" fill="hold"/>
                                            <p:tgtEl>
                                              <p:spTgt spid="101"/>
                                            </p:tgtEl>
                                            <p:attrNameLst>
                                              <p:attrName>ppt_w</p:attrName>
                                            </p:attrNameLst>
                                          </p:cBhvr>
                                          <p:tavLst>
                                            <p:tav tm="0">
                                              <p:val>
                                                <p:fltVal val="0"/>
                                              </p:val>
                                            </p:tav>
                                            <p:tav tm="100000">
                                              <p:val>
                                                <p:strVal val="#ppt_w"/>
                                              </p:val>
                                            </p:tav>
                                          </p:tavLst>
                                        </p:anim>
                                        <p:anim calcmode="lin" valueType="num">
                                          <p:cBhvr>
                                            <p:cTn id="78" dur="100" fill="hold"/>
                                            <p:tgtEl>
                                              <p:spTgt spid="101"/>
                                            </p:tgtEl>
                                            <p:attrNameLst>
                                              <p:attrName>ppt_h</p:attrName>
                                            </p:attrNameLst>
                                          </p:cBhvr>
                                          <p:tavLst>
                                            <p:tav tm="0">
                                              <p:val>
                                                <p:fltVal val="0"/>
                                              </p:val>
                                            </p:tav>
                                            <p:tav tm="100000">
                                              <p:val>
                                                <p:strVal val="#ppt_h"/>
                                              </p:val>
                                            </p:tav>
                                          </p:tavLst>
                                        </p:anim>
                                        <p:animEffect transition="in" filter="fade">
                                          <p:cBhvr>
                                            <p:cTn id="79" dur="100"/>
                                            <p:tgtEl>
                                              <p:spTgt spid="101"/>
                                            </p:tgtEl>
                                          </p:cBhvr>
                                        </p:animEffect>
                                      </p:childTnLst>
                                    </p:cTn>
                                  </p:par>
                                  <p:par>
                                    <p:cTn id="80" presetID="6" presetClass="emph" presetSubtype="0" fill="hold" nodeType="withEffect">
                                      <p:stCondLst>
                                        <p:cond delay="100"/>
                                      </p:stCondLst>
                                      <p:childTnLst>
                                        <p:animScale>
                                          <p:cBhvr>
                                            <p:cTn id="81" dur="100" fill="hold"/>
                                            <p:tgtEl>
                                              <p:spTgt spid="101"/>
                                            </p:tgtEl>
                                          </p:cBhvr>
                                          <p:by x="110000" y="110000"/>
                                        </p:animScale>
                                      </p:childTnLst>
                                    </p:cTn>
                                  </p:par>
                                  <p:par>
                                    <p:cTn id="82" presetID="6" presetClass="emph" presetSubtype="0" fill="hold" nodeType="withEffect">
                                      <p:stCondLst>
                                        <p:cond delay="200"/>
                                      </p:stCondLst>
                                      <p:childTnLst>
                                        <p:animScale>
                                          <p:cBhvr>
                                            <p:cTn id="83" dur="200" fill="hold"/>
                                            <p:tgtEl>
                                              <p:spTgt spid="101"/>
                                            </p:tgtEl>
                                          </p:cBhvr>
                                          <p:by x="90000" y="90000"/>
                                        </p:animScale>
                                      </p:childTnLst>
                                    </p:cTn>
                                  </p:par>
                                  <p:par>
                                    <p:cTn id="84" presetID="6" presetClass="emph" presetSubtype="0" fill="hold" nodeType="withEffect">
                                      <p:stCondLst>
                                        <p:cond delay="400"/>
                                      </p:stCondLst>
                                      <p:childTnLst>
                                        <p:animScale>
                                          <p:cBhvr>
                                            <p:cTn id="85" dur="100" fill="hold"/>
                                            <p:tgtEl>
                                              <p:spTgt spid="101"/>
                                            </p:tgtEl>
                                          </p:cBhvr>
                                          <p:by x="105000" y="105000"/>
                                        </p:animScale>
                                      </p:childTnLst>
                                    </p:cTn>
                                  </p:par>
                                  <p:par>
                                    <p:cTn id="86" presetID="6" presetClass="emph" presetSubtype="0" fill="hold" nodeType="withEffect">
                                      <p:stCondLst>
                                        <p:cond delay="500"/>
                                      </p:stCondLst>
                                      <p:childTnLst>
                                        <p:animScale>
                                          <p:cBhvr>
                                            <p:cTn id="87" dur="200" fill="hold"/>
                                            <p:tgtEl>
                                              <p:spTgt spid="101"/>
                                            </p:tgtEl>
                                          </p:cBhvr>
                                          <p:by x="95000" y="95000"/>
                                        </p:animScale>
                                      </p:childTnLst>
                                    </p:cTn>
                                  </p:par>
                                </p:childTnLst>
                              </p:cTn>
                            </p:par>
                            <p:par>
                              <p:cTn id="88" fill="hold">
                                <p:stCondLst>
                                  <p:cond delay="6300"/>
                                </p:stCondLst>
                                <p:childTnLst>
                                  <p:par>
                                    <p:cTn id="89" presetID="53" presetClass="entr" presetSubtype="16" fill="hold" nodeType="afterEffect">
                                      <p:stCondLst>
                                        <p:cond delay="0"/>
                                      </p:stCondLst>
                                      <p:childTnLst>
                                        <p:set>
                                          <p:cBhvr>
                                            <p:cTn id="90" dur="1" fill="hold">
                                              <p:stCondLst>
                                                <p:cond delay="0"/>
                                              </p:stCondLst>
                                            </p:cTn>
                                            <p:tgtEl>
                                              <p:spTgt spid="111"/>
                                            </p:tgtEl>
                                            <p:attrNameLst>
                                              <p:attrName>style.visibility</p:attrName>
                                            </p:attrNameLst>
                                          </p:cBhvr>
                                          <p:to>
                                            <p:strVal val="visible"/>
                                          </p:to>
                                        </p:set>
                                        <p:anim calcmode="lin" valueType="num">
                                          <p:cBhvr>
                                            <p:cTn id="91" dur="100" fill="hold"/>
                                            <p:tgtEl>
                                              <p:spTgt spid="111"/>
                                            </p:tgtEl>
                                            <p:attrNameLst>
                                              <p:attrName>ppt_w</p:attrName>
                                            </p:attrNameLst>
                                          </p:cBhvr>
                                          <p:tavLst>
                                            <p:tav tm="0">
                                              <p:val>
                                                <p:fltVal val="0"/>
                                              </p:val>
                                            </p:tav>
                                            <p:tav tm="100000">
                                              <p:val>
                                                <p:strVal val="#ppt_w"/>
                                              </p:val>
                                            </p:tav>
                                          </p:tavLst>
                                        </p:anim>
                                        <p:anim calcmode="lin" valueType="num">
                                          <p:cBhvr>
                                            <p:cTn id="92" dur="100" fill="hold"/>
                                            <p:tgtEl>
                                              <p:spTgt spid="111"/>
                                            </p:tgtEl>
                                            <p:attrNameLst>
                                              <p:attrName>ppt_h</p:attrName>
                                            </p:attrNameLst>
                                          </p:cBhvr>
                                          <p:tavLst>
                                            <p:tav tm="0">
                                              <p:val>
                                                <p:fltVal val="0"/>
                                              </p:val>
                                            </p:tav>
                                            <p:tav tm="100000">
                                              <p:val>
                                                <p:strVal val="#ppt_h"/>
                                              </p:val>
                                            </p:tav>
                                          </p:tavLst>
                                        </p:anim>
                                        <p:animEffect transition="in" filter="fade">
                                          <p:cBhvr>
                                            <p:cTn id="93" dur="100"/>
                                            <p:tgtEl>
                                              <p:spTgt spid="111"/>
                                            </p:tgtEl>
                                          </p:cBhvr>
                                        </p:animEffect>
                                      </p:childTnLst>
                                    </p:cTn>
                                  </p:par>
                                  <p:par>
                                    <p:cTn id="94" presetID="6" presetClass="emph" presetSubtype="0" fill="hold" nodeType="withEffect">
                                      <p:stCondLst>
                                        <p:cond delay="100"/>
                                      </p:stCondLst>
                                      <p:childTnLst>
                                        <p:animScale>
                                          <p:cBhvr>
                                            <p:cTn id="95" dur="100" fill="hold"/>
                                            <p:tgtEl>
                                              <p:spTgt spid="111"/>
                                            </p:tgtEl>
                                          </p:cBhvr>
                                          <p:by x="110000" y="110000"/>
                                        </p:animScale>
                                      </p:childTnLst>
                                    </p:cTn>
                                  </p:par>
                                  <p:par>
                                    <p:cTn id="96" presetID="6" presetClass="emph" presetSubtype="0" fill="hold" nodeType="withEffect">
                                      <p:stCondLst>
                                        <p:cond delay="200"/>
                                      </p:stCondLst>
                                      <p:childTnLst>
                                        <p:animScale>
                                          <p:cBhvr>
                                            <p:cTn id="97" dur="200" fill="hold"/>
                                            <p:tgtEl>
                                              <p:spTgt spid="111"/>
                                            </p:tgtEl>
                                          </p:cBhvr>
                                          <p:by x="90000" y="90000"/>
                                        </p:animScale>
                                      </p:childTnLst>
                                    </p:cTn>
                                  </p:par>
                                  <p:par>
                                    <p:cTn id="98" presetID="6" presetClass="emph" presetSubtype="0" fill="hold" nodeType="withEffect">
                                      <p:stCondLst>
                                        <p:cond delay="400"/>
                                      </p:stCondLst>
                                      <p:childTnLst>
                                        <p:animScale>
                                          <p:cBhvr>
                                            <p:cTn id="99" dur="100" fill="hold"/>
                                            <p:tgtEl>
                                              <p:spTgt spid="111"/>
                                            </p:tgtEl>
                                          </p:cBhvr>
                                          <p:by x="105000" y="105000"/>
                                        </p:animScale>
                                      </p:childTnLst>
                                    </p:cTn>
                                  </p:par>
                                  <p:par>
                                    <p:cTn id="100" presetID="6" presetClass="emph" presetSubtype="0" fill="hold" nodeType="withEffect">
                                      <p:stCondLst>
                                        <p:cond delay="500"/>
                                      </p:stCondLst>
                                      <p:childTnLst>
                                        <p:animScale>
                                          <p:cBhvr>
                                            <p:cTn id="101" dur="200" fill="hold"/>
                                            <p:tgtEl>
                                              <p:spTgt spid="111"/>
                                            </p:tgtEl>
                                          </p:cBhvr>
                                          <p:by x="95000" y="95000"/>
                                        </p:animScale>
                                      </p:childTnLst>
                                    </p:cTn>
                                  </p:par>
                                </p:childTnLst>
                              </p:cTn>
                            </p:par>
                            <p:par>
                              <p:cTn id="102" fill="hold">
                                <p:stCondLst>
                                  <p:cond delay="7000"/>
                                </p:stCondLst>
                                <p:childTnLst>
                                  <p:par>
                                    <p:cTn id="103" presetID="22" presetClass="entr" presetSubtype="2" fill="hold" grpId="0" nodeType="afterEffect">
                                      <p:stCondLst>
                                        <p:cond delay="0"/>
                                      </p:stCondLst>
                                      <p:childTnLst>
                                        <p:set>
                                          <p:cBhvr>
                                            <p:cTn id="104" dur="1" fill="hold">
                                              <p:stCondLst>
                                                <p:cond delay="0"/>
                                              </p:stCondLst>
                                            </p:cTn>
                                            <p:tgtEl>
                                              <p:spTgt spid="145"/>
                                            </p:tgtEl>
                                            <p:attrNameLst>
                                              <p:attrName>style.visibility</p:attrName>
                                            </p:attrNameLst>
                                          </p:cBhvr>
                                          <p:to>
                                            <p:strVal val="visible"/>
                                          </p:to>
                                        </p:set>
                                        <p:animEffect transition="in" filter="wipe(right)">
                                          <p:cBhvr>
                                            <p:cTn id="105" dur="500"/>
                                            <p:tgtEl>
                                              <p:spTgt spid="145"/>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146"/>
                                            </p:tgtEl>
                                            <p:attrNameLst>
                                              <p:attrName>style.visibility</p:attrName>
                                            </p:attrNameLst>
                                          </p:cBhvr>
                                          <p:to>
                                            <p:strVal val="visible"/>
                                          </p:to>
                                        </p:set>
                                        <p:animEffect transition="in" filter="wipe(right)">
                                          <p:cBhvr>
                                            <p:cTn id="108" dur="500"/>
                                            <p:tgtEl>
                                              <p:spTgt spid="146"/>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147"/>
                                            </p:tgtEl>
                                            <p:attrNameLst>
                                              <p:attrName>style.visibility</p:attrName>
                                            </p:attrNameLst>
                                          </p:cBhvr>
                                          <p:to>
                                            <p:strVal val="visible"/>
                                          </p:to>
                                        </p:set>
                                        <p:animEffect transition="in" filter="wipe(right)">
                                          <p:cBhvr>
                                            <p:cTn id="111" dur="500"/>
                                            <p:tgtEl>
                                              <p:spTgt spid="147"/>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148"/>
                                            </p:tgtEl>
                                            <p:attrNameLst>
                                              <p:attrName>style.visibility</p:attrName>
                                            </p:attrNameLst>
                                          </p:cBhvr>
                                          <p:to>
                                            <p:strVal val="visible"/>
                                          </p:to>
                                        </p:set>
                                        <p:animEffect transition="in" filter="wipe(right)">
                                          <p:cBhvr>
                                            <p:cTn id="114" dur="500"/>
                                            <p:tgtEl>
                                              <p:spTgt spid="148"/>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42"/>
                                            </p:tgtEl>
                                            <p:attrNameLst>
                                              <p:attrName>style.visibility</p:attrName>
                                            </p:attrNameLst>
                                          </p:cBhvr>
                                          <p:to>
                                            <p:strVal val="visible"/>
                                          </p:to>
                                        </p:set>
                                        <p:animEffect transition="in" filter="wipe(left)">
                                          <p:cBhvr>
                                            <p:cTn id="117" dur="500"/>
                                            <p:tgtEl>
                                              <p:spTgt spid="142"/>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51"/>
                                            </p:tgtEl>
                                            <p:attrNameLst>
                                              <p:attrName>style.visibility</p:attrName>
                                            </p:attrNameLst>
                                          </p:cBhvr>
                                          <p:to>
                                            <p:strVal val="visible"/>
                                          </p:to>
                                        </p:set>
                                        <p:animEffect transition="in" filter="wipe(left)">
                                          <p:cBhvr>
                                            <p:cTn id="120" dur="500"/>
                                            <p:tgtEl>
                                              <p:spTgt spid="151"/>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143"/>
                                            </p:tgtEl>
                                            <p:attrNameLst>
                                              <p:attrName>style.visibility</p:attrName>
                                            </p:attrNameLst>
                                          </p:cBhvr>
                                          <p:to>
                                            <p:strVal val="visible"/>
                                          </p:to>
                                        </p:set>
                                        <p:animEffect transition="in" filter="wipe(left)">
                                          <p:cBhvr>
                                            <p:cTn id="123" dur="500"/>
                                            <p:tgtEl>
                                              <p:spTgt spid="143"/>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149"/>
                                            </p:tgtEl>
                                            <p:attrNameLst>
                                              <p:attrName>style.visibility</p:attrName>
                                            </p:attrNameLst>
                                          </p:cBhvr>
                                          <p:to>
                                            <p:strVal val="visible"/>
                                          </p:to>
                                        </p:set>
                                        <p:animEffect transition="in" filter="wipe(left)">
                                          <p:cBhvr>
                                            <p:cTn id="126" dur="500"/>
                                            <p:tgtEl>
                                              <p:spTgt spid="149"/>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144"/>
                                            </p:tgtEl>
                                            <p:attrNameLst>
                                              <p:attrName>style.visibility</p:attrName>
                                            </p:attrNameLst>
                                          </p:cBhvr>
                                          <p:to>
                                            <p:strVal val="visible"/>
                                          </p:to>
                                        </p:set>
                                        <p:animEffect transition="in" filter="wipe(left)">
                                          <p:cBhvr>
                                            <p:cTn id="129" dur="500"/>
                                            <p:tgtEl>
                                              <p:spTgt spid="144"/>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150"/>
                                            </p:tgtEl>
                                            <p:attrNameLst>
                                              <p:attrName>style.visibility</p:attrName>
                                            </p:attrNameLst>
                                          </p:cBhvr>
                                          <p:to>
                                            <p:strVal val="visible"/>
                                          </p:to>
                                        </p:set>
                                        <p:animEffect transition="in" filter="wipe(left)">
                                          <p:cBhvr>
                                            <p:cTn id="132" dur="5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84" grpId="0"/>
          <p:bldP spid="142" grpId="0"/>
          <p:bldP spid="143" grpId="0"/>
          <p:bldP spid="144" grpId="0"/>
          <p:bldP spid="145" grpId="0"/>
          <p:bldP spid="146" grpId="0"/>
          <p:bldP spid="147" grpId="0"/>
          <p:bldP spid="148" grpId="0"/>
          <p:bldP spid="149" grpId="0"/>
          <p:bldP spid="150" grpId="0"/>
          <p:bldP spid="15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7"/>
                                            </p:tgtEl>
                                            <p:attrNameLst>
                                              <p:attrName>style.visibility</p:attrName>
                                            </p:attrNameLst>
                                          </p:cBhvr>
                                          <p:to>
                                            <p:strVal val="visible"/>
                                          </p:to>
                                        </p:set>
                                        <p:anim calcmode="lin" valueType="num">
                                          <p:cBhvr additive="base">
                                            <p:cTn id="14" dur="500" fill="hold"/>
                                            <p:tgtEl>
                                              <p:spTgt spid="77"/>
                                            </p:tgtEl>
                                            <p:attrNameLst>
                                              <p:attrName>ppt_x</p:attrName>
                                            </p:attrNameLst>
                                          </p:cBhvr>
                                          <p:tavLst>
                                            <p:tav tm="0">
                                              <p:val>
                                                <p:strVal val="1+#ppt_w/2"/>
                                              </p:val>
                                            </p:tav>
                                            <p:tav tm="100000">
                                              <p:val>
                                                <p:strVal val="#ppt_x"/>
                                              </p:val>
                                            </p:tav>
                                          </p:tavLst>
                                        </p:anim>
                                        <p:anim calcmode="lin" valueType="num">
                                          <p:cBhvr additive="base">
                                            <p:cTn id="15" dur="500" fill="hold"/>
                                            <p:tgtEl>
                                              <p:spTgt spid="77"/>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4"/>
                                            </p:tgtEl>
                                            <p:attrNameLst>
                                              <p:attrName>style.visibility</p:attrName>
                                            </p:attrNameLst>
                                          </p:cBhvr>
                                          <p:to>
                                            <p:strVal val="visible"/>
                                          </p:to>
                                        </p:set>
                                        <p:animEffect transition="in" filter="barn(outVertical)">
                                          <p:cBhvr>
                                            <p:cTn id="19" dur="7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8"/>
                                            </p:tgtEl>
                                            <p:attrNameLst>
                                              <p:attrName>style.visibility</p:attrName>
                                            </p:attrNameLst>
                                          </p:cBhvr>
                                          <p:to>
                                            <p:strVal val="visible"/>
                                          </p:to>
                                        </p:set>
                                        <p:animEffect transition="in" filter="wipe(down)">
                                          <p:cBhvr>
                                            <p:cTn id="23" dur="500"/>
                                            <p:tgtEl>
                                              <p:spTgt spid="118"/>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wipe(down)">
                                          <p:cBhvr>
                                            <p:cTn id="27" dur="500"/>
                                            <p:tgtEl>
                                              <p:spTgt spid="13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down)">
                                          <p:cBhvr>
                                            <p:cTn id="31" dur="500"/>
                                            <p:tgtEl>
                                              <p:spTgt spid="85"/>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91"/>
                                            </p:tgtEl>
                                            <p:attrNameLst>
                                              <p:attrName>style.visibility</p:attrName>
                                            </p:attrNameLst>
                                          </p:cBhvr>
                                          <p:to>
                                            <p:strVal val="visible"/>
                                          </p:to>
                                        </p:set>
                                        <p:anim calcmode="lin" valueType="num">
                                          <p:cBhvr>
                                            <p:cTn id="35" dur="100" fill="hold"/>
                                            <p:tgtEl>
                                              <p:spTgt spid="91"/>
                                            </p:tgtEl>
                                            <p:attrNameLst>
                                              <p:attrName>ppt_w</p:attrName>
                                            </p:attrNameLst>
                                          </p:cBhvr>
                                          <p:tavLst>
                                            <p:tav tm="0">
                                              <p:val>
                                                <p:fltVal val="0"/>
                                              </p:val>
                                            </p:tav>
                                            <p:tav tm="100000">
                                              <p:val>
                                                <p:strVal val="#ppt_w"/>
                                              </p:val>
                                            </p:tav>
                                          </p:tavLst>
                                        </p:anim>
                                        <p:anim calcmode="lin" valueType="num">
                                          <p:cBhvr>
                                            <p:cTn id="36" dur="100" fill="hold"/>
                                            <p:tgtEl>
                                              <p:spTgt spid="91"/>
                                            </p:tgtEl>
                                            <p:attrNameLst>
                                              <p:attrName>ppt_h</p:attrName>
                                            </p:attrNameLst>
                                          </p:cBhvr>
                                          <p:tavLst>
                                            <p:tav tm="0">
                                              <p:val>
                                                <p:fltVal val="0"/>
                                              </p:val>
                                            </p:tav>
                                            <p:tav tm="100000">
                                              <p:val>
                                                <p:strVal val="#ppt_h"/>
                                              </p:val>
                                            </p:tav>
                                          </p:tavLst>
                                        </p:anim>
                                        <p:animEffect transition="in" filter="fade">
                                          <p:cBhvr>
                                            <p:cTn id="37" dur="100"/>
                                            <p:tgtEl>
                                              <p:spTgt spid="91"/>
                                            </p:tgtEl>
                                          </p:cBhvr>
                                        </p:animEffect>
                                      </p:childTnLst>
                                    </p:cTn>
                                  </p:par>
                                  <p:par>
                                    <p:cTn id="38" presetID="6" presetClass="emph" presetSubtype="0" fill="hold" nodeType="withEffect">
                                      <p:stCondLst>
                                        <p:cond delay="100"/>
                                      </p:stCondLst>
                                      <p:childTnLst>
                                        <p:animScale>
                                          <p:cBhvr>
                                            <p:cTn id="39" dur="100" fill="hold"/>
                                            <p:tgtEl>
                                              <p:spTgt spid="91"/>
                                            </p:tgtEl>
                                          </p:cBhvr>
                                          <p:by x="110000" y="110000"/>
                                        </p:animScale>
                                      </p:childTnLst>
                                    </p:cTn>
                                  </p:par>
                                  <p:par>
                                    <p:cTn id="40" presetID="6" presetClass="emph" presetSubtype="0" fill="hold" nodeType="withEffect">
                                      <p:stCondLst>
                                        <p:cond delay="200"/>
                                      </p:stCondLst>
                                      <p:childTnLst>
                                        <p:animScale>
                                          <p:cBhvr>
                                            <p:cTn id="41" dur="200" fill="hold"/>
                                            <p:tgtEl>
                                              <p:spTgt spid="91"/>
                                            </p:tgtEl>
                                          </p:cBhvr>
                                          <p:by x="90000" y="90000"/>
                                        </p:animScale>
                                      </p:childTnLst>
                                    </p:cTn>
                                  </p:par>
                                  <p:par>
                                    <p:cTn id="42" presetID="6" presetClass="emph" presetSubtype="0" fill="hold" nodeType="withEffect">
                                      <p:stCondLst>
                                        <p:cond delay="400"/>
                                      </p:stCondLst>
                                      <p:childTnLst>
                                        <p:animScale>
                                          <p:cBhvr>
                                            <p:cTn id="43" dur="100" fill="hold"/>
                                            <p:tgtEl>
                                              <p:spTgt spid="91"/>
                                            </p:tgtEl>
                                          </p:cBhvr>
                                          <p:by x="105000" y="105000"/>
                                        </p:animScale>
                                      </p:childTnLst>
                                    </p:cTn>
                                  </p:par>
                                  <p:par>
                                    <p:cTn id="44" presetID="6" presetClass="emph" presetSubtype="0" fill="hold" nodeType="withEffect">
                                      <p:stCondLst>
                                        <p:cond delay="500"/>
                                      </p:stCondLst>
                                      <p:childTnLst>
                                        <p:animScale>
                                          <p:cBhvr>
                                            <p:cTn id="45" dur="200" fill="hold"/>
                                            <p:tgtEl>
                                              <p:spTgt spid="91"/>
                                            </p:tgtEl>
                                          </p:cBhvr>
                                          <p:by x="95000" y="95000"/>
                                        </p:animScale>
                                      </p:childTnLst>
                                    </p:cTn>
                                  </p:par>
                                </p:childTnLst>
                              </p:cTn>
                            </p:par>
                            <p:par>
                              <p:cTn id="46" fill="hold">
                                <p:stCondLst>
                                  <p:cond delay="4200"/>
                                </p:stCondLst>
                                <p:childTnLst>
                                  <p:par>
                                    <p:cTn id="47" presetID="53" presetClass="entr" presetSubtype="16" fill="hold" nodeType="afterEffect">
                                      <p:stCondLst>
                                        <p:cond delay="0"/>
                                      </p:stCondLst>
                                      <p:childTnLst>
                                        <p:set>
                                          <p:cBhvr>
                                            <p:cTn id="48" dur="1" fill="hold">
                                              <p:stCondLst>
                                                <p:cond delay="0"/>
                                              </p:stCondLst>
                                            </p:cTn>
                                            <p:tgtEl>
                                              <p:spTgt spid="106"/>
                                            </p:tgtEl>
                                            <p:attrNameLst>
                                              <p:attrName>style.visibility</p:attrName>
                                            </p:attrNameLst>
                                          </p:cBhvr>
                                          <p:to>
                                            <p:strVal val="visible"/>
                                          </p:to>
                                        </p:set>
                                        <p:anim calcmode="lin" valueType="num">
                                          <p:cBhvr>
                                            <p:cTn id="49" dur="100" fill="hold"/>
                                            <p:tgtEl>
                                              <p:spTgt spid="106"/>
                                            </p:tgtEl>
                                            <p:attrNameLst>
                                              <p:attrName>ppt_w</p:attrName>
                                            </p:attrNameLst>
                                          </p:cBhvr>
                                          <p:tavLst>
                                            <p:tav tm="0">
                                              <p:val>
                                                <p:fltVal val="0"/>
                                              </p:val>
                                            </p:tav>
                                            <p:tav tm="100000">
                                              <p:val>
                                                <p:strVal val="#ppt_w"/>
                                              </p:val>
                                            </p:tav>
                                          </p:tavLst>
                                        </p:anim>
                                        <p:anim calcmode="lin" valueType="num">
                                          <p:cBhvr>
                                            <p:cTn id="50" dur="100" fill="hold"/>
                                            <p:tgtEl>
                                              <p:spTgt spid="106"/>
                                            </p:tgtEl>
                                            <p:attrNameLst>
                                              <p:attrName>ppt_h</p:attrName>
                                            </p:attrNameLst>
                                          </p:cBhvr>
                                          <p:tavLst>
                                            <p:tav tm="0">
                                              <p:val>
                                                <p:fltVal val="0"/>
                                              </p:val>
                                            </p:tav>
                                            <p:tav tm="100000">
                                              <p:val>
                                                <p:strVal val="#ppt_h"/>
                                              </p:val>
                                            </p:tav>
                                          </p:tavLst>
                                        </p:anim>
                                        <p:animEffect transition="in" filter="fade">
                                          <p:cBhvr>
                                            <p:cTn id="51" dur="100"/>
                                            <p:tgtEl>
                                              <p:spTgt spid="106"/>
                                            </p:tgtEl>
                                          </p:cBhvr>
                                        </p:animEffect>
                                      </p:childTnLst>
                                    </p:cTn>
                                  </p:par>
                                  <p:par>
                                    <p:cTn id="52" presetID="6" presetClass="emph" presetSubtype="0" fill="hold" nodeType="withEffect">
                                      <p:stCondLst>
                                        <p:cond delay="100"/>
                                      </p:stCondLst>
                                      <p:childTnLst>
                                        <p:animScale>
                                          <p:cBhvr>
                                            <p:cTn id="53" dur="100" fill="hold"/>
                                            <p:tgtEl>
                                              <p:spTgt spid="106"/>
                                            </p:tgtEl>
                                          </p:cBhvr>
                                          <p:by x="110000" y="110000"/>
                                        </p:animScale>
                                      </p:childTnLst>
                                    </p:cTn>
                                  </p:par>
                                  <p:par>
                                    <p:cTn id="54" presetID="6" presetClass="emph" presetSubtype="0" fill="hold" nodeType="withEffect">
                                      <p:stCondLst>
                                        <p:cond delay="200"/>
                                      </p:stCondLst>
                                      <p:childTnLst>
                                        <p:animScale>
                                          <p:cBhvr>
                                            <p:cTn id="55" dur="200" fill="hold"/>
                                            <p:tgtEl>
                                              <p:spTgt spid="106"/>
                                            </p:tgtEl>
                                          </p:cBhvr>
                                          <p:by x="90000" y="90000"/>
                                        </p:animScale>
                                      </p:childTnLst>
                                    </p:cTn>
                                  </p:par>
                                  <p:par>
                                    <p:cTn id="56" presetID="6" presetClass="emph" presetSubtype="0" fill="hold" nodeType="withEffect">
                                      <p:stCondLst>
                                        <p:cond delay="400"/>
                                      </p:stCondLst>
                                      <p:childTnLst>
                                        <p:animScale>
                                          <p:cBhvr>
                                            <p:cTn id="57" dur="100" fill="hold"/>
                                            <p:tgtEl>
                                              <p:spTgt spid="106"/>
                                            </p:tgtEl>
                                          </p:cBhvr>
                                          <p:by x="105000" y="105000"/>
                                        </p:animScale>
                                      </p:childTnLst>
                                    </p:cTn>
                                  </p:par>
                                  <p:par>
                                    <p:cTn id="58" presetID="6" presetClass="emph" presetSubtype="0" fill="hold" nodeType="withEffect">
                                      <p:stCondLst>
                                        <p:cond delay="500"/>
                                      </p:stCondLst>
                                      <p:childTnLst>
                                        <p:animScale>
                                          <p:cBhvr>
                                            <p:cTn id="59" dur="200" fill="hold"/>
                                            <p:tgtEl>
                                              <p:spTgt spid="106"/>
                                            </p:tgtEl>
                                          </p:cBhvr>
                                          <p:by x="95000" y="95000"/>
                                        </p:animScale>
                                      </p:childTnLst>
                                    </p:cTn>
                                  </p:par>
                                </p:childTnLst>
                              </p:cTn>
                            </p:par>
                            <p:par>
                              <p:cTn id="60" fill="hold">
                                <p:stCondLst>
                                  <p:cond delay="4900"/>
                                </p:stCondLst>
                                <p:childTnLst>
                                  <p:par>
                                    <p:cTn id="61" presetID="53" presetClass="entr" presetSubtype="16" fill="hold" nodeType="afterEffect">
                                      <p:stCondLst>
                                        <p:cond delay="0"/>
                                      </p:stCondLst>
                                      <p:childTnLst>
                                        <p:set>
                                          <p:cBhvr>
                                            <p:cTn id="62" dur="1" fill="hold">
                                              <p:stCondLst>
                                                <p:cond delay="0"/>
                                              </p:stCondLst>
                                            </p:cTn>
                                            <p:tgtEl>
                                              <p:spTgt spid="96"/>
                                            </p:tgtEl>
                                            <p:attrNameLst>
                                              <p:attrName>style.visibility</p:attrName>
                                            </p:attrNameLst>
                                          </p:cBhvr>
                                          <p:to>
                                            <p:strVal val="visible"/>
                                          </p:to>
                                        </p:set>
                                        <p:anim calcmode="lin" valueType="num">
                                          <p:cBhvr>
                                            <p:cTn id="63" dur="100" fill="hold"/>
                                            <p:tgtEl>
                                              <p:spTgt spid="96"/>
                                            </p:tgtEl>
                                            <p:attrNameLst>
                                              <p:attrName>ppt_w</p:attrName>
                                            </p:attrNameLst>
                                          </p:cBhvr>
                                          <p:tavLst>
                                            <p:tav tm="0">
                                              <p:val>
                                                <p:fltVal val="0"/>
                                              </p:val>
                                            </p:tav>
                                            <p:tav tm="100000">
                                              <p:val>
                                                <p:strVal val="#ppt_w"/>
                                              </p:val>
                                            </p:tav>
                                          </p:tavLst>
                                        </p:anim>
                                        <p:anim calcmode="lin" valueType="num">
                                          <p:cBhvr>
                                            <p:cTn id="64" dur="100" fill="hold"/>
                                            <p:tgtEl>
                                              <p:spTgt spid="96"/>
                                            </p:tgtEl>
                                            <p:attrNameLst>
                                              <p:attrName>ppt_h</p:attrName>
                                            </p:attrNameLst>
                                          </p:cBhvr>
                                          <p:tavLst>
                                            <p:tav tm="0">
                                              <p:val>
                                                <p:fltVal val="0"/>
                                              </p:val>
                                            </p:tav>
                                            <p:tav tm="100000">
                                              <p:val>
                                                <p:strVal val="#ppt_h"/>
                                              </p:val>
                                            </p:tav>
                                          </p:tavLst>
                                        </p:anim>
                                        <p:animEffect transition="in" filter="fade">
                                          <p:cBhvr>
                                            <p:cTn id="65" dur="100"/>
                                            <p:tgtEl>
                                              <p:spTgt spid="96"/>
                                            </p:tgtEl>
                                          </p:cBhvr>
                                        </p:animEffect>
                                      </p:childTnLst>
                                    </p:cTn>
                                  </p:par>
                                  <p:par>
                                    <p:cTn id="66" presetID="6" presetClass="emph" presetSubtype="0" fill="hold" nodeType="withEffect">
                                      <p:stCondLst>
                                        <p:cond delay="100"/>
                                      </p:stCondLst>
                                      <p:childTnLst>
                                        <p:animScale>
                                          <p:cBhvr>
                                            <p:cTn id="67" dur="100" fill="hold"/>
                                            <p:tgtEl>
                                              <p:spTgt spid="96"/>
                                            </p:tgtEl>
                                          </p:cBhvr>
                                          <p:by x="110000" y="110000"/>
                                        </p:animScale>
                                      </p:childTnLst>
                                    </p:cTn>
                                  </p:par>
                                  <p:par>
                                    <p:cTn id="68" presetID="6" presetClass="emph" presetSubtype="0" fill="hold" nodeType="withEffect">
                                      <p:stCondLst>
                                        <p:cond delay="200"/>
                                      </p:stCondLst>
                                      <p:childTnLst>
                                        <p:animScale>
                                          <p:cBhvr>
                                            <p:cTn id="69" dur="200" fill="hold"/>
                                            <p:tgtEl>
                                              <p:spTgt spid="96"/>
                                            </p:tgtEl>
                                          </p:cBhvr>
                                          <p:by x="90000" y="90000"/>
                                        </p:animScale>
                                      </p:childTnLst>
                                    </p:cTn>
                                  </p:par>
                                  <p:par>
                                    <p:cTn id="70" presetID="6" presetClass="emph" presetSubtype="0" fill="hold" nodeType="withEffect">
                                      <p:stCondLst>
                                        <p:cond delay="400"/>
                                      </p:stCondLst>
                                      <p:childTnLst>
                                        <p:animScale>
                                          <p:cBhvr>
                                            <p:cTn id="71" dur="100" fill="hold"/>
                                            <p:tgtEl>
                                              <p:spTgt spid="96"/>
                                            </p:tgtEl>
                                          </p:cBhvr>
                                          <p:by x="105000" y="105000"/>
                                        </p:animScale>
                                      </p:childTnLst>
                                    </p:cTn>
                                  </p:par>
                                  <p:par>
                                    <p:cTn id="72" presetID="6" presetClass="emph" presetSubtype="0" fill="hold" nodeType="withEffect">
                                      <p:stCondLst>
                                        <p:cond delay="500"/>
                                      </p:stCondLst>
                                      <p:childTnLst>
                                        <p:animScale>
                                          <p:cBhvr>
                                            <p:cTn id="73" dur="200" fill="hold"/>
                                            <p:tgtEl>
                                              <p:spTgt spid="96"/>
                                            </p:tgtEl>
                                          </p:cBhvr>
                                          <p:by x="95000" y="95000"/>
                                        </p:animScale>
                                      </p:childTnLst>
                                    </p:cTn>
                                  </p:par>
                                </p:childTnLst>
                              </p:cTn>
                            </p:par>
                            <p:par>
                              <p:cTn id="74" fill="hold">
                                <p:stCondLst>
                                  <p:cond delay="5600"/>
                                </p:stCondLst>
                                <p:childTnLst>
                                  <p:par>
                                    <p:cTn id="75" presetID="53" presetClass="entr" presetSubtype="16" fill="hold" nodeType="afterEffect">
                                      <p:stCondLst>
                                        <p:cond delay="0"/>
                                      </p:stCondLst>
                                      <p:childTnLst>
                                        <p:set>
                                          <p:cBhvr>
                                            <p:cTn id="76" dur="1" fill="hold">
                                              <p:stCondLst>
                                                <p:cond delay="0"/>
                                              </p:stCondLst>
                                            </p:cTn>
                                            <p:tgtEl>
                                              <p:spTgt spid="101"/>
                                            </p:tgtEl>
                                            <p:attrNameLst>
                                              <p:attrName>style.visibility</p:attrName>
                                            </p:attrNameLst>
                                          </p:cBhvr>
                                          <p:to>
                                            <p:strVal val="visible"/>
                                          </p:to>
                                        </p:set>
                                        <p:anim calcmode="lin" valueType="num">
                                          <p:cBhvr>
                                            <p:cTn id="77" dur="100" fill="hold"/>
                                            <p:tgtEl>
                                              <p:spTgt spid="101"/>
                                            </p:tgtEl>
                                            <p:attrNameLst>
                                              <p:attrName>ppt_w</p:attrName>
                                            </p:attrNameLst>
                                          </p:cBhvr>
                                          <p:tavLst>
                                            <p:tav tm="0">
                                              <p:val>
                                                <p:fltVal val="0"/>
                                              </p:val>
                                            </p:tav>
                                            <p:tav tm="100000">
                                              <p:val>
                                                <p:strVal val="#ppt_w"/>
                                              </p:val>
                                            </p:tav>
                                          </p:tavLst>
                                        </p:anim>
                                        <p:anim calcmode="lin" valueType="num">
                                          <p:cBhvr>
                                            <p:cTn id="78" dur="100" fill="hold"/>
                                            <p:tgtEl>
                                              <p:spTgt spid="101"/>
                                            </p:tgtEl>
                                            <p:attrNameLst>
                                              <p:attrName>ppt_h</p:attrName>
                                            </p:attrNameLst>
                                          </p:cBhvr>
                                          <p:tavLst>
                                            <p:tav tm="0">
                                              <p:val>
                                                <p:fltVal val="0"/>
                                              </p:val>
                                            </p:tav>
                                            <p:tav tm="100000">
                                              <p:val>
                                                <p:strVal val="#ppt_h"/>
                                              </p:val>
                                            </p:tav>
                                          </p:tavLst>
                                        </p:anim>
                                        <p:animEffect transition="in" filter="fade">
                                          <p:cBhvr>
                                            <p:cTn id="79" dur="100"/>
                                            <p:tgtEl>
                                              <p:spTgt spid="101"/>
                                            </p:tgtEl>
                                          </p:cBhvr>
                                        </p:animEffect>
                                      </p:childTnLst>
                                    </p:cTn>
                                  </p:par>
                                  <p:par>
                                    <p:cTn id="80" presetID="6" presetClass="emph" presetSubtype="0" fill="hold" nodeType="withEffect">
                                      <p:stCondLst>
                                        <p:cond delay="100"/>
                                      </p:stCondLst>
                                      <p:childTnLst>
                                        <p:animScale>
                                          <p:cBhvr>
                                            <p:cTn id="81" dur="100" fill="hold"/>
                                            <p:tgtEl>
                                              <p:spTgt spid="101"/>
                                            </p:tgtEl>
                                          </p:cBhvr>
                                          <p:by x="110000" y="110000"/>
                                        </p:animScale>
                                      </p:childTnLst>
                                    </p:cTn>
                                  </p:par>
                                  <p:par>
                                    <p:cTn id="82" presetID="6" presetClass="emph" presetSubtype="0" fill="hold" nodeType="withEffect">
                                      <p:stCondLst>
                                        <p:cond delay="200"/>
                                      </p:stCondLst>
                                      <p:childTnLst>
                                        <p:animScale>
                                          <p:cBhvr>
                                            <p:cTn id="83" dur="200" fill="hold"/>
                                            <p:tgtEl>
                                              <p:spTgt spid="101"/>
                                            </p:tgtEl>
                                          </p:cBhvr>
                                          <p:by x="90000" y="90000"/>
                                        </p:animScale>
                                      </p:childTnLst>
                                    </p:cTn>
                                  </p:par>
                                  <p:par>
                                    <p:cTn id="84" presetID="6" presetClass="emph" presetSubtype="0" fill="hold" nodeType="withEffect">
                                      <p:stCondLst>
                                        <p:cond delay="400"/>
                                      </p:stCondLst>
                                      <p:childTnLst>
                                        <p:animScale>
                                          <p:cBhvr>
                                            <p:cTn id="85" dur="100" fill="hold"/>
                                            <p:tgtEl>
                                              <p:spTgt spid="101"/>
                                            </p:tgtEl>
                                          </p:cBhvr>
                                          <p:by x="105000" y="105000"/>
                                        </p:animScale>
                                      </p:childTnLst>
                                    </p:cTn>
                                  </p:par>
                                  <p:par>
                                    <p:cTn id="86" presetID="6" presetClass="emph" presetSubtype="0" fill="hold" nodeType="withEffect">
                                      <p:stCondLst>
                                        <p:cond delay="500"/>
                                      </p:stCondLst>
                                      <p:childTnLst>
                                        <p:animScale>
                                          <p:cBhvr>
                                            <p:cTn id="87" dur="200" fill="hold"/>
                                            <p:tgtEl>
                                              <p:spTgt spid="101"/>
                                            </p:tgtEl>
                                          </p:cBhvr>
                                          <p:by x="95000" y="95000"/>
                                        </p:animScale>
                                      </p:childTnLst>
                                    </p:cTn>
                                  </p:par>
                                </p:childTnLst>
                              </p:cTn>
                            </p:par>
                            <p:par>
                              <p:cTn id="88" fill="hold">
                                <p:stCondLst>
                                  <p:cond delay="6300"/>
                                </p:stCondLst>
                                <p:childTnLst>
                                  <p:par>
                                    <p:cTn id="89" presetID="53" presetClass="entr" presetSubtype="16" fill="hold" nodeType="afterEffect">
                                      <p:stCondLst>
                                        <p:cond delay="0"/>
                                      </p:stCondLst>
                                      <p:childTnLst>
                                        <p:set>
                                          <p:cBhvr>
                                            <p:cTn id="90" dur="1" fill="hold">
                                              <p:stCondLst>
                                                <p:cond delay="0"/>
                                              </p:stCondLst>
                                            </p:cTn>
                                            <p:tgtEl>
                                              <p:spTgt spid="111"/>
                                            </p:tgtEl>
                                            <p:attrNameLst>
                                              <p:attrName>style.visibility</p:attrName>
                                            </p:attrNameLst>
                                          </p:cBhvr>
                                          <p:to>
                                            <p:strVal val="visible"/>
                                          </p:to>
                                        </p:set>
                                        <p:anim calcmode="lin" valueType="num">
                                          <p:cBhvr>
                                            <p:cTn id="91" dur="100" fill="hold"/>
                                            <p:tgtEl>
                                              <p:spTgt spid="111"/>
                                            </p:tgtEl>
                                            <p:attrNameLst>
                                              <p:attrName>ppt_w</p:attrName>
                                            </p:attrNameLst>
                                          </p:cBhvr>
                                          <p:tavLst>
                                            <p:tav tm="0">
                                              <p:val>
                                                <p:fltVal val="0"/>
                                              </p:val>
                                            </p:tav>
                                            <p:tav tm="100000">
                                              <p:val>
                                                <p:strVal val="#ppt_w"/>
                                              </p:val>
                                            </p:tav>
                                          </p:tavLst>
                                        </p:anim>
                                        <p:anim calcmode="lin" valueType="num">
                                          <p:cBhvr>
                                            <p:cTn id="92" dur="100" fill="hold"/>
                                            <p:tgtEl>
                                              <p:spTgt spid="111"/>
                                            </p:tgtEl>
                                            <p:attrNameLst>
                                              <p:attrName>ppt_h</p:attrName>
                                            </p:attrNameLst>
                                          </p:cBhvr>
                                          <p:tavLst>
                                            <p:tav tm="0">
                                              <p:val>
                                                <p:fltVal val="0"/>
                                              </p:val>
                                            </p:tav>
                                            <p:tav tm="100000">
                                              <p:val>
                                                <p:strVal val="#ppt_h"/>
                                              </p:val>
                                            </p:tav>
                                          </p:tavLst>
                                        </p:anim>
                                        <p:animEffect transition="in" filter="fade">
                                          <p:cBhvr>
                                            <p:cTn id="93" dur="100"/>
                                            <p:tgtEl>
                                              <p:spTgt spid="111"/>
                                            </p:tgtEl>
                                          </p:cBhvr>
                                        </p:animEffect>
                                      </p:childTnLst>
                                    </p:cTn>
                                  </p:par>
                                  <p:par>
                                    <p:cTn id="94" presetID="6" presetClass="emph" presetSubtype="0" fill="hold" nodeType="withEffect">
                                      <p:stCondLst>
                                        <p:cond delay="100"/>
                                      </p:stCondLst>
                                      <p:childTnLst>
                                        <p:animScale>
                                          <p:cBhvr>
                                            <p:cTn id="95" dur="100" fill="hold"/>
                                            <p:tgtEl>
                                              <p:spTgt spid="111"/>
                                            </p:tgtEl>
                                          </p:cBhvr>
                                          <p:by x="110000" y="110000"/>
                                        </p:animScale>
                                      </p:childTnLst>
                                    </p:cTn>
                                  </p:par>
                                  <p:par>
                                    <p:cTn id="96" presetID="6" presetClass="emph" presetSubtype="0" fill="hold" nodeType="withEffect">
                                      <p:stCondLst>
                                        <p:cond delay="200"/>
                                      </p:stCondLst>
                                      <p:childTnLst>
                                        <p:animScale>
                                          <p:cBhvr>
                                            <p:cTn id="97" dur="200" fill="hold"/>
                                            <p:tgtEl>
                                              <p:spTgt spid="111"/>
                                            </p:tgtEl>
                                          </p:cBhvr>
                                          <p:by x="90000" y="90000"/>
                                        </p:animScale>
                                      </p:childTnLst>
                                    </p:cTn>
                                  </p:par>
                                  <p:par>
                                    <p:cTn id="98" presetID="6" presetClass="emph" presetSubtype="0" fill="hold" nodeType="withEffect">
                                      <p:stCondLst>
                                        <p:cond delay="400"/>
                                      </p:stCondLst>
                                      <p:childTnLst>
                                        <p:animScale>
                                          <p:cBhvr>
                                            <p:cTn id="99" dur="100" fill="hold"/>
                                            <p:tgtEl>
                                              <p:spTgt spid="111"/>
                                            </p:tgtEl>
                                          </p:cBhvr>
                                          <p:by x="105000" y="105000"/>
                                        </p:animScale>
                                      </p:childTnLst>
                                    </p:cTn>
                                  </p:par>
                                  <p:par>
                                    <p:cTn id="100" presetID="6" presetClass="emph" presetSubtype="0" fill="hold" nodeType="withEffect">
                                      <p:stCondLst>
                                        <p:cond delay="500"/>
                                      </p:stCondLst>
                                      <p:childTnLst>
                                        <p:animScale>
                                          <p:cBhvr>
                                            <p:cTn id="101" dur="200" fill="hold"/>
                                            <p:tgtEl>
                                              <p:spTgt spid="111"/>
                                            </p:tgtEl>
                                          </p:cBhvr>
                                          <p:by x="95000" y="95000"/>
                                        </p:animScale>
                                      </p:childTnLst>
                                    </p:cTn>
                                  </p:par>
                                </p:childTnLst>
                              </p:cTn>
                            </p:par>
                            <p:par>
                              <p:cTn id="102" fill="hold">
                                <p:stCondLst>
                                  <p:cond delay="7000"/>
                                </p:stCondLst>
                                <p:childTnLst>
                                  <p:par>
                                    <p:cTn id="103" presetID="22" presetClass="entr" presetSubtype="2" fill="hold" grpId="0" nodeType="afterEffect">
                                      <p:stCondLst>
                                        <p:cond delay="0"/>
                                      </p:stCondLst>
                                      <p:childTnLst>
                                        <p:set>
                                          <p:cBhvr>
                                            <p:cTn id="104" dur="1" fill="hold">
                                              <p:stCondLst>
                                                <p:cond delay="0"/>
                                              </p:stCondLst>
                                            </p:cTn>
                                            <p:tgtEl>
                                              <p:spTgt spid="145"/>
                                            </p:tgtEl>
                                            <p:attrNameLst>
                                              <p:attrName>style.visibility</p:attrName>
                                            </p:attrNameLst>
                                          </p:cBhvr>
                                          <p:to>
                                            <p:strVal val="visible"/>
                                          </p:to>
                                        </p:set>
                                        <p:animEffect transition="in" filter="wipe(right)">
                                          <p:cBhvr>
                                            <p:cTn id="105" dur="500"/>
                                            <p:tgtEl>
                                              <p:spTgt spid="145"/>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146"/>
                                            </p:tgtEl>
                                            <p:attrNameLst>
                                              <p:attrName>style.visibility</p:attrName>
                                            </p:attrNameLst>
                                          </p:cBhvr>
                                          <p:to>
                                            <p:strVal val="visible"/>
                                          </p:to>
                                        </p:set>
                                        <p:animEffect transition="in" filter="wipe(right)">
                                          <p:cBhvr>
                                            <p:cTn id="108" dur="500"/>
                                            <p:tgtEl>
                                              <p:spTgt spid="146"/>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147"/>
                                            </p:tgtEl>
                                            <p:attrNameLst>
                                              <p:attrName>style.visibility</p:attrName>
                                            </p:attrNameLst>
                                          </p:cBhvr>
                                          <p:to>
                                            <p:strVal val="visible"/>
                                          </p:to>
                                        </p:set>
                                        <p:animEffect transition="in" filter="wipe(right)">
                                          <p:cBhvr>
                                            <p:cTn id="111" dur="500"/>
                                            <p:tgtEl>
                                              <p:spTgt spid="147"/>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148"/>
                                            </p:tgtEl>
                                            <p:attrNameLst>
                                              <p:attrName>style.visibility</p:attrName>
                                            </p:attrNameLst>
                                          </p:cBhvr>
                                          <p:to>
                                            <p:strVal val="visible"/>
                                          </p:to>
                                        </p:set>
                                        <p:animEffect transition="in" filter="wipe(right)">
                                          <p:cBhvr>
                                            <p:cTn id="114" dur="500"/>
                                            <p:tgtEl>
                                              <p:spTgt spid="148"/>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42"/>
                                            </p:tgtEl>
                                            <p:attrNameLst>
                                              <p:attrName>style.visibility</p:attrName>
                                            </p:attrNameLst>
                                          </p:cBhvr>
                                          <p:to>
                                            <p:strVal val="visible"/>
                                          </p:to>
                                        </p:set>
                                        <p:animEffect transition="in" filter="wipe(left)">
                                          <p:cBhvr>
                                            <p:cTn id="117" dur="500"/>
                                            <p:tgtEl>
                                              <p:spTgt spid="142"/>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51"/>
                                            </p:tgtEl>
                                            <p:attrNameLst>
                                              <p:attrName>style.visibility</p:attrName>
                                            </p:attrNameLst>
                                          </p:cBhvr>
                                          <p:to>
                                            <p:strVal val="visible"/>
                                          </p:to>
                                        </p:set>
                                        <p:animEffect transition="in" filter="wipe(left)">
                                          <p:cBhvr>
                                            <p:cTn id="120" dur="500"/>
                                            <p:tgtEl>
                                              <p:spTgt spid="151"/>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143"/>
                                            </p:tgtEl>
                                            <p:attrNameLst>
                                              <p:attrName>style.visibility</p:attrName>
                                            </p:attrNameLst>
                                          </p:cBhvr>
                                          <p:to>
                                            <p:strVal val="visible"/>
                                          </p:to>
                                        </p:set>
                                        <p:animEffect transition="in" filter="wipe(left)">
                                          <p:cBhvr>
                                            <p:cTn id="123" dur="500"/>
                                            <p:tgtEl>
                                              <p:spTgt spid="143"/>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149"/>
                                            </p:tgtEl>
                                            <p:attrNameLst>
                                              <p:attrName>style.visibility</p:attrName>
                                            </p:attrNameLst>
                                          </p:cBhvr>
                                          <p:to>
                                            <p:strVal val="visible"/>
                                          </p:to>
                                        </p:set>
                                        <p:animEffect transition="in" filter="wipe(left)">
                                          <p:cBhvr>
                                            <p:cTn id="126" dur="500"/>
                                            <p:tgtEl>
                                              <p:spTgt spid="149"/>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144"/>
                                            </p:tgtEl>
                                            <p:attrNameLst>
                                              <p:attrName>style.visibility</p:attrName>
                                            </p:attrNameLst>
                                          </p:cBhvr>
                                          <p:to>
                                            <p:strVal val="visible"/>
                                          </p:to>
                                        </p:set>
                                        <p:animEffect transition="in" filter="wipe(left)">
                                          <p:cBhvr>
                                            <p:cTn id="129" dur="500"/>
                                            <p:tgtEl>
                                              <p:spTgt spid="144"/>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150"/>
                                            </p:tgtEl>
                                            <p:attrNameLst>
                                              <p:attrName>style.visibility</p:attrName>
                                            </p:attrNameLst>
                                          </p:cBhvr>
                                          <p:to>
                                            <p:strVal val="visible"/>
                                          </p:to>
                                        </p:set>
                                        <p:animEffect transition="in" filter="wipe(left)">
                                          <p:cBhvr>
                                            <p:cTn id="132" dur="5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84" grpId="0"/>
          <p:bldP spid="142" grpId="0"/>
          <p:bldP spid="143" grpId="0"/>
          <p:bldP spid="144" grpId="0"/>
          <p:bldP spid="145" grpId="0"/>
          <p:bldP spid="146" grpId="0"/>
          <p:bldP spid="147" grpId="0"/>
          <p:bldP spid="148" grpId="0"/>
          <p:bldP spid="149" grpId="0"/>
          <p:bldP spid="150" grpId="0"/>
          <p:bldP spid="15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圆角矩形 53"/>
          <p:cNvSpPr/>
          <p:nvPr/>
        </p:nvSpPr>
        <p:spPr>
          <a:xfrm>
            <a:off x="144119" y="1124744"/>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5" name="组合 54"/>
          <p:cNvGrpSpPr/>
          <p:nvPr/>
        </p:nvGrpSpPr>
        <p:grpSpPr>
          <a:xfrm>
            <a:off x="232948" y="1261656"/>
            <a:ext cx="118508" cy="118509"/>
            <a:chOff x="4486616" y="3001075"/>
            <a:chExt cx="274695" cy="274699"/>
          </a:xfrm>
        </p:grpSpPr>
        <p:sp>
          <p:nvSpPr>
            <p:cNvPr id="56" name="椭圆 55"/>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7" name="椭圆 56"/>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58" name="组合 57"/>
          <p:cNvGrpSpPr/>
          <p:nvPr/>
        </p:nvGrpSpPr>
        <p:grpSpPr>
          <a:xfrm>
            <a:off x="0" y="1295318"/>
            <a:ext cx="288238" cy="46073"/>
            <a:chOff x="4318304" y="3089060"/>
            <a:chExt cx="384317" cy="61430"/>
          </a:xfrm>
        </p:grpSpPr>
        <p:sp>
          <p:nvSpPr>
            <p:cNvPr id="59" name="圆角矩形 58"/>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0" name="圆角矩形 59"/>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61" name="文本框 13"/>
          <p:cNvSpPr txBox="1"/>
          <p:nvPr/>
        </p:nvSpPr>
        <p:spPr>
          <a:xfrm>
            <a:off x="243720" y="1151634"/>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62" name="组合 61"/>
          <p:cNvGrpSpPr/>
          <p:nvPr/>
        </p:nvGrpSpPr>
        <p:grpSpPr>
          <a:xfrm>
            <a:off x="5401908" y="3035287"/>
            <a:ext cx="303609" cy="641747"/>
            <a:chOff x="7097769" y="2557319"/>
            <a:chExt cx="404812" cy="855663"/>
          </a:xfrm>
        </p:grpSpPr>
        <p:sp>
          <p:nvSpPr>
            <p:cNvPr id="63" name="MH_Other_3"/>
            <p:cNvSpPr/>
            <p:nvPr>
              <p:custDataLst>
                <p:tags r:id="rId24"/>
              </p:custDataLst>
            </p:nvPr>
          </p:nvSpPr>
          <p:spPr>
            <a:xfrm>
              <a:off x="7097769" y="2557319"/>
              <a:ext cx="190500" cy="855663"/>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cap="flat" cmpd="sng" algn="ctr">
              <a:solidFill>
                <a:srgbClr val="00B0F0"/>
              </a:solidFill>
              <a:prstDash val="solid"/>
              <a:miter lim="800000"/>
              <a:headEnd type="oval" w="sm" len="sm"/>
              <a:tailEnd type="oval" w="sm" len="sm"/>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cxnSp>
          <p:nvCxnSpPr>
            <p:cNvPr id="64" name="MH_Other_4"/>
            <p:cNvCxnSpPr/>
            <p:nvPr>
              <p:custDataLst>
                <p:tags r:id="rId25"/>
              </p:custDataLst>
            </p:nvPr>
          </p:nvCxnSpPr>
          <p:spPr>
            <a:xfrm>
              <a:off x="7286681" y="2982769"/>
              <a:ext cx="215900" cy="0"/>
            </a:xfrm>
            <a:prstGeom prst="line">
              <a:avLst/>
            </a:prstGeom>
            <a:noFill/>
            <a:ln w="25400" cap="flat" cmpd="sng" algn="ctr">
              <a:solidFill>
                <a:srgbClr val="00B0F0"/>
              </a:solidFill>
              <a:prstDash val="solid"/>
              <a:miter lim="800000"/>
              <a:tailEnd type="oval" w="sm" len="sm"/>
            </a:ln>
            <a:effectLst/>
          </p:spPr>
        </p:cxnSp>
        <p:sp>
          <p:nvSpPr>
            <p:cNvPr id="65" name="MH_Other_5"/>
            <p:cNvSpPr/>
            <p:nvPr>
              <p:custDataLst>
                <p:tags r:id="rId26"/>
              </p:custDataLst>
            </p:nvPr>
          </p:nvSpPr>
          <p:spPr>
            <a:xfrm>
              <a:off x="7227944" y="2924032"/>
              <a:ext cx="117475" cy="117475"/>
            </a:xfrm>
            <a:prstGeom prst="ellipse">
              <a:avLst/>
            </a:prstGeom>
            <a:solidFill>
              <a:srgbClr val="00B0F0"/>
            </a:solidFill>
            <a:ln w="12700" cap="flat" cmpd="sng" algn="ctr">
              <a:solidFill>
                <a:srgbClr val="00B0F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66" name="组合 65"/>
          <p:cNvGrpSpPr/>
          <p:nvPr/>
        </p:nvGrpSpPr>
        <p:grpSpPr>
          <a:xfrm>
            <a:off x="3377846" y="2249019"/>
            <a:ext cx="303609" cy="641747"/>
            <a:chOff x="4399020" y="1508961"/>
            <a:chExt cx="404812" cy="855663"/>
          </a:xfrm>
        </p:grpSpPr>
        <p:sp>
          <p:nvSpPr>
            <p:cNvPr id="67" name="MH_Other_9"/>
            <p:cNvSpPr/>
            <p:nvPr>
              <p:custDataLst>
                <p:tags r:id="rId21"/>
              </p:custDataLst>
            </p:nvPr>
          </p:nvSpPr>
          <p:spPr>
            <a:xfrm flipH="1">
              <a:off x="4611745" y="1508961"/>
              <a:ext cx="192087" cy="855663"/>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cap="flat" cmpd="sng" algn="ctr">
              <a:solidFill>
                <a:srgbClr val="0070C0"/>
              </a:solidFill>
              <a:prstDash val="solid"/>
              <a:miter lim="800000"/>
              <a:headEnd type="oval" w="sm" len="sm"/>
              <a:tailEnd type="oval" w="sm" len="sm"/>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cxnSp>
          <p:nvCxnSpPr>
            <p:cNvPr id="68" name="MH_Other_10"/>
            <p:cNvCxnSpPr/>
            <p:nvPr>
              <p:custDataLst>
                <p:tags r:id="rId22"/>
              </p:custDataLst>
            </p:nvPr>
          </p:nvCxnSpPr>
          <p:spPr>
            <a:xfrm flipH="1">
              <a:off x="4399020" y="1934411"/>
              <a:ext cx="215900" cy="0"/>
            </a:xfrm>
            <a:prstGeom prst="line">
              <a:avLst/>
            </a:prstGeom>
            <a:noFill/>
            <a:ln w="25400" cap="flat" cmpd="sng" algn="ctr">
              <a:solidFill>
                <a:srgbClr val="0070C0"/>
              </a:solidFill>
              <a:prstDash val="solid"/>
              <a:miter lim="800000"/>
              <a:tailEnd type="oval" w="sm" len="sm"/>
            </a:ln>
            <a:effectLst/>
          </p:spPr>
        </p:cxnSp>
        <p:sp>
          <p:nvSpPr>
            <p:cNvPr id="69" name="MH_Other_11"/>
            <p:cNvSpPr/>
            <p:nvPr>
              <p:custDataLst>
                <p:tags r:id="rId23"/>
              </p:custDataLst>
            </p:nvPr>
          </p:nvSpPr>
          <p:spPr>
            <a:xfrm flipH="1">
              <a:off x="4556182" y="1875674"/>
              <a:ext cx="117475" cy="117475"/>
            </a:xfrm>
            <a:prstGeom prst="ellipse">
              <a:avLst/>
            </a:prstGeom>
            <a:solidFill>
              <a:srgbClr val="0070C0"/>
            </a:solidFill>
            <a:ln w="12700" cap="flat" cmpd="sng" algn="ctr">
              <a:solidFill>
                <a:srgbClr val="0070C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70" name="组合 69"/>
          <p:cNvGrpSpPr/>
          <p:nvPr/>
        </p:nvGrpSpPr>
        <p:grpSpPr>
          <a:xfrm>
            <a:off x="3723128" y="2194250"/>
            <a:ext cx="751284" cy="751285"/>
            <a:chOff x="4964170" y="1531186"/>
            <a:chExt cx="1001712" cy="1001713"/>
          </a:xfrm>
        </p:grpSpPr>
        <p:sp>
          <p:nvSpPr>
            <p:cNvPr id="71" name="MH_Other_7"/>
            <p:cNvSpPr/>
            <p:nvPr>
              <p:custDataLst>
                <p:tags r:id="rId18"/>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2" name="MH_Other_8"/>
            <p:cNvSpPr/>
            <p:nvPr>
              <p:custDataLst>
                <p:tags r:id="rId19"/>
              </p:custDataLst>
            </p:nvPr>
          </p:nvSpPr>
          <p:spPr>
            <a:xfrm flipH="1">
              <a:off x="5076825" y="1643832"/>
              <a:ext cx="776280" cy="776280"/>
            </a:xfrm>
            <a:prstGeom prst="ellipse">
              <a:avLst/>
            </a:prstGeom>
            <a:solidFill>
              <a:srgbClr val="0070C0"/>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3" name="MH_Other_12"/>
            <p:cNvSpPr>
              <a:spLocks/>
            </p:cNvSpPr>
            <p:nvPr>
              <p:custDataLst>
                <p:tags r:id="rId20"/>
              </p:custDataLst>
            </p:nvPr>
          </p:nvSpPr>
          <p:spPr bwMode="auto">
            <a:xfrm>
              <a:off x="5278495" y="1870911"/>
              <a:ext cx="373062" cy="37306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3443859" y="3899225"/>
            <a:ext cx="303609" cy="640556"/>
            <a:chOff x="4487037" y="3709236"/>
            <a:chExt cx="404812" cy="854075"/>
          </a:xfrm>
        </p:grpSpPr>
        <p:sp>
          <p:nvSpPr>
            <p:cNvPr id="75" name="MH_Other_15"/>
            <p:cNvSpPr/>
            <p:nvPr>
              <p:custDataLst>
                <p:tags r:id="rId15"/>
              </p:custDataLst>
            </p:nvPr>
          </p:nvSpPr>
          <p:spPr>
            <a:xfrm flipH="1">
              <a:off x="4699762" y="3709236"/>
              <a:ext cx="192087" cy="854075"/>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cap="flat" cmpd="sng" algn="ctr">
              <a:solidFill>
                <a:srgbClr val="0070C0"/>
              </a:solidFill>
              <a:prstDash val="solid"/>
              <a:miter lim="800000"/>
              <a:headEnd type="oval" w="sm" len="sm"/>
              <a:tailEnd type="oval" w="sm" len="sm"/>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cxnSp>
          <p:nvCxnSpPr>
            <p:cNvPr id="76" name="MH_Other_16"/>
            <p:cNvCxnSpPr/>
            <p:nvPr>
              <p:custDataLst>
                <p:tags r:id="rId16"/>
              </p:custDataLst>
            </p:nvPr>
          </p:nvCxnSpPr>
          <p:spPr>
            <a:xfrm flipH="1">
              <a:off x="4487037" y="4133099"/>
              <a:ext cx="215900" cy="0"/>
            </a:xfrm>
            <a:prstGeom prst="line">
              <a:avLst/>
            </a:prstGeom>
            <a:noFill/>
            <a:ln w="25400" cap="flat" cmpd="sng" algn="ctr">
              <a:solidFill>
                <a:srgbClr val="0070C0"/>
              </a:solidFill>
              <a:prstDash val="solid"/>
              <a:miter lim="800000"/>
              <a:tailEnd type="oval" w="sm" len="sm"/>
            </a:ln>
            <a:effectLst/>
          </p:spPr>
        </p:cxnSp>
        <p:sp>
          <p:nvSpPr>
            <p:cNvPr id="77" name="MH_Other_17"/>
            <p:cNvSpPr/>
            <p:nvPr>
              <p:custDataLst>
                <p:tags r:id="rId17"/>
              </p:custDataLst>
            </p:nvPr>
          </p:nvSpPr>
          <p:spPr>
            <a:xfrm flipH="1">
              <a:off x="4644199" y="4074361"/>
              <a:ext cx="117475" cy="117475"/>
            </a:xfrm>
            <a:prstGeom prst="ellipse">
              <a:avLst/>
            </a:prstGeom>
            <a:solidFill>
              <a:srgbClr val="0070C0"/>
            </a:solidFill>
            <a:ln w="12700" cap="flat" cmpd="sng" algn="ctr">
              <a:solidFill>
                <a:srgbClr val="0070C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78" name="组合 77"/>
          <p:cNvGrpSpPr/>
          <p:nvPr/>
        </p:nvGrpSpPr>
        <p:grpSpPr>
          <a:xfrm>
            <a:off x="5781718" y="4464208"/>
            <a:ext cx="303609" cy="641747"/>
            <a:chOff x="7604182" y="4462547"/>
            <a:chExt cx="404812" cy="855663"/>
          </a:xfrm>
        </p:grpSpPr>
        <p:sp>
          <p:nvSpPr>
            <p:cNvPr id="79" name="MH_Other_3"/>
            <p:cNvSpPr/>
            <p:nvPr>
              <p:custDataLst>
                <p:tags r:id="rId12"/>
              </p:custDataLst>
            </p:nvPr>
          </p:nvSpPr>
          <p:spPr>
            <a:xfrm>
              <a:off x="7604182" y="4462547"/>
              <a:ext cx="190500" cy="855663"/>
            </a:xfrm>
            <a:custGeom>
              <a:avLst/>
              <a:gdLst>
                <a:gd name="connsiteX0" fmla="*/ 0 w 200069"/>
                <a:gd name="connsiteY0" fmla="*/ 0 h 904875"/>
                <a:gd name="connsiteX1" fmla="*/ 200025 w 200069"/>
                <a:gd name="connsiteY1" fmla="*/ 490538 h 904875"/>
                <a:gd name="connsiteX2" fmla="*/ 14288 w 200069"/>
                <a:gd name="connsiteY2" fmla="*/ 904875 h 904875"/>
                <a:gd name="connsiteX0" fmla="*/ 0 w 202450"/>
                <a:gd name="connsiteY0" fmla="*/ 0 h 904875"/>
                <a:gd name="connsiteX1" fmla="*/ 202407 w 202450"/>
                <a:gd name="connsiteY1" fmla="*/ 471488 h 904875"/>
                <a:gd name="connsiteX2" fmla="*/ 14288 w 202450"/>
                <a:gd name="connsiteY2" fmla="*/ 904875 h 904875"/>
                <a:gd name="connsiteX0" fmla="*/ 0 w 202558"/>
                <a:gd name="connsiteY0" fmla="*/ 0 h 904875"/>
                <a:gd name="connsiteX1" fmla="*/ 202407 w 202558"/>
                <a:gd name="connsiteY1" fmla="*/ 471488 h 904875"/>
                <a:gd name="connsiteX2" fmla="*/ 14288 w 202558"/>
                <a:gd name="connsiteY2" fmla="*/ 904875 h 904875"/>
                <a:gd name="connsiteX0" fmla="*/ 0 w 204846"/>
                <a:gd name="connsiteY0" fmla="*/ 0 h 897731"/>
                <a:gd name="connsiteX1" fmla="*/ 204788 w 204846"/>
                <a:gd name="connsiteY1" fmla="*/ 464344 h 897731"/>
                <a:gd name="connsiteX2" fmla="*/ 16669 w 204846"/>
                <a:gd name="connsiteY2" fmla="*/ 897731 h 897731"/>
                <a:gd name="connsiteX0" fmla="*/ 0 w 204846"/>
                <a:gd name="connsiteY0" fmla="*/ 0 h 897731"/>
                <a:gd name="connsiteX1" fmla="*/ 204788 w 204846"/>
                <a:gd name="connsiteY1" fmla="*/ 464344 h 897731"/>
                <a:gd name="connsiteX2" fmla="*/ 16669 w 204846"/>
                <a:gd name="connsiteY2" fmla="*/ 897731 h 897731"/>
                <a:gd name="connsiteX0" fmla="*/ 0 w 204798"/>
                <a:gd name="connsiteY0" fmla="*/ 0 h 916781"/>
                <a:gd name="connsiteX1" fmla="*/ 204788 w 204798"/>
                <a:gd name="connsiteY1" fmla="*/ 464344 h 916781"/>
                <a:gd name="connsiteX2" fmla="*/ 7144 w 204798"/>
                <a:gd name="connsiteY2" fmla="*/ 916781 h 916781"/>
                <a:gd name="connsiteX0" fmla="*/ 0 w 204800"/>
                <a:gd name="connsiteY0" fmla="*/ 0 h 916781"/>
                <a:gd name="connsiteX1" fmla="*/ 204788 w 204800"/>
                <a:gd name="connsiteY1" fmla="*/ 464344 h 916781"/>
                <a:gd name="connsiteX2" fmla="*/ 7144 w 204800"/>
                <a:gd name="connsiteY2" fmla="*/ 916781 h 916781"/>
              </a:gdLst>
              <a:ahLst/>
              <a:cxnLst>
                <a:cxn ang="0">
                  <a:pos x="connsiteX0" y="connsiteY0"/>
                </a:cxn>
                <a:cxn ang="0">
                  <a:pos x="connsiteX1" y="connsiteY1"/>
                </a:cxn>
                <a:cxn ang="0">
                  <a:pos x="connsiteX2" y="connsiteY2"/>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cap="flat" cmpd="sng" algn="ctr">
              <a:solidFill>
                <a:srgbClr val="00B0F0"/>
              </a:solidFill>
              <a:prstDash val="solid"/>
              <a:miter lim="800000"/>
              <a:headEnd type="oval" w="sm" len="sm"/>
              <a:tailEnd type="oval" w="sm" len="sm"/>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cxnSp>
          <p:nvCxnSpPr>
            <p:cNvPr id="80" name="MH_Other_4"/>
            <p:cNvCxnSpPr/>
            <p:nvPr>
              <p:custDataLst>
                <p:tags r:id="rId13"/>
              </p:custDataLst>
            </p:nvPr>
          </p:nvCxnSpPr>
          <p:spPr>
            <a:xfrm>
              <a:off x="7793094" y="4887997"/>
              <a:ext cx="215900" cy="0"/>
            </a:xfrm>
            <a:prstGeom prst="line">
              <a:avLst/>
            </a:prstGeom>
            <a:noFill/>
            <a:ln w="25400" cap="flat" cmpd="sng" algn="ctr">
              <a:solidFill>
                <a:srgbClr val="00B0F0"/>
              </a:solidFill>
              <a:prstDash val="solid"/>
              <a:miter lim="800000"/>
              <a:tailEnd type="oval" w="sm" len="sm"/>
            </a:ln>
            <a:effectLst/>
          </p:spPr>
        </p:cxnSp>
        <p:sp>
          <p:nvSpPr>
            <p:cNvPr id="81" name="MH_Other_5"/>
            <p:cNvSpPr/>
            <p:nvPr>
              <p:custDataLst>
                <p:tags r:id="rId14"/>
              </p:custDataLst>
            </p:nvPr>
          </p:nvSpPr>
          <p:spPr>
            <a:xfrm>
              <a:off x="7734357" y="4829260"/>
              <a:ext cx="117475" cy="117475"/>
            </a:xfrm>
            <a:prstGeom prst="ellipse">
              <a:avLst/>
            </a:prstGeom>
            <a:solidFill>
              <a:srgbClr val="00B0F0"/>
            </a:solidFill>
            <a:ln w="12700" cap="flat" cmpd="sng" algn="ctr">
              <a:solidFill>
                <a:srgbClr val="00B0F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2" name="组合 81"/>
          <p:cNvGrpSpPr/>
          <p:nvPr/>
        </p:nvGrpSpPr>
        <p:grpSpPr>
          <a:xfrm>
            <a:off x="929921" y="2401419"/>
            <a:ext cx="2403872" cy="997010"/>
            <a:chOff x="1135120" y="1712161"/>
            <a:chExt cx="3205162" cy="1329347"/>
          </a:xfrm>
        </p:grpSpPr>
        <p:sp>
          <p:nvSpPr>
            <p:cNvPr id="83" name="MH_SubTitle_1"/>
            <p:cNvSpPr>
              <a:spLocks noChangeArrowheads="1"/>
            </p:cNvSpPr>
            <p:nvPr>
              <p:custDataLst>
                <p:tags r:id="rId11"/>
              </p:custDataLst>
            </p:nvPr>
          </p:nvSpPr>
          <p:spPr bwMode="auto">
            <a:xfrm flipH="1">
              <a:off x="1144645" y="1712161"/>
              <a:ext cx="319563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单击此处添加标题</a:t>
              </a:r>
              <a:endParaRPr kumimoji="0" lang="en-US" altLang="zh-CN" sz="15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84" name="Rectangle 5"/>
            <p:cNvSpPr>
              <a:spLocks/>
            </p:cNvSpPr>
            <p:nvPr/>
          </p:nvSpPr>
          <p:spPr bwMode="auto">
            <a:xfrm>
              <a:off x="1135120" y="2132850"/>
              <a:ext cx="3113030" cy="908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85" name="组合 84"/>
          <p:cNvGrpSpPr/>
          <p:nvPr/>
        </p:nvGrpSpPr>
        <p:grpSpPr>
          <a:xfrm>
            <a:off x="999021" y="4050435"/>
            <a:ext cx="2400785" cy="1157851"/>
            <a:chOff x="1227252" y="3910849"/>
            <a:chExt cx="3201047" cy="1543801"/>
          </a:xfrm>
        </p:grpSpPr>
        <p:sp>
          <p:nvSpPr>
            <p:cNvPr id="86" name="MH_SubTitle_3"/>
            <p:cNvSpPr>
              <a:spLocks noChangeArrowheads="1"/>
            </p:cNvSpPr>
            <p:nvPr>
              <p:custDataLst>
                <p:tags r:id="rId10"/>
              </p:custDataLst>
            </p:nvPr>
          </p:nvSpPr>
          <p:spPr bwMode="auto">
            <a:xfrm flipH="1">
              <a:off x="1232662" y="3910849"/>
              <a:ext cx="31956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单击此处添加标题</a:t>
              </a:r>
              <a:endParaRPr kumimoji="0" lang="en-US" altLang="zh-CN" sz="15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87" name="Rectangle 5"/>
            <p:cNvSpPr>
              <a:spLocks/>
            </p:cNvSpPr>
            <p:nvPr/>
          </p:nvSpPr>
          <p:spPr bwMode="auto">
            <a:xfrm>
              <a:off x="1227252" y="4348999"/>
              <a:ext cx="3113030" cy="11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88" name="组合 87"/>
          <p:cNvGrpSpPr/>
          <p:nvPr/>
        </p:nvGrpSpPr>
        <p:grpSpPr>
          <a:xfrm>
            <a:off x="5740046" y="3196021"/>
            <a:ext cx="2397919" cy="1145945"/>
            <a:chOff x="7548619" y="2771632"/>
            <a:chExt cx="3197225" cy="1527926"/>
          </a:xfrm>
        </p:grpSpPr>
        <p:sp>
          <p:nvSpPr>
            <p:cNvPr id="89" name="MH_SubTitle_2"/>
            <p:cNvSpPr>
              <a:spLocks noChangeArrowheads="1"/>
            </p:cNvSpPr>
            <p:nvPr>
              <p:custDataLst>
                <p:tags r:id="rId9"/>
              </p:custDataLst>
            </p:nvPr>
          </p:nvSpPr>
          <p:spPr bwMode="auto">
            <a:xfrm>
              <a:off x="7548619" y="2771632"/>
              <a:ext cx="31972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单击此处添加标题</a:t>
              </a:r>
              <a:endParaRPr kumimoji="0" lang="en-US" altLang="zh-CN" sz="15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90" name="Rectangle 5"/>
            <p:cNvSpPr>
              <a:spLocks/>
            </p:cNvSpPr>
            <p:nvPr/>
          </p:nvSpPr>
          <p:spPr bwMode="auto">
            <a:xfrm>
              <a:off x="7632814" y="3193907"/>
              <a:ext cx="3113030" cy="11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91" name="组合 90"/>
          <p:cNvGrpSpPr/>
          <p:nvPr/>
        </p:nvGrpSpPr>
        <p:grpSpPr>
          <a:xfrm>
            <a:off x="6119856" y="4624942"/>
            <a:ext cx="2397919" cy="1145945"/>
            <a:chOff x="8055032" y="4676860"/>
            <a:chExt cx="3197225" cy="1527926"/>
          </a:xfrm>
        </p:grpSpPr>
        <p:sp>
          <p:nvSpPr>
            <p:cNvPr id="92" name="MH_SubTitle_2"/>
            <p:cNvSpPr>
              <a:spLocks noChangeArrowheads="1"/>
            </p:cNvSpPr>
            <p:nvPr>
              <p:custDataLst>
                <p:tags r:id="rId8"/>
              </p:custDataLst>
            </p:nvPr>
          </p:nvSpPr>
          <p:spPr bwMode="auto">
            <a:xfrm>
              <a:off x="8055032" y="4676860"/>
              <a:ext cx="31972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单击此处添加标题</a:t>
              </a:r>
              <a:endParaRPr kumimoji="0" lang="en-US" altLang="zh-CN" sz="15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93" name="Rectangle 5"/>
            <p:cNvSpPr>
              <a:spLocks/>
            </p:cNvSpPr>
            <p:nvPr/>
          </p:nvSpPr>
          <p:spPr bwMode="auto">
            <a:xfrm>
              <a:off x="8097129" y="5099135"/>
              <a:ext cx="3113030" cy="110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94" name="组合 93"/>
          <p:cNvGrpSpPr/>
          <p:nvPr/>
        </p:nvGrpSpPr>
        <p:grpSpPr>
          <a:xfrm>
            <a:off x="4987571" y="4408249"/>
            <a:ext cx="752475" cy="752475"/>
            <a:chOff x="6650094" y="4483185"/>
            <a:chExt cx="1003300" cy="1003300"/>
          </a:xfrm>
        </p:grpSpPr>
        <p:sp>
          <p:nvSpPr>
            <p:cNvPr id="95" name="MH_Other_1"/>
            <p:cNvSpPr/>
            <p:nvPr>
              <p:custDataLst>
                <p:tags r:id="rId6"/>
              </p:custDataLst>
            </p:nvPr>
          </p:nvSpPr>
          <p:spPr>
            <a:xfrm>
              <a:off x="6650094" y="4483185"/>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6" name="MH_Other_2"/>
            <p:cNvSpPr/>
            <p:nvPr>
              <p:custDataLst>
                <p:tags r:id="rId7"/>
              </p:custDataLst>
            </p:nvPr>
          </p:nvSpPr>
          <p:spPr>
            <a:xfrm>
              <a:off x="6771443" y="4604565"/>
              <a:ext cx="761812" cy="761814"/>
            </a:xfrm>
            <a:prstGeom prst="ellipse">
              <a:avLst/>
            </a:prstGeom>
            <a:solidFill>
              <a:srgbClr val="00B0F0"/>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7" name="KSO_Shape"/>
            <p:cNvSpPr>
              <a:spLocks/>
            </p:cNvSpPr>
            <p:nvPr/>
          </p:nvSpPr>
          <p:spPr bwMode="auto">
            <a:xfrm>
              <a:off x="6949135" y="4820686"/>
              <a:ext cx="455476" cy="328702"/>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98" name="组合 97"/>
          <p:cNvGrpSpPr/>
          <p:nvPr/>
        </p:nvGrpSpPr>
        <p:grpSpPr>
          <a:xfrm>
            <a:off x="3789140" y="3843266"/>
            <a:ext cx="751284" cy="752475"/>
            <a:chOff x="5052187" y="3729874"/>
            <a:chExt cx="1001712" cy="1003300"/>
          </a:xfrm>
        </p:grpSpPr>
        <p:sp>
          <p:nvSpPr>
            <p:cNvPr id="99" name="MH_Other_13"/>
            <p:cNvSpPr/>
            <p:nvPr>
              <p:custDataLst>
                <p:tags r:id="rId3"/>
              </p:custDataLst>
            </p:nvPr>
          </p:nvSpPr>
          <p:spPr>
            <a:xfrm flipH="1">
              <a:off x="5052187" y="3729874"/>
              <a:ext cx="1001712"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0" name="MH_Other_14"/>
            <p:cNvSpPr/>
            <p:nvPr>
              <p:custDataLst>
                <p:tags r:id="rId4"/>
              </p:custDataLst>
            </p:nvPr>
          </p:nvSpPr>
          <p:spPr>
            <a:xfrm flipH="1">
              <a:off x="5172075" y="3850244"/>
              <a:ext cx="761814" cy="761814"/>
            </a:xfrm>
            <a:prstGeom prst="ellipse">
              <a:avLst/>
            </a:prstGeom>
            <a:solidFill>
              <a:srgbClr val="0070C0"/>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1" name="MH_Other_6"/>
            <p:cNvSpPr/>
            <p:nvPr>
              <p:custDataLst>
                <p:tags r:id="rId5"/>
              </p:custDataLst>
            </p:nvPr>
          </p:nvSpPr>
          <p:spPr>
            <a:xfrm>
              <a:off x="5329605" y="4112233"/>
              <a:ext cx="412750" cy="282575"/>
            </a:xfrm>
            <a:custGeom>
              <a:avLst/>
              <a:gdLst>
                <a:gd name="connsiteX0" fmla="*/ 1720704 w 1721074"/>
                <a:gd name="connsiteY0" fmla="*/ 0 h 1180530"/>
                <a:gd name="connsiteX1" fmla="*/ 1721074 w 1721074"/>
                <a:gd name="connsiteY1" fmla="*/ 328961 h 1180530"/>
                <a:gd name="connsiteX2" fmla="*/ 1609393 w 1721074"/>
                <a:gd name="connsiteY2" fmla="*/ 253106 h 1180530"/>
                <a:gd name="connsiteX3" fmla="*/ 1153934 w 1721074"/>
                <a:gd name="connsiteY3" fmla="*/ 933995 h 1180530"/>
                <a:gd name="connsiteX4" fmla="*/ 899597 w 1721074"/>
                <a:gd name="connsiteY4" fmla="*/ 519521 h 1180530"/>
                <a:gd name="connsiteX5" fmla="*/ 532223 w 1721074"/>
                <a:gd name="connsiteY5" fmla="*/ 1009354 h 1180530"/>
                <a:gd name="connsiteX6" fmla="*/ 292016 w 1721074"/>
                <a:gd name="connsiteY6" fmla="*/ 792697 h 1180530"/>
                <a:gd name="connsiteX7" fmla="*/ 0 w 1721074"/>
                <a:gd name="connsiteY7" fmla="*/ 1180530 h 1180530"/>
                <a:gd name="connsiteX8" fmla="*/ 0 w 1721074"/>
                <a:gd name="connsiteY8" fmla="*/ 996382 h 1180530"/>
                <a:gd name="connsiteX9" fmla="*/ 277886 w 1721074"/>
                <a:gd name="connsiteY9" fmla="*/ 613720 h 1180530"/>
                <a:gd name="connsiteX10" fmla="*/ 503963 w 1721074"/>
                <a:gd name="connsiteY10" fmla="*/ 839796 h 1180530"/>
                <a:gd name="connsiteX11" fmla="*/ 923147 w 1721074"/>
                <a:gd name="connsiteY11" fmla="*/ 316994 h 1180530"/>
                <a:gd name="connsiteX12" fmla="*/ 1158644 w 1721074"/>
                <a:gd name="connsiteY12" fmla="*/ 731468 h 1180530"/>
                <a:gd name="connsiteX13" fmla="*/ 1529274 w 1721074"/>
                <a:gd name="connsiteY13" fmla="*/ 198688 h 1180530"/>
                <a:gd name="connsiteX14" fmla="*/ 1414772 w 1721074"/>
                <a:gd name="connsiteY14" fmla="*/ 120917 h 1180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21074" h="1180530">
                  <a:moveTo>
                    <a:pt x="1720704" y="0"/>
                  </a:moveTo>
                  <a:lnTo>
                    <a:pt x="1721074" y="328961"/>
                  </a:lnTo>
                  <a:lnTo>
                    <a:pt x="1609393" y="253106"/>
                  </a:lnTo>
                  <a:lnTo>
                    <a:pt x="1153934" y="933995"/>
                  </a:lnTo>
                  <a:lnTo>
                    <a:pt x="899597" y="519521"/>
                  </a:lnTo>
                  <a:lnTo>
                    <a:pt x="532223" y="1009354"/>
                  </a:lnTo>
                  <a:lnTo>
                    <a:pt x="292016" y="792697"/>
                  </a:lnTo>
                  <a:lnTo>
                    <a:pt x="0" y="1180530"/>
                  </a:lnTo>
                  <a:lnTo>
                    <a:pt x="0" y="996382"/>
                  </a:lnTo>
                  <a:lnTo>
                    <a:pt x="277886" y="613720"/>
                  </a:lnTo>
                  <a:lnTo>
                    <a:pt x="503963" y="839796"/>
                  </a:lnTo>
                  <a:lnTo>
                    <a:pt x="923147" y="316994"/>
                  </a:lnTo>
                  <a:lnTo>
                    <a:pt x="1158644" y="731468"/>
                  </a:lnTo>
                  <a:lnTo>
                    <a:pt x="1529274" y="198688"/>
                  </a:lnTo>
                  <a:lnTo>
                    <a:pt x="1414772" y="120917"/>
                  </a:lnTo>
                  <a:close/>
                </a:path>
              </a:pathLst>
            </a:custGeom>
            <a:solidFill>
              <a:srgbClr val="FFFFFF"/>
            </a:solidFill>
            <a:ln w="12700" cap="flat" cmpd="sng" algn="ctr">
              <a:noFill/>
              <a:prstDash val="solid"/>
              <a:miter lim="800000"/>
            </a:ln>
            <a:effectLst/>
          </p:spPr>
          <p:txBody>
            <a:bodyPr lIns="38576" tIns="19289" rIns="38576" bIns="19289"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2" name="组合 101"/>
          <p:cNvGrpSpPr/>
          <p:nvPr/>
        </p:nvGrpSpPr>
        <p:grpSpPr>
          <a:xfrm>
            <a:off x="4607761" y="2979328"/>
            <a:ext cx="752475" cy="752475"/>
            <a:chOff x="6143681" y="2577957"/>
            <a:chExt cx="1003300" cy="1003300"/>
          </a:xfrm>
        </p:grpSpPr>
        <p:sp>
          <p:nvSpPr>
            <p:cNvPr id="103" name="MH_Other_1"/>
            <p:cNvSpPr/>
            <p:nvPr>
              <p:custDataLst>
                <p:tags r:id="rId1"/>
              </p:custDataLst>
            </p:nvPr>
          </p:nvSpPr>
          <p:spPr>
            <a:xfrm>
              <a:off x="6143681" y="2577957"/>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4" name="MH_Other_2"/>
            <p:cNvSpPr/>
            <p:nvPr>
              <p:custDataLst>
                <p:tags r:id="rId2"/>
              </p:custDataLst>
            </p:nvPr>
          </p:nvSpPr>
          <p:spPr>
            <a:xfrm>
              <a:off x="6257925" y="2692232"/>
              <a:ext cx="776022" cy="776024"/>
            </a:xfrm>
            <a:prstGeom prst="ellipse">
              <a:avLst/>
            </a:prstGeom>
            <a:solidFill>
              <a:srgbClr val="00B0F0"/>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5" name="KSO_Shape"/>
            <p:cNvSpPr>
              <a:spLocks/>
            </p:cNvSpPr>
            <p:nvPr/>
          </p:nvSpPr>
          <p:spPr bwMode="auto">
            <a:xfrm>
              <a:off x="6495207" y="2860388"/>
              <a:ext cx="319192" cy="435262"/>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54"/>
                                            </p:tgtEl>
                                            <p:attrNameLst>
                                              <p:attrName>style.visibility</p:attrName>
                                            </p:attrNameLst>
                                          </p:cBhvr>
                                          <p:to>
                                            <p:strVal val="visible"/>
                                          </p:to>
                                        </p:set>
                                        <p:anim calcmode="lin" valueType="num" p14:bounceEnd="50000">
                                          <p:cBhvr additive="base">
                                            <p:cTn id="14" dur="500" fill="hold"/>
                                            <p:tgtEl>
                                              <p:spTgt spid="5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5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1"/>
                                            </p:tgtEl>
                                            <p:attrNameLst>
                                              <p:attrName>style.visibility</p:attrName>
                                            </p:attrNameLst>
                                          </p:cBhvr>
                                          <p:to>
                                            <p:strVal val="visible"/>
                                          </p:to>
                                        </p:set>
                                        <p:animEffect transition="in" filter="barn(outVertical)">
                                          <p:cBhvr>
                                            <p:cTn id="19" dur="700"/>
                                            <p:tgtEl>
                                              <p:spTgt spid="61"/>
                                            </p:tgtEl>
                                          </p:cBhvr>
                                        </p:animEffect>
                                      </p:childTnLst>
                                    </p:cTn>
                                  </p:par>
                                </p:childTnLst>
                              </p:cTn>
                            </p:par>
                            <p:par>
                              <p:cTn id="20" fill="hold">
                                <p:stCondLst>
                                  <p:cond delay="2000"/>
                                </p:stCondLst>
                                <p:childTnLst>
                                  <p:par>
                                    <p:cTn id="21" presetID="23" presetClass="entr" presetSubtype="36"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p:cTn id="23" dur="500" fill="hold"/>
                                            <p:tgtEl>
                                              <p:spTgt spid="70"/>
                                            </p:tgtEl>
                                            <p:attrNameLst>
                                              <p:attrName>ppt_w</p:attrName>
                                            </p:attrNameLst>
                                          </p:cBhvr>
                                          <p:tavLst>
                                            <p:tav tm="0">
                                              <p:val>
                                                <p:strVal val="(6*min(max(#ppt_w*#ppt_h,.3),1)-7.4)/-.7*#ppt_w"/>
                                              </p:val>
                                            </p:tav>
                                            <p:tav tm="100000">
                                              <p:val>
                                                <p:strVal val="#ppt_w"/>
                                              </p:val>
                                            </p:tav>
                                          </p:tavLst>
                                        </p:anim>
                                        <p:anim calcmode="lin" valueType="num">
                                          <p:cBhvr>
                                            <p:cTn id="24" dur="500" fill="hold"/>
                                            <p:tgtEl>
                                              <p:spTgt spid="70"/>
                                            </p:tgtEl>
                                            <p:attrNameLst>
                                              <p:attrName>ppt_h</p:attrName>
                                            </p:attrNameLst>
                                          </p:cBhvr>
                                          <p:tavLst>
                                            <p:tav tm="0">
                                              <p:val>
                                                <p:strVal val="(6*min(max(#ppt_w*#ppt_h,.3),1)-7.4)/-.7*#ppt_h"/>
                                              </p:val>
                                            </p:tav>
                                            <p:tav tm="100000">
                                              <p:val>
                                                <p:strVal val="#ppt_h"/>
                                              </p:val>
                                            </p:tav>
                                          </p:tavLst>
                                        </p:anim>
                                        <p:anim calcmode="lin" valueType="num">
                                          <p:cBhvr>
                                            <p:cTn id="25" dur="500" fill="hold"/>
                                            <p:tgtEl>
                                              <p:spTgt spid="70"/>
                                            </p:tgtEl>
                                            <p:attrNameLst>
                                              <p:attrName>ppt_x</p:attrName>
                                            </p:attrNameLst>
                                          </p:cBhvr>
                                          <p:tavLst>
                                            <p:tav tm="0">
                                              <p:val>
                                                <p:fltVal val="0.5"/>
                                              </p:val>
                                            </p:tav>
                                            <p:tav tm="100000">
                                              <p:val>
                                                <p:strVal val="#ppt_x"/>
                                              </p:val>
                                            </p:tav>
                                          </p:tavLst>
                                        </p:anim>
                                        <p:anim calcmode="lin" valueType="num">
                                          <p:cBhvr>
                                            <p:cTn id="26" dur="500" fill="hold"/>
                                            <p:tgtEl>
                                              <p:spTgt spid="70"/>
                                            </p:tgtEl>
                                            <p:attrNameLst>
                                              <p:attrName>ppt_y</p:attrName>
                                            </p:attrNameLst>
                                          </p:cBhvr>
                                          <p:tavLst>
                                            <p:tav tm="0">
                                              <p:val>
                                                <p:strVal val="1+(6*min(max(#ppt_w*#ppt_h,.3),1)-7.4)/-.7*#ppt_h/2"/>
                                              </p:val>
                                            </p:tav>
                                            <p:tav tm="100000">
                                              <p:val>
                                                <p:strVal val="#ppt_y"/>
                                              </p:val>
                                            </p:tav>
                                          </p:tavLst>
                                        </p:anim>
                                      </p:childTnLst>
                                    </p:cTn>
                                  </p:par>
                                  <p:par>
                                    <p:cTn id="27" presetID="22" presetClass="entr" presetSubtype="2" fill="hold" nodeType="withEffect">
                                      <p:stCondLst>
                                        <p:cond delay="500"/>
                                      </p:stCondLst>
                                      <p:childTnLst>
                                        <p:set>
                                          <p:cBhvr>
                                            <p:cTn id="28" dur="1" fill="hold">
                                              <p:stCondLst>
                                                <p:cond delay="0"/>
                                              </p:stCondLst>
                                            </p:cTn>
                                            <p:tgtEl>
                                              <p:spTgt spid="66"/>
                                            </p:tgtEl>
                                            <p:attrNameLst>
                                              <p:attrName>style.visibility</p:attrName>
                                            </p:attrNameLst>
                                          </p:cBhvr>
                                          <p:to>
                                            <p:strVal val="visible"/>
                                          </p:to>
                                        </p:set>
                                        <p:animEffect transition="in" filter="wipe(right)">
                                          <p:cBhvr>
                                            <p:cTn id="29" dur="500"/>
                                            <p:tgtEl>
                                              <p:spTgt spid="66"/>
                                            </p:tgtEl>
                                          </p:cBhvr>
                                        </p:animEffect>
                                      </p:childTnLst>
                                    </p:cTn>
                                  </p:par>
                                  <p:par>
                                    <p:cTn id="30" presetID="22" presetClass="entr" presetSubtype="2" fill="hold" nodeType="withEffect">
                                      <p:stCondLst>
                                        <p:cond delay="1000"/>
                                      </p:stCondLst>
                                      <p:childTnLst>
                                        <p:set>
                                          <p:cBhvr>
                                            <p:cTn id="31" dur="1" fill="hold">
                                              <p:stCondLst>
                                                <p:cond delay="0"/>
                                              </p:stCondLst>
                                            </p:cTn>
                                            <p:tgtEl>
                                              <p:spTgt spid="82"/>
                                            </p:tgtEl>
                                            <p:attrNameLst>
                                              <p:attrName>style.visibility</p:attrName>
                                            </p:attrNameLst>
                                          </p:cBhvr>
                                          <p:to>
                                            <p:strVal val="visible"/>
                                          </p:to>
                                        </p:set>
                                        <p:animEffect transition="in" filter="wipe(right)">
                                          <p:cBhvr>
                                            <p:cTn id="32" dur="500"/>
                                            <p:tgtEl>
                                              <p:spTgt spid="82"/>
                                            </p:tgtEl>
                                          </p:cBhvr>
                                        </p:animEffect>
                                      </p:childTnLst>
                                    </p:cTn>
                                  </p:par>
                                  <p:par>
                                    <p:cTn id="33" presetID="23" presetClass="entr" presetSubtype="36" fill="hold" nodeType="withEffect">
                                      <p:stCondLst>
                                        <p:cond delay="400"/>
                                      </p:stCondLst>
                                      <p:childTnLst>
                                        <p:set>
                                          <p:cBhvr>
                                            <p:cTn id="34" dur="1" fill="hold">
                                              <p:stCondLst>
                                                <p:cond delay="0"/>
                                              </p:stCondLst>
                                            </p:cTn>
                                            <p:tgtEl>
                                              <p:spTgt spid="102"/>
                                            </p:tgtEl>
                                            <p:attrNameLst>
                                              <p:attrName>style.visibility</p:attrName>
                                            </p:attrNameLst>
                                          </p:cBhvr>
                                          <p:to>
                                            <p:strVal val="visible"/>
                                          </p:to>
                                        </p:set>
                                        <p:anim calcmode="lin" valueType="num">
                                          <p:cBhvr>
                                            <p:cTn id="35" dur="500" fill="hold"/>
                                            <p:tgtEl>
                                              <p:spTgt spid="102"/>
                                            </p:tgtEl>
                                            <p:attrNameLst>
                                              <p:attrName>ppt_w</p:attrName>
                                            </p:attrNameLst>
                                          </p:cBhvr>
                                          <p:tavLst>
                                            <p:tav tm="0">
                                              <p:val>
                                                <p:strVal val="(6*min(max(#ppt_w*#ppt_h,.3),1)-7.4)/-.7*#ppt_w"/>
                                              </p:val>
                                            </p:tav>
                                            <p:tav tm="100000">
                                              <p:val>
                                                <p:strVal val="#ppt_w"/>
                                              </p:val>
                                            </p:tav>
                                          </p:tavLst>
                                        </p:anim>
                                        <p:anim calcmode="lin" valueType="num">
                                          <p:cBhvr>
                                            <p:cTn id="36" dur="500" fill="hold"/>
                                            <p:tgtEl>
                                              <p:spTgt spid="102"/>
                                            </p:tgtEl>
                                            <p:attrNameLst>
                                              <p:attrName>ppt_h</p:attrName>
                                            </p:attrNameLst>
                                          </p:cBhvr>
                                          <p:tavLst>
                                            <p:tav tm="0">
                                              <p:val>
                                                <p:strVal val="(6*min(max(#ppt_w*#ppt_h,.3),1)-7.4)/-.7*#ppt_h"/>
                                              </p:val>
                                            </p:tav>
                                            <p:tav tm="100000">
                                              <p:val>
                                                <p:strVal val="#ppt_h"/>
                                              </p:val>
                                            </p:tav>
                                          </p:tavLst>
                                        </p:anim>
                                        <p:anim calcmode="lin" valueType="num">
                                          <p:cBhvr>
                                            <p:cTn id="37" dur="500" fill="hold"/>
                                            <p:tgtEl>
                                              <p:spTgt spid="102"/>
                                            </p:tgtEl>
                                            <p:attrNameLst>
                                              <p:attrName>ppt_x</p:attrName>
                                            </p:attrNameLst>
                                          </p:cBhvr>
                                          <p:tavLst>
                                            <p:tav tm="0">
                                              <p:val>
                                                <p:fltVal val="0.5"/>
                                              </p:val>
                                            </p:tav>
                                            <p:tav tm="100000">
                                              <p:val>
                                                <p:strVal val="#ppt_x"/>
                                              </p:val>
                                            </p:tav>
                                          </p:tavLst>
                                        </p:anim>
                                        <p:anim calcmode="lin" valueType="num">
                                          <p:cBhvr>
                                            <p:cTn id="38" dur="500" fill="hold"/>
                                            <p:tgtEl>
                                              <p:spTgt spid="102"/>
                                            </p:tgtEl>
                                            <p:attrNameLst>
                                              <p:attrName>ppt_y</p:attrName>
                                            </p:attrNameLst>
                                          </p:cBhvr>
                                          <p:tavLst>
                                            <p:tav tm="0">
                                              <p:val>
                                                <p:strVal val="1+(6*min(max(#ppt_w*#ppt_h,.3),1)-7.4)/-.7*#ppt_h/2"/>
                                              </p:val>
                                            </p:tav>
                                            <p:tav tm="100000">
                                              <p:val>
                                                <p:strVal val="#ppt_y"/>
                                              </p:val>
                                            </p:tav>
                                          </p:tavLst>
                                        </p:anim>
                                      </p:childTnLst>
                                    </p:cTn>
                                  </p:par>
                                  <p:par>
                                    <p:cTn id="39" presetID="22" presetClass="entr" presetSubtype="8" fill="hold" nodeType="withEffect">
                                      <p:stCondLst>
                                        <p:cond delay="700"/>
                                      </p:stCondLst>
                                      <p:childTnLst>
                                        <p:set>
                                          <p:cBhvr>
                                            <p:cTn id="40" dur="1" fill="hold">
                                              <p:stCondLst>
                                                <p:cond delay="0"/>
                                              </p:stCondLst>
                                            </p:cTn>
                                            <p:tgtEl>
                                              <p:spTgt spid="62"/>
                                            </p:tgtEl>
                                            <p:attrNameLst>
                                              <p:attrName>style.visibility</p:attrName>
                                            </p:attrNameLst>
                                          </p:cBhvr>
                                          <p:to>
                                            <p:strVal val="visible"/>
                                          </p:to>
                                        </p:set>
                                        <p:animEffect transition="in" filter="wipe(left)">
                                          <p:cBhvr>
                                            <p:cTn id="41" dur="500"/>
                                            <p:tgtEl>
                                              <p:spTgt spid="62"/>
                                            </p:tgtEl>
                                          </p:cBhvr>
                                        </p:animEffect>
                                      </p:childTnLst>
                                    </p:cTn>
                                  </p:par>
                                  <p:par>
                                    <p:cTn id="42" presetID="22" presetClass="entr" presetSubtype="8" fill="hold" nodeType="withEffect">
                                      <p:stCondLst>
                                        <p:cond delay="1200"/>
                                      </p:stCondLst>
                                      <p:childTnLst>
                                        <p:set>
                                          <p:cBhvr>
                                            <p:cTn id="43" dur="1" fill="hold">
                                              <p:stCondLst>
                                                <p:cond delay="0"/>
                                              </p:stCondLst>
                                            </p:cTn>
                                            <p:tgtEl>
                                              <p:spTgt spid="88"/>
                                            </p:tgtEl>
                                            <p:attrNameLst>
                                              <p:attrName>style.visibility</p:attrName>
                                            </p:attrNameLst>
                                          </p:cBhvr>
                                          <p:to>
                                            <p:strVal val="visible"/>
                                          </p:to>
                                        </p:set>
                                        <p:animEffect transition="in" filter="wipe(left)">
                                          <p:cBhvr>
                                            <p:cTn id="44" dur="500"/>
                                            <p:tgtEl>
                                              <p:spTgt spid="88"/>
                                            </p:tgtEl>
                                          </p:cBhvr>
                                        </p:animEffect>
                                      </p:childTnLst>
                                    </p:cTn>
                                  </p:par>
                                  <p:par>
                                    <p:cTn id="45" presetID="23" presetClass="entr" presetSubtype="36" fill="hold" nodeType="withEffect">
                                      <p:stCondLst>
                                        <p:cond delay="500"/>
                                      </p:stCondLst>
                                      <p:childTnLst>
                                        <p:set>
                                          <p:cBhvr>
                                            <p:cTn id="46" dur="1" fill="hold">
                                              <p:stCondLst>
                                                <p:cond delay="0"/>
                                              </p:stCondLst>
                                            </p:cTn>
                                            <p:tgtEl>
                                              <p:spTgt spid="98"/>
                                            </p:tgtEl>
                                            <p:attrNameLst>
                                              <p:attrName>style.visibility</p:attrName>
                                            </p:attrNameLst>
                                          </p:cBhvr>
                                          <p:to>
                                            <p:strVal val="visible"/>
                                          </p:to>
                                        </p:set>
                                        <p:anim calcmode="lin" valueType="num">
                                          <p:cBhvr>
                                            <p:cTn id="47" dur="500" fill="hold"/>
                                            <p:tgtEl>
                                              <p:spTgt spid="98"/>
                                            </p:tgtEl>
                                            <p:attrNameLst>
                                              <p:attrName>ppt_w</p:attrName>
                                            </p:attrNameLst>
                                          </p:cBhvr>
                                          <p:tavLst>
                                            <p:tav tm="0">
                                              <p:val>
                                                <p:strVal val="(6*min(max(#ppt_w*#ppt_h,.3),1)-7.4)/-.7*#ppt_w"/>
                                              </p:val>
                                            </p:tav>
                                            <p:tav tm="100000">
                                              <p:val>
                                                <p:strVal val="#ppt_w"/>
                                              </p:val>
                                            </p:tav>
                                          </p:tavLst>
                                        </p:anim>
                                        <p:anim calcmode="lin" valueType="num">
                                          <p:cBhvr>
                                            <p:cTn id="48" dur="500" fill="hold"/>
                                            <p:tgtEl>
                                              <p:spTgt spid="98"/>
                                            </p:tgtEl>
                                            <p:attrNameLst>
                                              <p:attrName>ppt_h</p:attrName>
                                            </p:attrNameLst>
                                          </p:cBhvr>
                                          <p:tavLst>
                                            <p:tav tm="0">
                                              <p:val>
                                                <p:strVal val="(6*min(max(#ppt_w*#ppt_h,.3),1)-7.4)/-.7*#ppt_h"/>
                                              </p:val>
                                            </p:tav>
                                            <p:tav tm="100000">
                                              <p:val>
                                                <p:strVal val="#ppt_h"/>
                                              </p:val>
                                            </p:tav>
                                          </p:tavLst>
                                        </p:anim>
                                        <p:anim calcmode="lin" valueType="num">
                                          <p:cBhvr>
                                            <p:cTn id="49" dur="500" fill="hold"/>
                                            <p:tgtEl>
                                              <p:spTgt spid="98"/>
                                            </p:tgtEl>
                                            <p:attrNameLst>
                                              <p:attrName>ppt_x</p:attrName>
                                            </p:attrNameLst>
                                          </p:cBhvr>
                                          <p:tavLst>
                                            <p:tav tm="0">
                                              <p:val>
                                                <p:fltVal val="0.5"/>
                                              </p:val>
                                            </p:tav>
                                            <p:tav tm="100000">
                                              <p:val>
                                                <p:strVal val="#ppt_x"/>
                                              </p:val>
                                            </p:tav>
                                          </p:tavLst>
                                        </p:anim>
                                        <p:anim calcmode="lin" valueType="num">
                                          <p:cBhvr>
                                            <p:cTn id="50" dur="500" fill="hold"/>
                                            <p:tgtEl>
                                              <p:spTgt spid="98"/>
                                            </p:tgtEl>
                                            <p:attrNameLst>
                                              <p:attrName>ppt_y</p:attrName>
                                            </p:attrNameLst>
                                          </p:cBhvr>
                                          <p:tavLst>
                                            <p:tav tm="0">
                                              <p:val>
                                                <p:strVal val="1+(6*min(max(#ppt_w*#ppt_h,.3),1)-7.4)/-.7*#ppt_h/2"/>
                                              </p:val>
                                            </p:tav>
                                            <p:tav tm="100000">
                                              <p:val>
                                                <p:strVal val="#ppt_y"/>
                                              </p:val>
                                            </p:tav>
                                          </p:tavLst>
                                        </p:anim>
                                      </p:childTnLst>
                                    </p:cTn>
                                  </p:par>
                                  <p:par>
                                    <p:cTn id="51" presetID="22" presetClass="entr" presetSubtype="2" fill="hold" nodeType="withEffect">
                                      <p:stCondLst>
                                        <p:cond delay="800"/>
                                      </p:stCondLst>
                                      <p:childTnLst>
                                        <p:set>
                                          <p:cBhvr>
                                            <p:cTn id="52" dur="1" fill="hold">
                                              <p:stCondLst>
                                                <p:cond delay="0"/>
                                              </p:stCondLst>
                                            </p:cTn>
                                            <p:tgtEl>
                                              <p:spTgt spid="74"/>
                                            </p:tgtEl>
                                            <p:attrNameLst>
                                              <p:attrName>style.visibility</p:attrName>
                                            </p:attrNameLst>
                                          </p:cBhvr>
                                          <p:to>
                                            <p:strVal val="visible"/>
                                          </p:to>
                                        </p:set>
                                        <p:animEffect transition="in" filter="wipe(right)">
                                          <p:cBhvr>
                                            <p:cTn id="53" dur="500"/>
                                            <p:tgtEl>
                                              <p:spTgt spid="74"/>
                                            </p:tgtEl>
                                          </p:cBhvr>
                                        </p:animEffect>
                                      </p:childTnLst>
                                    </p:cTn>
                                  </p:par>
                                  <p:par>
                                    <p:cTn id="54" presetID="22" presetClass="entr" presetSubtype="2" fill="hold" nodeType="withEffect">
                                      <p:stCondLst>
                                        <p:cond delay="1300"/>
                                      </p:stCondLst>
                                      <p:childTnLst>
                                        <p:set>
                                          <p:cBhvr>
                                            <p:cTn id="55" dur="1" fill="hold">
                                              <p:stCondLst>
                                                <p:cond delay="0"/>
                                              </p:stCondLst>
                                            </p:cTn>
                                            <p:tgtEl>
                                              <p:spTgt spid="85"/>
                                            </p:tgtEl>
                                            <p:attrNameLst>
                                              <p:attrName>style.visibility</p:attrName>
                                            </p:attrNameLst>
                                          </p:cBhvr>
                                          <p:to>
                                            <p:strVal val="visible"/>
                                          </p:to>
                                        </p:set>
                                        <p:animEffect transition="in" filter="wipe(right)">
                                          <p:cBhvr>
                                            <p:cTn id="56" dur="500"/>
                                            <p:tgtEl>
                                              <p:spTgt spid="85"/>
                                            </p:tgtEl>
                                          </p:cBhvr>
                                        </p:animEffect>
                                      </p:childTnLst>
                                    </p:cTn>
                                  </p:par>
                                  <p:par>
                                    <p:cTn id="57" presetID="23" presetClass="entr" presetSubtype="36" fill="hold" nodeType="withEffect">
                                      <p:stCondLst>
                                        <p:cond delay="700"/>
                                      </p:stCondLst>
                                      <p:childTnLst>
                                        <p:set>
                                          <p:cBhvr>
                                            <p:cTn id="58" dur="1" fill="hold">
                                              <p:stCondLst>
                                                <p:cond delay="0"/>
                                              </p:stCondLst>
                                            </p:cTn>
                                            <p:tgtEl>
                                              <p:spTgt spid="94"/>
                                            </p:tgtEl>
                                            <p:attrNameLst>
                                              <p:attrName>style.visibility</p:attrName>
                                            </p:attrNameLst>
                                          </p:cBhvr>
                                          <p:to>
                                            <p:strVal val="visible"/>
                                          </p:to>
                                        </p:set>
                                        <p:anim calcmode="lin" valueType="num">
                                          <p:cBhvr>
                                            <p:cTn id="59" dur="500" fill="hold"/>
                                            <p:tgtEl>
                                              <p:spTgt spid="94"/>
                                            </p:tgtEl>
                                            <p:attrNameLst>
                                              <p:attrName>ppt_w</p:attrName>
                                            </p:attrNameLst>
                                          </p:cBhvr>
                                          <p:tavLst>
                                            <p:tav tm="0">
                                              <p:val>
                                                <p:strVal val="(6*min(max(#ppt_w*#ppt_h,.3),1)-7.4)/-.7*#ppt_w"/>
                                              </p:val>
                                            </p:tav>
                                            <p:tav tm="100000">
                                              <p:val>
                                                <p:strVal val="#ppt_w"/>
                                              </p:val>
                                            </p:tav>
                                          </p:tavLst>
                                        </p:anim>
                                        <p:anim calcmode="lin" valueType="num">
                                          <p:cBhvr>
                                            <p:cTn id="60" dur="500" fill="hold"/>
                                            <p:tgtEl>
                                              <p:spTgt spid="94"/>
                                            </p:tgtEl>
                                            <p:attrNameLst>
                                              <p:attrName>ppt_h</p:attrName>
                                            </p:attrNameLst>
                                          </p:cBhvr>
                                          <p:tavLst>
                                            <p:tav tm="0">
                                              <p:val>
                                                <p:strVal val="(6*min(max(#ppt_w*#ppt_h,.3),1)-7.4)/-.7*#ppt_h"/>
                                              </p:val>
                                            </p:tav>
                                            <p:tav tm="100000">
                                              <p:val>
                                                <p:strVal val="#ppt_h"/>
                                              </p:val>
                                            </p:tav>
                                          </p:tavLst>
                                        </p:anim>
                                        <p:anim calcmode="lin" valueType="num">
                                          <p:cBhvr>
                                            <p:cTn id="61" dur="500" fill="hold"/>
                                            <p:tgtEl>
                                              <p:spTgt spid="94"/>
                                            </p:tgtEl>
                                            <p:attrNameLst>
                                              <p:attrName>ppt_x</p:attrName>
                                            </p:attrNameLst>
                                          </p:cBhvr>
                                          <p:tavLst>
                                            <p:tav tm="0">
                                              <p:val>
                                                <p:fltVal val="0.5"/>
                                              </p:val>
                                            </p:tav>
                                            <p:tav tm="100000">
                                              <p:val>
                                                <p:strVal val="#ppt_x"/>
                                              </p:val>
                                            </p:tav>
                                          </p:tavLst>
                                        </p:anim>
                                        <p:anim calcmode="lin" valueType="num">
                                          <p:cBhvr>
                                            <p:cTn id="62" dur="500" fill="hold"/>
                                            <p:tgtEl>
                                              <p:spTgt spid="94"/>
                                            </p:tgtEl>
                                            <p:attrNameLst>
                                              <p:attrName>ppt_y</p:attrName>
                                            </p:attrNameLst>
                                          </p:cBhvr>
                                          <p:tavLst>
                                            <p:tav tm="0">
                                              <p:val>
                                                <p:strVal val="1+(6*min(max(#ppt_w*#ppt_h,.3),1)-7.4)/-.7*#ppt_h/2"/>
                                              </p:val>
                                            </p:tav>
                                            <p:tav tm="100000">
                                              <p:val>
                                                <p:strVal val="#ppt_y"/>
                                              </p:val>
                                            </p:tav>
                                          </p:tavLst>
                                        </p:anim>
                                      </p:childTnLst>
                                    </p:cTn>
                                  </p:par>
                                  <p:par>
                                    <p:cTn id="63" presetID="22" presetClass="entr" presetSubtype="8" fill="hold" nodeType="withEffect">
                                      <p:stCondLst>
                                        <p:cond delay="1000"/>
                                      </p:stCondLst>
                                      <p:childTnLst>
                                        <p:set>
                                          <p:cBhvr>
                                            <p:cTn id="64" dur="1" fill="hold">
                                              <p:stCondLst>
                                                <p:cond delay="0"/>
                                              </p:stCondLst>
                                            </p:cTn>
                                            <p:tgtEl>
                                              <p:spTgt spid="78"/>
                                            </p:tgtEl>
                                            <p:attrNameLst>
                                              <p:attrName>style.visibility</p:attrName>
                                            </p:attrNameLst>
                                          </p:cBhvr>
                                          <p:to>
                                            <p:strVal val="visible"/>
                                          </p:to>
                                        </p:set>
                                        <p:animEffect transition="in" filter="wipe(left)">
                                          <p:cBhvr>
                                            <p:cTn id="65" dur="500"/>
                                            <p:tgtEl>
                                              <p:spTgt spid="78"/>
                                            </p:tgtEl>
                                          </p:cBhvr>
                                        </p:animEffect>
                                      </p:childTnLst>
                                    </p:cTn>
                                  </p:par>
                                  <p:par>
                                    <p:cTn id="66" presetID="22" presetClass="entr" presetSubtype="8" fill="hold" nodeType="withEffect">
                                      <p:stCondLst>
                                        <p:cond delay="1600"/>
                                      </p:stCondLst>
                                      <p:childTnLst>
                                        <p:set>
                                          <p:cBhvr>
                                            <p:cTn id="67" dur="1" fill="hold">
                                              <p:stCondLst>
                                                <p:cond delay="0"/>
                                              </p:stCondLst>
                                            </p:cTn>
                                            <p:tgtEl>
                                              <p:spTgt spid="91"/>
                                            </p:tgtEl>
                                            <p:attrNameLst>
                                              <p:attrName>style.visibility</p:attrName>
                                            </p:attrNameLst>
                                          </p:cBhvr>
                                          <p:to>
                                            <p:strVal val="visible"/>
                                          </p:to>
                                        </p:set>
                                        <p:animEffect transition="in" filter="wipe(left)">
                                          <p:cBhvr>
                                            <p:cTn id="6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54"/>
                                            </p:tgtEl>
                                            <p:attrNameLst>
                                              <p:attrName>style.visibility</p:attrName>
                                            </p:attrNameLst>
                                          </p:cBhvr>
                                          <p:to>
                                            <p:strVal val="visible"/>
                                          </p:to>
                                        </p:set>
                                        <p:anim calcmode="lin" valueType="num">
                                          <p:cBhvr additive="base">
                                            <p:cTn id="14" dur="500" fill="hold"/>
                                            <p:tgtEl>
                                              <p:spTgt spid="54"/>
                                            </p:tgtEl>
                                            <p:attrNameLst>
                                              <p:attrName>ppt_x</p:attrName>
                                            </p:attrNameLst>
                                          </p:cBhvr>
                                          <p:tavLst>
                                            <p:tav tm="0">
                                              <p:val>
                                                <p:strVal val="1+#ppt_w/2"/>
                                              </p:val>
                                            </p:tav>
                                            <p:tav tm="100000">
                                              <p:val>
                                                <p:strVal val="#ppt_x"/>
                                              </p:val>
                                            </p:tav>
                                          </p:tavLst>
                                        </p:anim>
                                        <p:anim calcmode="lin" valueType="num">
                                          <p:cBhvr additive="base">
                                            <p:cTn id="15" dur="500" fill="hold"/>
                                            <p:tgtEl>
                                              <p:spTgt spid="5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1"/>
                                            </p:tgtEl>
                                            <p:attrNameLst>
                                              <p:attrName>style.visibility</p:attrName>
                                            </p:attrNameLst>
                                          </p:cBhvr>
                                          <p:to>
                                            <p:strVal val="visible"/>
                                          </p:to>
                                        </p:set>
                                        <p:animEffect transition="in" filter="barn(outVertical)">
                                          <p:cBhvr>
                                            <p:cTn id="19" dur="700"/>
                                            <p:tgtEl>
                                              <p:spTgt spid="61"/>
                                            </p:tgtEl>
                                          </p:cBhvr>
                                        </p:animEffect>
                                      </p:childTnLst>
                                    </p:cTn>
                                  </p:par>
                                </p:childTnLst>
                              </p:cTn>
                            </p:par>
                            <p:par>
                              <p:cTn id="20" fill="hold">
                                <p:stCondLst>
                                  <p:cond delay="2000"/>
                                </p:stCondLst>
                                <p:childTnLst>
                                  <p:par>
                                    <p:cTn id="21" presetID="23" presetClass="entr" presetSubtype="36"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p:cTn id="23" dur="500" fill="hold"/>
                                            <p:tgtEl>
                                              <p:spTgt spid="70"/>
                                            </p:tgtEl>
                                            <p:attrNameLst>
                                              <p:attrName>ppt_w</p:attrName>
                                            </p:attrNameLst>
                                          </p:cBhvr>
                                          <p:tavLst>
                                            <p:tav tm="0">
                                              <p:val>
                                                <p:strVal val="(6*min(max(#ppt_w*#ppt_h,.3),1)-7.4)/-.7*#ppt_w"/>
                                              </p:val>
                                            </p:tav>
                                            <p:tav tm="100000">
                                              <p:val>
                                                <p:strVal val="#ppt_w"/>
                                              </p:val>
                                            </p:tav>
                                          </p:tavLst>
                                        </p:anim>
                                        <p:anim calcmode="lin" valueType="num">
                                          <p:cBhvr>
                                            <p:cTn id="24" dur="500" fill="hold"/>
                                            <p:tgtEl>
                                              <p:spTgt spid="70"/>
                                            </p:tgtEl>
                                            <p:attrNameLst>
                                              <p:attrName>ppt_h</p:attrName>
                                            </p:attrNameLst>
                                          </p:cBhvr>
                                          <p:tavLst>
                                            <p:tav tm="0">
                                              <p:val>
                                                <p:strVal val="(6*min(max(#ppt_w*#ppt_h,.3),1)-7.4)/-.7*#ppt_h"/>
                                              </p:val>
                                            </p:tav>
                                            <p:tav tm="100000">
                                              <p:val>
                                                <p:strVal val="#ppt_h"/>
                                              </p:val>
                                            </p:tav>
                                          </p:tavLst>
                                        </p:anim>
                                        <p:anim calcmode="lin" valueType="num">
                                          <p:cBhvr>
                                            <p:cTn id="25" dur="500" fill="hold"/>
                                            <p:tgtEl>
                                              <p:spTgt spid="70"/>
                                            </p:tgtEl>
                                            <p:attrNameLst>
                                              <p:attrName>ppt_x</p:attrName>
                                            </p:attrNameLst>
                                          </p:cBhvr>
                                          <p:tavLst>
                                            <p:tav tm="0">
                                              <p:val>
                                                <p:fltVal val="0.5"/>
                                              </p:val>
                                            </p:tav>
                                            <p:tav tm="100000">
                                              <p:val>
                                                <p:strVal val="#ppt_x"/>
                                              </p:val>
                                            </p:tav>
                                          </p:tavLst>
                                        </p:anim>
                                        <p:anim calcmode="lin" valueType="num">
                                          <p:cBhvr>
                                            <p:cTn id="26" dur="500" fill="hold"/>
                                            <p:tgtEl>
                                              <p:spTgt spid="70"/>
                                            </p:tgtEl>
                                            <p:attrNameLst>
                                              <p:attrName>ppt_y</p:attrName>
                                            </p:attrNameLst>
                                          </p:cBhvr>
                                          <p:tavLst>
                                            <p:tav tm="0">
                                              <p:val>
                                                <p:strVal val="1+(6*min(max(#ppt_w*#ppt_h,.3),1)-7.4)/-.7*#ppt_h/2"/>
                                              </p:val>
                                            </p:tav>
                                            <p:tav tm="100000">
                                              <p:val>
                                                <p:strVal val="#ppt_y"/>
                                              </p:val>
                                            </p:tav>
                                          </p:tavLst>
                                        </p:anim>
                                      </p:childTnLst>
                                    </p:cTn>
                                  </p:par>
                                  <p:par>
                                    <p:cTn id="27" presetID="22" presetClass="entr" presetSubtype="2" fill="hold" nodeType="withEffect">
                                      <p:stCondLst>
                                        <p:cond delay="500"/>
                                      </p:stCondLst>
                                      <p:childTnLst>
                                        <p:set>
                                          <p:cBhvr>
                                            <p:cTn id="28" dur="1" fill="hold">
                                              <p:stCondLst>
                                                <p:cond delay="0"/>
                                              </p:stCondLst>
                                            </p:cTn>
                                            <p:tgtEl>
                                              <p:spTgt spid="66"/>
                                            </p:tgtEl>
                                            <p:attrNameLst>
                                              <p:attrName>style.visibility</p:attrName>
                                            </p:attrNameLst>
                                          </p:cBhvr>
                                          <p:to>
                                            <p:strVal val="visible"/>
                                          </p:to>
                                        </p:set>
                                        <p:animEffect transition="in" filter="wipe(right)">
                                          <p:cBhvr>
                                            <p:cTn id="29" dur="500"/>
                                            <p:tgtEl>
                                              <p:spTgt spid="66"/>
                                            </p:tgtEl>
                                          </p:cBhvr>
                                        </p:animEffect>
                                      </p:childTnLst>
                                    </p:cTn>
                                  </p:par>
                                  <p:par>
                                    <p:cTn id="30" presetID="22" presetClass="entr" presetSubtype="2" fill="hold" nodeType="withEffect">
                                      <p:stCondLst>
                                        <p:cond delay="1000"/>
                                      </p:stCondLst>
                                      <p:childTnLst>
                                        <p:set>
                                          <p:cBhvr>
                                            <p:cTn id="31" dur="1" fill="hold">
                                              <p:stCondLst>
                                                <p:cond delay="0"/>
                                              </p:stCondLst>
                                            </p:cTn>
                                            <p:tgtEl>
                                              <p:spTgt spid="82"/>
                                            </p:tgtEl>
                                            <p:attrNameLst>
                                              <p:attrName>style.visibility</p:attrName>
                                            </p:attrNameLst>
                                          </p:cBhvr>
                                          <p:to>
                                            <p:strVal val="visible"/>
                                          </p:to>
                                        </p:set>
                                        <p:animEffect transition="in" filter="wipe(right)">
                                          <p:cBhvr>
                                            <p:cTn id="32" dur="500"/>
                                            <p:tgtEl>
                                              <p:spTgt spid="82"/>
                                            </p:tgtEl>
                                          </p:cBhvr>
                                        </p:animEffect>
                                      </p:childTnLst>
                                    </p:cTn>
                                  </p:par>
                                  <p:par>
                                    <p:cTn id="33" presetID="23" presetClass="entr" presetSubtype="36" fill="hold" nodeType="withEffect">
                                      <p:stCondLst>
                                        <p:cond delay="400"/>
                                      </p:stCondLst>
                                      <p:childTnLst>
                                        <p:set>
                                          <p:cBhvr>
                                            <p:cTn id="34" dur="1" fill="hold">
                                              <p:stCondLst>
                                                <p:cond delay="0"/>
                                              </p:stCondLst>
                                            </p:cTn>
                                            <p:tgtEl>
                                              <p:spTgt spid="102"/>
                                            </p:tgtEl>
                                            <p:attrNameLst>
                                              <p:attrName>style.visibility</p:attrName>
                                            </p:attrNameLst>
                                          </p:cBhvr>
                                          <p:to>
                                            <p:strVal val="visible"/>
                                          </p:to>
                                        </p:set>
                                        <p:anim calcmode="lin" valueType="num">
                                          <p:cBhvr>
                                            <p:cTn id="35" dur="500" fill="hold"/>
                                            <p:tgtEl>
                                              <p:spTgt spid="102"/>
                                            </p:tgtEl>
                                            <p:attrNameLst>
                                              <p:attrName>ppt_w</p:attrName>
                                            </p:attrNameLst>
                                          </p:cBhvr>
                                          <p:tavLst>
                                            <p:tav tm="0">
                                              <p:val>
                                                <p:strVal val="(6*min(max(#ppt_w*#ppt_h,.3),1)-7.4)/-.7*#ppt_w"/>
                                              </p:val>
                                            </p:tav>
                                            <p:tav tm="100000">
                                              <p:val>
                                                <p:strVal val="#ppt_w"/>
                                              </p:val>
                                            </p:tav>
                                          </p:tavLst>
                                        </p:anim>
                                        <p:anim calcmode="lin" valueType="num">
                                          <p:cBhvr>
                                            <p:cTn id="36" dur="500" fill="hold"/>
                                            <p:tgtEl>
                                              <p:spTgt spid="102"/>
                                            </p:tgtEl>
                                            <p:attrNameLst>
                                              <p:attrName>ppt_h</p:attrName>
                                            </p:attrNameLst>
                                          </p:cBhvr>
                                          <p:tavLst>
                                            <p:tav tm="0">
                                              <p:val>
                                                <p:strVal val="(6*min(max(#ppt_w*#ppt_h,.3),1)-7.4)/-.7*#ppt_h"/>
                                              </p:val>
                                            </p:tav>
                                            <p:tav tm="100000">
                                              <p:val>
                                                <p:strVal val="#ppt_h"/>
                                              </p:val>
                                            </p:tav>
                                          </p:tavLst>
                                        </p:anim>
                                        <p:anim calcmode="lin" valueType="num">
                                          <p:cBhvr>
                                            <p:cTn id="37" dur="500" fill="hold"/>
                                            <p:tgtEl>
                                              <p:spTgt spid="102"/>
                                            </p:tgtEl>
                                            <p:attrNameLst>
                                              <p:attrName>ppt_x</p:attrName>
                                            </p:attrNameLst>
                                          </p:cBhvr>
                                          <p:tavLst>
                                            <p:tav tm="0">
                                              <p:val>
                                                <p:fltVal val="0.5"/>
                                              </p:val>
                                            </p:tav>
                                            <p:tav tm="100000">
                                              <p:val>
                                                <p:strVal val="#ppt_x"/>
                                              </p:val>
                                            </p:tav>
                                          </p:tavLst>
                                        </p:anim>
                                        <p:anim calcmode="lin" valueType="num">
                                          <p:cBhvr>
                                            <p:cTn id="38" dur="500" fill="hold"/>
                                            <p:tgtEl>
                                              <p:spTgt spid="102"/>
                                            </p:tgtEl>
                                            <p:attrNameLst>
                                              <p:attrName>ppt_y</p:attrName>
                                            </p:attrNameLst>
                                          </p:cBhvr>
                                          <p:tavLst>
                                            <p:tav tm="0">
                                              <p:val>
                                                <p:strVal val="1+(6*min(max(#ppt_w*#ppt_h,.3),1)-7.4)/-.7*#ppt_h/2"/>
                                              </p:val>
                                            </p:tav>
                                            <p:tav tm="100000">
                                              <p:val>
                                                <p:strVal val="#ppt_y"/>
                                              </p:val>
                                            </p:tav>
                                          </p:tavLst>
                                        </p:anim>
                                      </p:childTnLst>
                                    </p:cTn>
                                  </p:par>
                                  <p:par>
                                    <p:cTn id="39" presetID="22" presetClass="entr" presetSubtype="8" fill="hold" nodeType="withEffect">
                                      <p:stCondLst>
                                        <p:cond delay="700"/>
                                      </p:stCondLst>
                                      <p:childTnLst>
                                        <p:set>
                                          <p:cBhvr>
                                            <p:cTn id="40" dur="1" fill="hold">
                                              <p:stCondLst>
                                                <p:cond delay="0"/>
                                              </p:stCondLst>
                                            </p:cTn>
                                            <p:tgtEl>
                                              <p:spTgt spid="62"/>
                                            </p:tgtEl>
                                            <p:attrNameLst>
                                              <p:attrName>style.visibility</p:attrName>
                                            </p:attrNameLst>
                                          </p:cBhvr>
                                          <p:to>
                                            <p:strVal val="visible"/>
                                          </p:to>
                                        </p:set>
                                        <p:animEffect transition="in" filter="wipe(left)">
                                          <p:cBhvr>
                                            <p:cTn id="41" dur="500"/>
                                            <p:tgtEl>
                                              <p:spTgt spid="62"/>
                                            </p:tgtEl>
                                          </p:cBhvr>
                                        </p:animEffect>
                                      </p:childTnLst>
                                    </p:cTn>
                                  </p:par>
                                  <p:par>
                                    <p:cTn id="42" presetID="22" presetClass="entr" presetSubtype="8" fill="hold" nodeType="withEffect">
                                      <p:stCondLst>
                                        <p:cond delay="1200"/>
                                      </p:stCondLst>
                                      <p:childTnLst>
                                        <p:set>
                                          <p:cBhvr>
                                            <p:cTn id="43" dur="1" fill="hold">
                                              <p:stCondLst>
                                                <p:cond delay="0"/>
                                              </p:stCondLst>
                                            </p:cTn>
                                            <p:tgtEl>
                                              <p:spTgt spid="88"/>
                                            </p:tgtEl>
                                            <p:attrNameLst>
                                              <p:attrName>style.visibility</p:attrName>
                                            </p:attrNameLst>
                                          </p:cBhvr>
                                          <p:to>
                                            <p:strVal val="visible"/>
                                          </p:to>
                                        </p:set>
                                        <p:animEffect transition="in" filter="wipe(left)">
                                          <p:cBhvr>
                                            <p:cTn id="44" dur="500"/>
                                            <p:tgtEl>
                                              <p:spTgt spid="88"/>
                                            </p:tgtEl>
                                          </p:cBhvr>
                                        </p:animEffect>
                                      </p:childTnLst>
                                    </p:cTn>
                                  </p:par>
                                  <p:par>
                                    <p:cTn id="45" presetID="23" presetClass="entr" presetSubtype="36" fill="hold" nodeType="withEffect">
                                      <p:stCondLst>
                                        <p:cond delay="500"/>
                                      </p:stCondLst>
                                      <p:childTnLst>
                                        <p:set>
                                          <p:cBhvr>
                                            <p:cTn id="46" dur="1" fill="hold">
                                              <p:stCondLst>
                                                <p:cond delay="0"/>
                                              </p:stCondLst>
                                            </p:cTn>
                                            <p:tgtEl>
                                              <p:spTgt spid="98"/>
                                            </p:tgtEl>
                                            <p:attrNameLst>
                                              <p:attrName>style.visibility</p:attrName>
                                            </p:attrNameLst>
                                          </p:cBhvr>
                                          <p:to>
                                            <p:strVal val="visible"/>
                                          </p:to>
                                        </p:set>
                                        <p:anim calcmode="lin" valueType="num">
                                          <p:cBhvr>
                                            <p:cTn id="47" dur="500" fill="hold"/>
                                            <p:tgtEl>
                                              <p:spTgt spid="98"/>
                                            </p:tgtEl>
                                            <p:attrNameLst>
                                              <p:attrName>ppt_w</p:attrName>
                                            </p:attrNameLst>
                                          </p:cBhvr>
                                          <p:tavLst>
                                            <p:tav tm="0">
                                              <p:val>
                                                <p:strVal val="(6*min(max(#ppt_w*#ppt_h,.3),1)-7.4)/-.7*#ppt_w"/>
                                              </p:val>
                                            </p:tav>
                                            <p:tav tm="100000">
                                              <p:val>
                                                <p:strVal val="#ppt_w"/>
                                              </p:val>
                                            </p:tav>
                                          </p:tavLst>
                                        </p:anim>
                                        <p:anim calcmode="lin" valueType="num">
                                          <p:cBhvr>
                                            <p:cTn id="48" dur="500" fill="hold"/>
                                            <p:tgtEl>
                                              <p:spTgt spid="98"/>
                                            </p:tgtEl>
                                            <p:attrNameLst>
                                              <p:attrName>ppt_h</p:attrName>
                                            </p:attrNameLst>
                                          </p:cBhvr>
                                          <p:tavLst>
                                            <p:tav tm="0">
                                              <p:val>
                                                <p:strVal val="(6*min(max(#ppt_w*#ppt_h,.3),1)-7.4)/-.7*#ppt_h"/>
                                              </p:val>
                                            </p:tav>
                                            <p:tav tm="100000">
                                              <p:val>
                                                <p:strVal val="#ppt_h"/>
                                              </p:val>
                                            </p:tav>
                                          </p:tavLst>
                                        </p:anim>
                                        <p:anim calcmode="lin" valueType="num">
                                          <p:cBhvr>
                                            <p:cTn id="49" dur="500" fill="hold"/>
                                            <p:tgtEl>
                                              <p:spTgt spid="98"/>
                                            </p:tgtEl>
                                            <p:attrNameLst>
                                              <p:attrName>ppt_x</p:attrName>
                                            </p:attrNameLst>
                                          </p:cBhvr>
                                          <p:tavLst>
                                            <p:tav tm="0">
                                              <p:val>
                                                <p:fltVal val="0.5"/>
                                              </p:val>
                                            </p:tav>
                                            <p:tav tm="100000">
                                              <p:val>
                                                <p:strVal val="#ppt_x"/>
                                              </p:val>
                                            </p:tav>
                                          </p:tavLst>
                                        </p:anim>
                                        <p:anim calcmode="lin" valueType="num">
                                          <p:cBhvr>
                                            <p:cTn id="50" dur="500" fill="hold"/>
                                            <p:tgtEl>
                                              <p:spTgt spid="98"/>
                                            </p:tgtEl>
                                            <p:attrNameLst>
                                              <p:attrName>ppt_y</p:attrName>
                                            </p:attrNameLst>
                                          </p:cBhvr>
                                          <p:tavLst>
                                            <p:tav tm="0">
                                              <p:val>
                                                <p:strVal val="1+(6*min(max(#ppt_w*#ppt_h,.3),1)-7.4)/-.7*#ppt_h/2"/>
                                              </p:val>
                                            </p:tav>
                                            <p:tav tm="100000">
                                              <p:val>
                                                <p:strVal val="#ppt_y"/>
                                              </p:val>
                                            </p:tav>
                                          </p:tavLst>
                                        </p:anim>
                                      </p:childTnLst>
                                    </p:cTn>
                                  </p:par>
                                  <p:par>
                                    <p:cTn id="51" presetID="22" presetClass="entr" presetSubtype="2" fill="hold" nodeType="withEffect">
                                      <p:stCondLst>
                                        <p:cond delay="800"/>
                                      </p:stCondLst>
                                      <p:childTnLst>
                                        <p:set>
                                          <p:cBhvr>
                                            <p:cTn id="52" dur="1" fill="hold">
                                              <p:stCondLst>
                                                <p:cond delay="0"/>
                                              </p:stCondLst>
                                            </p:cTn>
                                            <p:tgtEl>
                                              <p:spTgt spid="74"/>
                                            </p:tgtEl>
                                            <p:attrNameLst>
                                              <p:attrName>style.visibility</p:attrName>
                                            </p:attrNameLst>
                                          </p:cBhvr>
                                          <p:to>
                                            <p:strVal val="visible"/>
                                          </p:to>
                                        </p:set>
                                        <p:animEffect transition="in" filter="wipe(right)">
                                          <p:cBhvr>
                                            <p:cTn id="53" dur="500"/>
                                            <p:tgtEl>
                                              <p:spTgt spid="74"/>
                                            </p:tgtEl>
                                          </p:cBhvr>
                                        </p:animEffect>
                                      </p:childTnLst>
                                    </p:cTn>
                                  </p:par>
                                  <p:par>
                                    <p:cTn id="54" presetID="22" presetClass="entr" presetSubtype="2" fill="hold" nodeType="withEffect">
                                      <p:stCondLst>
                                        <p:cond delay="1300"/>
                                      </p:stCondLst>
                                      <p:childTnLst>
                                        <p:set>
                                          <p:cBhvr>
                                            <p:cTn id="55" dur="1" fill="hold">
                                              <p:stCondLst>
                                                <p:cond delay="0"/>
                                              </p:stCondLst>
                                            </p:cTn>
                                            <p:tgtEl>
                                              <p:spTgt spid="85"/>
                                            </p:tgtEl>
                                            <p:attrNameLst>
                                              <p:attrName>style.visibility</p:attrName>
                                            </p:attrNameLst>
                                          </p:cBhvr>
                                          <p:to>
                                            <p:strVal val="visible"/>
                                          </p:to>
                                        </p:set>
                                        <p:animEffect transition="in" filter="wipe(right)">
                                          <p:cBhvr>
                                            <p:cTn id="56" dur="500"/>
                                            <p:tgtEl>
                                              <p:spTgt spid="85"/>
                                            </p:tgtEl>
                                          </p:cBhvr>
                                        </p:animEffect>
                                      </p:childTnLst>
                                    </p:cTn>
                                  </p:par>
                                  <p:par>
                                    <p:cTn id="57" presetID="23" presetClass="entr" presetSubtype="36" fill="hold" nodeType="withEffect">
                                      <p:stCondLst>
                                        <p:cond delay="700"/>
                                      </p:stCondLst>
                                      <p:childTnLst>
                                        <p:set>
                                          <p:cBhvr>
                                            <p:cTn id="58" dur="1" fill="hold">
                                              <p:stCondLst>
                                                <p:cond delay="0"/>
                                              </p:stCondLst>
                                            </p:cTn>
                                            <p:tgtEl>
                                              <p:spTgt spid="94"/>
                                            </p:tgtEl>
                                            <p:attrNameLst>
                                              <p:attrName>style.visibility</p:attrName>
                                            </p:attrNameLst>
                                          </p:cBhvr>
                                          <p:to>
                                            <p:strVal val="visible"/>
                                          </p:to>
                                        </p:set>
                                        <p:anim calcmode="lin" valueType="num">
                                          <p:cBhvr>
                                            <p:cTn id="59" dur="500" fill="hold"/>
                                            <p:tgtEl>
                                              <p:spTgt spid="94"/>
                                            </p:tgtEl>
                                            <p:attrNameLst>
                                              <p:attrName>ppt_w</p:attrName>
                                            </p:attrNameLst>
                                          </p:cBhvr>
                                          <p:tavLst>
                                            <p:tav tm="0">
                                              <p:val>
                                                <p:strVal val="(6*min(max(#ppt_w*#ppt_h,.3),1)-7.4)/-.7*#ppt_w"/>
                                              </p:val>
                                            </p:tav>
                                            <p:tav tm="100000">
                                              <p:val>
                                                <p:strVal val="#ppt_w"/>
                                              </p:val>
                                            </p:tav>
                                          </p:tavLst>
                                        </p:anim>
                                        <p:anim calcmode="lin" valueType="num">
                                          <p:cBhvr>
                                            <p:cTn id="60" dur="500" fill="hold"/>
                                            <p:tgtEl>
                                              <p:spTgt spid="94"/>
                                            </p:tgtEl>
                                            <p:attrNameLst>
                                              <p:attrName>ppt_h</p:attrName>
                                            </p:attrNameLst>
                                          </p:cBhvr>
                                          <p:tavLst>
                                            <p:tav tm="0">
                                              <p:val>
                                                <p:strVal val="(6*min(max(#ppt_w*#ppt_h,.3),1)-7.4)/-.7*#ppt_h"/>
                                              </p:val>
                                            </p:tav>
                                            <p:tav tm="100000">
                                              <p:val>
                                                <p:strVal val="#ppt_h"/>
                                              </p:val>
                                            </p:tav>
                                          </p:tavLst>
                                        </p:anim>
                                        <p:anim calcmode="lin" valueType="num">
                                          <p:cBhvr>
                                            <p:cTn id="61" dur="500" fill="hold"/>
                                            <p:tgtEl>
                                              <p:spTgt spid="94"/>
                                            </p:tgtEl>
                                            <p:attrNameLst>
                                              <p:attrName>ppt_x</p:attrName>
                                            </p:attrNameLst>
                                          </p:cBhvr>
                                          <p:tavLst>
                                            <p:tav tm="0">
                                              <p:val>
                                                <p:fltVal val="0.5"/>
                                              </p:val>
                                            </p:tav>
                                            <p:tav tm="100000">
                                              <p:val>
                                                <p:strVal val="#ppt_x"/>
                                              </p:val>
                                            </p:tav>
                                          </p:tavLst>
                                        </p:anim>
                                        <p:anim calcmode="lin" valueType="num">
                                          <p:cBhvr>
                                            <p:cTn id="62" dur="500" fill="hold"/>
                                            <p:tgtEl>
                                              <p:spTgt spid="94"/>
                                            </p:tgtEl>
                                            <p:attrNameLst>
                                              <p:attrName>ppt_y</p:attrName>
                                            </p:attrNameLst>
                                          </p:cBhvr>
                                          <p:tavLst>
                                            <p:tav tm="0">
                                              <p:val>
                                                <p:strVal val="1+(6*min(max(#ppt_w*#ppt_h,.3),1)-7.4)/-.7*#ppt_h/2"/>
                                              </p:val>
                                            </p:tav>
                                            <p:tav tm="100000">
                                              <p:val>
                                                <p:strVal val="#ppt_y"/>
                                              </p:val>
                                            </p:tav>
                                          </p:tavLst>
                                        </p:anim>
                                      </p:childTnLst>
                                    </p:cTn>
                                  </p:par>
                                  <p:par>
                                    <p:cTn id="63" presetID="22" presetClass="entr" presetSubtype="8" fill="hold" nodeType="withEffect">
                                      <p:stCondLst>
                                        <p:cond delay="1000"/>
                                      </p:stCondLst>
                                      <p:childTnLst>
                                        <p:set>
                                          <p:cBhvr>
                                            <p:cTn id="64" dur="1" fill="hold">
                                              <p:stCondLst>
                                                <p:cond delay="0"/>
                                              </p:stCondLst>
                                            </p:cTn>
                                            <p:tgtEl>
                                              <p:spTgt spid="78"/>
                                            </p:tgtEl>
                                            <p:attrNameLst>
                                              <p:attrName>style.visibility</p:attrName>
                                            </p:attrNameLst>
                                          </p:cBhvr>
                                          <p:to>
                                            <p:strVal val="visible"/>
                                          </p:to>
                                        </p:set>
                                        <p:animEffect transition="in" filter="wipe(left)">
                                          <p:cBhvr>
                                            <p:cTn id="65" dur="500"/>
                                            <p:tgtEl>
                                              <p:spTgt spid="78"/>
                                            </p:tgtEl>
                                          </p:cBhvr>
                                        </p:animEffect>
                                      </p:childTnLst>
                                    </p:cTn>
                                  </p:par>
                                  <p:par>
                                    <p:cTn id="66" presetID="22" presetClass="entr" presetSubtype="8" fill="hold" nodeType="withEffect">
                                      <p:stCondLst>
                                        <p:cond delay="1600"/>
                                      </p:stCondLst>
                                      <p:childTnLst>
                                        <p:set>
                                          <p:cBhvr>
                                            <p:cTn id="67" dur="1" fill="hold">
                                              <p:stCondLst>
                                                <p:cond delay="0"/>
                                              </p:stCondLst>
                                            </p:cTn>
                                            <p:tgtEl>
                                              <p:spTgt spid="91"/>
                                            </p:tgtEl>
                                            <p:attrNameLst>
                                              <p:attrName>style.visibility</p:attrName>
                                            </p:attrNameLst>
                                          </p:cBhvr>
                                          <p:to>
                                            <p:strVal val="visible"/>
                                          </p:to>
                                        </p:set>
                                        <p:animEffect transition="in" filter="wipe(left)">
                                          <p:cBhvr>
                                            <p:cTn id="6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1"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圆角矩形 64"/>
          <p:cNvSpPr/>
          <p:nvPr/>
        </p:nvSpPr>
        <p:spPr>
          <a:xfrm>
            <a:off x="144119" y="954885"/>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6" name="组合 65"/>
          <p:cNvGrpSpPr/>
          <p:nvPr/>
        </p:nvGrpSpPr>
        <p:grpSpPr>
          <a:xfrm>
            <a:off x="232948" y="1091797"/>
            <a:ext cx="118508" cy="118509"/>
            <a:chOff x="4486616" y="3001075"/>
            <a:chExt cx="274695" cy="274699"/>
          </a:xfrm>
        </p:grpSpPr>
        <p:sp>
          <p:nvSpPr>
            <p:cNvPr id="67" name="椭圆 66"/>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8" name="椭圆 67"/>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9" name="组合 68"/>
          <p:cNvGrpSpPr/>
          <p:nvPr/>
        </p:nvGrpSpPr>
        <p:grpSpPr>
          <a:xfrm>
            <a:off x="0" y="1125459"/>
            <a:ext cx="288238" cy="46073"/>
            <a:chOff x="4318304" y="3089060"/>
            <a:chExt cx="384317" cy="61430"/>
          </a:xfrm>
        </p:grpSpPr>
        <p:sp>
          <p:nvSpPr>
            <p:cNvPr id="70" name="圆角矩形 69"/>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1" name="圆角矩形 70"/>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2" name="文本框 13"/>
          <p:cNvSpPr txBox="1"/>
          <p:nvPr/>
        </p:nvSpPr>
        <p:spPr>
          <a:xfrm>
            <a:off x="243720" y="981775"/>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73" name="组合 72"/>
          <p:cNvGrpSpPr/>
          <p:nvPr/>
        </p:nvGrpSpPr>
        <p:grpSpPr>
          <a:xfrm>
            <a:off x="587906" y="2528514"/>
            <a:ext cx="6728417" cy="2426336"/>
            <a:chOff x="1275068" y="2211288"/>
            <a:chExt cx="9897218" cy="3570332"/>
          </a:xfrm>
        </p:grpSpPr>
        <p:sp>
          <p:nvSpPr>
            <p:cNvPr id="74" name="椭圆 73"/>
            <p:cNvSpPr/>
            <p:nvPr/>
          </p:nvSpPr>
          <p:spPr>
            <a:xfrm>
              <a:off x="1275068" y="5122168"/>
              <a:ext cx="8865709" cy="659452"/>
            </a:xfrm>
            <a:prstGeom prst="ellipse">
              <a:avLst/>
            </a:prstGeom>
            <a:gradFill flip="none" rotWithShape="1">
              <a:gsLst>
                <a:gs pos="100000">
                  <a:sysClr val="window" lastClr="FFFFFF">
                    <a:lumMod val="75000"/>
                    <a:alpha val="0"/>
                  </a:sysClr>
                </a:gs>
                <a:gs pos="29000">
                  <a:sysClr val="windowText" lastClr="000000">
                    <a:alpha val="18000"/>
                  </a:sysClr>
                </a:gs>
                <a:gs pos="0">
                  <a:sysClr val="windowText" lastClr="000000">
                    <a:alpha val="30000"/>
                  </a:sysClr>
                </a:gs>
              </a:gsLst>
              <a:path path="shape">
                <a:fillToRect l="50000" t="50000" r="50000" b="50000"/>
              </a:path>
              <a:tileRect/>
            </a:gradFill>
            <a:ln w="12700" cap="flat" cmpd="sng" algn="ctr">
              <a:noFill/>
              <a:prstDash val="solid"/>
              <a:miter lim="800000"/>
            </a:ln>
            <a:effectLst>
              <a:softEdge rad="1143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5" name="任意多边形 74"/>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ysClr val="window" lastClr="FFFFFF">
                    <a:lumMod val="75000"/>
                  </a:sysClr>
                </a:gs>
                <a:gs pos="71000">
                  <a:sysClr val="window" lastClr="FFFFFF">
                    <a:lumMod val="95000"/>
                  </a:sysClr>
                </a:gs>
                <a:gs pos="54000">
                  <a:sysClr val="window" lastClr="FFFFFF">
                    <a:lumMod val="75000"/>
                  </a:sysClr>
                </a:gs>
                <a:gs pos="37000">
                  <a:sysClr val="window" lastClr="FFFFFF">
                    <a:lumMod val="95000"/>
                  </a:sysClr>
                </a:gs>
                <a:gs pos="19000">
                  <a:sysClr val="window" lastClr="FFFFFF">
                    <a:lumMod val="75000"/>
                  </a:sysClr>
                </a:gs>
                <a:gs pos="100000">
                  <a:sysClr val="window" lastClr="FFFFFF">
                    <a:lumMod val="95000"/>
                  </a:sysClr>
                </a:gs>
                <a:gs pos="0">
                  <a:sysClr val="window" lastClr="FFFFFF">
                    <a:lumMod val="95000"/>
                  </a:sysClr>
                </a:gs>
              </a:gsLst>
              <a:lin ang="6000000" scaled="0"/>
            </a:gradFill>
            <a:ln w="31750" cap="flat" cmpd="sng" algn="ctr">
              <a:noFill/>
              <a:prstDash val="solid"/>
              <a:miter lim="800000"/>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ysClr val="window" lastClr="FFFFFF">
                  <a:lumMod val="65000"/>
                </a:sysClr>
              </a:extrusionClr>
              <a:contourClr>
                <a:sysClr val="window" lastClr="FFFFFF">
                  <a:lumMod val="75000"/>
                </a:sys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6" name="组合 75"/>
          <p:cNvGrpSpPr/>
          <p:nvPr/>
        </p:nvGrpSpPr>
        <p:grpSpPr>
          <a:xfrm>
            <a:off x="1794632" y="3707788"/>
            <a:ext cx="661709" cy="661470"/>
            <a:chOff x="2392531" y="3776590"/>
            <a:chExt cx="882164" cy="882164"/>
          </a:xfrm>
        </p:grpSpPr>
        <p:sp>
          <p:nvSpPr>
            <p:cNvPr id="77" name="椭圆 76"/>
            <p:cNvSpPr/>
            <p:nvPr/>
          </p:nvSpPr>
          <p:spPr>
            <a:xfrm>
              <a:off x="2392531" y="3776590"/>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grpSp>
          <p:nvGrpSpPr>
            <p:cNvPr id="78" name="组合 77"/>
            <p:cNvGrpSpPr/>
            <p:nvPr/>
          </p:nvGrpSpPr>
          <p:grpSpPr>
            <a:xfrm>
              <a:off x="2556766" y="3937626"/>
              <a:ext cx="534134" cy="616723"/>
              <a:chOff x="2693291" y="3851188"/>
              <a:chExt cx="534134" cy="616723"/>
            </a:xfrm>
          </p:grpSpPr>
          <p:sp>
            <p:nvSpPr>
              <p:cNvPr id="79" name="文本框 17"/>
              <p:cNvSpPr txBox="1"/>
              <p:nvPr/>
            </p:nvSpPr>
            <p:spPr>
              <a:xfrm>
                <a:off x="2693291" y="3851188"/>
                <a:ext cx="528293"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70C0"/>
                    </a:solidFill>
                    <a:effectLst/>
                    <a:uLnTx/>
                    <a:uFillTx/>
                    <a:latin typeface="Impact" panose="020B0806030902050204" pitchFamily="34" charset="0"/>
                  </a:rPr>
                  <a:t>01</a:t>
                </a:r>
                <a:endParaRPr kumimoji="0" lang="zh-CN" altLang="en-US" sz="1800" b="0" i="0" u="none" strike="noStrike" kern="0" cap="none" spc="0" normalizeH="0" baseline="0" noProof="0" dirty="0">
                  <a:ln>
                    <a:noFill/>
                  </a:ln>
                  <a:solidFill>
                    <a:srgbClr val="0070C0"/>
                  </a:solidFill>
                  <a:effectLst/>
                  <a:uLnTx/>
                  <a:uFillTx/>
                  <a:latin typeface="Impact" panose="020B0806030902050204" pitchFamily="34" charset="0"/>
                </a:endParaRPr>
              </a:p>
            </p:txBody>
          </p:sp>
          <p:sp>
            <p:nvSpPr>
              <p:cNvPr id="80" name="文本框 18"/>
              <p:cNvSpPr txBox="1"/>
              <p:nvPr/>
            </p:nvSpPr>
            <p:spPr>
              <a:xfrm>
                <a:off x="2693291" y="4160064"/>
                <a:ext cx="534134" cy="3078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0070C0"/>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a:ln>
                    <a:noFill/>
                  </a:ln>
                  <a:solidFill>
                    <a:srgbClr val="0070C0"/>
                  </a:solidFill>
                  <a:effectLst/>
                  <a:uLnTx/>
                  <a:uFillTx/>
                  <a:latin typeface="LiHei Pro" panose="020B0500000000000000" pitchFamily="34" charset="-122"/>
                  <a:ea typeface="LiHei Pro" panose="020B0500000000000000" pitchFamily="34" charset="-122"/>
                </a:endParaRPr>
              </a:p>
            </p:txBody>
          </p:sp>
        </p:grpSp>
      </p:grpSp>
      <p:grpSp>
        <p:nvGrpSpPr>
          <p:cNvPr id="81" name="组合 80"/>
          <p:cNvGrpSpPr/>
          <p:nvPr/>
        </p:nvGrpSpPr>
        <p:grpSpPr>
          <a:xfrm>
            <a:off x="3543651" y="2655819"/>
            <a:ext cx="661709" cy="661470"/>
            <a:chOff x="4724252" y="2373641"/>
            <a:chExt cx="882164" cy="882164"/>
          </a:xfrm>
        </p:grpSpPr>
        <p:sp>
          <p:nvSpPr>
            <p:cNvPr id="82" name="椭圆 81"/>
            <p:cNvSpPr/>
            <p:nvPr/>
          </p:nvSpPr>
          <p:spPr>
            <a:xfrm>
              <a:off x="4724252" y="2373641"/>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Calibri"/>
                <a:ea typeface="宋体"/>
                <a:cs typeface="+mn-cs"/>
              </a:endParaRPr>
            </a:p>
          </p:txBody>
        </p:sp>
        <p:grpSp>
          <p:nvGrpSpPr>
            <p:cNvPr id="83" name="组合 82"/>
            <p:cNvGrpSpPr/>
            <p:nvPr/>
          </p:nvGrpSpPr>
          <p:grpSpPr>
            <a:xfrm>
              <a:off x="4898266" y="2524255"/>
              <a:ext cx="565661" cy="616722"/>
              <a:chOff x="2693290" y="3851188"/>
              <a:chExt cx="565661" cy="616722"/>
            </a:xfrm>
          </p:grpSpPr>
          <p:sp>
            <p:nvSpPr>
              <p:cNvPr id="84" name="文本框 21"/>
              <p:cNvSpPr txBox="1"/>
              <p:nvPr/>
            </p:nvSpPr>
            <p:spPr>
              <a:xfrm>
                <a:off x="2693290" y="3851188"/>
                <a:ext cx="565661"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B0F0"/>
                    </a:solidFill>
                    <a:effectLst/>
                    <a:uLnTx/>
                    <a:uFillTx/>
                    <a:latin typeface="Impact" panose="020B0806030902050204" pitchFamily="34" charset="0"/>
                  </a:rPr>
                  <a:t>02</a:t>
                </a:r>
                <a:endParaRPr kumimoji="0" lang="zh-CN" altLang="en-US" sz="1800" b="0" i="0" u="none" strike="noStrike" kern="0" cap="none" spc="0" normalizeH="0" baseline="0" noProof="0" dirty="0">
                  <a:ln>
                    <a:noFill/>
                  </a:ln>
                  <a:solidFill>
                    <a:srgbClr val="00B0F0"/>
                  </a:solidFill>
                  <a:effectLst/>
                  <a:uLnTx/>
                  <a:uFillTx/>
                  <a:latin typeface="Impact" panose="020B0806030902050204" pitchFamily="34" charset="0"/>
                </a:endParaRPr>
              </a:p>
            </p:txBody>
          </p:sp>
          <p:sp>
            <p:nvSpPr>
              <p:cNvPr id="85" name="文本框 22"/>
              <p:cNvSpPr txBox="1"/>
              <p:nvPr/>
            </p:nvSpPr>
            <p:spPr>
              <a:xfrm>
                <a:off x="2693291" y="4160063"/>
                <a:ext cx="534134" cy="3078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00B0F0"/>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a:ln>
                    <a:noFill/>
                  </a:ln>
                  <a:solidFill>
                    <a:srgbClr val="00B0F0"/>
                  </a:solidFill>
                  <a:effectLst/>
                  <a:uLnTx/>
                  <a:uFillTx/>
                  <a:latin typeface="LiHei Pro" panose="020B0500000000000000" pitchFamily="34" charset="-122"/>
                  <a:ea typeface="LiHei Pro" panose="020B0500000000000000" pitchFamily="34" charset="-122"/>
                </a:endParaRPr>
              </a:p>
            </p:txBody>
          </p:sp>
        </p:grpSp>
      </p:grpSp>
      <p:grpSp>
        <p:nvGrpSpPr>
          <p:cNvPr id="86" name="组合 85"/>
          <p:cNvGrpSpPr/>
          <p:nvPr/>
        </p:nvGrpSpPr>
        <p:grpSpPr>
          <a:xfrm>
            <a:off x="4286662" y="3707788"/>
            <a:ext cx="661709" cy="661470"/>
            <a:chOff x="5714805" y="3776590"/>
            <a:chExt cx="882164" cy="882164"/>
          </a:xfrm>
        </p:grpSpPr>
        <p:sp>
          <p:nvSpPr>
            <p:cNvPr id="87" name="椭圆 86"/>
            <p:cNvSpPr/>
            <p:nvPr/>
          </p:nvSpPr>
          <p:spPr>
            <a:xfrm>
              <a:off x="5714805" y="3776590"/>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grpSp>
          <p:nvGrpSpPr>
            <p:cNvPr id="88" name="组合 87"/>
            <p:cNvGrpSpPr/>
            <p:nvPr/>
          </p:nvGrpSpPr>
          <p:grpSpPr>
            <a:xfrm>
              <a:off x="5888819" y="3924734"/>
              <a:ext cx="572670" cy="616722"/>
              <a:chOff x="2693290" y="3851188"/>
              <a:chExt cx="572670" cy="616722"/>
            </a:xfrm>
          </p:grpSpPr>
          <p:sp>
            <p:nvSpPr>
              <p:cNvPr id="89" name="文本框 24"/>
              <p:cNvSpPr txBox="1"/>
              <p:nvPr/>
            </p:nvSpPr>
            <p:spPr>
              <a:xfrm>
                <a:off x="2693290" y="3851188"/>
                <a:ext cx="572670"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70C0"/>
                    </a:solidFill>
                    <a:effectLst/>
                    <a:uLnTx/>
                    <a:uFillTx/>
                    <a:latin typeface="Impact" panose="020B0806030902050204" pitchFamily="34" charset="0"/>
                  </a:rPr>
                  <a:t>03</a:t>
                </a:r>
                <a:endParaRPr kumimoji="0" lang="zh-CN" altLang="en-US" sz="1800" b="0" i="0" u="none" strike="noStrike" kern="0" cap="none" spc="0" normalizeH="0" baseline="0" noProof="0" dirty="0">
                  <a:ln>
                    <a:noFill/>
                  </a:ln>
                  <a:solidFill>
                    <a:srgbClr val="0070C0"/>
                  </a:solidFill>
                  <a:effectLst/>
                  <a:uLnTx/>
                  <a:uFillTx/>
                  <a:latin typeface="Impact" panose="020B0806030902050204" pitchFamily="34" charset="0"/>
                </a:endParaRPr>
              </a:p>
            </p:txBody>
          </p:sp>
          <p:sp>
            <p:nvSpPr>
              <p:cNvPr id="90" name="文本框 25"/>
              <p:cNvSpPr txBox="1"/>
              <p:nvPr/>
            </p:nvSpPr>
            <p:spPr>
              <a:xfrm>
                <a:off x="2693291" y="4160063"/>
                <a:ext cx="534134" cy="3078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0070C0"/>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a:ln>
                    <a:noFill/>
                  </a:ln>
                  <a:solidFill>
                    <a:srgbClr val="0070C0"/>
                  </a:solidFill>
                  <a:effectLst/>
                  <a:uLnTx/>
                  <a:uFillTx/>
                  <a:latin typeface="LiHei Pro" panose="020B0500000000000000" pitchFamily="34" charset="-122"/>
                  <a:ea typeface="LiHei Pro" panose="020B0500000000000000" pitchFamily="34" charset="-122"/>
                </a:endParaRPr>
              </a:p>
            </p:txBody>
          </p:sp>
        </p:grpSp>
      </p:grpSp>
      <p:grpSp>
        <p:nvGrpSpPr>
          <p:cNvPr id="91" name="组合 90"/>
          <p:cNvGrpSpPr/>
          <p:nvPr/>
        </p:nvGrpSpPr>
        <p:grpSpPr>
          <a:xfrm>
            <a:off x="6153596" y="2512899"/>
            <a:ext cx="661709" cy="661470"/>
            <a:chOff x="8203726" y="2183036"/>
            <a:chExt cx="882164" cy="882164"/>
          </a:xfrm>
        </p:grpSpPr>
        <p:sp>
          <p:nvSpPr>
            <p:cNvPr id="92" name="椭圆 91"/>
            <p:cNvSpPr/>
            <p:nvPr/>
          </p:nvSpPr>
          <p:spPr>
            <a:xfrm>
              <a:off x="8203726" y="2183036"/>
              <a:ext cx="882164" cy="882164"/>
            </a:xfrm>
            <a:prstGeom prst="ellipse">
              <a:avLst/>
            </a:prstGeom>
            <a:gradFill>
              <a:gsLst>
                <a:gs pos="100000">
                  <a:sysClr val="window" lastClr="FFFFFF"/>
                </a:gs>
                <a:gs pos="0">
                  <a:sysClr val="window" lastClr="FFFFFF">
                    <a:lumMod val="75000"/>
                  </a:sysClr>
                </a:gs>
              </a:gsLst>
              <a:lin ang="2700000" scaled="1"/>
            </a:gradFill>
            <a:ln w="1905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889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Calibri"/>
                <a:ea typeface="宋体"/>
                <a:cs typeface="+mn-cs"/>
              </a:endParaRPr>
            </a:p>
          </p:txBody>
        </p:sp>
        <p:grpSp>
          <p:nvGrpSpPr>
            <p:cNvPr id="93" name="组合 92"/>
            <p:cNvGrpSpPr/>
            <p:nvPr/>
          </p:nvGrpSpPr>
          <p:grpSpPr>
            <a:xfrm>
              <a:off x="8352169" y="2331180"/>
              <a:ext cx="615885" cy="616722"/>
              <a:chOff x="2667719" y="3851188"/>
              <a:chExt cx="615885" cy="616722"/>
            </a:xfrm>
          </p:grpSpPr>
          <p:sp>
            <p:nvSpPr>
              <p:cNvPr id="94" name="文本框 27"/>
              <p:cNvSpPr txBox="1"/>
              <p:nvPr/>
            </p:nvSpPr>
            <p:spPr>
              <a:xfrm>
                <a:off x="2667719" y="3851188"/>
                <a:ext cx="615885" cy="49255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B0F0"/>
                    </a:solidFill>
                    <a:effectLst/>
                    <a:uLnTx/>
                    <a:uFillTx/>
                    <a:latin typeface="Impact" panose="020B0806030902050204" pitchFamily="34" charset="0"/>
                  </a:rPr>
                  <a:t>04</a:t>
                </a:r>
                <a:endParaRPr kumimoji="0" lang="zh-CN" altLang="en-US" sz="1800" b="0" i="0" u="none" strike="noStrike" kern="0" cap="none" spc="0" normalizeH="0" baseline="0" noProof="0" dirty="0">
                  <a:ln>
                    <a:noFill/>
                  </a:ln>
                  <a:solidFill>
                    <a:srgbClr val="00B0F0"/>
                  </a:solidFill>
                  <a:effectLst/>
                  <a:uLnTx/>
                  <a:uFillTx/>
                  <a:latin typeface="Impact" panose="020B0806030902050204" pitchFamily="34" charset="0"/>
                </a:endParaRPr>
              </a:p>
            </p:txBody>
          </p:sp>
          <p:sp>
            <p:nvSpPr>
              <p:cNvPr id="95" name="文本框 28"/>
              <p:cNvSpPr txBox="1"/>
              <p:nvPr/>
            </p:nvSpPr>
            <p:spPr>
              <a:xfrm>
                <a:off x="2693291" y="4160063"/>
                <a:ext cx="534134" cy="3078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00B0F0"/>
                    </a:solidFill>
                    <a:effectLst/>
                    <a:uLnTx/>
                    <a:uFillTx/>
                    <a:latin typeface="LiHei Pro" panose="020B0500000000000000" pitchFamily="34" charset="-122"/>
                    <a:ea typeface="LiHei Pro" panose="020B0500000000000000" pitchFamily="34" charset="-122"/>
                  </a:rPr>
                  <a:t>ITEM</a:t>
                </a:r>
                <a:endParaRPr kumimoji="0" lang="zh-CN" altLang="en-US" sz="900" b="0" i="0" u="none" strike="noStrike" kern="0" cap="none" spc="0" normalizeH="0" baseline="0" noProof="0" dirty="0">
                  <a:ln>
                    <a:noFill/>
                  </a:ln>
                  <a:solidFill>
                    <a:srgbClr val="00B0F0"/>
                  </a:solidFill>
                  <a:effectLst/>
                  <a:uLnTx/>
                  <a:uFillTx/>
                  <a:latin typeface="LiHei Pro" panose="020B0500000000000000" pitchFamily="34" charset="-122"/>
                  <a:ea typeface="LiHei Pro" panose="020B0500000000000000" pitchFamily="34" charset="-122"/>
                </a:endParaRPr>
              </a:p>
            </p:txBody>
          </p:sp>
        </p:grpSp>
      </p:grpSp>
      <p:grpSp>
        <p:nvGrpSpPr>
          <p:cNvPr id="96" name="组合 95"/>
          <p:cNvGrpSpPr/>
          <p:nvPr/>
        </p:nvGrpSpPr>
        <p:grpSpPr>
          <a:xfrm>
            <a:off x="1724499" y="3600544"/>
            <a:ext cx="801748" cy="1397839"/>
            <a:chOff x="2499058" y="3318525"/>
            <a:chExt cx="1068858" cy="1864217"/>
          </a:xfrm>
        </p:grpSpPr>
        <p:sp>
          <p:nvSpPr>
            <p:cNvPr id="97" name="弧形 96"/>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Calibri"/>
                <a:ea typeface="宋体"/>
                <a:cs typeface="+mn-cs"/>
              </a:endParaRPr>
            </a:p>
          </p:txBody>
        </p:sp>
        <p:sp>
          <p:nvSpPr>
            <p:cNvPr id="98" name="椭圆 97"/>
            <p:cNvSpPr/>
            <p:nvPr/>
          </p:nvSpPr>
          <p:spPr>
            <a:xfrm>
              <a:off x="3009485" y="3318525"/>
              <a:ext cx="93725" cy="93725"/>
            </a:xfrm>
            <a:prstGeom prst="ellipse">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9" name="任意多边形 98"/>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0" name="椭圆 99"/>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01" name="组合 100"/>
          <p:cNvGrpSpPr/>
          <p:nvPr/>
        </p:nvGrpSpPr>
        <p:grpSpPr>
          <a:xfrm>
            <a:off x="4211765" y="3600544"/>
            <a:ext cx="801748" cy="1397839"/>
            <a:chOff x="2499058" y="3318525"/>
            <a:chExt cx="1068858" cy="1864217"/>
          </a:xfrm>
        </p:grpSpPr>
        <p:sp>
          <p:nvSpPr>
            <p:cNvPr id="102" name="弧形 101"/>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Calibri"/>
                <a:ea typeface="宋体"/>
                <a:cs typeface="+mn-cs"/>
              </a:endParaRPr>
            </a:p>
          </p:txBody>
        </p:sp>
        <p:sp>
          <p:nvSpPr>
            <p:cNvPr id="103" name="椭圆 102"/>
            <p:cNvSpPr/>
            <p:nvPr/>
          </p:nvSpPr>
          <p:spPr>
            <a:xfrm>
              <a:off x="3009485" y="3318525"/>
              <a:ext cx="93725" cy="93725"/>
            </a:xfrm>
            <a:prstGeom prst="ellipse">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4" name="任意多边形 103"/>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5" name="椭圆 104"/>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06" name="组合 105"/>
          <p:cNvGrpSpPr/>
          <p:nvPr/>
        </p:nvGrpSpPr>
        <p:grpSpPr>
          <a:xfrm flipH="1" flipV="1">
            <a:off x="3498066" y="2040382"/>
            <a:ext cx="801748" cy="1397839"/>
            <a:chOff x="2499058" y="3318525"/>
            <a:chExt cx="1068858" cy="1864217"/>
          </a:xfrm>
        </p:grpSpPr>
        <p:sp>
          <p:nvSpPr>
            <p:cNvPr id="107" name="弧形 106"/>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Calibri"/>
                <a:ea typeface="宋体"/>
                <a:cs typeface="+mn-cs"/>
              </a:endParaRPr>
            </a:p>
          </p:txBody>
        </p:sp>
        <p:sp>
          <p:nvSpPr>
            <p:cNvPr id="108" name="椭圆 107"/>
            <p:cNvSpPr/>
            <p:nvPr/>
          </p:nvSpPr>
          <p:spPr>
            <a:xfrm>
              <a:off x="3009485" y="3318525"/>
              <a:ext cx="93725" cy="93725"/>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9" name="任意多边形 108"/>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0" name="椭圆 109"/>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11" name="组合 110"/>
          <p:cNvGrpSpPr/>
          <p:nvPr/>
        </p:nvGrpSpPr>
        <p:grpSpPr>
          <a:xfrm flipH="1" flipV="1">
            <a:off x="6087753" y="1888495"/>
            <a:ext cx="801748" cy="1397839"/>
            <a:chOff x="2499058" y="3318525"/>
            <a:chExt cx="1068858" cy="1864217"/>
          </a:xfrm>
        </p:grpSpPr>
        <p:sp>
          <p:nvSpPr>
            <p:cNvPr id="112" name="弧形 111"/>
            <p:cNvSpPr/>
            <p:nvPr/>
          </p:nvSpPr>
          <p:spPr>
            <a:xfrm flipH="1">
              <a:off x="2499058" y="3368205"/>
              <a:ext cx="1068858" cy="1068858"/>
            </a:xfrm>
            <a:prstGeom prst="arc">
              <a:avLst>
                <a:gd name="adj1" fmla="val 16200000"/>
                <a:gd name="adj2" fmla="val 5620576"/>
              </a:avLst>
            </a:pr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Calibri"/>
                <a:ea typeface="宋体"/>
                <a:cs typeface="+mn-cs"/>
              </a:endParaRPr>
            </a:p>
          </p:txBody>
        </p:sp>
        <p:sp>
          <p:nvSpPr>
            <p:cNvPr id="113" name="椭圆 112"/>
            <p:cNvSpPr/>
            <p:nvPr/>
          </p:nvSpPr>
          <p:spPr>
            <a:xfrm>
              <a:off x="3009485" y="3318525"/>
              <a:ext cx="93725" cy="93725"/>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4" name="任意多边形 113"/>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5" name="椭圆 114"/>
            <p:cNvSpPr/>
            <p:nvPr/>
          </p:nvSpPr>
          <p:spPr>
            <a:xfrm>
              <a:off x="3403594" y="5089017"/>
              <a:ext cx="93725" cy="9372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16" name="组合 115"/>
          <p:cNvGrpSpPr/>
          <p:nvPr/>
        </p:nvGrpSpPr>
        <p:grpSpPr>
          <a:xfrm>
            <a:off x="1197442" y="1919589"/>
            <a:ext cx="2393391" cy="899309"/>
            <a:chOff x="1596381" y="1391773"/>
            <a:chExt cx="3190772" cy="1199356"/>
          </a:xfrm>
        </p:grpSpPr>
        <p:sp>
          <p:nvSpPr>
            <p:cNvPr id="117" name="文本框 39"/>
            <p:cNvSpPr txBox="1"/>
            <p:nvPr/>
          </p:nvSpPr>
          <p:spPr>
            <a:xfrm>
              <a:off x="2987093" y="1391773"/>
              <a:ext cx="1800060" cy="4309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在此添加标题</a:t>
              </a:r>
            </a:p>
          </p:txBody>
        </p:sp>
        <p:sp>
          <p:nvSpPr>
            <p:cNvPr id="118" name="文本框 113"/>
            <p:cNvSpPr txBox="1"/>
            <p:nvPr/>
          </p:nvSpPr>
          <p:spPr>
            <a:xfrm>
              <a:off x="1596381" y="1775332"/>
              <a:ext cx="3096345" cy="815797"/>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19" name="组合 118"/>
          <p:cNvGrpSpPr/>
          <p:nvPr/>
        </p:nvGrpSpPr>
        <p:grpSpPr>
          <a:xfrm>
            <a:off x="4074830" y="1757702"/>
            <a:ext cx="2136180" cy="898110"/>
            <a:chOff x="5432401" y="1175873"/>
            <a:chExt cx="2847869" cy="1197756"/>
          </a:xfrm>
        </p:grpSpPr>
        <p:sp>
          <p:nvSpPr>
            <p:cNvPr id="120" name="文本框 42"/>
            <p:cNvSpPr txBox="1"/>
            <p:nvPr/>
          </p:nvSpPr>
          <p:spPr>
            <a:xfrm>
              <a:off x="6461491" y="1175873"/>
              <a:ext cx="1818779" cy="4309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在此添加标题</a:t>
              </a:r>
            </a:p>
          </p:txBody>
        </p:sp>
        <p:sp>
          <p:nvSpPr>
            <p:cNvPr id="121" name="文本框 113"/>
            <p:cNvSpPr txBox="1"/>
            <p:nvPr/>
          </p:nvSpPr>
          <p:spPr>
            <a:xfrm>
              <a:off x="5432401" y="1557833"/>
              <a:ext cx="2754142" cy="815796"/>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22" name="组合 121"/>
          <p:cNvGrpSpPr/>
          <p:nvPr/>
        </p:nvGrpSpPr>
        <p:grpSpPr>
          <a:xfrm>
            <a:off x="2493747" y="4821537"/>
            <a:ext cx="2080124" cy="911719"/>
            <a:chOff x="3324561" y="5261932"/>
            <a:chExt cx="2773137" cy="1215907"/>
          </a:xfrm>
        </p:grpSpPr>
        <p:sp>
          <p:nvSpPr>
            <p:cNvPr id="123" name="文本框 30"/>
            <p:cNvSpPr txBox="1"/>
            <p:nvPr/>
          </p:nvSpPr>
          <p:spPr>
            <a:xfrm>
              <a:off x="3324561" y="5261932"/>
              <a:ext cx="1890299" cy="4309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在此添加标题</a:t>
              </a:r>
            </a:p>
          </p:txBody>
        </p:sp>
        <p:sp>
          <p:nvSpPr>
            <p:cNvPr id="124" name="文本框 113"/>
            <p:cNvSpPr txBox="1"/>
            <p:nvPr/>
          </p:nvSpPr>
          <p:spPr>
            <a:xfrm>
              <a:off x="3350807" y="5662042"/>
              <a:ext cx="2746891" cy="81579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25" name="组合 124"/>
          <p:cNvGrpSpPr/>
          <p:nvPr/>
        </p:nvGrpSpPr>
        <p:grpSpPr>
          <a:xfrm>
            <a:off x="5009317" y="4821533"/>
            <a:ext cx="2317347" cy="857724"/>
            <a:chOff x="6678220" y="5261932"/>
            <a:chExt cx="3089394" cy="1143898"/>
          </a:xfrm>
        </p:grpSpPr>
        <p:sp>
          <p:nvSpPr>
            <p:cNvPr id="126" name="文本框 36"/>
            <p:cNvSpPr txBox="1"/>
            <p:nvPr/>
          </p:nvSpPr>
          <p:spPr>
            <a:xfrm>
              <a:off x="6678220" y="5261932"/>
              <a:ext cx="1902434" cy="4309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在此添加标题</a:t>
              </a:r>
            </a:p>
          </p:txBody>
        </p:sp>
        <p:sp>
          <p:nvSpPr>
            <p:cNvPr id="127" name="文本框 113"/>
            <p:cNvSpPr txBox="1"/>
            <p:nvPr/>
          </p:nvSpPr>
          <p:spPr>
            <a:xfrm>
              <a:off x="6683813" y="5590033"/>
              <a:ext cx="3083801" cy="81579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404605290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14:bounceEnd="50000">
                                          <p:cBhvr additive="base">
                                            <p:cTn id="14" dur="500" fill="hold"/>
                                            <p:tgtEl>
                                              <p:spTgt spid="65"/>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6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2"/>
                                            </p:tgtEl>
                                            <p:attrNameLst>
                                              <p:attrName>style.visibility</p:attrName>
                                            </p:attrNameLst>
                                          </p:cBhvr>
                                          <p:to>
                                            <p:strVal val="visible"/>
                                          </p:to>
                                        </p:set>
                                        <p:animEffect transition="in" filter="barn(outVertical)">
                                          <p:cBhvr>
                                            <p:cTn id="19" dur="700"/>
                                            <p:tgtEl>
                                              <p:spTgt spid="72"/>
                                            </p:tgtEl>
                                          </p:cBhvr>
                                        </p:animEffect>
                                      </p:childTnLst>
                                    </p:cTn>
                                  </p:par>
                                </p:childTnLst>
                              </p:cTn>
                            </p:par>
                            <p:par>
                              <p:cTn id="20" fill="hold">
                                <p:stCondLst>
                                  <p:cond delay="2000"/>
                                </p:stCondLst>
                                <p:childTnLst>
                                  <p:par>
                                    <p:cTn id="21" presetID="2" presetClass="entr" presetSubtype="8" accel="40000" fill="hold" nodeType="afterEffect" p14:presetBounceEnd="40000">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14:bounceEnd="40000">
                                          <p:cBhvr additive="base">
                                            <p:cTn id="23" dur="1000" fill="hold"/>
                                            <p:tgtEl>
                                              <p:spTgt spid="73"/>
                                            </p:tgtEl>
                                            <p:attrNameLst>
                                              <p:attrName>ppt_x</p:attrName>
                                            </p:attrNameLst>
                                          </p:cBhvr>
                                          <p:tavLst>
                                            <p:tav tm="0">
                                              <p:val>
                                                <p:strVal val="0-#ppt_w/2"/>
                                              </p:val>
                                            </p:tav>
                                            <p:tav tm="100000">
                                              <p:val>
                                                <p:strVal val="#ppt_x"/>
                                              </p:val>
                                            </p:tav>
                                          </p:tavLst>
                                        </p:anim>
                                        <p:anim calcmode="lin" valueType="num" p14:bounceEnd="40000">
                                          <p:cBhvr additive="base">
                                            <p:cTn id="24" dur="1000" fill="hold"/>
                                            <p:tgtEl>
                                              <p:spTgt spid="73"/>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53" presetClass="entr" presetSubtype="16"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 calcmode="lin" valueType="num">
                                          <p:cBhvr>
                                            <p:cTn id="28" dur="100" fill="hold"/>
                                            <p:tgtEl>
                                              <p:spTgt spid="76"/>
                                            </p:tgtEl>
                                            <p:attrNameLst>
                                              <p:attrName>ppt_w</p:attrName>
                                            </p:attrNameLst>
                                          </p:cBhvr>
                                          <p:tavLst>
                                            <p:tav tm="0">
                                              <p:val>
                                                <p:fltVal val="0"/>
                                              </p:val>
                                            </p:tav>
                                            <p:tav tm="100000">
                                              <p:val>
                                                <p:strVal val="#ppt_w"/>
                                              </p:val>
                                            </p:tav>
                                          </p:tavLst>
                                        </p:anim>
                                        <p:anim calcmode="lin" valueType="num">
                                          <p:cBhvr>
                                            <p:cTn id="29" dur="100" fill="hold"/>
                                            <p:tgtEl>
                                              <p:spTgt spid="76"/>
                                            </p:tgtEl>
                                            <p:attrNameLst>
                                              <p:attrName>ppt_h</p:attrName>
                                            </p:attrNameLst>
                                          </p:cBhvr>
                                          <p:tavLst>
                                            <p:tav tm="0">
                                              <p:val>
                                                <p:fltVal val="0"/>
                                              </p:val>
                                            </p:tav>
                                            <p:tav tm="100000">
                                              <p:val>
                                                <p:strVal val="#ppt_h"/>
                                              </p:val>
                                            </p:tav>
                                          </p:tavLst>
                                        </p:anim>
                                        <p:animEffect transition="in" filter="fade">
                                          <p:cBhvr>
                                            <p:cTn id="30" dur="100"/>
                                            <p:tgtEl>
                                              <p:spTgt spid="76"/>
                                            </p:tgtEl>
                                          </p:cBhvr>
                                        </p:animEffect>
                                      </p:childTnLst>
                                    </p:cTn>
                                  </p:par>
                                  <p:par>
                                    <p:cTn id="31" presetID="6" presetClass="emph" presetSubtype="0" fill="hold" nodeType="withEffect">
                                      <p:stCondLst>
                                        <p:cond delay="100"/>
                                      </p:stCondLst>
                                      <p:childTnLst>
                                        <p:animScale>
                                          <p:cBhvr>
                                            <p:cTn id="32" dur="100" fill="hold"/>
                                            <p:tgtEl>
                                              <p:spTgt spid="76"/>
                                            </p:tgtEl>
                                          </p:cBhvr>
                                          <p:by x="110000" y="110000"/>
                                        </p:animScale>
                                      </p:childTnLst>
                                    </p:cTn>
                                  </p:par>
                                  <p:par>
                                    <p:cTn id="33" presetID="6" presetClass="emph" presetSubtype="0" fill="hold" nodeType="withEffect">
                                      <p:stCondLst>
                                        <p:cond delay="200"/>
                                      </p:stCondLst>
                                      <p:childTnLst>
                                        <p:animScale>
                                          <p:cBhvr>
                                            <p:cTn id="34" dur="200" fill="hold"/>
                                            <p:tgtEl>
                                              <p:spTgt spid="76"/>
                                            </p:tgtEl>
                                          </p:cBhvr>
                                          <p:by x="90000" y="90000"/>
                                        </p:animScale>
                                      </p:childTnLst>
                                    </p:cTn>
                                  </p:par>
                                  <p:par>
                                    <p:cTn id="35" presetID="6" presetClass="emph" presetSubtype="0" fill="hold" nodeType="withEffect">
                                      <p:stCondLst>
                                        <p:cond delay="400"/>
                                      </p:stCondLst>
                                      <p:childTnLst>
                                        <p:animScale>
                                          <p:cBhvr>
                                            <p:cTn id="36" dur="100" fill="hold"/>
                                            <p:tgtEl>
                                              <p:spTgt spid="76"/>
                                            </p:tgtEl>
                                          </p:cBhvr>
                                          <p:by x="105000" y="105000"/>
                                        </p:animScale>
                                      </p:childTnLst>
                                    </p:cTn>
                                  </p:par>
                                  <p:par>
                                    <p:cTn id="37" presetID="6" presetClass="emph" presetSubtype="0" fill="hold" nodeType="withEffect">
                                      <p:stCondLst>
                                        <p:cond delay="500"/>
                                      </p:stCondLst>
                                      <p:childTnLst>
                                        <p:animScale>
                                          <p:cBhvr>
                                            <p:cTn id="38" dur="200" fill="hold"/>
                                            <p:tgtEl>
                                              <p:spTgt spid="76"/>
                                            </p:tgtEl>
                                          </p:cBhvr>
                                          <p:by x="95000" y="95000"/>
                                        </p:animScale>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96"/>
                                            </p:tgtEl>
                                            <p:attrNameLst>
                                              <p:attrName>style.visibility</p:attrName>
                                            </p:attrNameLst>
                                          </p:cBhvr>
                                          <p:to>
                                            <p:strVal val="visible"/>
                                          </p:to>
                                        </p:set>
                                        <p:animEffect transition="in" filter="wipe(up)">
                                          <p:cBhvr>
                                            <p:cTn id="42" dur="500"/>
                                            <p:tgtEl>
                                              <p:spTgt spid="96"/>
                                            </p:tgtEl>
                                          </p:cBhvr>
                                        </p:animEffect>
                                      </p:childTnLst>
                                    </p:cTn>
                                  </p:par>
                                </p:childTnLst>
                              </p:cTn>
                            </p:par>
                            <p:par>
                              <p:cTn id="43" fill="hold">
                                <p:stCondLst>
                                  <p:cond delay="4200"/>
                                </p:stCondLst>
                                <p:childTnLst>
                                  <p:par>
                                    <p:cTn id="44" presetID="22" presetClass="entr" presetSubtype="8" fill="hold" nodeType="afterEffect">
                                      <p:stCondLst>
                                        <p:cond delay="0"/>
                                      </p:stCondLst>
                                      <p:childTnLst>
                                        <p:set>
                                          <p:cBhvr>
                                            <p:cTn id="45" dur="1" fill="hold">
                                              <p:stCondLst>
                                                <p:cond delay="0"/>
                                              </p:stCondLst>
                                            </p:cTn>
                                            <p:tgtEl>
                                              <p:spTgt spid="122"/>
                                            </p:tgtEl>
                                            <p:attrNameLst>
                                              <p:attrName>style.visibility</p:attrName>
                                            </p:attrNameLst>
                                          </p:cBhvr>
                                          <p:to>
                                            <p:strVal val="visible"/>
                                          </p:to>
                                        </p:set>
                                        <p:animEffect transition="in" filter="wipe(left)">
                                          <p:cBhvr>
                                            <p:cTn id="46" dur="500"/>
                                            <p:tgtEl>
                                              <p:spTgt spid="122"/>
                                            </p:tgtEl>
                                          </p:cBhvr>
                                        </p:animEffect>
                                      </p:childTnLst>
                                    </p:cTn>
                                  </p:par>
                                </p:childTnLst>
                              </p:cTn>
                            </p:par>
                            <p:par>
                              <p:cTn id="47" fill="hold">
                                <p:stCondLst>
                                  <p:cond delay="4700"/>
                                </p:stCondLst>
                                <p:childTnLst>
                                  <p:par>
                                    <p:cTn id="48" presetID="53" presetClass="entr" presetSubtype="16" fill="hold" nodeType="afterEffect">
                                      <p:stCondLst>
                                        <p:cond delay="0"/>
                                      </p:stCondLst>
                                      <p:childTnLst>
                                        <p:set>
                                          <p:cBhvr>
                                            <p:cTn id="49" dur="1" fill="hold">
                                              <p:stCondLst>
                                                <p:cond delay="0"/>
                                              </p:stCondLst>
                                            </p:cTn>
                                            <p:tgtEl>
                                              <p:spTgt spid="81"/>
                                            </p:tgtEl>
                                            <p:attrNameLst>
                                              <p:attrName>style.visibility</p:attrName>
                                            </p:attrNameLst>
                                          </p:cBhvr>
                                          <p:to>
                                            <p:strVal val="visible"/>
                                          </p:to>
                                        </p:set>
                                        <p:anim calcmode="lin" valueType="num">
                                          <p:cBhvr>
                                            <p:cTn id="50" dur="100" fill="hold"/>
                                            <p:tgtEl>
                                              <p:spTgt spid="81"/>
                                            </p:tgtEl>
                                            <p:attrNameLst>
                                              <p:attrName>ppt_w</p:attrName>
                                            </p:attrNameLst>
                                          </p:cBhvr>
                                          <p:tavLst>
                                            <p:tav tm="0">
                                              <p:val>
                                                <p:fltVal val="0"/>
                                              </p:val>
                                            </p:tav>
                                            <p:tav tm="100000">
                                              <p:val>
                                                <p:strVal val="#ppt_w"/>
                                              </p:val>
                                            </p:tav>
                                          </p:tavLst>
                                        </p:anim>
                                        <p:anim calcmode="lin" valueType="num">
                                          <p:cBhvr>
                                            <p:cTn id="51" dur="100" fill="hold"/>
                                            <p:tgtEl>
                                              <p:spTgt spid="81"/>
                                            </p:tgtEl>
                                            <p:attrNameLst>
                                              <p:attrName>ppt_h</p:attrName>
                                            </p:attrNameLst>
                                          </p:cBhvr>
                                          <p:tavLst>
                                            <p:tav tm="0">
                                              <p:val>
                                                <p:fltVal val="0"/>
                                              </p:val>
                                            </p:tav>
                                            <p:tav tm="100000">
                                              <p:val>
                                                <p:strVal val="#ppt_h"/>
                                              </p:val>
                                            </p:tav>
                                          </p:tavLst>
                                        </p:anim>
                                        <p:animEffect transition="in" filter="fade">
                                          <p:cBhvr>
                                            <p:cTn id="52" dur="100"/>
                                            <p:tgtEl>
                                              <p:spTgt spid="81"/>
                                            </p:tgtEl>
                                          </p:cBhvr>
                                        </p:animEffect>
                                      </p:childTnLst>
                                    </p:cTn>
                                  </p:par>
                                  <p:par>
                                    <p:cTn id="53" presetID="6" presetClass="emph" presetSubtype="0" fill="hold" nodeType="withEffect">
                                      <p:stCondLst>
                                        <p:cond delay="100"/>
                                      </p:stCondLst>
                                      <p:childTnLst>
                                        <p:animScale>
                                          <p:cBhvr>
                                            <p:cTn id="54" dur="100" fill="hold"/>
                                            <p:tgtEl>
                                              <p:spTgt spid="81"/>
                                            </p:tgtEl>
                                          </p:cBhvr>
                                          <p:by x="110000" y="110000"/>
                                        </p:animScale>
                                      </p:childTnLst>
                                    </p:cTn>
                                  </p:par>
                                  <p:par>
                                    <p:cTn id="55" presetID="6" presetClass="emph" presetSubtype="0" fill="hold" nodeType="withEffect">
                                      <p:stCondLst>
                                        <p:cond delay="200"/>
                                      </p:stCondLst>
                                      <p:childTnLst>
                                        <p:animScale>
                                          <p:cBhvr>
                                            <p:cTn id="56" dur="200" fill="hold"/>
                                            <p:tgtEl>
                                              <p:spTgt spid="81"/>
                                            </p:tgtEl>
                                          </p:cBhvr>
                                          <p:by x="90000" y="90000"/>
                                        </p:animScale>
                                      </p:childTnLst>
                                    </p:cTn>
                                  </p:par>
                                  <p:par>
                                    <p:cTn id="57" presetID="6" presetClass="emph" presetSubtype="0" fill="hold" nodeType="withEffect">
                                      <p:stCondLst>
                                        <p:cond delay="400"/>
                                      </p:stCondLst>
                                      <p:childTnLst>
                                        <p:animScale>
                                          <p:cBhvr>
                                            <p:cTn id="58" dur="100" fill="hold"/>
                                            <p:tgtEl>
                                              <p:spTgt spid="81"/>
                                            </p:tgtEl>
                                          </p:cBhvr>
                                          <p:by x="105000" y="105000"/>
                                        </p:animScale>
                                      </p:childTnLst>
                                    </p:cTn>
                                  </p:par>
                                  <p:par>
                                    <p:cTn id="59" presetID="6" presetClass="emph" presetSubtype="0" fill="hold" nodeType="withEffect">
                                      <p:stCondLst>
                                        <p:cond delay="500"/>
                                      </p:stCondLst>
                                      <p:childTnLst>
                                        <p:animScale>
                                          <p:cBhvr>
                                            <p:cTn id="60" dur="200" fill="hold"/>
                                            <p:tgtEl>
                                              <p:spTgt spid="81"/>
                                            </p:tgtEl>
                                          </p:cBhvr>
                                          <p:by x="95000" y="95000"/>
                                        </p:animScale>
                                      </p:childTnLst>
                                    </p:cTn>
                                  </p:par>
                                </p:childTnLst>
                              </p:cTn>
                            </p:par>
                            <p:par>
                              <p:cTn id="61" fill="hold">
                                <p:stCondLst>
                                  <p:cond delay="5400"/>
                                </p:stCondLst>
                                <p:childTnLst>
                                  <p:par>
                                    <p:cTn id="62" presetID="22" presetClass="entr" presetSubtype="4" fill="hold" nodeType="afterEffect">
                                      <p:stCondLst>
                                        <p:cond delay="0"/>
                                      </p:stCondLst>
                                      <p:childTnLst>
                                        <p:set>
                                          <p:cBhvr>
                                            <p:cTn id="63" dur="1" fill="hold">
                                              <p:stCondLst>
                                                <p:cond delay="0"/>
                                              </p:stCondLst>
                                            </p:cTn>
                                            <p:tgtEl>
                                              <p:spTgt spid="106"/>
                                            </p:tgtEl>
                                            <p:attrNameLst>
                                              <p:attrName>style.visibility</p:attrName>
                                            </p:attrNameLst>
                                          </p:cBhvr>
                                          <p:to>
                                            <p:strVal val="visible"/>
                                          </p:to>
                                        </p:set>
                                        <p:animEffect transition="in" filter="wipe(down)">
                                          <p:cBhvr>
                                            <p:cTn id="64" dur="500"/>
                                            <p:tgtEl>
                                              <p:spTgt spid="106"/>
                                            </p:tgtEl>
                                          </p:cBhvr>
                                        </p:animEffect>
                                      </p:childTnLst>
                                    </p:cTn>
                                  </p:par>
                                </p:childTnLst>
                              </p:cTn>
                            </p:par>
                            <p:par>
                              <p:cTn id="65" fill="hold">
                                <p:stCondLst>
                                  <p:cond delay="5900"/>
                                </p:stCondLst>
                                <p:childTnLst>
                                  <p:par>
                                    <p:cTn id="66" presetID="22" presetClass="entr" presetSubtype="2" fill="hold" nodeType="afterEffect">
                                      <p:stCondLst>
                                        <p:cond delay="0"/>
                                      </p:stCondLst>
                                      <p:childTnLst>
                                        <p:set>
                                          <p:cBhvr>
                                            <p:cTn id="67" dur="1" fill="hold">
                                              <p:stCondLst>
                                                <p:cond delay="0"/>
                                              </p:stCondLst>
                                            </p:cTn>
                                            <p:tgtEl>
                                              <p:spTgt spid="116"/>
                                            </p:tgtEl>
                                            <p:attrNameLst>
                                              <p:attrName>style.visibility</p:attrName>
                                            </p:attrNameLst>
                                          </p:cBhvr>
                                          <p:to>
                                            <p:strVal val="visible"/>
                                          </p:to>
                                        </p:set>
                                        <p:animEffect transition="in" filter="wipe(right)">
                                          <p:cBhvr>
                                            <p:cTn id="68" dur="500"/>
                                            <p:tgtEl>
                                              <p:spTgt spid="116"/>
                                            </p:tgtEl>
                                          </p:cBhvr>
                                        </p:animEffect>
                                      </p:childTnLst>
                                    </p:cTn>
                                  </p:par>
                                </p:childTnLst>
                              </p:cTn>
                            </p:par>
                            <p:par>
                              <p:cTn id="69" fill="hold">
                                <p:stCondLst>
                                  <p:cond delay="6400"/>
                                </p:stCondLst>
                                <p:childTnLst>
                                  <p:par>
                                    <p:cTn id="70" presetID="53" presetClass="entr" presetSubtype="16" fill="hold" nodeType="afterEffect">
                                      <p:stCondLst>
                                        <p:cond delay="0"/>
                                      </p:stCondLst>
                                      <p:childTnLst>
                                        <p:set>
                                          <p:cBhvr>
                                            <p:cTn id="71" dur="1" fill="hold">
                                              <p:stCondLst>
                                                <p:cond delay="0"/>
                                              </p:stCondLst>
                                            </p:cTn>
                                            <p:tgtEl>
                                              <p:spTgt spid="86"/>
                                            </p:tgtEl>
                                            <p:attrNameLst>
                                              <p:attrName>style.visibility</p:attrName>
                                            </p:attrNameLst>
                                          </p:cBhvr>
                                          <p:to>
                                            <p:strVal val="visible"/>
                                          </p:to>
                                        </p:set>
                                        <p:anim calcmode="lin" valueType="num">
                                          <p:cBhvr>
                                            <p:cTn id="72" dur="100" fill="hold"/>
                                            <p:tgtEl>
                                              <p:spTgt spid="86"/>
                                            </p:tgtEl>
                                            <p:attrNameLst>
                                              <p:attrName>ppt_w</p:attrName>
                                            </p:attrNameLst>
                                          </p:cBhvr>
                                          <p:tavLst>
                                            <p:tav tm="0">
                                              <p:val>
                                                <p:fltVal val="0"/>
                                              </p:val>
                                            </p:tav>
                                            <p:tav tm="100000">
                                              <p:val>
                                                <p:strVal val="#ppt_w"/>
                                              </p:val>
                                            </p:tav>
                                          </p:tavLst>
                                        </p:anim>
                                        <p:anim calcmode="lin" valueType="num">
                                          <p:cBhvr>
                                            <p:cTn id="73" dur="100" fill="hold"/>
                                            <p:tgtEl>
                                              <p:spTgt spid="86"/>
                                            </p:tgtEl>
                                            <p:attrNameLst>
                                              <p:attrName>ppt_h</p:attrName>
                                            </p:attrNameLst>
                                          </p:cBhvr>
                                          <p:tavLst>
                                            <p:tav tm="0">
                                              <p:val>
                                                <p:fltVal val="0"/>
                                              </p:val>
                                            </p:tav>
                                            <p:tav tm="100000">
                                              <p:val>
                                                <p:strVal val="#ppt_h"/>
                                              </p:val>
                                            </p:tav>
                                          </p:tavLst>
                                        </p:anim>
                                        <p:animEffect transition="in" filter="fade">
                                          <p:cBhvr>
                                            <p:cTn id="74" dur="100"/>
                                            <p:tgtEl>
                                              <p:spTgt spid="86"/>
                                            </p:tgtEl>
                                          </p:cBhvr>
                                        </p:animEffect>
                                      </p:childTnLst>
                                    </p:cTn>
                                  </p:par>
                                  <p:par>
                                    <p:cTn id="75" presetID="6" presetClass="emph" presetSubtype="0" fill="hold" nodeType="withEffect">
                                      <p:stCondLst>
                                        <p:cond delay="100"/>
                                      </p:stCondLst>
                                      <p:childTnLst>
                                        <p:animScale>
                                          <p:cBhvr>
                                            <p:cTn id="76" dur="100" fill="hold"/>
                                            <p:tgtEl>
                                              <p:spTgt spid="86"/>
                                            </p:tgtEl>
                                          </p:cBhvr>
                                          <p:by x="110000" y="110000"/>
                                        </p:animScale>
                                      </p:childTnLst>
                                    </p:cTn>
                                  </p:par>
                                  <p:par>
                                    <p:cTn id="77" presetID="6" presetClass="emph" presetSubtype="0" fill="hold" nodeType="withEffect">
                                      <p:stCondLst>
                                        <p:cond delay="200"/>
                                      </p:stCondLst>
                                      <p:childTnLst>
                                        <p:animScale>
                                          <p:cBhvr>
                                            <p:cTn id="78" dur="200" fill="hold"/>
                                            <p:tgtEl>
                                              <p:spTgt spid="86"/>
                                            </p:tgtEl>
                                          </p:cBhvr>
                                          <p:by x="90000" y="90000"/>
                                        </p:animScale>
                                      </p:childTnLst>
                                    </p:cTn>
                                  </p:par>
                                  <p:par>
                                    <p:cTn id="79" presetID="6" presetClass="emph" presetSubtype="0" fill="hold" nodeType="withEffect">
                                      <p:stCondLst>
                                        <p:cond delay="400"/>
                                      </p:stCondLst>
                                      <p:childTnLst>
                                        <p:animScale>
                                          <p:cBhvr>
                                            <p:cTn id="80" dur="100" fill="hold"/>
                                            <p:tgtEl>
                                              <p:spTgt spid="86"/>
                                            </p:tgtEl>
                                          </p:cBhvr>
                                          <p:by x="105000" y="105000"/>
                                        </p:animScale>
                                      </p:childTnLst>
                                    </p:cTn>
                                  </p:par>
                                  <p:par>
                                    <p:cTn id="81" presetID="6" presetClass="emph" presetSubtype="0" fill="hold" nodeType="withEffect">
                                      <p:stCondLst>
                                        <p:cond delay="500"/>
                                      </p:stCondLst>
                                      <p:childTnLst>
                                        <p:animScale>
                                          <p:cBhvr>
                                            <p:cTn id="82" dur="200" fill="hold"/>
                                            <p:tgtEl>
                                              <p:spTgt spid="86"/>
                                            </p:tgtEl>
                                          </p:cBhvr>
                                          <p:by x="95000" y="95000"/>
                                        </p:animScale>
                                      </p:childTnLst>
                                    </p:cTn>
                                  </p:par>
                                </p:childTnLst>
                              </p:cTn>
                            </p:par>
                            <p:par>
                              <p:cTn id="83" fill="hold">
                                <p:stCondLst>
                                  <p:cond delay="7100"/>
                                </p:stCondLst>
                                <p:childTnLst>
                                  <p:par>
                                    <p:cTn id="84" presetID="22" presetClass="entr" presetSubtype="1" fill="hold" nodeType="afterEffect">
                                      <p:stCondLst>
                                        <p:cond delay="0"/>
                                      </p:stCondLst>
                                      <p:childTnLst>
                                        <p:set>
                                          <p:cBhvr>
                                            <p:cTn id="85" dur="1" fill="hold">
                                              <p:stCondLst>
                                                <p:cond delay="0"/>
                                              </p:stCondLst>
                                            </p:cTn>
                                            <p:tgtEl>
                                              <p:spTgt spid="101"/>
                                            </p:tgtEl>
                                            <p:attrNameLst>
                                              <p:attrName>style.visibility</p:attrName>
                                            </p:attrNameLst>
                                          </p:cBhvr>
                                          <p:to>
                                            <p:strVal val="visible"/>
                                          </p:to>
                                        </p:set>
                                        <p:animEffect transition="in" filter="wipe(up)">
                                          <p:cBhvr>
                                            <p:cTn id="86" dur="500"/>
                                            <p:tgtEl>
                                              <p:spTgt spid="101"/>
                                            </p:tgtEl>
                                          </p:cBhvr>
                                        </p:animEffect>
                                      </p:childTnLst>
                                    </p:cTn>
                                  </p:par>
                                </p:childTnLst>
                              </p:cTn>
                            </p:par>
                            <p:par>
                              <p:cTn id="87" fill="hold">
                                <p:stCondLst>
                                  <p:cond delay="7600"/>
                                </p:stCondLst>
                                <p:childTnLst>
                                  <p:par>
                                    <p:cTn id="88" presetID="22" presetClass="entr" presetSubtype="8" fill="hold" nodeType="afterEffect">
                                      <p:stCondLst>
                                        <p:cond delay="0"/>
                                      </p:stCondLst>
                                      <p:childTnLst>
                                        <p:set>
                                          <p:cBhvr>
                                            <p:cTn id="89" dur="1" fill="hold">
                                              <p:stCondLst>
                                                <p:cond delay="0"/>
                                              </p:stCondLst>
                                            </p:cTn>
                                            <p:tgtEl>
                                              <p:spTgt spid="125"/>
                                            </p:tgtEl>
                                            <p:attrNameLst>
                                              <p:attrName>style.visibility</p:attrName>
                                            </p:attrNameLst>
                                          </p:cBhvr>
                                          <p:to>
                                            <p:strVal val="visible"/>
                                          </p:to>
                                        </p:set>
                                        <p:animEffect transition="in" filter="wipe(left)">
                                          <p:cBhvr>
                                            <p:cTn id="90" dur="500"/>
                                            <p:tgtEl>
                                              <p:spTgt spid="125"/>
                                            </p:tgtEl>
                                          </p:cBhvr>
                                        </p:animEffect>
                                      </p:childTnLst>
                                    </p:cTn>
                                  </p:par>
                                </p:childTnLst>
                              </p:cTn>
                            </p:par>
                            <p:par>
                              <p:cTn id="91" fill="hold">
                                <p:stCondLst>
                                  <p:cond delay="8100"/>
                                </p:stCondLst>
                                <p:childTnLst>
                                  <p:par>
                                    <p:cTn id="92" presetID="53" presetClass="entr" presetSubtype="16" fill="hold" nodeType="afterEffect">
                                      <p:stCondLst>
                                        <p:cond delay="0"/>
                                      </p:stCondLst>
                                      <p:childTnLst>
                                        <p:set>
                                          <p:cBhvr>
                                            <p:cTn id="93" dur="1" fill="hold">
                                              <p:stCondLst>
                                                <p:cond delay="0"/>
                                              </p:stCondLst>
                                            </p:cTn>
                                            <p:tgtEl>
                                              <p:spTgt spid="91"/>
                                            </p:tgtEl>
                                            <p:attrNameLst>
                                              <p:attrName>style.visibility</p:attrName>
                                            </p:attrNameLst>
                                          </p:cBhvr>
                                          <p:to>
                                            <p:strVal val="visible"/>
                                          </p:to>
                                        </p:set>
                                        <p:anim calcmode="lin" valueType="num">
                                          <p:cBhvr>
                                            <p:cTn id="94" dur="100" fill="hold"/>
                                            <p:tgtEl>
                                              <p:spTgt spid="91"/>
                                            </p:tgtEl>
                                            <p:attrNameLst>
                                              <p:attrName>ppt_w</p:attrName>
                                            </p:attrNameLst>
                                          </p:cBhvr>
                                          <p:tavLst>
                                            <p:tav tm="0">
                                              <p:val>
                                                <p:fltVal val="0"/>
                                              </p:val>
                                            </p:tav>
                                            <p:tav tm="100000">
                                              <p:val>
                                                <p:strVal val="#ppt_w"/>
                                              </p:val>
                                            </p:tav>
                                          </p:tavLst>
                                        </p:anim>
                                        <p:anim calcmode="lin" valueType="num">
                                          <p:cBhvr>
                                            <p:cTn id="95" dur="100" fill="hold"/>
                                            <p:tgtEl>
                                              <p:spTgt spid="91"/>
                                            </p:tgtEl>
                                            <p:attrNameLst>
                                              <p:attrName>ppt_h</p:attrName>
                                            </p:attrNameLst>
                                          </p:cBhvr>
                                          <p:tavLst>
                                            <p:tav tm="0">
                                              <p:val>
                                                <p:fltVal val="0"/>
                                              </p:val>
                                            </p:tav>
                                            <p:tav tm="100000">
                                              <p:val>
                                                <p:strVal val="#ppt_h"/>
                                              </p:val>
                                            </p:tav>
                                          </p:tavLst>
                                        </p:anim>
                                        <p:animEffect transition="in" filter="fade">
                                          <p:cBhvr>
                                            <p:cTn id="96" dur="100"/>
                                            <p:tgtEl>
                                              <p:spTgt spid="91"/>
                                            </p:tgtEl>
                                          </p:cBhvr>
                                        </p:animEffect>
                                      </p:childTnLst>
                                    </p:cTn>
                                  </p:par>
                                  <p:par>
                                    <p:cTn id="97" presetID="6" presetClass="emph" presetSubtype="0" fill="hold" nodeType="withEffect">
                                      <p:stCondLst>
                                        <p:cond delay="100"/>
                                      </p:stCondLst>
                                      <p:childTnLst>
                                        <p:animScale>
                                          <p:cBhvr>
                                            <p:cTn id="98" dur="100" fill="hold"/>
                                            <p:tgtEl>
                                              <p:spTgt spid="91"/>
                                            </p:tgtEl>
                                          </p:cBhvr>
                                          <p:by x="110000" y="110000"/>
                                        </p:animScale>
                                      </p:childTnLst>
                                    </p:cTn>
                                  </p:par>
                                  <p:par>
                                    <p:cTn id="99" presetID="6" presetClass="emph" presetSubtype="0" fill="hold" nodeType="withEffect">
                                      <p:stCondLst>
                                        <p:cond delay="200"/>
                                      </p:stCondLst>
                                      <p:childTnLst>
                                        <p:animScale>
                                          <p:cBhvr>
                                            <p:cTn id="100" dur="200" fill="hold"/>
                                            <p:tgtEl>
                                              <p:spTgt spid="91"/>
                                            </p:tgtEl>
                                          </p:cBhvr>
                                          <p:by x="90000" y="90000"/>
                                        </p:animScale>
                                      </p:childTnLst>
                                    </p:cTn>
                                  </p:par>
                                  <p:par>
                                    <p:cTn id="101" presetID="6" presetClass="emph" presetSubtype="0" fill="hold" nodeType="withEffect">
                                      <p:stCondLst>
                                        <p:cond delay="400"/>
                                      </p:stCondLst>
                                      <p:childTnLst>
                                        <p:animScale>
                                          <p:cBhvr>
                                            <p:cTn id="102" dur="100" fill="hold"/>
                                            <p:tgtEl>
                                              <p:spTgt spid="91"/>
                                            </p:tgtEl>
                                          </p:cBhvr>
                                          <p:by x="105000" y="105000"/>
                                        </p:animScale>
                                      </p:childTnLst>
                                    </p:cTn>
                                  </p:par>
                                  <p:par>
                                    <p:cTn id="103" presetID="6" presetClass="emph" presetSubtype="0" fill="hold" nodeType="withEffect">
                                      <p:stCondLst>
                                        <p:cond delay="500"/>
                                      </p:stCondLst>
                                      <p:childTnLst>
                                        <p:animScale>
                                          <p:cBhvr>
                                            <p:cTn id="104" dur="200" fill="hold"/>
                                            <p:tgtEl>
                                              <p:spTgt spid="91"/>
                                            </p:tgtEl>
                                          </p:cBhvr>
                                          <p:by x="95000" y="95000"/>
                                        </p:animScale>
                                      </p:childTnLst>
                                    </p:cTn>
                                  </p:par>
                                </p:childTnLst>
                              </p:cTn>
                            </p:par>
                            <p:par>
                              <p:cTn id="105" fill="hold">
                                <p:stCondLst>
                                  <p:cond delay="8800"/>
                                </p:stCondLst>
                                <p:childTnLst>
                                  <p:par>
                                    <p:cTn id="106" presetID="22" presetClass="entr" presetSubtype="4" fill="hold" nodeType="afterEffect">
                                      <p:stCondLst>
                                        <p:cond delay="0"/>
                                      </p:stCondLst>
                                      <p:childTnLst>
                                        <p:set>
                                          <p:cBhvr>
                                            <p:cTn id="107" dur="1" fill="hold">
                                              <p:stCondLst>
                                                <p:cond delay="0"/>
                                              </p:stCondLst>
                                            </p:cTn>
                                            <p:tgtEl>
                                              <p:spTgt spid="111"/>
                                            </p:tgtEl>
                                            <p:attrNameLst>
                                              <p:attrName>style.visibility</p:attrName>
                                            </p:attrNameLst>
                                          </p:cBhvr>
                                          <p:to>
                                            <p:strVal val="visible"/>
                                          </p:to>
                                        </p:set>
                                        <p:animEffect transition="in" filter="wipe(down)">
                                          <p:cBhvr>
                                            <p:cTn id="108" dur="500"/>
                                            <p:tgtEl>
                                              <p:spTgt spid="111"/>
                                            </p:tgtEl>
                                          </p:cBhvr>
                                        </p:animEffect>
                                      </p:childTnLst>
                                    </p:cTn>
                                  </p:par>
                                </p:childTnLst>
                              </p:cTn>
                            </p:par>
                            <p:par>
                              <p:cTn id="109" fill="hold">
                                <p:stCondLst>
                                  <p:cond delay="9300"/>
                                </p:stCondLst>
                                <p:childTnLst>
                                  <p:par>
                                    <p:cTn id="110" presetID="22" presetClass="entr" presetSubtype="2" fill="hold" nodeType="afterEffect">
                                      <p:stCondLst>
                                        <p:cond delay="0"/>
                                      </p:stCondLst>
                                      <p:childTnLst>
                                        <p:set>
                                          <p:cBhvr>
                                            <p:cTn id="111" dur="1" fill="hold">
                                              <p:stCondLst>
                                                <p:cond delay="0"/>
                                              </p:stCondLst>
                                            </p:cTn>
                                            <p:tgtEl>
                                              <p:spTgt spid="119"/>
                                            </p:tgtEl>
                                            <p:attrNameLst>
                                              <p:attrName>style.visibility</p:attrName>
                                            </p:attrNameLst>
                                          </p:cBhvr>
                                          <p:to>
                                            <p:strVal val="visible"/>
                                          </p:to>
                                        </p:set>
                                        <p:animEffect transition="in" filter="wipe(right)">
                                          <p:cBhvr>
                                            <p:cTn id="112"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7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cBhvr additive="base">
                                            <p:cTn id="14" dur="500" fill="hold"/>
                                            <p:tgtEl>
                                              <p:spTgt spid="65"/>
                                            </p:tgtEl>
                                            <p:attrNameLst>
                                              <p:attrName>ppt_x</p:attrName>
                                            </p:attrNameLst>
                                          </p:cBhvr>
                                          <p:tavLst>
                                            <p:tav tm="0">
                                              <p:val>
                                                <p:strVal val="1+#ppt_w/2"/>
                                              </p:val>
                                            </p:tav>
                                            <p:tav tm="100000">
                                              <p:val>
                                                <p:strVal val="#ppt_x"/>
                                              </p:val>
                                            </p:tav>
                                          </p:tavLst>
                                        </p:anim>
                                        <p:anim calcmode="lin" valueType="num">
                                          <p:cBhvr additive="base">
                                            <p:cTn id="15" dur="500" fill="hold"/>
                                            <p:tgtEl>
                                              <p:spTgt spid="6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2"/>
                                            </p:tgtEl>
                                            <p:attrNameLst>
                                              <p:attrName>style.visibility</p:attrName>
                                            </p:attrNameLst>
                                          </p:cBhvr>
                                          <p:to>
                                            <p:strVal val="visible"/>
                                          </p:to>
                                        </p:set>
                                        <p:animEffect transition="in" filter="barn(outVertical)">
                                          <p:cBhvr>
                                            <p:cTn id="19" dur="700"/>
                                            <p:tgtEl>
                                              <p:spTgt spid="72"/>
                                            </p:tgtEl>
                                          </p:cBhvr>
                                        </p:animEffect>
                                      </p:childTnLst>
                                    </p:cTn>
                                  </p:par>
                                </p:childTnLst>
                              </p:cTn>
                            </p:par>
                            <p:par>
                              <p:cTn id="20" fill="hold">
                                <p:stCondLst>
                                  <p:cond delay="2000"/>
                                </p:stCondLst>
                                <p:childTnLst>
                                  <p:par>
                                    <p:cTn id="21" presetID="2" presetClass="entr" presetSubtype="8" accel="40000"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cBhvr additive="base">
                                            <p:cTn id="23" dur="1000" fill="hold"/>
                                            <p:tgtEl>
                                              <p:spTgt spid="73"/>
                                            </p:tgtEl>
                                            <p:attrNameLst>
                                              <p:attrName>ppt_x</p:attrName>
                                            </p:attrNameLst>
                                          </p:cBhvr>
                                          <p:tavLst>
                                            <p:tav tm="0">
                                              <p:val>
                                                <p:strVal val="0-#ppt_w/2"/>
                                              </p:val>
                                            </p:tav>
                                            <p:tav tm="100000">
                                              <p:val>
                                                <p:strVal val="#ppt_x"/>
                                              </p:val>
                                            </p:tav>
                                          </p:tavLst>
                                        </p:anim>
                                        <p:anim calcmode="lin" valueType="num">
                                          <p:cBhvr additive="base">
                                            <p:cTn id="24" dur="1000" fill="hold"/>
                                            <p:tgtEl>
                                              <p:spTgt spid="73"/>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53" presetClass="entr" presetSubtype="16"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 calcmode="lin" valueType="num">
                                          <p:cBhvr>
                                            <p:cTn id="28" dur="100" fill="hold"/>
                                            <p:tgtEl>
                                              <p:spTgt spid="76"/>
                                            </p:tgtEl>
                                            <p:attrNameLst>
                                              <p:attrName>ppt_w</p:attrName>
                                            </p:attrNameLst>
                                          </p:cBhvr>
                                          <p:tavLst>
                                            <p:tav tm="0">
                                              <p:val>
                                                <p:fltVal val="0"/>
                                              </p:val>
                                            </p:tav>
                                            <p:tav tm="100000">
                                              <p:val>
                                                <p:strVal val="#ppt_w"/>
                                              </p:val>
                                            </p:tav>
                                          </p:tavLst>
                                        </p:anim>
                                        <p:anim calcmode="lin" valueType="num">
                                          <p:cBhvr>
                                            <p:cTn id="29" dur="100" fill="hold"/>
                                            <p:tgtEl>
                                              <p:spTgt spid="76"/>
                                            </p:tgtEl>
                                            <p:attrNameLst>
                                              <p:attrName>ppt_h</p:attrName>
                                            </p:attrNameLst>
                                          </p:cBhvr>
                                          <p:tavLst>
                                            <p:tav tm="0">
                                              <p:val>
                                                <p:fltVal val="0"/>
                                              </p:val>
                                            </p:tav>
                                            <p:tav tm="100000">
                                              <p:val>
                                                <p:strVal val="#ppt_h"/>
                                              </p:val>
                                            </p:tav>
                                          </p:tavLst>
                                        </p:anim>
                                        <p:animEffect transition="in" filter="fade">
                                          <p:cBhvr>
                                            <p:cTn id="30" dur="100"/>
                                            <p:tgtEl>
                                              <p:spTgt spid="76"/>
                                            </p:tgtEl>
                                          </p:cBhvr>
                                        </p:animEffect>
                                      </p:childTnLst>
                                    </p:cTn>
                                  </p:par>
                                  <p:par>
                                    <p:cTn id="31" presetID="6" presetClass="emph" presetSubtype="0" fill="hold" nodeType="withEffect">
                                      <p:stCondLst>
                                        <p:cond delay="100"/>
                                      </p:stCondLst>
                                      <p:childTnLst>
                                        <p:animScale>
                                          <p:cBhvr>
                                            <p:cTn id="32" dur="100" fill="hold"/>
                                            <p:tgtEl>
                                              <p:spTgt spid="76"/>
                                            </p:tgtEl>
                                          </p:cBhvr>
                                          <p:by x="110000" y="110000"/>
                                        </p:animScale>
                                      </p:childTnLst>
                                    </p:cTn>
                                  </p:par>
                                  <p:par>
                                    <p:cTn id="33" presetID="6" presetClass="emph" presetSubtype="0" fill="hold" nodeType="withEffect">
                                      <p:stCondLst>
                                        <p:cond delay="200"/>
                                      </p:stCondLst>
                                      <p:childTnLst>
                                        <p:animScale>
                                          <p:cBhvr>
                                            <p:cTn id="34" dur="200" fill="hold"/>
                                            <p:tgtEl>
                                              <p:spTgt spid="76"/>
                                            </p:tgtEl>
                                          </p:cBhvr>
                                          <p:by x="90000" y="90000"/>
                                        </p:animScale>
                                      </p:childTnLst>
                                    </p:cTn>
                                  </p:par>
                                  <p:par>
                                    <p:cTn id="35" presetID="6" presetClass="emph" presetSubtype="0" fill="hold" nodeType="withEffect">
                                      <p:stCondLst>
                                        <p:cond delay="400"/>
                                      </p:stCondLst>
                                      <p:childTnLst>
                                        <p:animScale>
                                          <p:cBhvr>
                                            <p:cTn id="36" dur="100" fill="hold"/>
                                            <p:tgtEl>
                                              <p:spTgt spid="76"/>
                                            </p:tgtEl>
                                          </p:cBhvr>
                                          <p:by x="105000" y="105000"/>
                                        </p:animScale>
                                      </p:childTnLst>
                                    </p:cTn>
                                  </p:par>
                                  <p:par>
                                    <p:cTn id="37" presetID="6" presetClass="emph" presetSubtype="0" fill="hold" nodeType="withEffect">
                                      <p:stCondLst>
                                        <p:cond delay="500"/>
                                      </p:stCondLst>
                                      <p:childTnLst>
                                        <p:animScale>
                                          <p:cBhvr>
                                            <p:cTn id="38" dur="200" fill="hold"/>
                                            <p:tgtEl>
                                              <p:spTgt spid="76"/>
                                            </p:tgtEl>
                                          </p:cBhvr>
                                          <p:by x="95000" y="95000"/>
                                        </p:animScale>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96"/>
                                            </p:tgtEl>
                                            <p:attrNameLst>
                                              <p:attrName>style.visibility</p:attrName>
                                            </p:attrNameLst>
                                          </p:cBhvr>
                                          <p:to>
                                            <p:strVal val="visible"/>
                                          </p:to>
                                        </p:set>
                                        <p:animEffect transition="in" filter="wipe(up)">
                                          <p:cBhvr>
                                            <p:cTn id="42" dur="500"/>
                                            <p:tgtEl>
                                              <p:spTgt spid="96"/>
                                            </p:tgtEl>
                                          </p:cBhvr>
                                        </p:animEffect>
                                      </p:childTnLst>
                                    </p:cTn>
                                  </p:par>
                                </p:childTnLst>
                              </p:cTn>
                            </p:par>
                            <p:par>
                              <p:cTn id="43" fill="hold">
                                <p:stCondLst>
                                  <p:cond delay="4200"/>
                                </p:stCondLst>
                                <p:childTnLst>
                                  <p:par>
                                    <p:cTn id="44" presetID="22" presetClass="entr" presetSubtype="8" fill="hold" nodeType="afterEffect">
                                      <p:stCondLst>
                                        <p:cond delay="0"/>
                                      </p:stCondLst>
                                      <p:childTnLst>
                                        <p:set>
                                          <p:cBhvr>
                                            <p:cTn id="45" dur="1" fill="hold">
                                              <p:stCondLst>
                                                <p:cond delay="0"/>
                                              </p:stCondLst>
                                            </p:cTn>
                                            <p:tgtEl>
                                              <p:spTgt spid="122"/>
                                            </p:tgtEl>
                                            <p:attrNameLst>
                                              <p:attrName>style.visibility</p:attrName>
                                            </p:attrNameLst>
                                          </p:cBhvr>
                                          <p:to>
                                            <p:strVal val="visible"/>
                                          </p:to>
                                        </p:set>
                                        <p:animEffect transition="in" filter="wipe(left)">
                                          <p:cBhvr>
                                            <p:cTn id="46" dur="500"/>
                                            <p:tgtEl>
                                              <p:spTgt spid="122"/>
                                            </p:tgtEl>
                                          </p:cBhvr>
                                        </p:animEffect>
                                      </p:childTnLst>
                                    </p:cTn>
                                  </p:par>
                                </p:childTnLst>
                              </p:cTn>
                            </p:par>
                            <p:par>
                              <p:cTn id="47" fill="hold">
                                <p:stCondLst>
                                  <p:cond delay="4700"/>
                                </p:stCondLst>
                                <p:childTnLst>
                                  <p:par>
                                    <p:cTn id="48" presetID="53" presetClass="entr" presetSubtype="16" fill="hold" nodeType="afterEffect">
                                      <p:stCondLst>
                                        <p:cond delay="0"/>
                                      </p:stCondLst>
                                      <p:childTnLst>
                                        <p:set>
                                          <p:cBhvr>
                                            <p:cTn id="49" dur="1" fill="hold">
                                              <p:stCondLst>
                                                <p:cond delay="0"/>
                                              </p:stCondLst>
                                            </p:cTn>
                                            <p:tgtEl>
                                              <p:spTgt spid="81"/>
                                            </p:tgtEl>
                                            <p:attrNameLst>
                                              <p:attrName>style.visibility</p:attrName>
                                            </p:attrNameLst>
                                          </p:cBhvr>
                                          <p:to>
                                            <p:strVal val="visible"/>
                                          </p:to>
                                        </p:set>
                                        <p:anim calcmode="lin" valueType="num">
                                          <p:cBhvr>
                                            <p:cTn id="50" dur="100" fill="hold"/>
                                            <p:tgtEl>
                                              <p:spTgt spid="81"/>
                                            </p:tgtEl>
                                            <p:attrNameLst>
                                              <p:attrName>ppt_w</p:attrName>
                                            </p:attrNameLst>
                                          </p:cBhvr>
                                          <p:tavLst>
                                            <p:tav tm="0">
                                              <p:val>
                                                <p:fltVal val="0"/>
                                              </p:val>
                                            </p:tav>
                                            <p:tav tm="100000">
                                              <p:val>
                                                <p:strVal val="#ppt_w"/>
                                              </p:val>
                                            </p:tav>
                                          </p:tavLst>
                                        </p:anim>
                                        <p:anim calcmode="lin" valueType="num">
                                          <p:cBhvr>
                                            <p:cTn id="51" dur="100" fill="hold"/>
                                            <p:tgtEl>
                                              <p:spTgt spid="81"/>
                                            </p:tgtEl>
                                            <p:attrNameLst>
                                              <p:attrName>ppt_h</p:attrName>
                                            </p:attrNameLst>
                                          </p:cBhvr>
                                          <p:tavLst>
                                            <p:tav tm="0">
                                              <p:val>
                                                <p:fltVal val="0"/>
                                              </p:val>
                                            </p:tav>
                                            <p:tav tm="100000">
                                              <p:val>
                                                <p:strVal val="#ppt_h"/>
                                              </p:val>
                                            </p:tav>
                                          </p:tavLst>
                                        </p:anim>
                                        <p:animEffect transition="in" filter="fade">
                                          <p:cBhvr>
                                            <p:cTn id="52" dur="100"/>
                                            <p:tgtEl>
                                              <p:spTgt spid="81"/>
                                            </p:tgtEl>
                                          </p:cBhvr>
                                        </p:animEffect>
                                      </p:childTnLst>
                                    </p:cTn>
                                  </p:par>
                                  <p:par>
                                    <p:cTn id="53" presetID="6" presetClass="emph" presetSubtype="0" fill="hold" nodeType="withEffect">
                                      <p:stCondLst>
                                        <p:cond delay="100"/>
                                      </p:stCondLst>
                                      <p:childTnLst>
                                        <p:animScale>
                                          <p:cBhvr>
                                            <p:cTn id="54" dur="100" fill="hold"/>
                                            <p:tgtEl>
                                              <p:spTgt spid="81"/>
                                            </p:tgtEl>
                                          </p:cBhvr>
                                          <p:by x="110000" y="110000"/>
                                        </p:animScale>
                                      </p:childTnLst>
                                    </p:cTn>
                                  </p:par>
                                  <p:par>
                                    <p:cTn id="55" presetID="6" presetClass="emph" presetSubtype="0" fill="hold" nodeType="withEffect">
                                      <p:stCondLst>
                                        <p:cond delay="200"/>
                                      </p:stCondLst>
                                      <p:childTnLst>
                                        <p:animScale>
                                          <p:cBhvr>
                                            <p:cTn id="56" dur="200" fill="hold"/>
                                            <p:tgtEl>
                                              <p:spTgt spid="81"/>
                                            </p:tgtEl>
                                          </p:cBhvr>
                                          <p:by x="90000" y="90000"/>
                                        </p:animScale>
                                      </p:childTnLst>
                                    </p:cTn>
                                  </p:par>
                                  <p:par>
                                    <p:cTn id="57" presetID="6" presetClass="emph" presetSubtype="0" fill="hold" nodeType="withEffect">
                                      <p:stCondLst>
                                        <p:cond delay="400"/>
                                      </p:stCondLst>
                                      <p:childTnLst>
                                        <p:animScale>
                                          <p:cBhvr>
                                            <p:cTn id="58" dur="100" fill="hold"/>
                                            <p:tgtEl>
                                              <p:spTgt spid="81"/>
                                            </p:tgtEl>
                                          </p:cBhvr>
                                          <p:by x="105000" y="105000"/>
                                        </p:animScale>
                                      </p:childTnLst>
                                    </p:cTn>
                                  </p:par>
                                  <p:par>
                                    <p:cTn id="59" presetID="6" presetClass="emph" presetSubtype="0" fill="hold" nodeType="withEffect">
                                      <p:stCondLst>
                                        <p:cond delay="500"/>
                                      </p:stCondLst>
                                      <p:childTnLst>
                                        <p:animScale>
                                          <p:cBhvr>
                                            <p:cTn id="60" dur="200" fill="hold"/>
                                            <p:tgtEl>
                                              <p:spTgt spid="81"/>
                                            </p:tgtEl>
                                          </p:cBhvr>
                                          <p:by x="95000" y="95000"/>
                                        </p:animScale>
                                      </p:childTnLst>
                                    </p:cTn>
                                  </p:par>
                                </p:childTnLst>
                              </p:cTn>
                            </p:par>
                            <p:par>
                              <p:cTn id="61" fill="hold">
                                <p:stCondLst>
                                  <p:cond delay="5400"/>
                                </p:stCondLst>
                                <p:childTnLst>
                                  <p:par>
                                    <p:cTn id="62" presetID="22" presetClass="entr" presetSubtype="4" fill="hold" nodeType="afterEffect">
                                      <p:stCondLst>
                                        <p:cond delay="0"/>
                                      </p:stCondLst>
                                      <p:childTnLst>
                                        <p:set>
                                          <p:cBhvr>
                                            <p:cTn id="63" dur="1" fill="hold">
                                              <p:stCondLst>
                                                <p:cond delay="0"/>
                                              </p:stCondLst>
                                            </p:cTn>
                                            <p:tgtEl>
                                              <p:spTgt spid="106"/>
                                            </p:tgtEl>
                                            <p:attrNameLst>
                                              <p:attrName>style.visibility</p:attrName>
                                            </p:attrNameLst>
                                          </p:cBhvr>
                                          <p:to>
                                            <p:strVal val="visible"/>
                                          </p:to>
                                        </p:set>
                                        <p:animEffect transition="in" filter="wipe(down)">
                                          <p:cBhvr>
                                            <p:cTn id="64" dur="500"/>
                                            <p:tgtEl>
                                              <p:spTgt spid="106"/>
                                            </p:tgtEl>
                                          </p:cBhvr>
                                        </p:animEffect>
                                      </p:childTnLst>
                                    </p:cTn>
                                  </p:par>
                                </p:childTnLst>
                              </p:cTn>
                            </p:par>
                            <p:par>
                              <p:cTn id="65" fill="hold">
                                <p:stCondLst>
                                  <p:cond delay="5900"/>
                                </p:stCondLst>
                                <p:childTnLst>
                                  <p:par>
                                    <p:cTn id="66" presetID="22" presetClass="entr" presetSubtype="2" fill="hold" nodeType="afterEffect">
                                      <p:stCondLst>
                                        <p:cond delay="0"/>
                                      </p:stCondLst>
                                      <p:childTnLst>
                                        <p:set>
                                          <p:cBhvr>
                                            <p:cTn id="67" dur="1" fill="hold">
                                              <p:stCondLst>
                                                <p:cond delay="0"/>
                                              </p:stCondLst>
                                            </p:cTn>
                                            <p:tgtEl>
                                              <p:spTgt spid="116"/>
                                            </p:tgtEl>
                                            <p:attrNameLst>
                                              <p:attrName>style.visibility</p:attrName>
                                            </p:attrNameLst>
                                          </p:cBhvr>
                                          <p:to>
                                            <p:strVal val="visible"/>
                                          </p:to>
                                        </p:set>
                                        <p:animEffect transition="in" filter="wipe(right)">
                                          <p:cBhvr>
                                            <p:cTn id="68" dur="500"/>
                                            <p:tgtEl>
                                              <p:spTgt spid="116"/>
                                            </p:tgtEl>
                                          </p:cBhvr>
                                        </p:animEffect>
                                      </p:childTnLst>
                                    </p:cTn>
                                  </p:par>
                                </p:childTnLst>
                              </p:cTn>
                            </p:par>
                            <p:par>
                              <p:cTn id="69" fill="hold">
                                <p:stCondLst>
                                  <p:cond delay="6400"/>
                                </p:stCondLst>
                                <p:childTnLst>
                                  <p:par>
                                    <p:cTn id="70" presetID="53" presetClass="entr" presetSubtype="16" fill="hold" nodeType="afterEffect">
                                      <p:stCondLst>
                                        <p:cond delay="0"/>
                                      </p:stCondLst>
                                      <p:childTnLst>
                                        <p:set>
                                          <p:cBhvr>
                                            <p:cTn id="71" dur="1" fill="hold">
                                              <p:stCondLst>
                                                <p:cond delay="0"/>
                                              </p:stCondLst>
                                            </p:cTn>
                                            <p:tgtEl>
                                              <p:spTgt spid="86"/>
                                            </p:tgtEl>
                                            <p:attrNameLst>
                                              <p:attrName>style.visibility</p:attrName>
                                            </p:attrNameLst>
                                          </p:cBhvr>
                                          <p:to>
                                            <p:strVal val="visible"/>
                                          </p:to>
                                        </p:set>
                                        <p:anim calcmode="lin" valueType="num">
                                          <p:cBhvr>
                                            <p:cTn id="72" dur="100" fill="hold"/>
                                            <p:tgtEl>
                                              <p:spTgt spid="86"/>
                                            </p:tgtEl>
                                            <p:attrNameLst>
                                              <p:attrName>ppt_w</p:attrName>
                                            </p:attrNameLst>
                                          </p:cBhvr>
                                          <p:tavLst>
                                            <p:tav tm="0">
                                              <p:val>
                                                <p:fltVal val="0"/>
                                              </p:val>
                                            </p:tav>
                                            <p:tav tm="100000">
                                              <p:val>
                                                <p:strVal val="#ppt_w"/>
                                              </p:val>
                                            </p:tav>
                                          </p:tavLst>
                                        </p:anim>
                                        <p:anim calcmode="lin" valueType="num">
                                          <p:cBhvr>
                                            <p:cTn id="73" dur="100" fill="hold"/>
                                            <p:tgtEl>
                                              <p:spTgt spid="86"/>
                                            </p:tgtEl>
                                            <p:attrNameLst>
                                              <p:attrName>ppt_h</p:attrName>
                                            </p:attrNameLst>
                                          </p:cBhvr>
                                          <p:tavLst>
                                            <p:tav tm="0">
                                              <p:val>
                                                <p:fltVal val="0"/>
                                              </p:val>
                                            </p:tav>
                                            <p:tav tm="100000">
                                              <p:val>
                                                <p:strVal val="#ppt_h"/>
                                              </p:val>
                                            </p:tav>
                                          </p:tavLst>
                                        </p:anim>
                                        <p:animEffect transition="in" filter="fade">
                                          <p:cBhvr>
                                            <p:cTn id="74" dur="100"/>
                                            <p:tgtEl>
                                              <p:spTgt spid="86"/>
                                            </p:tgtEl>
                                          </p:cBhvr>
                                        </p:animEffect>
                                      </p:childTnLst>
                                    </p:cTn>
                                  </p:par>
                                  <p:par>
                                    <p:cTn id="75" presetID="6" presetClass="emph" presetSubtype="0" fill="hold" nodeType="withEffect">
                                      <p:stCondLst>
                                        <p:cond delay="100"/>
                                      </p:stCondLst>
                                      <p:childTnLst>
                                        <p:animScale>
                                          <p:cBhvr>
                                            <p:cTn id="76" dur="100" fill="hold"/>
                                            <p:tgtEl>
                                              <p:spTgt spid="86"/>
                                            </p:tgtEl>
                                          </p:cBhvr>
                                          <p:by x="110000" y="110000"/>
                                        </p:animScale>
                                      </p:childTnLst>
                                    </p:cTn>
                                  </p:par>
                                  <p:par>
                                    <p:cTn id="77" presetID="6" presetClass="emph" presetSubtype="0" fill="hold" nodeType="withEffect">
                                      <p:stCondLst>
                                        <p:cond delay="200"/>
                                      </p:stCondLst>
                                      <p:childTnLst>
                                        <p:animScale>
                                          <p:cBhvr>
                                            <p:cTn id="78" dur="200" fill="hold"/>
                                            <p:tgtEl>
                                              <p:spTgt spid="86"/>
                                            </p:tgtEl>
                                          </p:cBhvr>
                                          <p:by x="90000" y="90000"/>
                                        </p:animScale>
                                      </p:childTnLst>
                                    </p:cTn>
                                  </p:par>
                                  <p:par>
                                    <p:cTn id="79" presetID="6" presetClass="emph" presetSubtype="0" fill="hold" nodeType="withEffect">
                                      <p:stCondLst>
                                        <p:cond delay="400"/>
                                      </p:stCondLst>
                                      <p:childTnLst>
                                        <p:animScale>
                                          <p:cBhvr>
                                            <p:cTn id="80" dur="100" fill="hold"/>
                                            <p:tgtEl>
                                              <p:spTgt spid="86"/>
                                            </p:tgtEl>
                                          </p:cBhvr>
                                          <p:by x="105000" y="105000"/>
                                        </p:animScale>
                                      </p:childTnLst>
                                    </p:cTn>
                                  </p:par>
                                  <p:par>
                                    <p:cTn id="81" presetID="6" presetClass="emph" presetSubtype="0" fill="hold" nodeType="withEffect">
                                      <p:stCondLst>
                                        <p:cond delay="500"/>
                                      </p:stCondLst>
                                      <p:childTnLst>
                                        <p:animScale>
                                          <p:cBhvr>
                                            <p:cTn id="82" dur="200" fill="hold"/>
                                            <p:tgtEl>
                                              <p:spTgt spid="86"/>
                                            </p:tgtEl>
                                          </p:cBhvr>
                                          <p:by x="95000" y="95000"/>
                                        </p:animScale>
                                      </p:childTnLst>
                                    </p:cTn>
                                  </p:par>
                                </p:childTnLst>
                              </p:cTn>
                            </p:par>
                            <p:par>
                              <p:cTn id="83" fill="hold">
                                <p:stCondLst>
                                  <p:cond delay="7100"/>
                                </p:stCondLst>
                                <p:childTnLst>
                                  <p:par>
                                    <p:cTn id="84" presetID="22" presetClass="entr" presetSubtype="1" fill="hold" nodeType="afterEffect">
                                      <p:stCondLst>
                                        <p:cond delay="0"/>
                                      </p:stCondLst>
                                      <p:childTnLst>
                                        <p:set>
                                          <p:cBhvr>
                                            <p:cTn id="85" dur="1" fill="hold">
                                              <p:stCondLst>
                                                <p:cond delay="0"/>
                                              </p:stCondLst>
                                            </p:cTn>
                                            <p:tgtEl>
                                              <p:spTgt spid="101"/>
                                            </p:tgtEl>
                                            <p:attrNameLst>
                                              <p:attrName>style.visibility</p:attrName>
                                            </p:attrNameLst>
                                          </p:cBhvr>
                                          <p:to>
                                            <p:strVal val="visible"/>
                                          </p:to>
                                        </p:set>
                                        <p:animEffect transition="in" filter="wipe(up)">
                                          <p:cBhvr>
                                            <p:cTn id="86" dur="500"/>
                                            <p:tgtEl>
                                              <p:spTgt spid="101"/>
                                            </p:tgtEl>
                                          </p:cBhvr>
                                        </p:animEffect>
                                      </p:childTnLst>
                                    </p:cTn>
                                  </p:par>
                                </p:childTnLst>
                              </p:cTn>
                            </p:par>
                            <p:par>
                              <p:cTn id="87" fill="hold">
                                <p:stCondLst>
                                  <p:cond delay="7600"/>
                                </p:stCondLst>
                                <p:childTnLst>
                                  <p:par>
                                    <p:cTn id="88" presetID="22" presetClass="entr" presetSubtype="8" fill="hold" nodeType="afterEffect">
                                      <p:stCondLst>
                                        <p:cond delay="0"/>
                                      </p:stCondLst>
                                      <p:childTnLst>
                                        <p:set>
                                          <p:cBhvr>
                                            <p:cTn id="89" dur="1" fill="hold">
                                              <p:stCondLst>
                                                <p:cond delay="0"/>
                                              </p:stCondLst>
                                            </p:cTn>
                                            <p:tgtEl>
                                              <p:spTgt spid="125"/>
                                            </p:tgtEl>
                                            <p:attrNameLst>
                                              <p:attrName>style.visibility</p:attrName>
                                            </p:attrNameLst>
                                          </p:cBhvr>
                                          <p:to>
                                            <p:strVal val="visible"/>
                                          </p:to>
                                        </p:set>
                                        <p:animEffect transition="in" filter="wipe(left)">
                                          <p:cBhvr>
                                            <p:cTn id="90" dur="500"/>
                                            <p:tgtEl>
                                              <p:spTgt spid="125"/>
                                            </p:tgtEl>
                                          </p:cBhvr>
                                        </p:animEffect>
                                      </p:childTnLst>
                                    </p:cTn>
                                  </p:par>
                                </p:childTnLst>
                              </p:cTn>
                            </p:par>
                            <p:par>
                              <p:cTn id="91" fill="hold">
                                <p:stCondLst>
                                  <p:cond delay="8100"/>
                                </p:stCondLst>
                                <p:childTnLst>
                                  <p:par>
                                    <p:cTn id="92" presetID="53" presetClass="entr" presetSubtype="16" fill="hold" nodeType="afterEffect">
                                      <p:stCondLst>
                                        <p:cond delay="0"/>
                                      </p:stCondLst>
                                      <p:childTnLst>
                                        <p:set>
                                          <p:cBhvr>
                                            <p:cTn id="93" dur="1" fill="hold">
                                              <p:stCondLst>
                                                <p:cond delay="0"/>
                                              </p:stCondLst>
                                            </p:cTn>
                                            <p:tgtEl>
                                              <p:spTgt spid="91"/>
                                            </p:tgtEl>
                                            <p:attrNameLst>
                                              <p:attrName>style.visibility</p:attrName>
                                            </p:attrNameLst>
                                          </p:cBhvr>
                                          <p:to>
                                            <p:strVal val="visible"/>
                                          </p:to>
                                        </p:set>
                                        <p:anim calcmode="lin" valueType="num">
                                          <p:cBhvr>
                                            <p:cTn id="94" dur="100" fill="hold"/>
                                            <p:tgtEl>
                                              <p:spTgt spid="91"/>
                                            </p:tgtEl>
                                            <p:attrNameLst>
                                              <p:attrName>ppt_w</p:attrName>
                                            </p:attrNameLst>
                                          </p:cBhvr>
                                          <p:tavLst>
                                            <p:tav tm="0">
                                              <p:val>
                                                <p:fltVal val="0"/>
                                              </p:val>
                                            </p:tav>
                                            <p:tav tm="100000">
                                              <p:val>
                                                <p:strVal val="#ppt_w"/>
                                              </p:val>
                                            </p:tav>
                                          </p:tavLst>
                                        </p:anim>
                                        <p:anim calcmode="lin" valueType="num">
                                          <p:cBhvr>
                                            <p:cTn id="95" dur="100" fill="hold"/>
                                            <p:tgtEl>
                                              <p:spTgt spid="91"/>
                                            </p:tgtEl>
                                            <p:attrNameLst>
                                              <p:attrName>ppt_h</p:attrName>
                                            </p:attrNameLst>
                                          </p:cBhvr>
                                          <p:tavLst>
                                            <p:tav tm="0">
                                              <p:val>
                                                <p:fltVal val="0"/>
                                              </p:val>
                                            </p:tav>
                                            <p:tav tm="100000">
                                              <p:val>
                                                <p:strVal val="#ppt_h"/>
                                              </p:val>
                                            </p:tav>
                                          </p:tavLst>
                                        </p:anim>
                                        <p:animEffect transition="in" filter="fade">
                                          <p:cBhvr>
                                            <p:cTn id="96" dur="100"/>
                                            <p:tgtEl>
                                              <p:spTgt spid="91"/>
                                            </p:tgtEl>
                                          </p:cBhvr>
                                        </p:animEffect>
                                      </p:childTnLst>
                                    </p:cTn>
                                  </p:par>
                                  <p:par>
                                    <p:cTn id="97" presetID="6" presetClass="emph" presetSubtype="0" fill="hold" nodeType="withEffect">
                                      <p:stCondLst>
                                        <p:cond delay="100"/>
                                      </p:stCondLst>
                                      <p:childTnLst>
                                        <p:animScale>
                                          <p:cBhvr>
                                            <p:cTn id="98" dur="100" fill="hold"/>
                                            <p:tgtEl>
                                              <p:spTgt spid="91"/>
                                            </p:tgtEl>
                                          </p:cBhvr>
                                          <p:by x="110000" y="110000"/>
                                        </p:animScale>
                                      </p:childTnLst>
                                    </p:cTn>
                                  </p:par>
                                  <p:par>
                                    <p:cTn id="99" presetID="6" presetClass="emph" presetSubtype="0" fill="hold" nodeType="withEffect">
                                      <p:stCondLst>
                                        <p:cond delay="200"/>
                                      </p:stCondLst>
                                      <p:childTnLst>
                                        <p:animScale>
                                          <p:cBhvr>
                                            <p:cTn id="100" dur="200" fill="hold"/>
                                            <p:tgtEl>
                                              <p:spTgt spid="91"/>
                                            </p:tgtEl>
                                          </p:cBhvr>
                                          <p:by x="90000" y="90000"/>
                                        </p:animScale>
                                      </p:childTnLst>
                                    </p:cTn>
                                  </p:par>
                                  <p:par>
                                    <p:cTn id="101" presetID="6" presetClass="emph" presetSubtype="0" fill="hold" nodeType="withEffect">
                                      <p:stCondLst>
                                        <p:cond delay="400"/>
                                      </p:stCondLst>
                                      <p:childTnLst>
                                        <p:animScale>
                                          <p:cBhvr>
                                            <p:cTn id="102" dur="100" fill="hold"/>
                                            <p:tgtEl>
                                              <p:spTgt spid="91"/>
                                            </p:tgtEl>
                                          </p:cBhvr>
                                          <p:by x="105000" y="105000"/>
                                        </p:animScale>
                                      </p:childTnLst>
                                    </p:cTn>
                                  </p:par>
                                  <p:par>
                                    <p:cTn id="103" presetID="6" presetClass="emph" presetSubtype="0" fill="hold" nodeType="withEffect">
                                      <p:stCondLst>
                                        <p:cond delay="500"/>
                                      </p:stCondLst>
                                      <p:childTnLst>
                                        <p:animScale>
                                          <p:cBhvr>
                                            <p:cTn id="104" dur="200" fill="hold"/>
                                            <p:tgtEl>
                                              <p:spTgt spid="91"/>
                                            </p:tgtEl>
                                          </p:cBhvr>
                                          <p:by x="95000" y="95000"/>
                                        </p:animScale>
                                      </p:childTnLst>
                                    </p:cTn>
                                  </p:par>
                                </p:childTnLst>
                              </p:cTn>
                            </p:par>
                            <p:par>
                              <p:cTn id="105" fill="hold">
                                <p:stCondLst>
                                  <p:cond delay="8800"/>
                                </p:stCondLst>
                                <p:childTnLst>
                                  <p:par>
                                    <p:cTn id="106" presetID="22" presetClass="entr" presetSubtype="4" fill="hold" nodeType="afterEffect">
                                      <p:stCondLst>
                                        <p:cond delay="0"/>
                                      </p:stCondLst>
                                      <p:childTnLst>
                                        <p:set>
                                          <p:cBhvr>
                                            <p:cTn id="107" dur="1" fill="hold">
                                              <p:stCondLst>
                                                <p:cond delay="0"/>
                                              </p:stCondLst>
                                            </p:cTn>
                                            <p:tgtEl>
                                              <p:spTgt spid="111"/>
                                            </p:tgtEl>
                                            <p:attrNameLst>
                                              <p:attrName>style.visibility</p:attrName>
                                            </p:attrNameLst>
                                          </p:cBhvr>
                                          <p:to>
                                            <p:strVal val="visible"/>
                                          </p:to>
                                        </p:set>
                                        <p:animEffect transition="in" filter="wipe(down)">
                                          <p:cBhvr>
                                            <p:cTn id="108" dur="500"/>
                                            <p:tgtEl>
                                              <p:spTgt spid="111"/>
                                            </p:tgtEl>
                                          </p:cBhvr>
                                        </p:animEffect>
                                      </p:childTnLst>
                                    </p:cTn>
                                  </p:par>
                                </p:childTnLst>
                              </p:cTn>
                            </p:par>
                            <p:par>
                              <p:cTn id="109" fill="hold">
                                <p:stCondLst>
                                  <p:cond delay="9300"/>
                                </p:stCondLst>
                                <p:childTnLst>
                                  <p:par>
                                    <p:cTn id="110" presetID="22" presetClass="entr" presetSubtype="2" fill="hold" nodeType="afterEffect">
                                      <p:stCondLst>
                                        <p:cond delay="0"/>
                                      </p:stCondLst>
                                      <p:childTnLst>
                                        <p:set>
                                          <p:cBhvr>
                                            <p:cTn id="111" dur="1" fill="hold">
                                              <p:stCondLst>
                                                <p:cond delay="0"/>
                                              </p:stCondLst>
                                            </p:cTn>
                                            <p:tgtEl>
                                              <p:spTgt spid="119"/>
                                            </p:tgtEl>
                                            <p:attrNameLst>
                                              <p:attrName>style.visibility</p:attrName>
                                            </p:attrNameLst>
                                          </p:cBhvr>
                                          <p:to>
                                            <p:strVal val="visible"/>
                                          </p:to>
                                        </p:set>
                                        <p:animEffect transition="in" filter="wipe(right)">
                                          <p:cBhvr>
                                            <p:cTn id="112"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72"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圆角矩形 72"/>
          <p:cNvSpPr/>
          <p:nvPr/>
        </p:nvSpPr>
        <p:spPr>
          <a:xfrm>
            <a:off x="144119" y="1089473"/>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4" name="组合 73"/>
          <p:cNvGrpSpPr/>
          <p:nvPr/>
        </p:nvGrpSpPr>
        <p:grpSpPr>
          <a:xfrm>
            <a:off x="232948" y="1226385"/>
            <a:ext cx="118508" cy="118509"/>
            <a:chOff x="4486616" y="3001075"/>
            <a:chExt cx="274695" cy="274699"/>
          </a:xfrm>
        </p:grpSpPr>
        <p:sp>
          <p:nvSpPr>
            <p:cNvPr id="75" name="椭圆 74"/>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6" name="椭圆 75"/>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7" name="组合 76"/>
          <p:cNvGrpSpPr/>
          <p:nvPr/>
        </p:nvGrpSpPr>
        <p:grpSpPr>
          <a:xfrm>
            <a:off x="0" y="1260047"/>
            <a:ext cx="288238" cy="46073"/>
            <a:chOff x="4318304" y="3089060"/>
            <a:chExt cx="384317" cy="61430"/>
          </a:xfrm>
        </p:grpSpPr>
        <p:sp>
          <p:nvSpPr>
            <p:cNvPr id="78" name="圆角矩形 77"/>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9" name="圆角矩形 78"/>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0" name="文本框 13"/>
          <p:cNvSpPr txBox="1"/>
          <p:nvPr/>
        </p:nvSpPr>
        <p:spPr>
          <a:xfrm>
            <a:off x="243720" y="1116363"/>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aphicFrame>
        <p:nvGraphicFramePr>
          <p:cNvPr id="81" name="图表 80"/>
          <p:cNvGraphicFramePr/>
          <p:nvPr>
            <p:extLst>
              <p:ext uri="{D42A27DB-BD31-4B8C-83A1-F6EECF244321}">
                <p14:modId xmlns:p14="http://schemas.microsoft.com/office/powerpoint/2010/main" val="2358475262"/>
              </p:ext>
            </p:extLst>
          </p:nvPr>
        </p:nvGraphicFramePr>
        <p:xfrm>
          <a:off x="605298" y="2023473"/>
          <a:ext cx="3094708" cy="176518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2" name="图表 81"/>
          <p:cNvGraphicFramePr/>
          <p:nvPr>
            <p:extLst>
              <p:ext uri="{D42A27DB-BD31-4B8C-83A1-F6EECF244321}">
                <p14:modId xmlns:p14="http://schemas.microsoft.com/office/powerpoint/2010/main" val="42887856"/>
              </p:ext>
            </p:extLst>
          </p:nvPr>
        </p:nvGraphicFramePr>
        <p:xfrm>
          <a:off x="2218197" y="2023473"/>
          <a:ext cx="3094708" cy="17651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3" name="图表 82"/>
          <p:cNvGraphicFramePr/>
          <p:nvPr>
            <p:extLst>
              <p:ext uri="{D42A27DB-BD31-4B8C-83A1-F6EECF244321}">
                <p14:modId xmlns:p14="http://schemas.microsoft.com/office/powerpoint/2010/main" val="481945314"/>
              </p:ext>
            </p:extLst>
          </p:nvPr>
        </p:nvGraphicFramePr>
        <p:xfrm>
          <a:off x="3831096" y="2023473"/>
          <a:ext cx="3094708" cy="17651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4" name="图表 83"/>
          <p:cNvGraphicFramePr/>
          <p:nvPr>
            <p:extLst>
              <p:ext uri="{D42A27DB-BD31-4B8C-83A1-F6EECF244321}">
                <p14:modId xmlns:p14="http://schemas.microsoft.com/office/powerpoint/2010/main" val="3078100208"/>
              </p:ext>
            </p:extLst>
          </p:nvPr>
        </p:nvGraphicFramePr>
        <p:xfrm>
          <a:off x="5443998" y="2023473"/>
          <a:ext cx="3094708" cy="1765186"/>
        </p:xfrm>
        <a:graphic>
          <a:graphicData uri="http://schemas.openxmlformats.org/drawingml/2006/chart">
            <c:chart xmlns:c="http://schemas.openxmlformats.org/drawingml/2006/chart" xmlns:r="http://schemas.openxmlformats.org/officeDocument/2006/relationships" r:id="rId5"/>
          </a:graphicData>
        </a:graphic>
      </p:graphicFrame>
      <p:sp>
        <p:nvSpPr>
          <p:cNvPr id="85" name="文本框 18"/>
          <p:cNvSpPr txBox="1"/>
          <p:nvPr/>
        </p:nvSpPr>
        <p:spPr>
          <a:xfrm>
            <a:off x="1684019" y="3610176"/>
            <a:ext cx="858915"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微软雅黑" panose="020B0503020204020204" pitchFamily="34" charset="-122"/>
                <a:ea typeface="微软雅黑" panose="020B0503020204020204" pitchFamily="34" charset="-122"/>
              </a:rPr>
              <a:t>30</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a:t>
            </a: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86" name="Group 8"/>
          <p:cNvGrpSpPr>
            <a:grpSpLocks noChangeAspect="1"/>
          </p:cNvGrpSpPr>
          <p:nvPr/>
        </p:nvGrpSpPr>
        <p:grpSpPr bwMode="auto">
          <a:xfrm>
            <a:off x="1948276" y="2690449"/>
            <a:ext cx="330403" cy="362031"/>
            <a:chOff x="3437" y="2282"/>
            <a:chExt cx="679" cy="744"/>
          </a:xfrm>
          <a:solidFill>
            <a:srgbClr val="0070C0"/>
          </a:solidFill>
        </p:grpSpPr>
        <p:sp>
          <p:nvSpPr>
            <p:cNvPr id="87"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88"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grpSp>
        <p:nvGrpSpPr>
          <p:cNvPr id="89" name="Group 13"/>
          <p:cNvGrpSpPr>
            <a:grpSpLocks noChangeAspect="1"/>
          </p:cNvGrpSpPr>
          <p:nvPr/>
        </p:nvGrpSpPr>
        <p:grpSpPr bwMode="auto">
          <a:xfrm>
            <a:off x="3532734" y="2691578"/>
            <a:ext cx="362310" cy="366587"/>
            <a:chOff x="2426" y="2781"/>
            <a:chExt cx="593" cy="600"/>
          </a:xfrm>
          <a:solidFill>
            <a:srgbClr val="00B0F0"/>
          </a:solidFill>
        </p:grpSpPr>
        <p:sp>
          <p:nvSpPr>
            <p:cNvPr id="9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9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grpSp>
        <p:nvGrpSpPr>
          <p:cNvPr id="92" name="Group 18"/>
          <p:cNvGrpSpPr>
            <a:grpSpLocks noChangeAspect="1"/>
          </p:cNvGrpSpPr>
          <p:nvPr/>
        </p:nvGrpSpPr>
        <p:grpSpPr bwMode="auto">
          <a:xfrm>
            <a:off x="5141794" y="2688525"/>
            <a:ext cx="376364" cy="350702"/>
            <a:chOff x="3802" y="2858"/>
            <a:chExt cx="616" cy="574"/>
          </a:xfrm>
          <a:solidFill>
            <a:srgbClr val="0070C0"/>
          </a:solidFill>
        </p:grpSpPr>
        <p:sp>
          <p:nvSpPr>
            <p:cNvPr id="9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9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9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9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9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grpSp>
        <p:nvGrpSpPr>
          <p:cNvPr id="98" name="Group 26"/>
          <p:cNvGrpSpPr>
            <a:grpSpLocks noChangeAspect="1"/>
          </p:cNvGrpSpPr>
          <p:nvPr/>
        </p:nvGrpSpPr>
        <p:grpSpPr bwMode="auto">
          <a:xfrm>
            <a:off x="6668459" y="2774814"/>
            <a:ext cx="535743" cy="265600"/>
            <a:chOff x="5676" y="2597"/>
            <a:chExt cx="1061" cy="526"/>
          </a:xfrm>
          <a:solidFill>
            <a:srgbClr val="00B0F0"/>
          </a:solidFill>
        </p:grpSpPr>
        <p:sp>
          <p:nvSpPr>
            <p:cNvPr id="99"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0"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1"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2"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3"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4"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5"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6"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7"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8"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09"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10"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11"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12"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113"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sp>
        <p:nvSpPr>
          <p:cNvPr id="114" name="文本框 47"/>
          <p:cNvSpPr txBox="1"/>
          <p:nvPr/>
        </p:nvSpPr>
        <p:spPr>
          <a:xfrm>
            <a:off x="3289319" y="3610176"/>
            <a:ext cx="858915"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微软雅黑" panose="020B0503020204020204" pitchFamily="34" charset="-122"/>
                <a:ea typeface="微软雅黑" panose="020B0503020204020204" pitchFamily="34" charset="-122"/>
              </a:rPr>
              <a:t>50</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a:t>
            </a: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15" name="文本框 48"/>
          <p:cNvSpPr txBox="1"/>
          <p:nvPr/>
        </p:nvSpPr>
        <p:spPr>
          <a:xfrm>
            <a:off x="4951535" y="3610176"/>
            <a:ext cx="858915"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微软雅黑" panose="020B0503020204020204" pitchFamily="34" charset="-122"/>
                <a:ea typeface="微软雅黑" panose="020B0503020204020204" pitchFamily="34" charset="-122"/>
              </a:rPr>
              <a:t>80</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a:t>
            </a: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16" name="文本框 49"/>
          <p:cNvSpPr txBox="1"/>
          <p:nvPr/>
        </p:nvSpPr>
        <p:spPr>
          <a:xfrm>
            <a:off x="6571757" y="3610176"/>
            <a:ext cx="858915"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微软雅黑" panose="020B0503020204020204" pitchFamily="34" charset="-122"/>
                <a:ea typeface="微软雅黑" panose="020B0503020204020204" pitchFamily="34" charset="-122"/>
              </a:rPr>
              <a:t>100</a:t>
            </a:r>
            <a:r>
              <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rPr>
              <a:t>%</a:t>
            </a: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17" name="组合 116"/>
          <p:cNvGrpSpPr/>
          <p:nvPr/>
        </p:nvGrpSpPr>
        <p:grpSpPr>
          <a:xfrm>
            <a:off x="1309696" y="3893299"/>
            <a:ext cx="1503752" cy="803972"/>
            <a:chOff x="3352869" y="3881040"/>
            <a:chExt cx="2005001" cy="1071961"/>
          </a:xfrm>
        </p:grpSpPr>
        <p:sp>
          <p:nvSpPr>
            <p:cNvPr id="118" name="文本框 51"/>
            <p:cNvSpPr txBox="1"/>
            <p:nvPr/>
          </p:nvSpPr>
          <p:spPr>
            <a:xfrm>
              <a:off x="3457511" y="3881040"/>
              <a:ext cx="1863078" cy="369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添加标题</a:t>
              </a:r>
            </a:p>
          </p:txBody>
        </p:sp>
        <p:sp>
          <p:nvSpPr>
            <p:cNvPr id="119" name="文本框 52"/>
            <p:cNvSpPr txBox="1"/>
            <p:nvPr/>
          </p:nvSpPr>
          <p:spPr>
            <a:xfrm>
              <a:off x="3352869" y="4091228"/>
              <a:ext cx="2005001" cy="861773"/>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20" name="组合 119"/>
          <p:cNvGrpSpPr/>
          <p:nvPr/>
        </p:nvGrpSpPr>
        <p:grpSpPr>
          <a:xfrm>
            <a:off x="2863970" y="3893299"/>
            <a:ext cx="1586752" cy="837191"/>
            <a:chOff x="3258934" y="3881032"/>
            <a:chExt cx="1455083" cy="1116251"/>
          </a:xfrm>
        </p:grpSpPr>
        <p:sp>
          <p:nvSpPr>
            <p:cNvPr id="121" name="文本框 54"/>
            <p:cNvSpPr txBox="1"/>
            <p:nvPr/>
          </p:nvSpPr>
          <p:spPr>
            <a:xfrm>
              <a:off x="3258934" y="3881032"/>
              <a:ext cx="1455083" cy="369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添加标题</a:t>
              </a:r>
              <a:endPar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122" name="文本框 55"/>
            <p:cNvSpPr txBox="1"/>
            <p:nvPr/>
          </p:nvSpPr>
          <p:spPr>
            <a:xfrm>
              <a:off x="3291817" y="4135511"/>
              <a:ext cx="1398251" cy="861772"/>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23" name="组合 122"/>
          <p:cNvGrpSpPr/>
          <p:nvPr/>
        </p:nvGrpSpPr>
        <p:grpSpPr>
          <a:xfrm>
            <a:off x="4539877" y="3893299"/>
            <a:ext cx="1576607" cy="824413"/>
            <a:chOff x="3302765" y="3881035"/>
            <a:chExt cx="1455083" cy="1099215"/>
          </a:xfrm>
        </p:grpSpPr>
        <p:sp>
          <p:nvSpPr>
            <p:cNvPr id="124" name="文本框 57"/>
            <p:cNvSpPr txBox="1"/>
            <p:nvPr/>
          </p:nvSpPr>
          <p:spPr>
            <a:xfrm>
              <a:off x="3302765" y="3881035"/>
              <a:ext cx="1455083" cy="369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添加标题</a:t>
              </a:r>
              <a:endParaRPr kumimoji="0" lang="zh-CN" altLang="en-US" sz="12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25" name="文本框 58"/>
            <p:cNvSpPr txBox="1"/>
            <p:nvPr/>
          </p:nvSpPr>
          <p:spPr>
            <a:xfrm>
              <a:off x="3316809" y="4118478"/>
              <a:ext cx="1398251" cy="861772"/>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26" name="组合 125"/>
          <p:cNvGrpSpPr/>
          <p:nvPr/>
        </p:nvGrpSpPr>
        <p:grpSpPr>
          <a:xfrm>
            <a:off x="6070123" y="3926621"/>
            <a:ext cx="1777692" cy="809088"/>
            <a:chOff x="3196298" y="3918502"/>
            <a:chExt cx="1505067" cy="1078782"/>
          </a:xfrm>
        </p:grpSpPr>
        <p:sp>
          <p:nvSpPr>
            <p:cNvPr id="127" name="文本框 60"/>
            <p:cNvSpPr txBox="1"/>
            <p:nvPr/>
          </p:nvSpPr>
          <p:spPr>
            <a:xfrm>
              <a:off x="3196298" y="3918502"/>
              <a:ext cx="1455083" cy="369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添加标题</a:t>
              </a:r>
              <a:endPar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128" name="文本框 61"/>
            <p:cNvSpPr txBox="1"/>
            <p:nvPr/>
          </p:nvSpPr>
          <p:spPr>
            <a:xfrm>
              <a:off x="3303114" y="4135511"/>
              <a:ext cx="1398251" cy="861773"/>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29" name="组合 128"/>
          <p:cNvGrpSpPr/>
          <p:nvPr/>
        </p:nvGrpSpPr>
        <p:grpSpPr>
          <a:xfrm>
            <a:off x="1928336" y="4765832"/>
            <a:ext cx="5392578" cy="248209"/>
            <a:chOff x="2094548" y="5327134"/>
            <a:chExt cx="7190104" cy="330946"/>
          </a:xfrm>
        </p:grpSpPr>
        <p:grpSp>
          <p:nvGrpSpPr>
            <p:cNvPr id="130" name="组合 129"/>
            <p:cNvGrpSpPr/>
            <p:nvPr/>
          </p:nvGrpSpPr>
          <p:grpSpPr>
            <a:xfrm>
              <a:off x="7631748" y="5327134"/>
              <a:ext cx="1652904" cy="330946"/>
              <a:chOff x="2080894" y="4828841"/>
              <a:chExt cx="1652904" cy="330946"/>
            </a:xfrm>
          </p:grpSpPr>
          <p:sp>
            <p:nvSpPr>
              <p:cNvPr id="140" name="圆角矩形 139"/>
              <p:cNvSpPr/>
              <p:nvPr/>
            </p:nvSpPr>
            <p:spPr>
              <a:xfrm>
                <a:off x="2080894" y="4880791"/>
                <a:ext cx="265433" cy="265433"/>
              </a:xfrm>
              <a:prstGeom prst="roundRect">
                <a:avLst/>
              </a:prstGeom>
              <a:solidFill>
                <a:srgbClr val="00B0F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1" name="文本框 74"/>
              <p:cNvSpPr txBox="1"/>
              <p:nvPr/>
            </p:nvSpPr>
            <p:spPr>
              <a:xfrm>
                <a:off x="2346327" y="4828841"/>
                <a:ext cx="1387471" cy="3309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TEXT HERE</a:t>
                </a:r>
                <a:endParaRPr kumimoji="0" lang="zh-CN" altLang="en-US"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nvGrpSpPr>
            <p:cNvPr id="131" name="组合 130"/>
            <p:cNvGrpSpPr/>
            <p:nvPr/>
          </p:nvGrpSpPr>
          <p:grpSpPr>
            <a:xfrm>
              <a:off x="5786015" y="5327134"/>
              <a:ext cx="1652904" cy="330946"/>
              <a:chOff x="2080894" y="4828841"/>
              <a:chExt cx="1652904" cy="330946"/>
            </a:xfrm>
          </p:grpSpPr>
          <p:sp>
            <p:nvSpPr>
              <p:cNvPr id="138" name="圆角矩形 137"/>
              <p:cNvSpPr/>
              <p:nvPr/>
            </p:nvSpPr>
            <p:spPr>
              <a:xfrm>
                <a:off x="2080894" y="4880791"/>
                <a:ext cx="265433" cy="265433"/>
              </a:xfrm>
              <a:prstGeom prst="roundRect">
                <a:avLst/>
              </a:prstGeom>
              <a:solidFill>
                <a:srgbClr val="0070C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9" name="文本框 72"/>
              <p:cNvSpPr txBox="1"/>
              <p:nvPr/>
            </p:nvSpPr>
            <p:spPr>
              <a:xfrm>
                <a:off x="2346327" y="4828841"/>
                <a:ext cx="1387471" cy="3309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TEXT HERE</a:t>
                </a:r>
                <a:endParaRPr kumimoji="0" lang="zh-CN" altLang="en-US"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nvGrpSpPr>
            <p:cNvPr id="132" name="组合 131"/>
            <p:cNvGrpSpPr/>
            <p:nvPr/>
          </p:nvGrpSpPr>
          <p:grpSpPr>
            <a:xfrm>
              <a:off x="3940281" y="5327134"/>
              <a:ext cx="1652904" cy="330946"/>
              <a:chOff x="2080894" y="4828841"/>
              <a:chExt cx="1652904" cy="330946"/>
            </a:xfrm>
          </p:grpSpPr>
          <p:sp>
            <p:nvSpPr>
              <p:cNvPr id="136" name="圆角矩形 135"/>
              <p:cNvSpPr/>
              <p:nvPr/>
            </p:nvSpPr>
            <p:spPr>
              <a:xfrm>
                <a:off x="2080894" y="4880791"/>
                <a:ext cx="265433" cy="265433"/>
              </a:xfrm>
              <a:prstGeom prst="roundRect">
                <a:avLst/>
              </a:prstGeom>
              <a:solidFill>
                <a:srgbClr val="00B0F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7" name="文本框 70"/>
              <p:cNvSpPr txBox="1"/>
              <p:nvPr/>
            </p:nvSpPr>
            <p:spPr>
              <a:xfrm>
                <a:off x="2346327" y="4828841"/>
                <a:ext cx="1387471" cy="3309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TEXT HERE</a:t>
                </a:r>
                <a:endParaRPr kumimoji="0" lang="zh-CN" altLang="en-US"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2094548" y="5327134"/>
              <a:ext cx="1652904" cy="330946"/>
              <a:chOff x="2080894" y="4828841"/>
              <a:chExt cx="1652904" cy="330946"/>
            </a:xfrm>
          </p:grpSpPr>
          <p:sp>
            <p:nvSpPr>
              <p:cNvPr id="134" name="圆角矩形 133"/>
              <p:cNvSpPr/>
              <p:nvPr/>
            </p:nvSpPr>
            <p:spPr>
              <a:xfrm>
                <a:off x="2080894" y="4880791"/>
                <a:ext cx="265433" cy="265433"/>
              </a:xfrm>
              <a:prstGeom prst="roundRect">
                <a:avLst/>
              </a:prstGeom>
              <a:solidFill>
                <a:srgbClr val="0070C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5" name="文本框 68"/>
              <p:cNvSpPr txBox="1"/>
              <p:nvPr/>
            </p:nvSpPr>
            <p:spPr>
              <a:xfrm>
                <a:off x="2346327" y="4828841"/>
                <a:ext cx="1387471" cy="3309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TEXT HERE</a:t>
                </a:r>
                <a:endParaRPr kumimoji="0" lang="zh-CN" altLang="en-US"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grpSp>
      <p:cxnSp>
        <p:nvCxnSpPr>
          <p:cNvPr id="142" name="直接连接符 141"/>
          <p:cNvCxnSpPr/>
          <p:nvPr/>
        </p:nvCxnSpPr>
        <p:spPr>
          <a:xfrm>
            <a:off x="1282644" y="5094433"/>
            <a:ext cx="6578716" cy="0"/>
          </a:xfrm>
          <a:prstGeom prst="line">
            <a:avLst/>
          </a:prstGeom>
          <a:noFill/>
          <a:ln w="19050" cap="flat" cmpd="sng" algn="ctr">
            <a:solidFill>
              <a:sysClr val="windowText" lastClr="000000">
                <a:lumMod val="65000"/>
                <a:lumOff val="35000"/>
              </a:sysClr>
            </a:solidFill>
            <a:prstDash val="sysDot"/>
            <a:miter lim="800000"/>
          </a:ln>
          <a:effectLst/>
        </p:spPr>
      </p:cxnSp>
      <p:sp>
        <p:nvSpPr>
          <p:cNvPr id="143" name="文本框 76"/>
          <p:cNvSpPr txBox="1"/>
          <p:nvPr/>
        </p:nvSpPr>
        <p:spPr>
          <a:xfrm>
            <a:off x="1405804" y="5158933"/>
            <a:ext cx="6332396" cy="64633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此处添加详细文本描述，建议与标题相关并符合整体语言风格，语言描述尽量简洁生动。此处添加详细文本描述，建议与标题相关并符合整体语言风格，语言描述尽量简洁生动。</a:t>
            </a: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44219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14:bounceEnd="50000">
                                          <p:cBhvr additive="base">
                                            <p:cTn id="14" dur="500" fill="hold"/>
                                            <p:tgtEl>
                                              <p:spTgt spid="73"/>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barn(outVertical)">
                                          <p:cBhvr>
                                            <p:cTn id="19" dur="700"/>
                                            <p:tgtEl>
                                              <p:spTgt spid="80"/>
                                            </p:tgtEl>
                                          </p:cBhvr>
                                        </p:animEffect>
                                      </p:childTnLst>
                                    </p:cTn>
                                  </p:par>
                                  <p:par>
                                    <p:cTn id="20" presetID="16" presetClass="entr" presetSubtype="37" fill="hold" nodeType="withEffect">
                                      <p:stCondLst>
                                        <p:cond delay="0"/>
                                      </p:stCondLst>
                                      <p:childTnLst>
                                        <p:set>
                                          <p:cBhvr>
                                            <p:cTn id="21" dur="1" fill="hold">
                                              <p:stCondLst>
                                                <p:cond delay="0"/>
                                              </p:stCondLst>
                                            </p:cTn>
                                            <p:tgtEl>
                                              <p:spTgt spid="129"/>
                                            </p:tgtEl>
                                            <p:attrNameLst>
                                              <p:attrName>style.visibility</p:attrName>
                                            </p:attrNameLst>
                                          </p:cBhvr>
                                          <p:to>
                                            <p:strVal val="visible"/>
                                          </p:to>
                                        </p:set>
                                        <p:animEffect transition="in" filter="barn(outVertical)">
                                          <p:cBhvr>
                                            <p:cTn id="22" dur="500"/>
                                            <p:tgtEl>
                                              <p:spTgt spid="129"/>
                                            </p:tgtEl>
                                          </p:cBhvr>
                                        </p:animEffect>
                                      </p:childTnLst>
                                    </p:cTn>
                                  </p:par>
                                </p:childTnLst>
                              </p:cTn>
                            </p:par>
                            <p:par>
                              <p:cTn id="23" fill="hold">
                                <p:stCondLst>
                                  <p:cond delay="2000"/>
                                </p:stCondLst>
                                <p:childTnLst>
                                  <p:par>
                                    <p:cTn id="24" presetID="2" presetClass="entr" presetSubtype="4" accel="70000" fill="hold" grpId="0" nodeType="afterEffect" p14:presetBounceEnd="40000">
                                      <p:stCondLst>
                                        <p:cond delay="0"/>
                                      </p:stCondLst>
                                      <p:childTnLst>
                                        <p:set>
                                          <p:cBhvr>
                                            <p:cTn id="25" dur="1" fill="hold">
                                              <p:stCondLst>
                                                <p:cond delay="0"/>
                                              </p:stCondLst>
                                            </p:cTn>
                                            <p:tgtEl>
                                              <p:spTgt spid="81">
                                                <p:graphicEl>
                                                  <a:chart seriesIdx="-3" categoryIdx="-3" bldStep="gridLegend"/>
                                                </p:graphicEl>
                                              </p:spTgt>
                                            </p:tgtEl>
                                            <p:attrNameLst>
                                              <p:attrName>style.visibility</p:attrName>
                                            </p:attrNameLst>
                                          </p:cBhvr>
                                          <p:to>
                                            <p:strVal val="visible"/>
                                          </p:to>
                                        </p:set>
                                        <p:anim calcmode="lin" valueType="num" p14:bounceEnd="40000">
                                          <p:cBhvr additive="base">
                                            <p:cTn id="26" dur="500" fill="hold"/>
                                            <p:tgtEl>
                                              <p:spTgt spid="81">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81">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81">
                                                <p:graphicEl>
                                                  <a:chart seriesIdx="0" categoryIdx="0" bldStep="ptInSeries"/>
                                                </p:graphicEl>
                                              </p:spTgt>
                                            </p:tgtEl>
                                            <p:attrNameLst>
                                              <p:attrName>style.visibility</p:attrName>
                                            </p:attrNameLst>
                                          </p:cBhvr>
                                          <p:to>
                                            <p:strVal val="visible"/>
                                          </p:to>
                                        </p:set>
                                        <p:animEffect transition="in" filter="wipe(right)">
                                          <p:cBhvr>
                                            <p:cTn id="31" dur="500"/>
                                            <p:tgtEl>
                                              <p:spTgt spid="81">
                                                <p:graphicEl>
                                                  <a:chart seriesIdx="0" categoryIdx="0" bldStep="ptInSeries"/>
                                                </p:graphicEl>
                                              </p:spTgt>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81">
                                                <p:graphicEl>
                                                  <a:chart seriesIdx="0" categoryIdx="1" bldStep="ptInSeries"/>
                                                </p:graphicEl>
                                              </p:spTgt>
                                            </p:tgtEl>
                                            <p:attrNameLst>
                                              <p:attrName>style.visibility</p:attrName>
                                            </p:attrNameLst>
                                          </p:cBhvr>
                                          <p:to>
                                            <p:strVal val="visible"/>
                                          </p:to>
                                        </p:set>
                                        <p:animEffect transition="in" filter="wipe(left)">
                                          <p:cBhvr>
                                            <p:cTn id="35" dur="500"/>
                                            <p:tgtEl>
                                              <p:spTgt spid="81">
                                                <p:graphicEl>
                                                  <a:chart seriesIdx="0" categoryIdx="1" bldStep="ptInSeries"/>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accel="70000" fill="hold" grpId="0" nodeType="clickEffect" p14:presetBounceEnd="40000">
                                      <p:stCondLst>
                                        <p:cond delay="0"/>
                                      </p:stCondLst>
                                      <p:childTnLst>
                                        <p:set>
                                          <p:cBhvr>
                                            <p:cTn id="39" dur="1" fill="hold">
                                              <p:stCondLst>
                                                <p:cond delay="0"/>
                                              </p:stCondLst>
                                            </p:cTn>
                                            <p:tgtEl>
                                              <p:spTgt spid="81">
                                                <p:graphicEl>
                                                  <a:chart seriesIdx="0" categoryIdx="2" bldStep="ptInSeries"/>
                                                </p:graphicEl>
                                              </p:spTgt>
                                            </p:tgtEl>
                                            <p:attrNameLst>
                                              <p:attrName>style.visibility</p:attrName>
                                            </p:attrNameLst>
                                          </p:cBhvr>
                                          <p:to>
                                            <p:strVal val="visible"/>
                                          </p:to>
                                        </p:set>
                                        <p:anim calcmode="lin" valueType="num" p14:bounceEnd="40000">
                                          <p:cBhvr additive="base">
                                            <p:cTn id="40" dur="500" fill="hold"/>
                                            <p:tgtEl>
                                              <p:spTgt spid="81">
                                                <p:graphicEl>
                                                  <a:chart seriesIdx="0" categoryIdx="2" bldStep="ptInSeries"/>
                                                </p:graphicEl>
                                              </p:spTgt>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81">
                                                <p:graphicEl>
                                                  <a:chart seriesIdx="0" categoryIdx="2" bldStep="ptInSeries"/>
                                                </p:graphic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accel="70000" fill="hold" grpId="0" nodeType="clickEffect" p14:presetBounceEnd="40000">
                                      <p:stCondLst>
                                        <p:cond delay="0"/>
                                      </p:stCondLst>
                                      <p:childTnLst>
                                        <p:set>
                                          <p:cBhvr>
                                            <p:cTn id="45" dur="1" fill="hold">
                                              <p:stCondLst>
                                                <p:cond delay="0"/>
                                              </p:stCondLst>
                                            </p:cTn>
                                            <p:tgtEl>
                                              <p:spTgt spid="81">
                                                <p:graphicEl>
                                                  <a:chart seriesIdx="0" categoryIdx="3" bldStep="ptInSeries"/>
                                                </p:graphicEl>
                                              </p:spTgt>
                                            </p:tgtEl>
                                            <p:attrNameLst>
                                              <p:attrName>style.visibility</p:attrName>
                                            </p:attrNameLst>
                                          </p:cBhvr>
                                          <p:to>
                                            <p:strVal val="visible"/>
                                          </p:to>
                                        </p:set>
                                        <p:anim calcmode="lin" valueType="num" p14:bounceEnd="40000">
                                          <p:cBhvr additive="base">
                                            <p:cTn id="46" dur="500" fill="hold"/>
                                            <p:tgtEl>
                                              <p:spTgt spid="81">
                                                <p:graphicEl>
                                                  <a:chart seriesIdx="0" categoryIdx="3" bldStep="ptInSeries"/>
                                                </p:graphicEl>
                                              </p:spTgt>
                                            </p:tgtEl>
                                            <p:attrNameLst>
                                              <p:attrName>ppt_x</p:attrName>
                                            </p:attrNameLst>
                                          </p:cBhvr>
                                          <p:tavLst>
                                            <p:tav tm="0">
                                              <p:val>
                                                <p:strVal val="#ppt_x"/>
                                              </p:val>
                                            </p:tav>
                                            <p:tav tm="100000">
                                              <p:val>
                                                <p:strVal val="#ppt_x"/>
                                              </p:val>
                                            </p:tav>
                                          </p:tavLst>
                                        </p:anim>
                                        <p:anim calcmode="lin" valueType="num" p14:bounceEnd="40000">
                                          <p:cBhvr additive="base">
                                            <p:cTn id="47" dur="500" fill="hold"/>
                                            <p:tgtEl>
                                              <p:spTgt spid="81">
                                                <p:graphicEl>
                                                  <a:chart seriesIdx="0" categoryIdx="3" bldStep="ptInSeries"/>
                                                </p:graphicEl>
                                              </p:spTgt>
                                            </p:tgtEl>
                                            <p:attrNameLst>
                                              <p:attrName>ppt_y</p:attrName>
                                            </p:attrNameLst>
                                          </p:cBhvr>
                                          <p:tavLst>
                                            <p:tav tm="0">
                                              <p:val>
                                                <p:strVal val="1+#ppt_h/2"/>
                                              </p:val>
                                            </p:tav>
                                            <p:tav tm="100000">
                                              <p:val>
                                                <p:strVal val="#ppt_y"/>
                                              </p:val>
                                            </p:tav>
                                          </p:tavLst>
                                        </p:anim>
                                      </p:childTnLst>
                                    </p:cTn>
                                  </p:par>
                                </p:childTnLst>
                              </p:cTn>
                            </p:par>
                            <p:par>
                              <p:cTn id="48" fill="hold">
                                <p:stCondLst>
                                  <p:cond delay="500"/>
                                </p:stCondLst>
                                <p:childTnLst>
                                  <p:par>
                                    <p:cTn id="49" presetID="2" presetClass="entr" presetSubtype="4" accel="70000" fill="hold" grpId="0" nodeType="afterEffect" p14:presetBounceEnd="40000">
                                      <p:stCondLst>
                                        <p:cond delay="0"/>
                                      </p:stCondLst>
                                      <p:childTnLst>
                                        <p:set>
                                          <p:cBhvr>
                                            <p:cTn id="50" dur="1" fill="hold">
                                              <p:stCondLst>
                                                <p:cond delay="0"/>
                                              </p:stCondLst>
                                            </p:cTn>
                                            <p:tgtEl>
                                              <p:spTgt spid="82">
                                                <p:graphicEl>
                                                  <a:chart seriesIdx="-3" categoryIdx="-3" bldStep="gridLegend"/>
                                                </p:graphicEl>
                                              </p:spTgt>
                                            </p:tgtEl>
                                            <p:attrNameLst>
                                              <p:attrName>style.visibility</p:attrName>
                                            </p:attrNameLst>
                                          </p:cBhvr>
                                          <p:to>
                                            <p:strVal val="visible"/>
                                          </p:to>
                                        </p:set>
                                        <p:anim calcmode="lin" valueType="num" p14:bounceEnd="40000">
                                          <p:cBhvr additive="base">
                                            <p:cTn id="51" dur="500" fill="hold"/>
                                            <p:tgtEl>
                                              <p:spTgt spid="82">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14:bounceEnd="40000">
                                          <p:cBhvr additive="base">
                                            <p:cTn id="52" dur="500" fill="hold"/>
                                            <p:tgtEl>
                                              <p:spTgt spid="82">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par>
                              <p:cTn id="53" fill="hold">
                                <p:stCondLst>
                                  <p:cond delay="1000"/>
                                </p:stCondLst>
                                <p:childTnLst>
                                  <p:par>
                                    <p:cTn id="54" presetID="22" presetClass="entr" presetSubtype="2" fill="hold" grpId="0" nodeType="afterEffect">
                                      <p:stCondLst>
                                        <p:cond delay="0"/>
                                      </p:stCondLst>
                                      <p:childTnLst>
                                        <p:set>
                                          <p:cBhvr>
                                            <p:cTn id="55" dur="1" fill="hold">
                                              <p:stCondLst>
                                                <p:cond delay="0"/>
                                              </p:stCondLst>
                                            </p:cTn>
                                            <p:tgtEl>
                                              <p:spTgt spid="82">
                                                <p:graphicEl>
                                                  <a:chart seriesIdx="0" categoryIdx="0" bldStep="ptInSeries"/>
                                                </p:graphicEl>
                                              </p:spTgt>
                                            </p:tgtEl>
                                            <p:attrNameLst>
                                              <p:attrName>style.visibility</p:attrName>
                                            </p:attrNameLst>
                                          </p:cBhvr>
                                          <p:to>
                                            <p:strVal val="visible"/>
                                          </p:to>
                                        </p:set>
                                        <p:animEffect transition="in" filter="wipe(right)">
                                          <p:cBhvr>
                                            <p:cTn id="56" dur="500"/>
                                            <p:tgtEl>
                                              <p:spTgt spid="82">
                                                <p:graphicEl>
                                                  <a:chart seriesIdx="0" categoryIdx="0" bldStep="ptInSeries"/>
                                                </p:graphicEl>
                                              </p:spTgt>
                                            </p:tgtEl>
                                          </p:cBhvr>
                                        </p:animEffect>
                                      </p:childTnLst>
                                    </p:cTn>
                                  </p:par>
                                </p:childTnLst>
                              </p:cTn>
                            </p:par>
                            <p:par>
                              <p:cTn id="57" fill="hold">
                                <p:stCondLst>
                                  <p:cond delay="1500"/>
                                </p:stCondLst>
                                <p:childTnLst>
                                  <p:par>
                                    <p:cTn id="58" presetID="22" presetClass="entr" presetSubtype="8" fill="hold" grpId="0" nodeType="afterEffect">
                                      <p:stCondLst>
                                        <p:cond delay="0"/>
                                      </p:stCondLst>
                                      <p:childTnLst>
                                        <p:set>
                                          <p:cBhvr>
                                            <p:cTn id="59" dur="1" fill="hold">
                                              <p:stCondLst>
                                                <p:cond delay="0"/>
                                              </p:stCondLst>
                                            </p:cTn>
                                            <p:tgtEl>
                                              <p:spTgt spid="82">
                                                <p:graphicEl>
                                                  <a:chart seriesIdx="0" categoryIdx="1" bldStep="ptInSeries"/>
                                                </p:graphicEl>
                                              </p:spTgt>
                                            </p:tgtEl>
                                            <p:attrNameLst>
                                              <p:attrName>style.visibility</p:attrName>
                                            </p:attrNameLst>
                                          </p:cBhvr>
                                          <p:to>
                                            <p:strVal val="visible"/>
                                          </p:to>
                                        </p:set>
                                        <p:animEffect transition="in" filter="wipe(left)">
                                          <p:cBhvr>
                                            <p:cTn id="60" dur="500"/>
                                            <p:tgtEl>
                                              <p:spTgt spid="82">
                                                <p:graphicEl>
                                                  <a:chart seriesIdx="0" categoryIdx="1" bldStep="ptInSeries"/>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accel="70000" fill="hold" grpId="0" nodeType="clickEffect" p14:presetBounceEnd="40000">
                                      <p:stCondLst>
                                        <p:cond delay="0"/>
                                      </p:stCondLst>
                                      <p:childTnLst>
                                        <p:set>
                                          <p:cBhvr>
                                            <p:cTn id="64" dur="1" fill="hold">
                                              <p:stCondLst>
                                                <p:cond delay="0"/>
                                              </p:stCondLst>
                                            </p:cTn>
                                            <p:tgtEl>
                                              <p:spTgt spid="82">
                                                <p:graphicEl>
                                                  <a:chart seriesIdx="0" categoryIdx="2" bldStep="ptInSeries"/>
                                                </p:graphicEl>
                                              </p:spTgt>
                                            </p:tgtEl>
                                            <p:attrNameLst>
                                              <p:attrName>style.visibility</p:attrName>
                                            </p:attrNameLst>
                                          </p:cBhvr>
                                          <p:to>
                                            <p:strVal val="visible"/>
                                          </p:to>
                                        </p:set>
                                        <p:anim calcmode="lin" valueType="num" p14:bounceEnd="40000">
                                          <p:cBhvr additive="base">
                                            <p:cTn id="65" dur="500" fill="hold"/>
                                            <p:tgtEl>
                                              <p:spTgt spid="82">
                                                <p:graphicEl>
                                                  <a:chart seriesIdx="0" categoryIdx="2" bldStep="ptInSeries"/>
                                                </p:graphicEl>
                                              </p:spTgt>
                                            </p:tgtEl>
                                            <p:attrNameLst>
                                              <p:attrName>ppt_x</p:attrName>
                                            </p:attrNameLst>
                                          </p:cBhvr>
                                          <p:tavLst>
                                            <p:tav tm="0">
                                              <p:val>
                                                <p:strVal val="#ppt_x"/>
                                              </p:val>
                                            </p:tav>
                                            <p:tav tm="100000">
                                              <p:val>
                                                <p:strVal val="#ppt_x"/>
                                              </p:val>
                                            </p:tav>
                                          </p:tavLst>
                                        </p:anim>
                                        <p:anim calcmode="lin" valueType="num" p14:bounceEnd="40000">
                                          <p:cBhvr additive="base">
                                            <p:cTn id="66" dur="500" fill="hold"/>
                                            <p:tgtEl>
                                              <p:spTgt spid="82">
                                                <p:graphicEl>
                                                  <a:chart seriesIdx="0" categoryIdx="2" bldStep="ptInSeries"/>
                                                </p:graphic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accel="70000" fill="hold" grpId="0" nodeType="clickEffect" p14:presetBounceEnd="40000">
                                      <p:stCondLst>
                                        <p:cond delay="0"/>
                                      </p:stCondLst>
                                      <p:childTnLst>
                                        <p:set>
                                          <p:cBhvr>
                                            <p:cTn id="70" dur="1" fill="hold">
                                              <p:stCondLst>
                                                <p:cond delay="0"/>
                                              </p:stCondLst>
                                            </p:cTn>
                                            <p:tgtEl>
                                              <p:spTgt spid="82">
                                                <p:graphicEl>
                                                  <a:chart seriesIdx="0" categoryIdx="3" bldStep="ptInSeries"/>
                                                </p:graphicEl>
                                              </p:spTgt>
                                            </p:tgtEl>
                                            <p:attrNameLst>
                                              <p:attrName>style.visibility</p:attrName>
                                            </p:attrNameLst>
                                          </p:cBhvr>
                                          <p:to>
                                            <p:strVal val="visible"/>
                                          </p:to>
                                        </p:set>
                                        <p:anim calcmode="lin" valueType="num" p14:bounceEnd="40000">
                                          <p:cBhvr additive="base">
                                            <p:cTn id="71" dur="500" fill="hold"/>
                                            <p:tgtEl>
                                              <p:spTgt spid="82">
                                                <p:graphicEl>
                                                  <a:chart seriesIdx="0" categoryIdx="3" bldStep="ptInSeries"/>
                                                </p:graphicEl>
                                              </p:spTgt>
                                            </p:tgtEl>
                                            <p:attrNameLst>
                                              <p:attrName>ppt_x</p:attrName>
                                            </p:attrNameLst>
                                          </p:cBhvr>
                                          <p:tavLst>
                                            <p:tav tm="0">
                                              <p:val>
                                                <p:strVal val="#ppt_x"/>
                                              </p:val>
                                            </p:tav>
                                            <p:tav tm="100000">
                                              <p:val>
                                                <p:strVal val="#ppt_x"/>
                                              </p:val>
                                            </p:tav>
                                          </p:tavLst>
                                        </p:anim>
                                        <p:anim calcmode="lin" valueType="num" p14:bounceEnd="40000">
                                          <p:cBhvr additive="base">
                                            <p:cTn id="72" dur="500" fill="hold"/>
                                            <p:tgtEl>
                                              <p:spTgt spid="82">
                                                <p:graphicEl>
                                                  <a:chart seriesIdx="0" categoryIdx="3" bldStep="ptInSeries"/>
                                                </p:graphicEl>
                                              </p:spTgt>
                                            </p:tgtEl>
                                            <p:attrNameLst>
                                              <p:attrName>ppt_y</p:attrName>
                                            </p:attrNameLst>
                                          </p:cBhvr>
                                          <p:tavLst>
                                            <p:tav tm="0">
                                              <p:val>
                                                <p:strVal val="1+#ppt_h/2"/>
                                              </p:val>
                                            </p:tav>
                                            <p:tav tm="100000">
                                              <p:val>
                                                <p:strVal val="#ppt_y"/>
                                              </p:val>
                                            </p:tav>
                                          </p:tavLst>
                                        </p:anim>
                                      </p:childTnLst>
                                    </p:cTn>
                                  </p:par>
                                </p:childTnLst>
                              </p:cTn>
                            </p:par>
                            <p:par>
                              <p:cTn id="73" fill="hold">
                                <p:stCondLst>
                                  <p:cond delay="500"/>
                                </p:stCondLst>
                                <p:childTnLst>
                                  <p:par>
                                    <p:cTn id="74" presetID="2" presetClass="entr" presetSubtype="4" accel="70000" fill="hold" grpId="0" nodeType="afterEffect" p14:presetBounceEnd="40000">
                                      <p:stCondLst>
                                        <p:cond delay="0"/>
                                      </p:stCondLst>
                                      <p:childTnLst>
                                        <p:set>
                                          <p:cBhvr>
                                            <p:cTn id="75" dur="1" fill="hold">
                                              <p:stCondLst>
                                                <p:cond delay="0"/>
                                              </p:stCondLst>
                                            </p:cTn>
                                            <p:tgtEl>
                                              <p:spTgt spid="83">
                                                <p:graphicEl>
                                                  <a:chart seriesIdx="-3" categoryIdx="-3" bldStep="gridLegend"/>
                                                </p:graphicEl>
                                              </p:spTgt>
                                            </p:tgtEl>
                                            <p:attrNameLst>
                                              <p:attrName>style.visibility</p:attrName>
                                            </p:attrNameLst>
                                          </p:cBhvr>
                                          <p:to>
                                            <p:strVal val="visible"/>
                                          </p:to>
                                        </p:set>
                                        <p:anim calcmode="lin" valueType="num" p14:bounceEnd="40000">
                                          <p:cBhvr additive="base">
                                            <p:cTn id="76" dur="500" fill="hold"/>
                                            <p:tgtEl>
                                              <p:spTgt spid="83">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14:bounceEnd="40000">
                                          <p:cBhvr additive="base">
                                            <p:cTn id="77" dur="500" fill="hold"/>
                                            <p:tgtEl>
                                              <p:spTgt spid="83">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par>
                              <p:cTn id="78" fill="hold">
                                <p:stCondLst>
                                  <p:cond delay="1000"/>
                                </p:stCondLst>
                                <p:childTnLst>
                                  <p:par>
                                    <p:cTn id="79" presetID="22" presetClass="entr" presetSubtype="4" fill="hold" grpId="0" nodeType="afterEffect">
                                      <p:stCondLst>
                                        <p:cond delay="0"/>
                                      </p:stCondLst>
                                      <p:childTnLst>
                                        <p:set>
                                          <p:cBhvr>
                                            <p:cTn id="80" dur="1" fill="hold">
                                              <p:stCondLst>
                                                <p:cond delay="0"/>
                                              </p:stCondLst>
                                            </p:cTn>
                                            <p:tgtEl>
                                              <p:spTgt spid="83">
                                                <p:graphicEl>
                                                  <a:chart seriesIdx="0" categoryIdx="0" bldStep="ptInSeries"/>
                                                </p:graphicEl>
                                              </p:spTgt>
                                            </p:tgtEl>
                                            <p:attrNameLst>
                                              <p:attrName>style.visibility</p:attrName>
                                            </p:attrNameLst>
                                          </p:cBhvr>
                                          <p:to>
                                            <p:strVal val="visible"/>
                                          </p:to>
                                        </p:set>
                                        <p:animEffect transition="in" filter="wipe(down)">
                                          <p:cBhvr>
                                            <p:cTn id="81" dur="500"/>
                                            <p:tgtEl>
                                              <p:spTgt spid="83">
                                                <p:graphicEl>
                                                  <a:chart seriesIdx="0" categoryIdx="0" bldStep="ptInSeries"/>
                                                </p:graphicEl>
                                              </p:spTgt>
                                            </p:tgtEl>
                                          </p:cBhvr>
                                        </p:animEffect>
                                      </p:childTnLst>
                                    </p:cTn>
                                  </p:par>
                                </p:childTnLst>
                              </p:cTn>
                            </p:par>
                            <p:par>
                              <p:cTn id="82" fill="hold">
                                <p:stCondLst>
                                  <p:cond delay="1500"/>
                                </p:stCondLst>
                                <p:childTnLst>
                                  <p:par>
                                    <p:cTn id="83" presetID="22" presetClass="entr" presetSubtype="4" fill="hold" grpId="0" nodeType="afterEffect">
                                      <p:stCondLst>
                                        <p:cond delay="0"/>
                                      </p:stCondLst>
                                      <p:childTnLst>
                                        <p:set>
                                          <p:cBhvr>
                                            <p:cTn id="84" dur="1" fill="hold">
                                              <p:stCondLst>
                                                <p:cond delay="0"/>
                                              </p:stCondLst>
                                            </p:cTn>
                                            <p:tgtEl>
                                              <p:spTgt spid="83">
                                                <p:graphicEl>
                                                  <a:chart seriesIdx="0" categoryIdx="1" bldStep="ptInSeries"/>
                                                </p:graphicEl>
                                              </p:spTgt>
                                            </p:tgtEl>
                                            <p:attrNameLst>
                                              <p:attrName>style.visibility</p:attrName>
                                            </p:attrNameLst>
                                          </p:cBhvr>
                                          <p:to>
                                            <p:strVal val="visible"/>
                                          </p:to>
                                        </p:set>
                                        <p:animEffect transition="in" filter="wipe(down)">
                                          <p:cBhvr>
                                            <p:cTn id="85" dur="500"/>
                                            <p:tgtEl>
                                              <p:spTgt spid="83">
                                                <p:graphicEl>
                                                  <a:chart seriesIdx="0" categoryIdx="1" bldStep="ptInSeries"/>
                                                </p:graphicEl>
                                              </p:spTgt>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ntr" presetSubtype="4" accel="70000" fill="hold" grpId="0" nodeType="clickEffect" p14:presetBounceEnd="40000">
                                      <p:stCondLst>
                                        <p:cond delay="0"/>
                                      </p:stCondLst>
                                      <p:childTnLst>
                                        <p:set>
                                          <p:cBhvr>
                                            <p:cTn id="89" dur="1" fill="hold">
                                              <p:stCondLst>
                                                <p:cond delay="0"/>
                                              </p:stCondLst>
                                            </p:cTn>
                                            <p:tgtEl>
                                              <p:spTgt spid="83">
                                                <p:graphicEl>
                                                  <a:chart seriesIdx="0" categoryIdx="2" bldStep="ptInSeries"/>
                                                </p:graphicEl>
                                              </p:spTgt>
                                            </p:tgtEl>
                                            <p:attrNameLst>
                                              <p:attrName>style.visibility</p:attrName>
                                            </p:attrNameLst>
                                          </p:cBhvr>
                                          <p:to>
                                            <p:strVal val="visible"/>
                                          </p:to>
                                        </p:set>
                                        <p:anim calcmode="lin" valueType="num" p14:bounceEnd="40000">
                                          <p:cBhvr additive="base">
                                            <p:cTn id="90" dur="500" fill="hold"/>
                                            <p:tgtEl>
                                              <p:spTgt spid="83">
                                                <p:graphicEl>
                                                  <a:chart seriesIdx="0" categoryIdx="2" bldStep="ptInSeries"/>
                                                </p:graphicEl>
                                              </p:spTgt>
                                            </p:tgtEl>
                                            <p:attrNameLst>
                                              <p:attrName>ppt_x</p:attrName>
                                            </p:attrNameLst>
                                          </p:cBhvr>
                                          <p:tavLst>
                                            <p:tav tm="0">
                                              <p:val>
                                                <p:strVal val="#ppt_x"/>
                                              </p:val>
                                            </p:tav>
                                            <p:tav tm="100000">
                                              <p:val>
                                                <p:strVal val="#ppt_x"/>
                                              </p:val>
                                            </p:tav>
                                          </p:tavLst>
                                        </p:anim>
                                        <p:anim calcmode="lin" valueType="num" p14:bounceEnd="40000">
                                          <p:cBhvr additive="base">
                                            <p:cTn id="91" dur="500" fill="hold"/>
                                            <p:tgtEl>
                                              <p:spTgt spid="83">
                                                <p:graphicEl>
                                                  <a:chart seriesIdx="0" categoryIdx="2" bldStep="ptInSeries"/>
                                                </p:graphicEl>
                                              </p:spTgt>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accel="70000" fill="hold" grpId="0" nodeType="clickEffect" p14:presetBounceEnd="40000">
                                      <p:stCondLst>
                                        <p:cond delay="0"/>
                                      </p:stCondLst>
                                      <p:childTnLst>
                                        <p:set>
                                          <p:cBhvr>
                                            <p:cTn id="95" dur="1" fill="hold">
                                              <p:stCondLst>
                                                <p:cond delay="0"/>
                                              </p:stCondLst>
                                            </p:cTn>
                                            <p:tgtEl>
                                              <p:spTgt spid="83">
                                                <p:graphicEl>
                                                  <a:chart seriesIdx="0" categoryIdx="3" bldStep="ptInSeries"/>
                                                </p:graphicEl>
                                              </p:spTgt>
                                            </p:tgtEl>
                                            <p:attrNameLst>
                                              <p:attrName>style.visibility</p:attrName>
                                            </p:attrNameLst>
                                          </p:cBhvr>
                                          <p:to>
                                            <p:strVal val="visible"/>
                                          </p:to>
                                        </p:set>
                                        <p:anim calcmode="lin" valueType="num" p14:bounceEnd="40000">
                                          <p:cBhvr additive="base">
                                            <p:cTn id="96" dur="500" fill="hold"/>
                                            <p:tgtEl>
                                              <p:spTgt spid="83">
                                                <p:graphicEl>
                                                  <a:chart seriesIdx="0" categoryIdx="3" bldStep="ptInSeries"/>
                                                </p:graphicEl>
                                              </p:spTgt>
                                            </p:tgtEl>
                                            <p:attrNameLst>
                                              <p:attrName>ppt_x</p:attrName>
                                            </p:attrNameLst>
                                          </p:cBhvr>
                                          <p:tavLst>
                                            <p:tav tm="0">
                                              <p:val>
                                                <p:strVal val="#ppt_x"/>
                                              </p:val>
                                            </p:tav>
                                            <p:tav tm="100000">
                                              <p:val>
                                                <p:strVal val="#ppt_x"/>
                                              </p:val>
                                            </p:tav>
                                          </p:tavLst>
                                        </p:anim>
                                        <p:anim calcmode="lin" valueType="num" p14:bounceEnd="40000">
                                          <p:cBhvr additive="base">
                                            <p:cTn id="97" dur="500" fill="hold"/>
                                            <p:tgtEl>
                                              <p:spTgt spid="83">
                                                <p:graphicEl>
                                                  <a:chart seriesIdx="0" categoryIdx="3" bldStep="ptInSeries"/>
                                                </p:graphicEl>
                                              </p:spTgt>
                                            </p:tgtEl>
                                            <p:attrNameLst>
                                              <p:attrName>ppt_y</p:attrName>
                                            </p:attrNameLst>
                                          </p:cBhvr>
                                          <p:tavLst>
                                            <p:tav tm="0">
                                              <p:val>
                                                <p:strVal val="1+#ppt_h/2"/>
                                              </p:val>
                                            </p:tav>
                                            <p:tav tm="100000">
                                              <p:val>
                                                <p:strVal val="#ppt_y"/>
                                              </p:val>
                                            </p:tav>
                                          </p:tavLst>
                                        </p:anim>
                                      </p:childTnLst>
                                    </p:cTn>
                                  </p:par>
                                </p:childTnLst>
                              </p:cTn>
                            </p:par>
                            <p:par>
                              <p:cTn id="98" fill="hold">
                                <p:stCondLst>
                                  <p:cond delay="500"/>
                                </p:stCondLst>
                                <p:childTnLst>
                                  <p:par>
                                    <p:cTn id="99" presetID="2" presetClass="entr" presetSubtype="4" accel="70000" fill="hold" grpId="0" nodeType="afterEffect" p14:presetBounceEnd="40000">
                                      <p:stCondLst>
                                        <p:cond delay="0"/>
                                      </p:stCondLst>
                                      <p:childTnLst>
                                        <p:set>
                                          <p:cBhvr>
                                            <p:cTn id="100" dur="1" fill="hold">
                                              <p:stCondLst>
                                                <p:cond delay="0"/>
                                              </p:stCondLst>
                                            </p:cTn>
                                            <p:tgtEl>
                                              <p:spTgt spid="84">
                                                <p:graphicEl>
                                                  <a:chart seriesIdx="-3" categoryIdx="-3" bldStep="gridLegend"/>
                                                </p:graphicEl>
                                              </p:spTgt>
                                            </p:tgtEl>
                                            <p:attrNameLst>
                                              <p:attrName>style.visibility</p:attrName>
                                            </p:attrNameLst>
                                          </p:cBhvr>
                                          <p:to>
                                            <p:strVal val="visible"/>
                                          </p:to>
                                        </p:set>
                                        <p:anim calcmode="lin" valueType="num" p14:bounceEnd="40000">
                                          <p:cBhvr additive="base">
                                            <p:cTn id="101" dur="500" fill="hold"/>
                                            <p:tgtEl>
                                              <p:spTgt spid="8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14:bounceEnd="40000">
                                          <p:cBhvr additive="base">
                                            <p:cTn id="102" dur="500" fill="hold"/>
                                            <p:tgtEl>
                                              <p:spTgt spid="84">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accel="70000" fill="hold" grpId="0" nodeType="clickEffect" p14:presetBounceEnd="40000">
                                      <p:stCondLst>
                                        <p:cond delay="0"/>
                                      </p:stCondLst>
                                      <p:childTnLst>
                                        <p:set>
                                          <p:cBhvr>
                                            <p:cTn id="106" dur="1" fill="hold">
                                              <p:stCondLst>
                                                <p:cond delay="0"/>
                                              </p:stCondLst>
                                            </p:cTn>
                                            <p:tgtEl>
                                              <p:spTgt spid="84">
                                                <p:graphicEl>
                                                  <a:chart seriesIdx="0" categoryIdx="0" bldStep="ptInSeries"/>
                                                </p:graphicEl>
                                              </p:spTgt>
                                            </p:tgtEl>
                                            <p:attrNameLst>
                                              <p:attrName>style.visibility</p:attrName>
                                            </p:attrNameLst>
                                          </p:cBhvr>
                                          <p:to>
                                            <p:strVal val="visible"/>
                                          </p:to>
                                        </p:set>
                                        <p:anim calcmode="lin" valueType="num" p14:bounceEnd="40000">
                                          <p:cBhvr additive="base">
                                            <p:cTn id="107" dur="500" fill="hold"/>
                                            <p:tgtEl>
                                              <p:spTgt spid="84">
                                                <p:graphicEl>
                                                  <a:chart seriesIdx="0" categoryIdx="0" bldStep="ptInSeries"/>
                                                </p:graphicEl>
                                              </p:spTgt>
                                            </p:tgtEl>
                                            <p:attrNameLst>
                                              <p:attrName>ppt_x</p:attrName>
                                            </p:attrNameLst>
                                          </p:cBhvr>
                                          <p:tavLst>
                                            <p:tav tm="0">
                                              <p:val>
                                                <p:strVal val="#ppt_x"/>
                                              </p:val>
                                            </p:tav>
                                            <p:tav tm="100000">
                                              <p:val>
                                                <p:strVal val="#ppt_x"/>
                                              </p:val>
                                            </p:tav>
                                          </p:tavLst>
                                        </p:anim>
                                        <p:anim calcmode="lin" valueType="num" p14:bounceEnd="40000">
                                          <p:cBhvr additive="base">
                                            <p:cTn id="108" dur="500" fill="hold"/>
                                            <p:tgtEl>
                                              <p:spTgt spid="84">
                                                <p:graphicEl>
                                                  <a:chart seriesIdx="0" categoryIdx="0" bldStep="ptInSeries"/>
                                                </p:graphicEl>
                                              </p:spTgt>
                                            </p:tgtEl>
                                            <p:attrNameLst>
                                              <p:attrName>ppt_y</p:attrName>
                                            </p:attrNameLst>
                                          </p:cBhvr>
                                          <p:tavLst>
                                            <p:tav tm="0">
                                              <p:val>
                                                <p:strVal val="1+#ppt_h/2"/>
                                              </p:val>
                                            </p:tav>
                                            <p:tav tm="100000">
                                              <p:val>
                                                <p:strVal val="#ppt_y"/>
                                              </p:val>
                                            </p:tav>
                                          </p:tavLst>
                                        </p:anim>
                                      </p:childTnLst>
                                    </p:cTn>
                                  </p:par>
                                </p:childTnLst>
                              </p:cTn>
                            </p:par>
                            <p:par>
                              <p:cTn id="109" fill="hold">
                                <p:stCondLst>
                                  <p:cond delay="500"/>
                                </p:stCondLst>
                                <p:childTnLst>
                                  <p:par>
                                    <p:cTn id="110" presetID="22" presetClass="entr" presetSubtype="4" fill="hold" grpId="0" nodeType="afterEffect">
                                      <p:stCondLst>
                                        <p:cond delay="0"/>
                                      </p:stCondLst>
                                      <p:childTnLst>
                                        <p:set>
                                          <p:cBhvr>
                                            <p:cTn id="111" dur="1" fill="hold">
                                              <p:stCondLst>
                                                <p:cond delay="0"/>
                                              </p:stCondLst>
                                            </p:cTn>
                                            <p:tgtEl>
                                              <p:spTgt spid="84">
                                                <p:graphicEl>
                                                  <a:chart seriesIdx="0" categoryIdx="1" bldStep="ptInSeries"/>
                                                </p:graphicEl>
                                              </p:spTgt>
                                            </p:tgtEl>
                                            <p:attrNameLst>
                                              <p:attrName>style.visibility</p:attrName>
                                            </p:attrNameLst>
                                          </p:cBhvr>
                                          <p:to>
                                            <p:strVal val="visible"/>
                                          </p:to>
                                        </p:set>
                                        <p:animEffect transition="in" filter="wipe(down)">
                                          <p:cBhvr>
                                            <p:cTn id="112" dur="500"/>
                                            <p:tgtEl>
                                              <p:spTgt spid="84">
                                                <p:graphicEl>
                                                  <a:chart seriesIdx="0" categoryIdx="1" bldStep="ptInSeries"/>
                                                </p:graphicEl>
                                              </p:spTgt>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accel="70000" fill="hold" grpId="0" nodeType="clickEffect" p14:presetBounceEnd="40000">
                                      <p:stCondLst>
                                        <p:cond delay="0"/>
                                      </p:stCondLst>
                                      <p:childTnLst>
                                        <p:set>
                                          <p:cBhvr>
                                            <p:cTn id="116" dur="1" fill="hold">
                                              <p:stCondLst>
                                                <p:cond delay="0"/>
                                              </p:stCondLst>
                                            </p:cTn>
                                            <p:tgtEl>
                                              <p:spTgt spid="84">
                                                <p:graphicEl>
                                                  <a:chart seriesIdx="0" categoryIdx="2" bldStep="ptInSeries"/>
                                                </p:graphicEl>
                                              </p:spTgt>
                                            </p:tgtEl>
                                            <p:attrNameLst>
                                              <p:attrName>style.visibility</p:attrName>
                                            </p:attrNameLst>
                                          </p:cBhvr>
                                          <p:to>
                                            <p:strVal val="visible"/>
                                          </p:to>
                                        </p:set>
                                        <p:anim calcmode="lin" valueType="num" p14:bounceEnd="40000">
                                          <p:cBhvr additive="base">
                                            <p:cTn id="117" dur="500" fill="hold"/>
                                            <p:tgtEl>
                                              <p:spTgt spid="84">
                                                <p:graphicEl>
                                                  <a:chart seriesIdx="0" categoryIdx="2" bldStep="ptInSeries"/>
                                                </p:graphicEl>
                                              </p:spTgt>
                                            </p:tgtEl>
                                            <p:attrNameLst>
                                              <p:attrName>ppt_x</p:attrName>
                                            </p:attrNameLst>
                                          </p:cBhvr>
                                          <p:tavLst>
                                            <p:tav tm="0">
                                              <p:val>
                                                <p:strVal val="#ppt_x"/>
                                              </p:val>
                                            </p:tav>
                                            <p:tav tm="100000">
                                              <p:val>
                                                <p:strVal val="#ppt_x"/>
                                              </p:val>
                                            </p:tav>
                                          </p:tavLst>
                                        </p:anim>
                                        <p:anim calcmode="lin" valueType="num" p14:bounceEnd="40000">
                                          <p:cBhvr additive="base">
                                            <p:cTn id="118" dur="500" fill="hold"/>
                                            <p:tgtEl>
                                              <p:spTgt spid="84">
                                                <p:graphicEl>
                                                  <a:chart seriesIdx="0" categoryIdx="2" bldStep="ptInSeries"/>
                                                </p:graphicEl>
                                              </p:spTgt>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4" accel="70000" fill="hold" grpId="0" nodeType="clickEffect" p14:presetBounceEnd="40000">
                                      <p:stCondLst>
                                        <p:cond delay="0"/>
                                      </p:stCondLst>
                                      <p:childTnLst>
                                        <p:set>
                                          <p:cBhvr>
                                            <p:cTn id="122" dur="1" fill="hold">
                                              <p:stCondLst>
                                                <p:cond delay="0"/>
                                              </p:stCondLst>
                                            </p:cTn>
                                            <p:tgtEl>
                                              <p:spTgt spid="84">
                                                <p:graphicEl>
                                                  <a:chart seriesIdx="0" categoryIdx="3" bldStep="ptInSeries"/>
                                                </p:graphicEl>
                                              </p:spTgt>
                                            </p:tgtEl>
                                            <p:attrNameLst>
                                              <p:attrName>style.visibility</p:attrName>
                                            </p:attrNameLst>
                                          </p:cBhvr>
                                          <p:to>
                                            <p:strVal val="visible"/>
                                          </p:to>
                                        </p:set>
                                        <p:anim calcmode="lin" valueType="num" p14:bounceEnd="40000">
                                          <p:cBhvr additive="base">
                                            <p:cTn id="123" dur="500" fill="hold"/>
                                            <p:tgtEl>
                                              <p:spTgt spid="84">
                                                <p:graphicEl>
                                                  <a:chart seriesIdx="0" categoryIdx="3" bldStep="ptInSeries"/>
                                                </p:graphicEl>
                                              </p:spTgt>
                                            </p:tgtEl>
                                            <p:attrNameLst>
                                              <p:attrName>ppt_x</p:attrName>
                                            </p:attrNameLst>
                                          </p:cBhvr>
                                          <p:tavLst>
                                            <p:tav tm="0">
                                              <p:val>
                                                <p:strVal val="#ppt_x"/>
                                              </p:val>
                                            </p:tav>
                                            <p:tav tm="100000">
                                              <p:val>
                                                <p:strVal val="#ppt_x"/>
                                              </p:val>
                                            </p:tav>
                                          </p:tavLst>
                                        </p:anim>
                                        <p:anim calcmode="lin" valueType="num" p14:bounceEnd="40000">
                                          <p:cBhvr additive="base">
                                            <p:cTn id="124" dur="500" fill="hold"/>
                                            <p:tgtEl>
                                              <p:spTgt spid="84">
                                                <p:graphicEl>
                                                  <a:chart seriesIdx="0" categoryIdx="3" bldStep="ptInSeries"/>
                                                </p:graphicEl>
                                              </p:spTgt>
                                            </p:tgtEl>
                                            <p:attrNameLst>
                                              <p:attrName>ppt_y</p:attrName>
                                            </p:attrNameLst>
                                          </p:cBhvr>
                                          <p:tavLst>
                                            <p:tav tm="0">
                                              <p:val>
                                                <p:strVal val="1+#ppt_h/2"/>
                                              </p:val>
                                            </p:tav>
                                            <p:tav tm="100000">
                                              <p:val>
                                                <p:strVal val="#ppt_y"/>
                                              </p:val>
                                            </p:tav>
                                          </p:tavLst>
                                        </p:anim>
                                      </p:childTnLst>
                                    </p:cTn>
                                  </p:par>
                                </p:childTnLst>
                              </p:cTn>
                            </p:par>
                            <p:par>
                              <p:cTn id="125" fill="hold">
                                <p:stCondLst>
                                  <p:cond delay="500"/>
                                </p:stCondLst>
                                <p:childTnLst>
                                  <p:par>
                                    <p:cTn id="126" presetID="53" presetClass="entr" presetSubtype="16" fill="hold" nodeType="afterEffect">
                                      <p:stCondLst>
                                        <p:cond delay="0"/>
                                      </p:stCondLst>
                                      <p:childTnLst>
                                        <p:set>
                                          <p:cBhvr>
                                            <p:cTn id="127" dur="1" fill="hold">
                                              <p:stCondLst>
                                                <p:cond delay="0"/>
                                              </p:stCondLst>
                                            </p:cTn>
                                            <p:tgtEl>
                                              <p:spTgt spid="86"/>
                                            </p:tgtEl>
                                            <p:attrNameLst>
                                              <p:attrName>style.visibility</p:attrName>
                                            </p:attrNameLst>
                                          </p:cBhvr>
                                          <p:to>
                                            <p:strVal val="visible"/>
                                          </p:to>
                                        </p:set>
                                        <p:anim calcmode="lin" valueType="num">
                                          <p:cBhvr>
                                            <p:cTn id="128" dur="300" fill="hold"/>
                                            <p:tgtEl>
                                              <p:spTgt spid="86"/>
                                            </p:tgtEl>
                                            <p:attrNameLst>
                                              <p:attrName>ppt_w</p:attrName>
                                            </p:attrNameLst>
                                          </p:cBhvr>
                                          <p:tavLst>
                                            <p:tav tm="0">
                                              <p:val>
                                                <p:fltVal val="0"/>
                                              </p:val>
                                            </p:tav>
                                            <p:tav tm="100000">
                                              <p:val>
                                                <p:strVal val="#ppt_w"/>
                                              </p:val>
                                            </p:tav>
                                          </p:tavLst>
                                        </p:anim>
                                        <p:anim calcmode="lin" valueType="num">
                                          <p:cBhvr>
                                            <p:cTn id="129" dur="300" fill="hold"/>
                                            <p:tgtEl>
                                              <p:spTgt spid="86"/>
                                            </p:tgtEl>
                                            <p:attrNameLst>
                                              <p:attrName>ppt_h</p:attrName>
                                            </p:attrNameLst>
                                          </p:cBhvr>
                                          <p:tavLst>
                                            <p:tav tm="0">
                                              <p:val>
                                                <p:fltVal val="0"/>
                                              </p:val>
                                            </p:tav>
                                            <p:tav tm="100000">
                                              <p:val>
                                                <p:strVal val="#ppt_h"/>
                                              </p:val>
                                            </p:tav>
                                          </p:tavLst>
                                        </p:anim>
                                        <p:animEffect transition="in" filter="fade">
                                          <p:cBhvr>
                                            <p:cTn id="130" dur="300"/>
                                            <p:tgtEl>
                                              <p:spTgt spid="86"/>
                                            </p:tgtEl>
                                          </p:cBhvr>
                                        </p:animEffect>
                                      </p:childTnLst>
                                    </p:cTn>
                                  </p:par>
                                </p:childTnLst>
                              </p:cTn>
                            </p:par>
                            <p:par>
                              <p:cTn id="131" fill="hold">
                                <p:stCondLst>
                                  <p:cond delay="800"/>
                                </p:stCondLst>
                                <p:childTnLst>
                                  <p:par>
                                    <p:cTn id="132" presetID="26" presetClass="emph" presetSubtype="0" fill="hold" nodeType="afterEffect">
                                      <p:stCondLst>
                                        <p:cond delay="0"/>
                                      </p:stCondLst>
                                      <p:childTnLst>
                                        <p:animEffect transition="out" filter="fade">
                                          <p:cBhvr>
                                            <p:cTn id="133" dur="500" tmFilter="0, 0; .2, .5; .8, .5; 1, 0"/>
                                            <p:tgtEl>
                                              <p:spTgt spid="86"/>
                                            </p:tgtEl>
                                          </p:cBhvr>
                                        </p:animEffect>
                                        <p:animScale>
                                          <p:cBhvr>
                                            <p:cTn id="134" dur="250" autoRev="1" fill="hold"/>
                                            <p:tgtEl>
                                              <p:spTgt spid="86"/>
                                            </p:tgtEl>
                                          </p:cBhvr>
                                          <p:by x="105000" y="105000"/>
                                        </p:animScale>
                                      </p:childTnLst>
                                    </p:cTn>
                                  </p:par>
                                </p:childTnLst>
                              </p:cTn>
                            </p:par>
                            <p:par>
                              <p:cTn id="135" fill="hold">
                                <p:stCondLst>
                                  <p:cond delay="1300"/>
                                </p:stCondLst>
                                <p:childTnLst>
                                  <p:par>
                                    <p:cTn id="136" presetID="2" presetClass="entr" presetSubtype="4" accel="70000" fill="hold" grpId="0" nodeType="afterEffect" p14:presetBounceEnd="40000">
                                      <p:stCondLst>
                                        <p:cond delay="0"/>
                                      </p:stCondLst>
                                      <p:childTnLst>
                                        <p:set>
                                          <p:cBhvr>
                                            <p:cTn id="137" dur="1" fill="hold">
                                              <p:stCondLst>
                                                <p:cond delay="0"/>
                                              </p:stCondLst>
                                            </p:cTn>
                                            <p:tgtEl>
                                              <p:spTgt spid="85"/>
                                            </p:tgtEl>
                                            <p:attrNameLst>
                                              <p:attrName>style.visibility</p:attrName>
                                            </p:attrNameLst>
                                          </p:cBhvr>
                                          <p:to>
                                            <p:strVal val="visible"/>
                                          </p:to>
                                        </p:set>
                                        <p:anim calcmode="lin" valueType="num" p14:bounceEnd="40000">
                                          <p:cBhvr additive="base">
                                            <p:cTn id="138" dur="500" fill="hold"/>
                                            <p:tgtEl>
                                              <p:spTgt spid="85"/>
                                            </p:tgtEl>
                                            <p:attrNameLst>
                                              <p:attrName>ppt_x</p:attrName>
                                            </p:attrNameLst>
                                          </p:cBhvr>
                                          <p:tavLst>
                                            <p:tav tm="0">
                                              <p:val>
                                                <p:strVal val="#ppt_x"/>
                                              </p:val>
                                            </p:tav>
                                            <p:tav tm="100000">
                                              <p:val>
                                                <p:strVal val="#ppt_x"/>
                                              </p:val>
                                            </p:tav>
                                          </p:tavLst>
                                        </p:anim>
                                        <p:anim calcmode="lin" valueType="num" p14:bounceEnd="40000">
                                          <p:cBhvr additive="base">
                                            <p:cTn id="139" dur="500" fill="hold"/>
                                            <p:tgtEl>
                                              <p:spTgt spid="85"/>
                                            </p:tgtEl>
                                            <p:attrNameLst>
                                              <p:attrName>ppt_y</p:attrName>
                                            </p:attrNameLst>
                                          </p:cBhvr>
                                          <p:tavLst>
                                            <p:tav tm="0">
                                              <p:val>
                                                <p:strVal val="1+#ppt_h/2"/>
                                              </p:val>
                                            </p:tav>
                                            <p:tav tm="100000">
                                              <p:val>
                                                <p:strVal val="#ppt_y"/>
                                              </p:val>
                                            </p:tav>
                                          </p:tavLst>
                                        </p:anim>
                                      </p:childTnLst>
                                    </p:cTn>
                                  </p:par>
                                </p:childTnLst>
                              </p:cTn>
                            </p:par>
                            <p:par>
                              <p:cTn id="140" fill="hold">
                                <p:stCondLst>
                                  <p:cond delay="1800"/>
                                </p:stCondLst>
                                <p:childTnLst>
                                  <p:par>
                                    <p:cTn id="141" presetID="16" presetClass="entr" presetSubtype="37" fill="hold" nodeType="afterEffect">
                                      <p:stCondLst>
                                        <p:cond delay="0"/>
                                      </p:stCondLst>
                                      <p:childTnLst>
                                        <p:set>
                                          <p:cBhvr>
                                            <p:cTn id="142" dur="1" fill="hold">
                                              <p:stCondLst>
                                                <p:cond delay="0"/>
                                              </p:stCondLst>
                                            </p:cTn>
                                            <p:tgtEl>
                                              <p:spTgt spid="117"/>
                                            </p:tgtEl>
                                            <p:attrNameLst>
                                              <p:attrName>style.visibility</p:attrName>
                                            </p:attrNameLst>
                                          </p:cBhvr>
                                          <p:to>
                                            <p:strVal val="visible"/>
                                          </p:to>
                                        </p:set>
                                        <p:animEffect transition="in" filter="barn(outVertical)">
                                          <p:cBhvr>
                                            <p:cTn id="143" dur="500"/>
                                            <p:tgtEl>
                                              <p:spTgt spid="117"/>
                                            </p:tgtEl>
                                          </p:cBhvr>
                                        </p:animEffect>
                                      </p:childTnLst>
                                    </p:cTn>
                                  </p:par>
                                </p:childTnLst>
                              </p:cTn>
                            </p:par>
                            <p:par>
                              <p:cTn id="144" fill="hold">
                                <p:stCondLst>
                                  <p:cond delay="2300"/>
                                </p:stCondLst>
                                <p:childTnLst>
                                  <p:par>
                                    <p:cTn id="145" presetID="53" presetClass="entr" presetSubtype="16" fill="hold" nodeType="afterEffect">
                                      <p:stCondLst>
                                        <p:cond delay="0"/>
                                      </p:stCondLst>
                                      <p:childTnLst>
                                        <p:set>
                                          <p:cBhvr>
                                            <p:cTn id="146" dur="1" fill="hold">
                                              <p:stCondLst>
                                                <p:cond delay="0"/>
                                              </p:stCondLst>
                                            </p:cTn>
                                            <p:tgtEl>
                                              <p:spTgt spid="89"/>
                                            </p:tgtEl>
                                            <p:attrNameLst>
                                              <p:attrName>style.visibility</p:attrName>
                                            </p:attrNameLst>
                                          </p:cBhvr>
                                          <p:to>
                                            <p:strVal val="visible"/>
                                          </p:to>
                                        </p:set>
                                        <p:anim calcmode="lin" valueType="num">
                                          <p:cBhvr>
                                            <p:cTn id="147" dur="300" fill="hold"/>
                                            <p:tgtEl>
                                              <p:spTgt spid="89"/>
                                            </p:tgtEl>
                                            <p:attrNameLst>
                                              <p:attrName>ppt_w</p:attrName>
                                            </p:attrNameLst>
                                          </p:cBhvr>
                                          <p:tavLst>
                                            <p:tav tm="0">
                                              <p:val>
                                                <p:fltVal val="0"/>
                                              </p:val>
                                            </p:tav>
                                            <p:tav tm="100000">
                                              <p:val>
                                                <p:strVal val="#ppt_w"/>
                                              </p:val>
                                            </p:tav>
                                          </p:tavLst>
                                        </p:anim>
                                        <p:anim calcmode="lin" valueType="num">
                                          <p:cBhvr>
                                            <p:cTn id="148" dur="300" fill="hold"/>
                                            <p:tgtEl>
                                              <p:spTgt spid="89"/>
                                            </p:tgtEl>
                                            <p:attrNameLst>
                                              <p:attrName>ppt_h</p:attrName>
                                            </p:attrNameLst>
                                          </p:cBhvr>
                                          <p:tavLst>
                                            <p:tav tm="0">
                                              <p:val>
                                                <p:fltVal val="0"/>
                                              </p:val>
                                            </p:tav>
                                            <p:tav tm="100000">
                                              <p:val>
                                                <p:strVal val="#ppt_h"/>
                                              </p:val>
                                            </p:tav>
                                          </p:tavLst>
                                        </p:anim>
                                        <p:animEffect transition="in" filter="fade">
                                          <p:cBhvr>
                                            <p:cTn id="149" dur="300"/>
                                            <p:tgtEl>
                                              <p:spTgt spid="89"/>
                                            </p:tgtEl>
                                          </p:cBhvr>
                                        </p:animEffect>
                                      </p:childTnLst>
                                    </p:cTn>
                                  </p:par>
                                </p:childTnLst>
                              </p:cTn>
                            </p:par>
                            <p:par>
                              <p:cTn id="150" fill="hold">
                                <p:stCondLst>
                                  <p:cond delay="2600"/>
                                </p:stCondLst>
                                <p:childTnLst>
                                  <p:par>
                                    <p:cTn id="151" presetID="26" presetClass="emph" presetSubtype="0" fill="hold" nodeType="afterEffect">
                                      <p:stCondLst>
                                        <p:cond delay="0"/>
                                      </p:stCondLst>
                                      <p:childTnLst>
                                        <p:animEffect transition="out" filter="fade">
                                          <p:cBhvr>
                                            <p:cTn id="152" dur="500" tmFilter="0, 0; .2, .5; .8, .5; 1, 0"/>
                                            <p:tgtEl>
                                              <p:spTgt spid="89"/>
                                            </p:tgtEl>
                                          </p:cBhvr>
                                        </p:animEffect>
                                        <p:animScale>
                                          <p:cBhvr>
                                            <p:cTn id="153" dur="250" autoRev="1" fill="hold"/>
                                            <p:tgtEl>
                                              <p:spTgt spid="89"/>
                                            </p:tgtEl>
                                          </p:cBhvr>
                                          <p:by x="105000" y="105000"/>
                                        </p:animScale>
                                      </p:childTnLst>
                                    </p:cTn>
                                  </p:par>
                                </p:childTnLst>
                              </p:cTn>
                            </p:par>
                            <p:par>
                              <p:cTn id="154" fill="hold">
                                <p:stCondLst>
                                  <p:cond delay="3100"/>
                                </p:stCondLst>
                                <p:childTnLst>
                                  <p:par>
                                    <p:cTn id="155" presetID="2" presetClass="entr" presetSubtype="4" accel="70000" fill="hold" grpId="0" nodeType="afterEffect" p14:presetBounceEnd="40000">
                                      <p:stCondLst>
                                        <p:cond delay="0"/>
                                      </p:stCondLst>
                                      <p:childTnLst>
                                        <p:set>
                                          <p:cBhvr>
                                            <p:cTn id="156" dur="1" fill="hold">
                                              <p:stCondLst>
                                                <p:cond delay="0"/>
                                              </p:stCondLst>
                                            </p:cTn>
                                            <p:tgtEl>
                                              <p:spTgt spid="114"/>
                                            </p:tgtEl>
                                            <p:attrNameLst>
                                              <p:attrName>style.visibility</p:attrName>
                                            </p:attrNameLst>
                                          </p:cBhvr>
                                          <p:to>
                                            <p:strVal val="visible"/>
                                          </p:to>
                                        </p:set>
                                        <p:anim calcmode="lin" valueType="num" p14:bounceEnd="40000">
                                          <p:cBhvr additive="base">
                                            <p:cTn id="157" dur="500" fill="hold"/>
                                            <p:tgtEl>
                                              <p:spTgt spid="114"/>
                                            </p:tgtEl>
                                            <p:attrNameLst>
                                              <p:attrName>ppt_x</p:attrName>
                                            </p:attrNameLst>
                                          </p:cBhvr>
                                          <p:tavLst>
                                            <p:tav tm="0">
                                              <p:val>
                                                <p:strVal val="#ppt_x"/>
                                              </p:val>
                                            </p:tav>
                                            <p:tav tm="100000">
                                              <p:val>
                                                <p:strVal val="#ppt_x"/>
                                              </p:val>
                                            </p:tav>
                                          </p:tavLst>
                                        </p:anim>
                                        <p:anim calcmode="lin" valueType="num" p14:bounceEnd="40000">
                                          <p:cBhvr additive="base">
                                            <p:cTn id="158" dur="500" fill="hold"/>
                                            <p:tgtEl>
                                              <p:spTgt spid="114"/>
                                            </p:tgtEl>
                                            <p:attrNameLst>
                                              <p:attrName>ppt_y</p:attrName>
                                            </p:attrNameLst>
                                          </p:cBhvr>
                                          <p:tavLst>
                                            <p:tav tm="0">
                                              <p:val>
                                                <p:strVal val="1+#ppt_h/2"/>
                                              </p:val>
                                            </p:tav>
                                            <p:tav tm="100000">
                                              <p:val>
                                                <p:strVal val="#ppt_y"/>
                                              </p:val>
                                            </p:tav>
                                          </p:tavLst>
                                        </p:anim>
                                      </p:childTnLst>
                                    </p:cTn>
                                  </p:par>
                                </p:childTnLst>
                              </p:cTn>
                            </p:par>
                            <p:par>
                              <p:cTn id="159" fill="hold">
                                <p:stCondLst>
                                  <p:cond delay="3600"/>
                                </p:stCondLst>
                                <p:childTnLst>
                                  <p:par>
                                    <p:cTn id="160" presetID="16" presetClass="entr" presetSubtype="37" fill="hold" nodeType="afterEffect">
                                      <p:stCondLst>
                                        <p:cond delay="0"/>
                                      </p:stCondLst>
                                      <p:childTnLst>
                                        <p:set>
                                          <p:cBhvr>
                                            <p:cTn id="161" dur="1" fill="hold">
                                              <p:stCondLst>
                                                <p:cond delay="0"/>
                                              </p:stCondLst>
                                            </p:cTn>
                                            <p:tgtEl>
                                              <p:spTgt spid="120"/>
                                            </p:tgtEl>
                                            <p:attrNameLst>
                                              <p:attrName>style.visibility</p:attrName>
                                            </p:attrNameLst>
                                          </p:cBhvr>
                                          <p:to>
                                            <p:strVal val="visible"/>
                                          </p:to>
                                        </p:set>
                                        <p:animEffect transition="in" filter="barn(outVertical)">
                                          <p:cBhvr>
                                            <p:cTn id="162" dur="500"/>
                                            <p:tgtEl>
                                              <p:spTgt spid="120"/>
                                            </p:tgtEl>
                                          </p:cBhvr>
                                        </p:animEffect>
                                      </p:childTnLst>
                                    </p:cTn>
                                  </p:par>
                                </p:childTnLst>
                              </p:cTn>
                            </p:par>
                            <p:par>
                              <p:cTn id="163" fill="hold">
                                <p:stCondLst>
                                  <p:cond delay="4100"/>
                                </p:stCondLst>
                                <p:childTnLst>
                                  <p:par>
                                    <p:cTn id="164" presetID="53" presetClass="entr" presetSubtype="16" fill="hold" nodeType="afterEffect">
                                      <p:stCondLst>
                                        <p:cond delay="0"/>
                                      </p:stCondLst>
                                      <p:childTnLst>
                                        <p:set>
                                          <p:cBhvr>
                                            <p:cTn id="165" dur="1" fill="hold">
                                              <p:stCondLst>
                                                <p:cond delay="0"/>
                                              </p:stCondLst>
                                            </p:cTn>
                                            <p:tgtEl>
                                              <p:spTgt spid="92"/>
                                            </p:tgtEl>
                                            <p:attrNameLst>
                                              <p:attrName>style.visibility</p:attrName>
                                            </p:attrNameLst>
                                          </p:cBhvr>
                                          <p:to>
                                            <p:strVal val="visible"/>
                                          </p:to>
                                        </p:set>
                                        <p:anim calcmode="lin" valueType="num">
                                          <p:cBhvr>
                                            <p:cTn id="166" dur="300" fill="hold"/>
                                            <p:tgtEl>
                                              <p:spTgt spid="92"/>
                                            </p:tgtEl>
                                            <p:attrNameLst>
                                              <p:attrName>ppt_w</p:attrName>
                                            </p:attrNameLst>
                                          </p:cBhvr>
                                          <p:tavLst>
                                            <p:tav tm="0">
                                              <p:val>
                                                <p:fltVal val="0"/>
                                              </p:val>
                                            </p:tav>
                                            <p:tav tm="100000">
                                              <p:val>
                                                <p:strVal val="#ppt_w"/>
                                              </p:val>
                                            </p:tav>
                                          </p:tavLst>
                                        </p:anim>
                                        <p:anim calcmode="lin" valueType="num">
                                          <p:cBhvr>
                                            <p:cTn id="167" dur="300" fill="hold"/>
                                            <p:tgtEl>
                                              <p:spTgt spid="92"/>
                                            </p:tgtEl>
                                            <p:attrNameLst>
                                              <p:attrName>ppt_h</p:attrName>
                                            </p:attrNameLst>
                                          </p:cBhvr>
                                          <p:tavLst>
                                            <p:tav tm="0">
                                              <p:val>
                                                <p:fltVal val="0"/>
                                              </p:val>
                                            </p:tav>
                                            <p:tav tm="100000">
                                              <p:val>
                                                <p:strVal val="#ppt_h"/>
                                              </p:val>
                                            </p:tav>
                                          </p:tavLst>
                                        </p:anim>
                                        <p:animEffect transition="in" filter="fade">
                                          <p:cBhvr>
                                            <p:cTn id="168" dur="300"/>
                                            <p:tgtEl>
                                              <p:spTgt spid="92"/>
                                            </p:tgtEl>
                                          </p:cBhvr>
                                        </p:animEffect>
                                      </p:childTnLst>
                                    </p:cTn>
                                  </p:par>
                                </p:childTnLst>
                              </p:cTn>
                            </p:par>
                            <p:par>
                              <p:cTn id="169" fill="hold">
                                <p:stCondLst>
                                  <p:cond delay="4400"/>
                                </p:stCondLst>
                                <p:childTnLst>
                                  <p:par>
                                    <p:cTn id="170" presetID="26" presetClass="emph" presetSubtype="0" fill="hold" nodeType="afterEffect">
                                      <p:stCondLst>
                                        <p:cond delay="0"/>
                                      </p:stCondLst>
                                      <p:childTnLst>
                                        <p:animEffect transition="out" filter="fade">
                                          <p:cBhvr>
                                            <p:cTn id="171" dur="500" tmFilter="0, 0; .2, .5; .8, .5; 1, 0"/>
                                            <p:tgtEl>
                                              <p:spTgt spid="92"/>
                                            </p:tgtEl>
                                          </p:cBhvr>
                                        </p:animEffect>
                                        <p:animScale>
                                          <p:cBhvr>
                                            <p:cTn id="172" dur="250" autoRev="1" fill="hold"/>
                                            <p:tgtEl>
                                              <p:spTgt spid="92"/>
                                            </p:tgtEl>
                                          </p:cBhvr>
                                          <p:by x="105000" y="105000"/>
                                        </p:animScale>
                                      </p:childTnLst>
                                    </p:cTn>
                                  </p:par>
                                </p:childTnLst>
                              </p:cTn>
                            </p:par>
                            <p:par>
                              <p:cTn id="173" fill="hold">
                                <p:stCondLst>
                                  <p:cond delay="4900"/>
                                </p:stCondLst>
                                <p:childTnLst>
                                  <p:par>
                                    <p:cTn id="174" presetID="2" presetClass="entr" presetSubtype="4" accel="70000" fill="hold" grpId="0" nodeType="afterEffect" p14:presetBounceEnd="40000">
                                      <p:stCondLst>
                                        <p:cond delay="0"/>
                                      </p:stCondLst>
                                      <p:childTnLst>
                                        <p:set>
                                          <p:cBhvr>
                                            <p:cTn id="175" dur="1" fill="hold">
                                              <p:stCondLst>
                                                <p:cond delay="0"/>
                                              </p:stCondLst>
                                            </p:cTn>
                                            <p:tgtEl>
                                              <p:spTgt spid="115"/>
                                            </p:tgtEl>
                                            <p:attrNameLst>
                                              <p:attrName>style.visibility</p:attrName>
                                            </p:attrNameLst>
                                          </p:cBhvr>
                                          <p:to>
                                            <p:strVal val="visible"/>
                                          </p:to>
                                        </p:set>
                                        <p:anim calcmode="lin" valueType="num" p14:bounceEnd="40000">
                                          <p:cBhvr additive="base">
                                            <p:cTn id="176" dur="500" fill="hold"/>
                                            <p:tgtEl>
                                              <p:spTgt spid="115"/>
                                            </p:tgtEl>
                                            <p:attrNameLst>
                                              <p:attrName>ppt_x</p:attrName>
                                            </p:attrNameLst>
                                          </p:cBhvr>
                                          <p:tavLst>
                                            <p:tav tm="0">
                                              <p:val>
                                                <p:strVal val="#ppt_x"/>
                                              </p:val>
                                            </p:tav>
                                            <p:tav tm="100000">
                                              <p:val>
                                                <p:strVal val="#ppt_x"/>
                                              </p:val>
                                            </p:tav>
                                          </p:tavLst>
                                        </p:anim>
                                        <p:anim calcmode="lin" valueType="num" p14:bounceEnd="40000">
                                          <p:cBhvr additive="base">
                                            <p:cTn id="177" dur="500" fill="hold"/>
                                            <p:tgtEl>
                                              <p:spTgt spid="115"/>
                                            </p:tgtEl>
                                            <p:attrNameLst>
                                              <p:attrName>ppt_y</p:attrName>
                                            </p:attrNameLst>
                                          </p:cBhvr>
                                          <p:tavLst>
                                            <p:tav tm="0">
                                              <p:val>
                                                <p:strVal val="1+#ppt_h/2"/>
                                              </p:val>
                                            </p:tav>
                                            <p:tav tm="100000">
                                              <p:val>
                                                <p:strVal val="#ppt_y"/>
                                              </p:val>
                                            </p:tav>
                                          </p:tavLst>
                                        </p:anim>
                                      </p:childTnLst>
                                    </p:cTn>
                                  </p:par>
                                </p:childTnLst>
                              </p:cTn>
                            </p:par>
                            <p:par>
                              <p:cTn id="178" fill="hold">
                                <p:stCondLst>
                                  <p:cond delay="5400"/>
                                </p:stCondLst>
                                <p:childTnLst>
                                  <p:par>
                                    <p:cTn id="179" presetID="16" presetClass="entr" presetSubtype="37" fill="hold" nodeType="afterEffect">
                                      <p:stCondLst>
                                        <p:cond delay="0"/>
                                      </p:stCondLst>
                                      <p:childTnLst>
                                        <p:set>
                                          <p:cBhvr>
                                            <p:cTn id="180" dur="1" fill="hold">
                                              <p:stCondLst>
                                                <p:cond delay="0"/>
                                              </p:stCondLst>
                                            </p:cTn>
                                            <p:tgtEl>
                                              <p:spTgt spid="123"/>
                                            </p:tgtEl>
                                            <p:attrNameLst>
                                              <p:attrName>style.visibility</p:attrName>
                                            </p:attrNameLst>
                                          </p:cBhvr>
                                          <p:to>
                                            <p:strVal val="visible"/>
                                          </p:to>
                                        </p:set>
                                        <p:animEffect transition="in" filter="barn(outVertical)">
                                          <p:cBhvr>
                                            <p:cTn id="181" dur="500"/>
                                            <p:tgtEl>
                                              <p:spTgt spid="123"/>
                                            </p:tgtEl>
                                          </p:cBhvr>
                                        </p:animEffect>
                                      </p:childTnLst>
                                    </p:cTn>
                                  </p:par>
                                </p:childTnLst>
                              </p:cTn>
                            </p:par>
                            <p:par>
                              <p:cTn id="182" fill="hold">
                                <p:stCondLst>
                                  <p:cond delay="5900"/>
                                </p:stCondLst>
                                <p:childTnLst>
                                  <p:par>
                                    <p:cTn id="183" presetID="53" presetClass="entr" presetSubtype="16" fill="hold" nodeType="afterEffect">
                                      <p:stCondLst>
                                        <p:cond delay="0"/>
                                      </p:stCondLst>
                                      <p:childTnLst>
                                        <p:set>
                                          <p:cBhvr>
                                            <p:cTn id="184" dur="1" fill="hold">
                                              <p:stCondLst>
                                                <p:cond delay="0"/>
                                              </p:stCondLst>
                                            </p:cTn>
                                            <p:tgtEl>
                                              <p:spTgt spid="98"/>
                                            </p:tgtEl>
                                            <p:attrNameLst>
                                              <p:attrName>style.visibility</p:attrName>
                                            </p:attrNameLst>
                                          </p:cBhvr>
                                          <p:to>
                                            <p:strVal val="visible"/>
                                          </p:to>
                                        </p:set>
                                        <p:anim calcmode="lin" valueType="num">
                                          <p:cBhvr>
                                            <p:cTn id="185" dur="300" fill="hold"/>
                                            <p:tgtEl>
                                              <p:spTgt spid="98"/>
                                            </p:tgtEl>
                                            <p:attrNameLst>
                                              <p:attrName>ppt_w</p:attrName>
                                            </p:attrNameLst>
                                          </p:cBhvr>
                                          <p:tavLst>
                                            <p:tav tm="0">
                                              <p:val>
                                                <p:fltVal val="0"/>
                                              </p:val>
                                            </p:tav>
                                            <p:tav tm="100000">
                                              <p:val>
                                                <p:strVal val="#ppt_w"/>
                                              </p:val>
                                            </p:tav>
                                          </p:tavLst>
                                        </p:anim>
                                        <p:anim calcmode="lin" valueType="num">
                                          <p:cBhvr>
                                            <p:cTn id="186" dur="300" fill="hold"/>
                                            <p:tgtEl>
                                              <p:spTgt spid="98"/>
                                            </p:tgtEl>
                                            <p:attrNameLst>
                                              <p:attrName>ppt_h</p:attrName>
                                            </p:attrNameLst>
                                          </p:cBhvr>
                                          <p:tavLst>
                                            <p:tav tm="0">
                                              <p:val>
                                                <p:fltVal val="0"/>
                                              </p:val>
                                            </p:tav>
                                            <p:tav tm="100000">
                                              <p:val>
                                                <p:strVal val="#ppt_h"/>
                                              </p:val>
                                            </p:tav>
                                          </p:tavLst>
                                        </p:anim>
                                        <p:animEffect transition="in" filter="fade">
                                          <p:cBhvr>
                                            <p:cTn id="187" dur="300"/>
                                            <p:tgtEl>
                                              <p:spTgt spid="98"/>
                                            </p:tgtEl>
                                          </p:cBhvr>
                                        </p:animEffect>
                                      </p:childTnLst>
                                    </p:cTn>
                                  </p:par>
                                </p:childTnLst>
                              </p:cTn>
                            </p:par>
                            <p:par>
                              <p:cTn id="188" fill="hold">
                                <p:stCondLst>
                                  <p:cond delay="6200"/>
                                </p:stCondLst>
                                <p:childTnLst>
                                  <p:par>
                                    <p:cTn id="189" presetID="26" presetClass="emph" presetSubtype="0" fill="hold" nodeType="afterEffect">
                                      <p:stCondLst>
                                        <p:cond delay="0"/>
                                      </p:stCondLst>
                                      <p:childTnLst>
                                        <p:animEffect transition="out" filter="fade">
                                          <p:cBhvr>
                                            <p:cTn id="190" dur="500" tmFilter="0, 0; .2, .5; .8, .5; 1, 0"/>
                                            <p:tgtEl>
                                              <p:spTgt spid="98"/>
                                            </p:tgtEl>
                                          </p:cBhvr>
                                        </p:animEffect>
                                        <p:animScale>
                                          <p:cBhvr>
                                            <p:cTn id="191" dur="250" autoRev="1" fill="hold"/>
                                            <p:tgtEl>
                                              <p:spTgt spid="98"/>
                                            </p:tgtEl>
                                          </p:cBhvr>
                                          <p:by x="105000" y="105000"/>
                                        </p:animScale>
                                      </p:childTnLst>
                                    </p:cTn>
                                  </p:par>
                                </p:childTnLst>
                              </p:cTn>
                            </p:par>
                            <p:par>
                              <p:cTn id="192" fill="hold">
                                <p:stCondLst>
                                  <p:cond delay="6700"/>
                                </p:stCondLst>
                                <p:childTnLst>
                                  <p:par>
                                    <p:cTn id="193" presetID="2" presetClass="entr" presetSubtype="4" accel="70000" fill="hold" grpId="0" nodeType="afterEffect" p14:presetBounceEnd="40000">
                                      <p:stCondLst>
                                        <p:cond delay="0"/>
                                      </p:stCondLst>
                                      <p:childTnLst>
                                        <p:set>
                                          <p:cBhvr>
                                            <p:cTn id="194" dur="1" fill="hold">
                                              <p:stCondLst>
                                                <p:cond delay="0"/>
                                              </p:stCondLst>
                                            </p:cTn>
                                            <p:tgtEl>
                                              <p:spTgt spid="116"/>
                                            </p:tgtEl>
                                            <p:attrNameLst>
                                              <p:attrName>style.visibility</p:attrName>
                                            </p:attrNameLst>
                                          </p:cBhvr>
                                          <p:to>
                                            <p:strVal val="visible"/>
                                          </p:to>
                                        </p:set>
                                        <p:anim calcmode="lin" valueType="num" p14:bounceEnd="40000">
                                          <p:cBhvr additive="base">
                                            <p:cTn id="195" dur="500" fill="hold"/>
                                            <p:tgtEl>
                                              <p:spTgt spid="116"/>
                                            </p:tgtEl>
                                            <p:attrNameLst>
                                              <p:attrName>ppt_x</p:attrName>
                                            </p:attrNameLst>
                                          </p:cBhvr>
                                          <p:tavLst>
                                            <p:tav tm="0">
                                              <p:val>
                                                <p:strVal val="#ppt_x"/>
                                              </p:val>
                                            </p:tav>
                                            <p:tav tm="100000">
                                              <p:val>
                                                <p:strVal val="#ppt_x"/>
                                              </p:val>
                                            </p:tav>
                                          </p:tavLst>
                                        </p:anim>
                                        <p:anim calcmode="lin" valueType="num" p14:bounceEnd="40000">
                                          <p:cBhvr additive="base">
                                            <p:cTn id="196" dur="500" fill="hold"/>
                                            <p:tgtEl>
                                              <p:spTgt spid="116"/>
                                            </p:tgtEl>
                                            <p:attrNameLst>
                                              <p:attrName>ppt_y</p:attrName>
                                            </p:attrNameLst>
                                          </p:cBhvr>
                                          <p:tavLst>
                                            <p:tav tm="0">
                                              <p:val>
                                                <p:strVal val="1+#ppt_h/2"/>
                                              </p:val>
                                            </p:tav>
                                            <p:tav tm="100000">
                                              <p:val>
                                                <p:strVal val="#ppt_y"/>
                                              </p:val>
                                            </p:tav>
                                          </p:tavLst>
                                        </p:anim>
                                      </p:childTnLst>
                                    </p:cTn>
                                  </p:par>
                                </p:childTnLst>
                              </p:cTn>
                            </p:par>
                            <p:par>
                              <p:cTn id="197" fill="hold">
                                <p:stCondLst>
                                  <p:cond delay="7200"/>
                                </p:stCondLst>
                                <p:childTnLst>
                                  <p:par>
                                    <p:cTn id="198" presetID="16" presetClass="entr" presetSubtype="37" fill="hold" nodeType="afterEffect">
                                      <p:stCondLst>
                                        <p:cond delay="0"/>
                                      </p:stCondLst>
                                      <p:childTnLst>
                                        <p:set>
                                          <p:cBhvr>
                                            <p:cTn id="199" dur="1" fill="hold">
                                              <p:stCondLst>
                                                <p:cond delay="0"/>
                                              </p:stCondLst>
                                            </p:cTn>
                                            <p:tgtEl>
                                              <p:spTgt spid="126"/>
                                            </p:tgtEl>
                                            <p:attrNameLst>
                                              <p:attrName>style.visibility</p:attrName>
                                            </p:attrNameLst>
                                          </p:cBhvr>
                                          <p:to>
                                            <p:strVal val="visible"/>
                                          </p:to>
                                        </p:set>
                                        <p:animEffect transition="in" filter="barn(outVertical)">
                                          <p:cBhvr>
                                            <p:cTn id="200" dur="500"/>
                                            <p:tgtEl>
                                              <p:spTgt spid="126"/>
                                            </p:tgtEl>
                                          </p:cBhvr>
                                        </p:animEffect>
                                      </p:childTnLst>
                                    </p:cTn>
                                  </p:par>
                                </p:childTnLst>
                              </p:cTn>
                            </p:par>
                            <p:par>
                              <p:cTn id="201" fill="hold">
                                <p:stCondLst>
                                  <p:cond delay="7700"/>
                                </p:stCondLst>
                                <p:childTnLst>
                                  <p:par>
                                    <p:cTn id="202" presetID="22" presetClass="entr" presetSubtype="8" fill="hold" nodeType="afterEffect">
                                      <p:stCondLst>
                                        <p:cond delay="0"/>
                                      </p:stCondLst>
                                      <p:childTnLst>
                                        <p:set>
                                          <p:cBhvr>
                                            <p:cTn id="203" dur="1" fill="hold">
                                              <p:stCondLst>
                                                <p:cond delay="0"/>
                                              </p:stCondLst>
                                            </p:cTn>
                                            <p:tgtEl>
                                              <p:spTgt spid="142"/>
                                            </p:tgtEl>
                                            <p:attrNameLst>
                                              <p:attrName>style.visibility</p:attrName>
                                            </p:attrNameLst>
                                          </p:cBhvr>
                                          <p:to>
                                            <p:strVal val="visible"/>
                                          </p:to>
                                        </p:set>
                                        <p:animEffect transition="in" filter="wipe(left)">
                                          <p:cBhvr>
                                            <p:cTn id="204" dur="500"/>
                                            <p:tgtEl>
                                              <p:spTgt spid="142"/>
                                            </p:tgtEl>
                                          </p:cBhvr>
                                        </p:animEffect>
                                      </p:childTnLst>
                                    </p:cTn>
                                  </p:par>
                                </p:childTnLst>
                              </p:cTn>
                            </p:par>
                            <p:par>
                              <p:cTn id="205" fill="hold">
                                <p:stCondLst>
                                  <p:cond delay="8200"/>
                                </p:stCondLst>
                                <p:childTnLst>
                                  <p:par>
                                    <p:cTn id="206" presetID="16" presetClass="entr" presetSubtype="37" fill="hold" grpId="0" nodeType="afterEffect">
                                      <p:stCondLst>
                                        <p:cond delay="0"/>
                                      </p:stCondLst>
                                      <p:childTnLst>
                                        <p:set>
                                          <p:cBhvr>
                                            <p:cTn id="207" dur="1" fill="hold">
                                              <p:stCondLst>
                                                <p:cond delay="0"/>
                                              </p:stCondLst>
                                            </p:cTn>
                                            <p:tgtEl>
                                              <p:spTgt spid="143"/>
                                            </p:tgtEl>
                                            <p:attrNameLst>
                                              <p:attrName>style.visibility</p:attrName>
                                            </p:attrNameLst>
                                          </p:cBhvr>
                                          <p:to>
                                            <p:strVal val="visible"/>
                                          </p:to>
                                        </p:set>
                                        <p:animEffect transition="in" filter="barn(outVertical)">
                                          <p:cBhvr>
                                            <p:cTn id="208"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p:bldGraphic spid="81" grpId="0">
            <p:bldSub>
              <a:bldChart bld="seriesEl"/>
            </p:bldSub>
          </p:bldGraphic>
          <p:bldGraphic spid="82" grpId="0">
            <p:bldSub>
              <a:bldChart bld="seriesEl"/>
            </p:bldSub>
          </p:bldGraphic>
          <p:bldGraphic spid="83" grpId="0">
            <p:bldSub>
              <a:bldChart bld="seriesEl"/>
            </p:bldSub>
          </p:bldGraphic>
          <p:bldGraphic spid="84" grpId="0">
            <p:bldSub>
              <a:bldChart bld="seriesEl"/>
            </p:bldSub>
          </p:bldGraphic>
          <p:bldP spid="85" grpId="0"/>
          <p:bldP spid="114" grpId="0"/>
          <p:bldP spid="115" grpId="0"/>
          <p:bldP spid="116" grpId="0"/>
          <p:bldP spid="1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1+#ppt_w/2"/>
                                              </p:val>
                                            </p:tav>
                                            <p:tav tm="100000">
                                              <p:val>
                                                <p:strVal val="#ppt_x"/>
                                              </p:val>
                                            </p:tav>
                                          </p:tavLst>
                                        </p:anim>
                                        <p:anim calcmode="lin" valueType="num">
                                          <p:cBhvr additive="base">
                                            <p:cTn id="15" dur="500" fill="hold"/>
                                            <p:tgtEl>
                                              <p:spTgt spid="7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barn(outVertical)">
                                          <p:cBhvr>
                                            <p:cTn id="19" dur="700"/>
                                            <p:tgtEl>
                                              <p:spTgt spid="80"/>
                                            </p:tgtEl>
                                          </p:cBhvr>
                                        </p:animEffect>
                                      </p:childTnLst>
                                    </p:cTn>
                                  </p:par>
                                  <p:par>
                                    <p:cTn id="20" presetID="16" presetClass="entr" presetSubtype="37" fill="hold" nodeType="withEffect">
                                      <p:stCondLst>
                                        <p:cond delay="0"/>
                                      </p:stCondLst>
                                      <p:childTnLst>
                                        <p:set>
                                          <p:cBhvr>
                                            <p:cTn id="21" dur="1" fill="hold">
                                              <p:stCondLst>
                                                <p:cond delay="0"/>
                                              </p:stCondLst>
                                            </p:cTn>
                                            <p:tgtEl>
                                              <p:spTgt spid="129"/>
                                            </p:tgtEl>
                                            <p:attrNameLst>
                                              <p:attrName>style.visibility</p:attrName>
                                            </p:attrNameLst>
                                          </p:cBhvr>
                                          <p:to>
                                            <p:strVal val="visible"/>
                                          </p:to>
                                        </p:set>
                                        <p:animEffect transition="in" filter="barn(outVertical)">
                                          <p:cBhvr>
                                            <p:cTn id="22" dur="500"/>
                                            <p:tgtEl>
                                              <p:spTgt spid="129"/>
                                            </p:tgtEl>
                                          </p:cBhvr>
                                        </p:animEffect>
                                      </p:childTnLst>
                                    </p:cTn>
                                  </p:par>
                                </p:childTnLst>
                              </p:cTn>
                            </p:par>
                            <p:par>
                              <p:cTn id="23" fill="hold">
                                <p:stCondLst>
                                  <p:cond delay="2000"/>
                                </p:stCondLst>
                                <p:childTnLst>
                                  <p:par>
                                    <p:cTn id="24" presetID="2" presetClass="entr" presetSubtype="4" accel="70000" fill="hold" grpId="0" nodeType="afterEffect">
                                      <p:stCondLst>
                                        <p:cond delay="0"/>
                                      </p:stCondLst>
                                      <p:childTnLst>
                                        <p:set>
                                          <p:cBhvr>
                                            <p:cTn id="25" dur="1" fill="hold">
                                              <p:stCondLst>
                                                <p:cond delay="0"/>
                                              </p:stCondLst>
                                            </p:cTn>
                                            <p:tgtEl>
                                              <p:spTgt spid="81">
                                                <p:graphicEl>
                                                  <a:chart seriesIdx="-3" categoryIdx="-3" bldStep="gridLegend"/>
                                                </p:graphicEl>
                                              </p:spTgt>
                                            </p:tgtEl>
                                            <p:attrNameLst>
                                              <p:attrName>style.visibility</p:attrName>
                                            </p:attrNameLst>
                                          </p:cBhvr>
                                          <p:to>
                                            <p:strVal val="visible"/>
                                          </p:to>
                                        </p:set>
                                        <p:anim calcmode="lin" valueType="num">
                                          <p:cBhvr additive="base">
                                            <p:cTn id="26" dur="500" fill="hold"/>
                                            <p:tgtEl>
                                              <p:spTgt spid="81">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27" dur="500" fill="hold"/>
                                            <p:tgtEl>
                                              <p:spTgt spid="81">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81">
                                                <p:graphicEl>
                                                  <a:chart seriesIdx="0" categoryIdx="0" bldStep="ptInSeries"/>
                                                </p:graphicEl>
                                              </p:spTgt>
                                            </p:tgtEl>
                                            <p:attrNameLst>
                                              <p:attrName>style.visibility</p:attrName>
                                            </p:attrNameLst>
                                          </p:cBhvr>
                                          <p:to>
                                            <p:strVal val="visible"/>
                                          </p:to>
                                        </p:set>
                                        <p:animEffect transition="in" filter="wipe(right)">
                                          <p:cBhvr>
                                            <p:cTn id="31" dur="500"/>
                                            <p:tgtEl>
                                              <p:spTgt spid="81">
                                                <p:graphicEl>
                                                  <a:chart seriesIdx="0" categoryIdx="0" bldStep="ptInSeries"/>
                                                </p:graphicEl>
                                              </p:spTgt>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81">
                                                <p:graphicEl>
                                                  <a:chart seriesIdx="0" categoryIdx="1" bldStep="ptInSeries"/>
                                                </p:graphicEl>
                                              </p:spTgt>
                                            </p:tgtEl>
                                            <p:attrNameLst>
                                              <p:attrName>style.visibility</p:attrName>
                                            </p:attrNameLst>
                                          </p:cBhvr>
                                          <p:to>
                                            <p:strVal val="visible"/>
                                          </p:to>
                                        </p:set>
                                        <p:animEffect transition="in" filter="wipe(left)">
                                          <p:cBhvr>
                                            <p:cTn id="35" dur="500"/>
                                            <p:tgtEl>
                                              <p:spTgt spid="81">
                                                <p:graphicEl>
                                                  <a:chart seriesIdx="0" categoryIdx="1" bldStep="ptInSeries"/>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accel="70000" fill="hold" grpId="0" nodeType="clickEffect">
                                      <p:stCondLst>
                                        <p:cond delay="0"/>
                                      </p:stCondLst>
                                      <p:childTnLst>
                                        <p:set>
                                          <p:cBhvr>
                                            <p:cTn id="39" dur="1" fill="hold">
                                              <p:stCondLst>
                                                <p:cond delay="0"/>
                                              </p:stCondLst>
                                            </p:cTn>
                                            <p:tgtEl>
                                              <p:spTgt spid="81">
                                                <p:graphicEl>
                                                  <a:chart seriesIdx="0" categoryIdx="2" bldStep="ptInSeries"/>
                                                </p:graphicEl>
                                              </p:spTgt>
                                            </p:tgtEl>
                                            <p:attrNameLst>
                                              <p:attrName>style.visibility</p:attrName>
                                            </p:attrNameLst>
                                          </p:cBhvr>
                                          <p:to>
                                            <p:strVal val="visible"/>
                                          </p:to>
                                        </p:set>
                                        <p:anim calcmode="lin" valueType="num">
                                          <p:cBhvr additive="base">
                                            <p:cTn id="40" dur="500" fill="hold"/>
                                            <p:tgtEl>
                                              <p:spTgt spid="81">
                                                <p:graphicEl>
                                                  <a:chart seriesIdx="0" categoryIdx="2" bldStep="ptInSeries"/>
                                                </p:graphicEl>
                                              </p:spTgt>
                                            </p:tgtEl>
                                            <p:attrNameLst>
                                              <p:attrName>ppt_x</p:attrName>
                                            </p:attrNameLst>
                                          </p:cBhvr>
                                          <p:tavLst>
                                            <p:tav tm="0">
                                              <p:val>
                                                <p:strVal val="#ppt_x"/>
                                              </p:val>
                                            </p:tav>
                                            <p:tav tm="100000">
                                              <p:val>
                                                <p:strVal val="#ppt_x"/>
                                              </p:val>
                                            </p:tav>
                                          </p:tavLst>
                                        </p:anim>
                                        <p:anim calcmode="lin" valueType="num">
                                          <p:cBhvr additive="base">
                                            <p:cTn id="41" dur="500" fill="hold"/>
                                            <p:tgtEl>
                                              <p:spTgt spid="81">
                                                <p:graphicEl>
                                                  <a:chart seriesIdx="0" categoryIdx="2" bldStep="ptInSeries"/>
                                                </p:graphic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accel="70000" fill="hold" grpId="0" nodeType="clickEffect">
                                      <p:stCondLst>
                                        <p:cond delay="0"/>
                                      </p:stCondLst>
                                      <p:childTnLst>
                                        <p:set>
                                          <p:cBhvr>
                                            <p:cTn id="45" dur="1" fill="hold">
                                              <p:stCondLst>
                                                <p:cond delay="0"/>
                                              </p:stCondLst>
                                            </p:cTn>
                                            <p:tgtEl>
                                              <p:spTgt spid="81">
                                                <p:graphicEl>
                                                  <a:chart seriesIdx="0" categoryIdx="3" bldStep="ptInSeries"/>
                                                </p:graphicEl>
                                              </p:spTgt>
                                            </p:tgtEl>
                                            <p:attrNameLst>
                                              <p:attrName>style.visibility</p:attrName>
                                            </p:attrNameLst>
                                          </p:cBhvr>
                                          <p:to>
                                            <p:strVal val="visible"/>
                                          </p:to>
                                        </p:set>
                                        <p:anim calcmode="lin" valueType="num">
                                          <p:cBhvr additive="base">
                                            <p:cTn id="46" dur="500" fill="hold"/>
                                            <p:tgtEl>
                                              <p:spTgt spid="81">
                                                <p:graphicEl>
                                                  <a:chart seriesIdx="0" categoryIdx="3" bldStep="ptInSeries"/>
                                                </p:graphicEl>
                                              </p:spTgt>
                                            </p:tgtEl>
                                            <p:attrNameLst>
                                              <p:attrName>ppt_x</p:attrName>
                                            </p:attrNameLst>
                                          </p:cBhvr>
                                          <p:tavLst>
                                            <p:tav tm="0">
                                              <p:val>
                                                <p:strVal val="#ppt_x"/>
                                              </p:val>
                                            </p:tav>
                                            <p:tav tm="100000">
                                              <p:val>
                                                <p:strVal val="#ppt_x"/>
                                              </p:val>
                                            </p:tav>
                                          </p:tavLst>
                                        </p:anim>
                                        <p:anim calcmode="lin" valueType="num">
                                          <p:cBhvr additive="base">
                                            <p:cTn id="47" dur="500" fill="hold"/>
                                            <p:tgtEl>
                                              <p:spTgt spid="81">
                                                <p:graphicEl>
                                                  <a:chart seriesIdx="0" categoryIdx="3" bldStep="ptInSeries"/>
                                                </p:graphicEl>
                                              </p:spTgt>
                                            </p:tgtEl>
                                            <p:attrNameLst>
                                              <p:attrName>ppt_y</p:attrName>
                                            </p:attrNameLst>
                                          </p:cBhvr>
                                          <p:tavLst>
                                            <p:tav tm="0">
                                              <p:val>
                                                <p:strVal val="1+#ppt_h/2"/>
                                              </p:val>
                                            </p:tav>
                                            <p:tav tm="100000">
                                              <p:val>
                                                <p:strVal val="#ppt_y"/>
                                              </p:val>
                                            </p:tav>
                                          </p:tavLst>
                                        </p:anim>
                                      </p:childTnLst>
                                    </p:cTn>
                                  </p:par>
                                </p:childTnLst>
                              </p:cTn>
                            </p:par>
                            <p:par>
                              <p:cTn id="48" fill="hold">
                                <p:stCondLst>
                                  <p:cond delay="500"/>
                                </p:stCondLst>
                                <p:childTnLst>
                                  <p:par>
                                    <p:cTn id="49" presetID="2" presetClass="entr" presetSubtype="4" accel="70000" fill="hold" grpId="0" nodeType="afterEffect">
                                      <p:stCondLst>
                                        <p:cond delay="0"/>
                                      </p:stCondLst>
                                      <p:childTnLst>
                                        <p:set>
                                          <p:cBhvr>
                                            <p:cTn id="50" dur="1" fill="hold">
                                              <p:stCondLst>
                                                <p:cond delay="0"/>
                                              </p:stCondLst>
                                            </p:cTn>
                                            <p:tgtEl>
                                              <p:spTgt spid="82">
                                                <p:graphicEl>
                                                  <a:chart seriesIdx="-3" categoryIdx="-3" bldStep="gridLegend"/>
                                                </p:graphicEl>
                                              </p:spTgt>
                                            </p:tgtEl>
                                            <p:attrNameLst>
                                              <p:attrName>style.visibility</p:attrName>
                                            </p:attrNameLst>
                                          </p:cBhvr>
                                          <p:to>
                                            <p:strVal val="visible"/>
                                          </p:to>
                                        </p:set>
                                        <p:anim calcmode="lin" valueType="num">
                                          <p:cBhvr additive="base">
                                            <p:cTn id="51" dur="500" fill="hold"/>
                                            <p:tgtEl>
                                              <p:spTgt spid="82">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82">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par>
                              <p:cTn id="53" fill="hold">
                                <p:stCondLst>
                                  <p:cond delay="1000"/>
                                </p:stCondLst>
                                <p:childTnLst>
                                  <p:par>
                                    <p:cTn id="54" presetID="22" presetClass="entr" presetSubtype="2" fill="hold" grpId="0" nodeType="afterEffect">
                                      <p:stCondLst>
                                        <p:cond delay="0"/>
                                      </p:stCondLst>
                                      <p:childTnLst>
                                        <p:set>
                                          <p:cBhvr>
                                            <p:cTn id="55" dur="1" fill="hold">
                                              <p:stCondLst>
                                                <p:cond delay="0"/>
                                              </p:stCondLst>
                                            </p:cTn>
                                            <p:tgtEl>
                                              <p:spTgt spid="82">
                                                <p:graphicEl>
                                                  <a:chart seriesIdx="0" categoryIdx="0" bldStep="ptInSeries"/>
                                                </p:graphicEl>
                                              </p:spTgt>
                                            </p:tgtEl>
                                            <p:attrNameLst>
                                              <p:attrName>style.visibility</p:attrName>
                                            </p:attrNameLst>
                                          </p:cBhvr>
                                          <p:to>
                                            <p:strVal val="visible"/>
                                          </p:to>
                                        </p:set>
                                        <p:animEffect transition="in" filter="wipe(right)">
                                          <p:cBhvr>
                                            <p:cTn id="56" dur="500"/>
                                            <p:tgtEl>
                                              <p:spTgt spid="82">
                                                <p:graphicEl>
                                                  <a:chart seriesIdx="0" categoryIdx="0" bldStep="ptInSeries"/>
                                                </p:graphicEl>
                                              </p:spTgt>
                                            </p:tgtEl>
                                          </p:cBhvr>
                                        </p:animEffect>
                                      </p:childTnLst>
                                    </p:cTn>
                                  </p:par>
                                </p:childTnLst>
                              </p:cTn>
                            </p:par>
                            <p:par>
                              <p:cTn id="57" fill="hold">
                                <p:stCondLst>
                                  <p:cond delay="1500"/>
                                </p:stCondLst>
                                <p:childTnLst>
                                  <p:par>
                                    <p:cTn id="58" presetID="22" presetClass="entr" presetSubtype="8" fill="hold" grpId="0" nodeType="afterEffect">
                                      <p:stCondLst>
                                        <p:cond delay="0"/>
                                      </p:stCondLst>
                                      <p:childTnLst>
                                        <p:set>
                                          <p:cBhvr>
                                            <p:cTn id="59" dur="1" fill="hold">
                                              <p:stCondLst>
                                                <p:cond delay="0"/>
                                              </p:stCondLst>
                                            </p:cTn>
                                            <p:tgtEl>
                                              <p:spTgt spid="82">
                                                <p:graphicEl>
                                                  <a:chart seriesIdx="0" categoryIdx="1" bldStep="ptInSeries"/>
                                                </p:graphicEl>
                                              </p:spTgt>
                                            </p:tgtEl>
                                            <p:attrNameLst>
                                              <p:attrName>style.visibility</p:attrName>
                                            </p:attrNameLst>
                                          </p:cBhvr>
                                          <p:to>
                                            <p:strVal val="visible"/>
                                          </p:to>
                                        </p:set>
                                        <p:animEffect transition="in" filter="wipe(left)">
                                          <p:cBhvr>
                                            <p:cTn id="60" dur="500"/>
                                            <p:tgtEl>
                                              <p:spTgt spid="82">
                                                <p:graphicEl>
                                                  <a:chart seriesIdx="0" categoryIdx="1" bldStep="ptInSeries"/>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accel="70000" fill="hold" grpId="0" nodeType="clickEffect">
                                      <p:stCondLst>
                                        <p:cond delay="0"/>
                                      </p:stCondLst>
                                      <p:childTnLst>
                                        <p:set>
                                          <p:cBhvr>
                                            <p:cTn id="64" dur="1" fill="hold">
                                              <p:stCondLst>
                                                <p:cond delay="0"/>
                                              </p:stCondLst>
                                            </p:cTn>
                                            <p:tgtEl>
                                              <p:spTgt spid="82">
                                                <p:graphicEl>
                                                  <a:chart seriesIdx="0" categoryIdx="2" bldStep="ptInSeries"/>
                                                </p:graphicEl>
                                              </p:spTgt>
                                            </p:tgtEl>
                                            <p:attrNameLst>
                                              <p:attrName>style.visibility</p:attrName>
                                            </p:attrNameLst>
                                          </p:cBhvr>
                                          <p:to>
                                            <p:strVal val="visible"/>
                                          </p:to>
                                        </p:set>
                                        <p:anim calcmode="lin" valueType="num">
                                          <p:cBhvr additive="base">
                                            <p:cTn id="65" dur="500" fill="hold"/>
                                            <p:tgtEl>
                                              <p:spTgt spid="82">
                                                <p:graphicEl>
                                                  <a:chart seriesIdx="0" categoryIdx="2" bldStep="ptInSeries"/>
                                                </p:graphicEl>
                                              </p:spTgt>
                                            </p:tgtEl>
                                            <p:attrNameLst>
                                              <p:attrName>ppt_x</p:attrName>
                                            </p:attrNameLst>
                                          </p:cBhvr>
                                          <p:tavLst>
                                            <p:tav tm="0">
                                              <p:val>
                                                <p:strVal val="#ppt_x"/>
                                              </p:val>
                                            </p:tav>
                                            <p:tav tm="100000">
                                              <p:val>
                                                <p:strVal val="#ppt_x"/>
                                              </p:val>
                                            </p:tav>
                                          </p:tavLst>
                                        </p:anim>
                                        <p:anim calcmode="lin" valueType="num">
                                          <p:cBhvr additive="base">
                                            <p:cTn id="66" dur="500" fill="hold"/>
                                            <p:tgtEl>
                                              <p:spTgt spid="82">
                                                <p:graphicEl>
                                                  <a:chart seriesIdx="0" categoryIdx="2" bldStep="ptInSeries"/>
                                                </p:graphic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accel="70000" fill="hold" grpId="0" nodeType="clickEffect">
                                      <p:stCondLst>
                                        <p:cond delay="0"/>
                                      </p:stCondLst>
                                      <p:childTnLst>
                                        <p:set>
                                          <p:cBhvr>
                                            <p:cTn id="70" dur="1" fill="hold">
                                              <p:stCondLst>
                                                <p:cond delay="0"/>
                                              </p:stCondLst>
                                            </p:cTn>
                                            <p:tgtEl>
                                              <p:spTgt spid="82">
                                                <p:graphicEl>
                                                  <a:chart seriesIdx="0" categoryIdx="3" bldStep="ptInSeries"/>
                                                </p:graphicEl>
                                              </p:spTgt>
                                            </p:tgtEl>
                                            <p:attrNameLst>
                                              <p:attrName>style.visibility</p:attrName>
                                            </p:attrNameLst>
                                          </p:cBhvr>
                                          <p:to>
                                            <p:strVal val="visible"/>
                                          </p:to>
                                        </p:set>
                                        <p:anim calcmode="lin" valueType="num">
                                          <p:cBhvr additive="base">
                                            <p:cTn id="71" dur="500" fill="hold"/>
                                            <p:tgtEl>
                                              <p:spTgt spid="82">
                                                <p:graphicEl>
                                                  <a:chart seriesIdx="0" categoryIdx="3" bldStep="ptInSeries"/>
                                                </p:graphicEl>
                                              </p:spTgt>
                                            </p:tgtEl>
                                            <p:attrNameLst>
                                              <p:attrName>ppt_x</p:attrName>
                                            </p:attrNameLst>
                                          </p:cBhvr>
                                          <p:tavLst>
                                            <p:tav tm="0">
                                              <p:val>
                                                <p:strVal val="#ppt_x"/>
                                              </p:val>
                                            </p:tav>
                                            <p:tav tm="100000">
                                              <p:val>
                                                <p:strVal val="#ppt_x"/>
                                              </p:val>
                                            </p:tav>
                                          </p:tavLst>
                                        </p:anim>
                                        <p:anim calcmode="lin" valueType="num">
                                          <p:cBhvr additive="base">
                                            <p:cTn id="72" dur="500" fill="hold"/>
                                            <p:tgtEl>
                                              <p:spTgt spid="82">
                                                <p:graphicEl>
                                                  <a:chart seriesIdx="0" categoryIdx="3" bldStep="ptInSeries"/>
                                                </p:graphicEl>
                                              </p:spTgt>
                                            </p:tgtEl>
                                            <p:attrNameLst>
                                              <p:attrName>ppt_y</p:attrName>
                                            </p:attrNameLst>
                                          </p:cBhvr>
                                          <p:tavLst>
                                            <p:tav tm="0">
                                              <p:val>
                                                <p:strVal val="1+#ppt_h/2"/>
                                              </p:val>
                                            </p:tav>
                                            <p:tav tm="100000">
                                              <p:val>
                                                <p:strVal val="#ppt_y"/>
                                              </p:val>
                                            </p:tav>
                                          </p:tavLst>
                                        </p:anim>
                                      </p:childTnLst>
                                    </p:cTn>
                                  </p:par>
                                </p:childTnLst>
                              </p:cTn>
                            </p:par>
                            <p:par>
                              <p:cTn id="73" fill="hold">
                                <p:stCondLst>
                                  <p:cond delay="500"/>
                                </p:stCondLst>
                                <p:childTnLst>
                                  <p:par>
                                    <p:cTn id="74" presetID="2" presetClass="entr" presetSubtype="4" accel="70000" fill="hold" grpId="0" nodeType="afterEffect">
                                      <p:stCondLst>
                                        <p:cond delay="0"/>
                                      </p:stCondLst>
                                      <p:childTnLst>
                                        <p:set>
                                          <p:cBhvr>
                                            <p:cTn id="75" dur="1" fill="hold">
                                              <p:stCondLst>
                                                <p:cond delay="0"/>
                                              </p:stCondLst>
                                            </p:cTn>
                                            <p:tgtEl>
                                              <p:spTgt spid="83">
                                                <p:graphicEl>
                                                  <a:chart seriesIdx="-3" categoryIdx="-3" bldStep="gridLegend"/>
                                                </p:graphicEl>
                                              </p:spTgt>
                                            </p:tgtEl>
                                            <p:attrNameLst>
                                              <p:attrName>style.visibility</p:attrName>
                                            </p:attrNameLst>
                                          </p:cBhvr>
                                          <p:to>
                                            <p:strVal val="visible"/>
                                          </p:to>
                                        </p:set>
                                        <p:anim calcmode="lin" valueType="num">
                                          <p:cBhvr additive="base">
                                            <p:cTn id="76" dur="500" fill="hold"/>
                                            <p:tgtEl>
                                              <p:spTgt spid="83">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77" dur="500" fill="hold"/>
                                            <p:tgtEl>
                                              <p:spTgt spid="83">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par>
                              <p:cTn id="78" fill="hold">
                                <p:stCondLst>
                                  <p:cond delay="1000"/>
                                </p:stCondLst>
                                <p:childTnLst>
                                  <p:par>
                                    <p:cTn id="79" presetID="22" presetClass="entr" presetSubtype="4" fill="hold" grpId="0" nodeType="afterEffect">
                                      <p:stCondLst>
                                        <p:cond delay="0"/>
                                      </p:stCondLst>
                                      <p:childTnLst>
                                        <p:set>
                                          <p:cBhvr>
                                            <p:cTn id="80" dur="1" fill="hold">
                                              <p:stCondLst>
                                                <p:cond delay="0"/>
                                              </p:stCondLst>
                                            </p:cTn>
                                            <p:tgtEl>
                                              <p:spTgt spid="83">
                                                <p:graphicEl>
                                                  <a:chart seriesIdx="0" categoryIdx="0" bldStep="ptInSeries"/>
                                                </p:graphicEl>
                                              </p:spTgt>
                                            </p:tgtEl>
                                            <p:attrNameLst>
                                              <p:attrName>style.visibility</p:attrName>
                                            </p:attrNameLst>
                                          </p:cBhvr>
                                          <p:to>
                                            <p:strVal val="visible"/>
                                          </p:to>
                                        </p:set>
                                        <p:animEffect transition="in" filter="wipe(down)">
                                          <p:cBhvr>
                                            <p:cTn id="81" dur="500"/>
                                            <p:tgtEl>
                                              <p:spTgt spid="83">
                                                <p:graphicEl>
                                                  <a:chart seriesIdx="0" categoryIdx="0" bldStep="ptInSeries"/>
                                                </p:graphicEl>
                                              </p:spTgt>
                                            </p:tgtEl>
                                          </p:cBhvr>
                                        </p:animEffect>
                                      </p:childTnLst>
                                    </p:cTn>
                                  </p:par>
                                </p:childTnLst>
                              </p:cTn>
                            </p:par>
                            <p:par>
                              <p:cTn id="82" fill="hold">
                                <p:stCondLst>
                                  <p:cond delay="1500"/>
                                </p:stCondLst>
                                <p:childTnLst>
                                  <p:par>
                                    <p:cTn id="83" presetID="22" presetClass="entr" presetSubtype="4" fill="hold" grpId="0" nodeType="afterEffect">
                                      <p:stCondLst>
                                        <p:cond delay="0"/>
                                      </p:stCondLst>
                                      <p:childTnLst>
                                        <p:set>
                                          <p:cBhvr>
                                            <p:cTn id="84" dur="1" fill="hold">
                                              <p:stCondLst>
                                                <p:cond delay="0"/>
                                              </p:stCondLst>
                                            </p:cTn>
                                            <p:tgtEl>
                                              <p:spTgt spid="83">
                                                <p:graphicEl>
                                                  <a:chart seriesIdx="0" categoryIdx="1" bldStep="ptInSeries"/>
                                                </p:graphicEl>
                                              </p:spTgt>
                                            </p:tgtEl>
                                            <p:attrNameLst>
                                              <p:attrName>style.visibility</p:attrName>
                                            </p:attrNameLst>
                                          </p:cBhvr>
                                          <p:to>
                                            <p:strVal val="visible"/>
                                          </p:to>
                                        </p:set>
                                        <p:animEffect transition="in" filter="wipe(down)">
                                          <p:cBhvr>
                                            <p:cTn id="85" dur="500"/>
                                            <p:tgtEl>
                                              <p:spTgt spid="83">
                                                <p:graphicEl>
                                                  <a:chart seriesIdx="0" categoryIdx="1" bldStep="ptInSeries"/>
                                                </p:graphicEl>
                                              </p:spTgt>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ntr" presetSubtype="4" accel="70000" fill="hold" grpId="0" nodeType="clickEffect">
                                      <p:stCondLst>
                                        <p:cond delay="0"/>
                                      </p:stCondLst>
                                      <p:childTnLst>
                                        <p:set>
                                          <p:cBhvr>
                                            <p:cTn id="89" dur="1" fill="hold">
                                              <p:stCondLst>
                                                <p:cond delay="0"/>
                                              </p:stCondLst>
                                            </p:cTn>
                                            <p:tgtEl>
                                              <p:spTgt spid="83">
                                                <p:graphicEl>
                                                  <a:chart seriesIdx="0" categoryIdx="2" bldStep="ptInSeries"/>
                                                </p:graphicEl>
                                              </p:spTgt>
                                            </p:tgtEl>
                                            <p:attrNameLst>
                                              <p:attrName>style.visibility</p:attrName>
                                            </p:attrNameLst>
                                          </p:cBhvr>
                                          <p:to>
                                            <p:strVal val="visible"/>
                                          </p:to>
                                        </p:set>
                                        <p:anim calcmode="lin" valueType="num">
                                          <p:cBhvr additive="base">
                                            <p:cTn id="90" dur="500" fill="hold"/>
                                            <p:tgtEl>
                                              <p:spTgt spid="83">
                                                <p:graphicEl>
                                                  <a:chart seriesIdx="0" categoryIdx="2" bldStep="ptInSeries"/>
                                                </p:graphicEl>
                                              </p:spTgt>
                                            </p:tgtEl>
                                            <p:attrNameLst>
                                              <p:attrName>ppt_x</p:attrName>
                                            </p:attrNameLst>
                                          </p:cBhvr>
                                          <p:tavLst>
                                            <p:tav tm="0">
                                              <p:val>
                                                <p:strVal val="#ppt_x"/>
                                              </p:val>
                                            </p:tav>
                                            <p:tav tm="100000">
                                              <p:val>
                                                <p:strVal val="#ppt_x"/>
                                              </p:val>
                                            </p:tav>
                                          </p:tavLst>
                                        </p:anim>
                                        <p:anim calcmode="lin" valueType="num">
                                          <p:cBhvr additive="base">
                                            <p:cTn id="91" dur="500" fill="hold"/>
                                            <p:tgtEl>
                                              <p:spTgt spid="83">
                                                <p:graphicEl>
                                                  <a:chart seriesIdx="0" categoryIdx="2" bldStep="ptInSeries"/>
                                                </p:graphicEl>
                                              </p:spTgt>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accel="70000" fill="hold" grpId="0" nodeType="clickEffect">
                                      <p:stCondLst>
                                        <p:cond delay="0"/>
                                      </p:stCondLst>
                                      <p:childTnLst>
                                        <p:set>
                                          <p:cBhvr>
                                            <p:cTn id="95" dur="1" fill="hold">
                                              <p:stCondLst>
                                                <p:cond delay="0"/>
                                              </p:stCondLst>
                                            </p:cTn>
                                            <p:tgtEl>
                                              <p:spTgt spid="83">
                                                <p:graphicEl>
                                                  <a:chart seriesIdx="0" categoryIdx="3" bldStep="ptInSeries"/>
                                                </p:graphicEl>
                                              </p:spTgt>
                                            </p:tgtEl>
                                            <p:attrNameLst>
                                              <p:attrName>style.visibility</p:attrName>
                                            </p:attrNameLst>
                                          </p:cBhvr>
                                          <p:to>
                                            <p:strVal val="visible"/>
                                          </p:to>
                                        </p:set>
                                        <p:anim calcmode="lin" valueType="num">
                                          <p:cBhvr additive="base">
                                            <p:cTn id="96" dur="500" fill="hold"/>
                                            <p:tgtEl>
                                              <p:spTgt spid="83">
                                                <p:graphicEl>
                                                  <a:chart seriesIdx="0" categoryIdx="3" bldStep="ptInSeries"/>
                                                </p:graphicEl>
                                              </p:spTgt>
                                            </p:tgtEl>
                                            <p:attrNameLst>
                                              <p:attrName>ppt_x</p:attrName>
                                            </p:attrNameLst>
                                          </p:cBhvr>
                                          <p:tavLst>
                                            <p:tav tm="0">
                                              <p:val>
                                                <p:strVal val="#ppt_x"/>
                                              </p:val>
                                            </p:tav>
                                            <p:tav tm="100000">
                                              <p:val>
                                                <p:strVal val="#ppt_x"/>
                                              </p:val>
                                            </p:tav>
                                          </p:tavLst>
                                        </p:anim>
                                        <p:anim calcmode="lin" valueType="num">
                                          <p:cBhvr additive="base">
                                            <p:cTn id="97" dur="500" fill="hold"/>
                                            <p:tgtEl>
                                              <p:spTgt spid="83">
                                                <p:graphicEl>
                                                  <a:chart seriesIdx="0" categoryIdx="3" bldStep="ptInSeries"/>
                                                </p:graphicEl>
                                              </p:spTgt>
                                            </p:tgtEl>
                                            <p:attrNameLst>
                                              <p:attrName>ppt_y</p:attrName>
                                            </p:attrNameLst>
                                          </p:cBhvr>
                                          <p:tavLst>
                                            <p:tav tm="0">
                                              <p:val>
                                                <p:strVal val="1+#ppt_h/2"/>
                                              </p:val>
                                            </p:tav>
                                            <p:tav tm="100000">
                                              <p:val>
                                                <p:strVal val="#ppt_y"/>
                                              </p:val>
                                            </p:tav>
                                          </p:tavLst>
                                        </p:anim>
                                      </p:childTnLst>
                                    </p:cTn>
                                  </p:par>
                                </p:childTnLst>
                              </p:cTn>
                            </p:par>
                            <p:par>
                              <p:cTn id="98" fill="hold">
                                <p:stCondLst>
                                  <p:cond delay="500"/>
                                </p:stCondLst>
                                <p:childTnLst>
                                  <p:par>
                                    <p:cTn id="99" presetID="2" presetClass="entr" presetSubtype="4" accel="70000" fill="hold" grpId="0" nodeType="afterEffect">
                                      <p:stCondLst>
                                        <p:cond delay="0"/>
                                      </p:stCondLst>
                                      <p:childTnLst>
                                        <p:set>
                                          <p:cBhvr>
                                            <p:cTn id="100" dur="1" fill="hold">
                                              <p:stCondLst>
                                                <p:cond delay="0"/>
                                              </p:stCondLst>
                                            </p:cTn>
                                            <p:tgtEl>
                                              <p:spTgt spid="84">
                                                <p:graphicEl>
                                                  <a:chart seriesIdx="-3" categoryIdx="-3" bldStep="gridLegend"/>
                                                </p:graphicEl>
                                              </p:spTgt>
                                            </p:tgtEl>
                                            <p:attrNameLst>
                                              <p:attrName>style.visibility</p:attrName>
                                            </p:attrNameLst>
                                          </p:cBhvr>
                                          <p:to>
                                            <p:strVal val="visible"/>
                                          </p:to>
                                        </p:set>
                                        <p:anim calcmode="lin" valueType="num">
                                          <p:cBhvr additive="base">
                                            <p:cTn id="101" dur="500" fill="hold"/>
                                            <p:tgtEl>
                                              <p:spTgt spid="8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102" dur="500" fill="hold"/>
                                            <p:tgtEl>
                                              <p:spTgt spid="84">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accel="70000" fill="hold" grpId="0" nodeType="clickEffect">
                                      <p:stCondLst>
                                        <p:cond delay="0"/>
                                      </p:stCondLst>
                                      <p:childTnLst>
                                        <p:set>
                                          <p:cBhvr>
                                            <p:cTn id="106" dur="1" fill="hold">
                                              <p:stCondLst>
                                                <p:cond delay="0"/>
                                              </p:stCondLst>
                                            </p:cTn>
                                            <p:tgtEl>
                                              <p:spTgt spid="84">
                                                <p:graphicEl>
                                                  <a:chart seriesIdx="0" categoryIdx="0" bldStep="ptInSeries"/>
                                                </p:graphicEl>
                                              </p:spTgt>
                                            </p:tgtEl>
                                            <p:attrNameLst>
                                              <p:attrName>style.visibility</p:attrName>
                                            </p:attrNameLst>
                                          </p:cBhvr>
                                          <p:to>
                                            <p:strVal val="visible"/>
                                          </p:to>
                                        </p:set>
                                        <p:anim calcmode="lin" valueType="num">
                                          <p:cBhvr additive="base">
                                            <p:cTn id="107" dur="500" fill="hold"/>
                                            <p:tgtEl>
                                              <p:spTgt spid="84">
                                                <p:graphicEl>
                                                  <a:chart seriesIdx="0" categoryIdx="0" bldStep="ptInSeries"/>
                                                </p:graphicEl>
                                              </p:spTgt>
                                            </p:tgtEl>
                                            <p:attrNameLst>
                                              <p:attrName>ppt_x</p:attrName>
                                            </p:attrNameLst>
                                          </p:cBhvr>
                                          <p:tavLst>
                                            <p:tav tm="0">
                                              <p:val>
                                                <p:strVal val="#ppt_x"/>
                                              </p:val>
                                            </p:tav>
                                            <p:tav tm="100000">
                                              <p:val>
                                                <p:strVal val="#ppt_x"/>
                                              </p:val>
                                            </p:tav>
                                          </p:tavLst>
                                        </p:anim>
                                        <p:anim calcmode="lin" valueType="num">
                                          <p:cBhvr additive="base">
                                            <p:cTn id="108" dur="500" fill="hold"/>
                                            <p:tgtEl>
                                              <p:spTgt spid="84">
                                                <p:graphicEl>
                                                  <a:chart seriesIdx="0" categoryIdx="0" bldStep="ptInSeries"/>
                                                </p:graphicEl>
                                              </p:spTgt>
                                            </p:tgtEl>
                                            <p:attrNameLst>
                                              <p:attrName>ppt_y</p:attrName>
                                            </p:attrNameLst>
                                          </p:cBhvr>
                                          <p:tavLst>
                                            <p:tav tm="0">
                                              <p:val>
                                                <p:strVal val="1+#ppt_h/2"/>
                                              </p:val>
                                            </p:tav>
                                            <p:tav tm="100000">
                                              <p:val>
                                                <p:strVal val="#ppt_y"/>
                                              </p:val>
                                            </p:tav>
                                          </p:tavLst>
                                        </p:anim>
                                      </p:childTnLst>
                                    </p:cTn>
                                  </p:par>
                                </p:childTnLst>
                              </p:cTn>
                            </p:par>
                            <p:par>
                              <p:cTn id="109" fill="hold">
                                <p:stCondLst>
                                  <p:cond delay="500"/>
                                </p:stCondLst>
                                <p:childTnLst>
                                  <p:par>
                                    <p:cTn id="110" presetID="22" presetClass="entr" presetSubtype="4" fill="hold" grpId="0" nodeType="afterEffect">
                                      <p:stCondLst>
                                        <p:cond delay="0"/>
                                      </p:stCondLst>
                                      <p:childTnLst>
                                        <p:set>
                                          <p:cBhvr>
                                            <p:cTn id="111" dur="1" fill="hold">
                                              <p:stCondLst>
                                                <p:cond delay="0"/>
                                              </p:stCondLst>
                                            </p:cTn>
                                            <p:tgtEl>
                                              <p:spTgt spid="84">
                                                <p:graphicEl>
                                                  <a:chart seriesIdx="0" categoryIdx="1" bldStep="ptInSeries"/>
                                                </p:graphicEl>
                                              </p:spTgt>
                                            </p:tgtEl>
                                            <p:attrNameLst>
                                              <p:attrName>style.visibility</p:attrName>
                                            </p:attrNameLst>
                                          </p:cBhvr>
                                          <p:to>
                                            <p:strVal val="visible"/>
                                          </p:to>
                                        </p:set>
                                        <p:animEffect transition="in" filter="wipe(down)">
                                          <p:cBhvr>
                                            <p:cTn id="112" dur="500"/>
                                            <p:tgtEl>
                                              <p:spTgt spid="84">
                                                <p:graphicEl>
                                                  <a:chart seriesIdx="0" categoryIdx="1" bldStep="ptInSeries"/>
                                                </p:graphicEl>
                                              </p:spTgt>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accel="70000" fill="hold" grpId="0" nodeType="clickEffect">
                                      <p:stCondLst>
                                        <p:cond delay="0"/>
                                      </p:stCondLst>
                                      <p:childTnLst>
                                        <p:set>
                                          <p:cBhvr>
                                            <p:cTn id="116" dur="1" fill="hold">
                                              <p:stCondLst>
                                                <p:cond delay="0"/>
                                              </p:stCondLst>
                                            </p:cTn>
                                            <p:tgtEl>
                                              <p:spTgt spid="84">
                                                <p:graphicEl>
                                                  <a:chart seriesIdx="0" categoryIdx="2" bldStep="ptInSeries"/>
                                                </p:graphicEl>
                                              </p:spTgt>
                                            </p:tgtEl>
                                            <p:attrNameLst>
                                              <p:attrName>style.visibility</p:attrName>
                                            </p:attrNameLst>
                                          </p:cBhvr>
                                          <p:to>
                                            <p:strVal val="visible"/>
                                          </p:to>
                                        </p:set>
                                        <p:anim calcmode="lin" valueType="num">
                                          <p:cBhvr additive="base">
                                            <p:cTn id="117" dur="500" fill="hold"/>
                                            <p:tgtEl>
                                              <p:spTgt spid="84">
                                                <p:graphicEl>
                                                  <a:chart seriesIdx="0" categoryIdx="2" bldStep="ptInSeries"/>
                                                </p:graphicEl>
                                              </p:spTgt>
                                            </p:tgtEl>
                                            <p:attrNameLst>
                                              <p:attrName>ppt_x</p:attrName>
                                            </p:attrNameLst>
                                          </p:cBhvr>
                                          <p:tavLst>
                                            <p:tav tm="0">
                                              <p:val>
                                                <p:strVal val="#ppt_x"/>
                                              </p:val>
                                            </p:tav>
                                            <p:tav tm="100000">
                                              <p:val>
                                                <p:strVal val="#ppt_x"/>
                                              </p:val>
                                            </p:tav>
                                          </p:tavLst>
                                        </p:anim>
                                        <p:anim calcmode="lin" valueType="num">
                                          <p:cBhvr additive="base">
                                            <p:cTn id="118" dur="500" fill="hold"/>
                                            <p:tgtEl>
                                              <p:spTgt spid="84">
                                                <p:graphicEl>
                                                  <a:chart seriesIdx="0" categoryIdx="2" bldStep="ptInSeries"/>
                                                </p:graphicEl>
                                              </p:spTgt>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4" accel="70000" fill="hold" grpId="0" nodeType="clickEffect">
                                      <p:stCondLst>
                                        <p:cond delay="0"/>
                                      </p:stCondLst>
                                      <p:childTnLst>
                                        <p:set>
                                          <p:cBhvr>
                                            <p:cTn id="122" dur="1" fill="hold">
                                              <p:stCondLst>
                                                <p:cond delay="0"/>
                                              </p:stCondLst>
                                            </p:cTn>
                                            <p:tgtEl>
                                              <p:spTgt spid="84">
                                                <p:graphicEl>
                                                  <a:chart seriesIdx="0" categoryIdx="3" bldStep="ptInSeries"/>
                                                </p:graphicEl>
                                              </p:spTgt>
                                            </p:tgtEl>
                                            <p:attrNameLst>
                                              <p:attrName>style.visibility</p:attrName>
                                            </p:attrNameLst>
                                          </p:cBhvr>
                                          <p:to>
                                            <p:strVal val="visible"/>
                                          </p:to>
                                        </p:set>
                                        <p:anim calcmode="lin" valueType="num">
                                          <p:cBhvr additive="base">
                                            <p:cTn id="123" dur="500" fill="hold"/>
                                            <p:tgtEl>
                                              <p:spTgt spid="84">
                                                <p:graphicEl>
                                                  <a:chart seriesIdx="0" categoryIdx="3" bldStep="ptInSeries"/>
                                                </p:graphicEl>
                                              </p:spTgt>
                                            </p:tgtEl>
                                            <p:attrNameLst>
                                              <p:attrName>ppt_x</p:attrName>
                                            </p:attrNameLst>
                                          </p:cBhvr>
                                          <p:tavLst>
                                            <p:tav tm="0">
                                              <p:val>
                                                <p:strVal val="#ppt_x"/>
                                              </p:val>
                                            </p:tav>
                                            <p:tav tm="100000">
                                              <p:val>
                                                <p:strVal val="#ppt_x"/>
                                              </p:val>
                                            </p:tav>
                                          </p:tavLst>
                                        </p:anim>
                                        <p:anim calcmode="lin" valueType="num">
                                          <p:cBhvr additive="base">
                                            <p:cTn id="124" dur="500" fill="hold"/>
                                            <p:tgtEl>
                                              <p:spTgt spid="84">
                                                <p:graphicEl>
                                                  <a:chart seriesIdx="0" categoryIdx="3" bldStep="ptInSeries"/>
                                                </p:graphicEl>
                                              </p:spTgt>
                                            </p:tgtEl>
                                            <p:attrNameLst>
                                              <p:attrName>ppt_y</p:attrName>
                                            </p:attrNameLst>
                                          </p:cBhvr>
                                          <p:tavLst>
                                            <p:tav tm="0">
                                              <p:val>
                                                <p:strVal val="1+#ppt_h/2"/>
                                              </p:val>
                                            </p:tav>
                                            <p:tav tm="100000">
                                              <p:val>
                                                <p:strVal val="#ppt_y"/>
                                              </p:val>
                                            </p:tav>
                                          </p:tavLst>
                                        </p:anim>
                                      </p:childTnLst>
                                    </p:cTn>
                                  </p:par>
                                </p:childTnLst>
                              </p:cTn>
                            </p:par>
                            <p:par>
                              <p:cTn id="125" fill="hold">
                                <p:stCondLst>
                                  <p:cond delay="500"/>
                                </p:stCondLst>
                                <p:childTnLst>
                                  <p:par>
                                    <p:cTn id="126" presetID="53" presetClass="entr" presetSubtype="16" fill="hold" nodeType="afterEffect">
                                      <p:stCondLst>
                                        <p:cond delay="0"/>
                                      </p:stCondLst>
                                      <p:childTnLst>
                                        <p:set>
                                          <p:cBhvr>
                                            <p:cTn id="127" dur="1" fill="hold">
                                              <p:stCondLst>
                                                <p:cond delay="0"/>
                                              </p:stCondLst>
                                            </p:cTn>
                                            <p:tgtEl>
                                              <p:spTgt spid="86"/>
                                            </p:tgtEl>
                                            <p:attrNameLst>
                                              <p:attrName>style.visibility</p:attrName>
                                            </p:attrNameLst>
                                          </p:cBhvr>
                                          <p:to>
                                            <p:strVal val="visible"/>
                                          </p:to>
                                        </p:set>
                                        <p:anim calcmode="lin" valueType="num">
                                          <p:cBhvr>
                                            <p:cTn id="128" dur="300" fill="hold"/>
                                            <p:tgtEl>
                                              <p:spTgt spid="86"/>
                                            </p:tgtEl>
                                            <p:attrNameLst>
                                              <p:attrName>ppt_w</p:attrName>
                                            </p:attrNameLst>
                                          </p:cBhvr>
                                          <p:tavLst>
                                            <p:tav tm="0">
                                              <p:val>
                                                <p:fltVal val="0"/>
                                              </p:val>
                                            </p:tav>
                                            <p:tav tm="100000">
                                              <p:val>
                                                <p:strVal val="#ppt_w"/>
                                              </p:val>
                                            </p:tav>
                                          </p:tavLst>
                                        </p:anim>
                                        <p:anim calcmode="lin" valueType="num">
                                          <p:cBhvr>
                                            <p:cTn id="129" dur="300" fill="hold"/>
                                            <p:tgtEl>
                                              <p:spTgt spid="86"/>
                                            </p:tgtEl>
                                            <p:attrNameLst>
                                              <p:attrName>ppt_h</p:attrName>
                                            </p:attrNameLst>
                                          </p:cBhvr>
                                          <p:tavLst>
                                            <p:tav tm="0">
                                              <p:val>
                                                <p:fltVal val="0"/>
                                              </p:val>
                                            </p:tav>
                                            <p:tav tm="100000">
                                              <p:val>
                                                <p:strVal val="#ppt_h"/>
                                              </p:val>
                                            </p:tav>
                                          </p:tavLst>
                                        </p:anim>
                                        <p:animEffect transition="in" filter="fade">
                                          <p:cBhvr>
                                            <p:cTn id="130" dur="300"/>
                                            <p:tgtEl>
                                              <p:spTgt spid="86"/>
                                            </p:tgtEl>
                                          </p:cBhvr>
                                        </p:animEffect>
                                      </p:childTnLst>
                                    </p:cTn>
                                  </p:par>
                                </p:childTnLst>
                              </p:cTn>
                            </p:par>
                            <p:par>
                              <p:cTn id="131" fill="hold">
                                <p:stCondLst>
                                  <p:cond delay="800"/>
                                </p:stCondLst>
                                <p:childTnLst>
                                  <p:par>
                                    <p:cTn id="132" presetID="26" presetClass="emph" presetSubtype="0" fill="hold" nodeType="afterEffect">
                                      <p:stCondLst>
                                        <p:cond delay="0"/>
                                      </p:stCondLst>
                                      <p:childTnLst>
                                        <p:animEffect transition="out" filter="fade">
                                          <p:cBhvr>
                                            <p:cTn id="133" dur="500" tmFilter="0, 0; .2, .5; .8, .5; 1, 0"/>
                                            <p:tgtEl>
                                              <p:spTgt spid="86"/>
                                            </p:tgtEl>
                                          </p:cBhvr>
                                        </p:animEffect>
                                        <p:animScale>
                                          <p:cBhvr>
                                            <p:cTn id="134" dur="250" autoRev="1" fill="hold"/>
                                            <p:tgtEl>
                                              <p:spTgt spid="86"/>
                                            </p:tgtEl>
                                          </p:cBhvr>
                                          <p:by x="105000" y="105000"/>
                                        </p:animScale>
                                      </p:childTnLst>
                                    </p:cTn>
                                  </p:par>
                                </p:childTnLst>
                              </p:cTn>
                            </p:par>
                            <p:par>
                              <p:cTn id="135" fill="hold">
                                <p:stCondLst>
                                  <p:cond delay="1300"/>
                                </p:stCondLst>
                                <p:childTnLst>
                                  <p:par>
                                    <p:cTn id="136" presetID="2" presetClass="entr" presetSubtype="4" accel="70000" fill="hold" grpId="0" nodeType="afterEffect">
                                      <p:stCondLst>
                                        <p:cond delay="0"/>
                                      </p:stCondLst>
                                      <p:childTnLst>
                                        <p:set>
                                          <p:cBhvr>
                                            <p:cTn id="137" dur="1" fill="hold">
                                              <p:stCondLst>
                                                <p:cond delay="0"/>
                                              </p:stCondLst>
                                            </p:cTn>
                                            <p:tgtEl>
                                              <p:spTgt spid="85"/>
                                            </p:tgtEl>
                                            <p:attrNameLst>
                                              <p:attrName>style.visibility</p:attrName>
                                            </p:attrNameLst>
                                          </p:cBhvr>
                                          <p:to>
                                            <p:strVal val="visible"/>
                                          </p:to>
                                        </p:set>
                                        <p:anim calcmode="lin" valueType="num">
                                          <p:cBhvr additive="base">
                                            <p:cTn id="138" dur="500" fill="hold"/>
                                            <p:tgtEl>
                                              <p:spTgt spid="85"/>
                                            </p:tgtEl>
                                            <p:attrNameLst>
                                              <p:attrName>ppt_x</p:attrName>
                                            </p:attrNameLst>
                                          </p:cBhvr>
                                          <p:tavLst>
                                            <p:tav tm="0">
                                              <p:val>
                                                <p:strVal val="#ppt_x"/>
                                              </p:val>
                                            </p:tav>
                                            <p:tav tm="100000">
                                              <p:val>
                                                <p:strVal val="#ppt_x"/>
                                              </p:val>
                                            </p:tav>
                                          </p:tavLst>
                                        </p:anim>
                                        <p:anim calcmode="lin" valueType="num">
                                          <p:cBhvr additive="base">
                                            <p:cTn id="139" dur="500" fill="hold"/>
                                            <p:tgtEl>
                                              <p:spTgt spid="85"/>
                                            </p:tgtEl>
                                            <p:attrNameLst>
                                              <p:attrName>ppt_y</p:attrName>
                                            </p:attrNameLst>
                                          </p:cBhvr>
                                          <p:tavLst>
                                            <p:tav tm="0">
                                              <p:val>
                                                <p:strVal val="1+#ppt_h/2"/>
                                              </p:val>
                                            </p:tav>
                                            <p:tav tm="100000">
                                              <p:val>
                                                <p:strVal val="#ppt_y"/>
                                              </p:val>
                                            </p:tav>
                                          </p:tavLst>
                                        </p:anim>
                                      </p:childTnLst>
                                    </p:cTn>
                                  </p:par>
                                </p:childTnLst>
                              </p:cTn>
                            </p:par>
                            <p:par>
                              <p:cTn id="140" fill="hold">
                                <p:stCondLst>
                                  <p:cond delay="1800"/>
                                </p:stCondLst>
                                <p:childTnLst>
                                  <p:par>
                                    <p:cTn id="141" presetID="16" presetClass="entr" presetSubtype="37" fill="hold" nodeType="afterEffect">
                                      <p:stCondLst>
                                        <p:cond delay="0"/>
                                      </p:stCondLst>
                                      <p:childTnLst>
                                        <p:set>
                                          <p:cBhvr>
                                            <p:cTn id="142" dur="1" fill="hold">
                                              <p:stCondLst>
                                                <p:cond delay="0"/>
                                              </p:stCondLst>
                                            </p:cTn>
                                            <p:tgtEl>
                                              <p:spTgt spid="117"/>
                                            </p:tgtEl>
                                            <p:attrNameLst>
                                              <p:attrName>style.visibility</p:attrName>
                                            </p:attrNameLst>
                                          </p:cBhvr>
                                          <p:to>
                                            <p:strVal val="visible"/>
                                          </p:to>
                                        </p:set>
                                        <p:animEffect transition="in" filter="barn(outVertical)">
                                          <p:cBhvr>
                                            <p:cTn id="143" dur="500"/>
                                            <p:tgtEl>
                                              <p:spTgt spid="117"/>
                                            </p:tgtEl>
                                          </p:cBhvr>
                                        </p:animEffect>
                                      </p:childTnLst>
                                    </p:cTn>
                                  </p:par>
                                </p:childTnLst>
                              </p:cTn>
                            </p:par>
                            <p:par>
                              <p:cTn id="144" fill="hold">
                                <p:stCondLst>
                                  <p:cond delay="2300"/>
                                </p:stCondLst>
                                <p:childTnLst>
                                  <p:par>
                                    <p:cTn id="145" presetID="53" presetClass="entr" presetSubtype="16" fill="hold" nodeType="afterEffect">
                                      <p:stCondLst>
                                        <p:cond delay="0"/>
                                      </p:stCondLst>
                                      <p:childTnLst>
                                        <p:set>
                                          <p:cBhvr>
                                            <p:cTn id="146" dur="1" fill="hold">
                                              <p:stCondLst>
                                                <p:cond delay="0"/>
                                              </p:stCondLst>
                                            </p:cTn>
                                            <p:tgtEl>
                                              <p:spTgt spid="89"/>
                                            </p:tgtEl>
                                            <p:attrNameLst>
                                              <p:attrName>style.visibility</p:attrName>
                                            </p:attrNameLst>
                                          </p:cBhvr>
                                          <p:to>
                                            <p:strVal val="visible"/>
                                          </p:to>
                                        </p:set>
                                        <p:anim calcmode="lin" valueType="num">
                                          <p:cBhvr>
                                            <p:cTn id="147" dur="300" fill="hold"/>
                                            <p:tgtEl>
                                              <p:spTgt spid="89"/>
                                            </p:tgtEl>
                                            <p:attrNameLst>
                                              <p:attrName>ppt_w</p:attrName>
                                            </p:attrNameLst>
                                          </p:cBhvr>
                                          <p:tavLst>
                                            <p:tav tm="0">
                                              <p:val>
                                                <p:fltVal val="0"/>
                                              </p:val>
                                            </p:tav>
                                            <p:tav tm="100000">
                                              <p:val>
                                                <p:strVal val="#ppt_w"/>
                                              </p:val>
                                            </p:tav>
                                          </p:tavLst>
                                        </p:anim>
                                        <p:anim calcmode="lin" valueType="num">
                                          <p:cBhvr>
                                            <p:cTn id="148" dur="300" fill="hold"/>
                                            <p:tgtEl>
                                              <p:spTgt spid="89"/>
                                            </p:tgtEl>
                                            <p:attrNameLst>
                                              <p:attrName>ppt_h</p:attrName>
                                            </p:attrNameLst>
                                          </p:cBhvr>
                                          <p:tavLst>
                                            <p:tav tm="0">
                                              <p:val>
                                                <p:fltVal val="0"/>
                                              </p:val>
                                            </p:tav>
                                            <p:tav tm="100000">
                                              <p:val>
                                                <p:strVal val="#ppt_h"/>
                                              </p:val>
                                            </p:tav>
                                          </p:tavLst>
                                        </p:anim>
                                        <p:animEffect transition="in" filter="fade">
                                          <p:cBhvr>
                                            <p:cTn id="149" dur="300"/>
                                            <p:tgtEl>
                                              <p:spTgt spid="89"/>
                                            </p:tgtEl>
                                          </p:cBhvr>
                                        </p:animEffect>
                                      </p:childTnLst>
                                    </p:cTn>
                                  </p:par>
                                </p:childTnLst>
                              </p:cTn>
                            </p:par>
                            <p:par>
                              <p:cTn id="150" fill="hold">
                                <p:stCondLst>
                                  <p:cond delay="2600"/>
                                </p:stCondLst>
                                <p:childTnLst>
                                  <p:par>
                                    <p:cTn id="151" presetID="26" presetClass="emph" presetSubtype="0" fill="hold" nodeType="afterEffect">
                                      <p:stCondLst>
                                        <p:cond delay="0"/>
                                      </p:stCondLst>
                                      <p:childTnLst>
                                        <p:animEffect transition="out" filter="fade">
                                          <p:cBhvr>
                                            <p:cTn id="152" dur="500" tmFilter="0, 0; .2, .5; .8, .5; 1, 0"/>
                                            <p:tgtEl>
                                              <p:spTgt spid="89"/>
                                            </p:tgtEl>
                                          </p:cBhvr>
                                        </p:animEffect>
                                        <p:animScale>
                                          <p:cBhvr>
                                            <p:cTn id="153" dur="250" autoRev="1" fill="hold"/>
                                            <p:tgtEl>
                                              <p:spTgt spid="89"/>
                                            </p:tgtEl>
                                          </p:cBhvr>
                                          <p:by x="105000" y="105000"/>
                                        </p:animScale>
                                      </p:childTnLst>
                                    </p:cTn>
                                  </p:par>
                                </p:childTnLst>
                              </p:cTn>
                            </p:par>
                            <p:par>
                              <p:cTn id="154" fill="hold">
                                <p:stCondLst>
                                  <p:cond delay="3100"/>
                                </p:stCondLst>
                                <p:childTnLst>
                                  <p:par>
                                    <p:cTn id="155" presetID="2" presetClass="entr" presetSubtype="4" accel="70000" fill="hold" grpId="0" nodeType="afterEffect">
                                      <p:stCondLst>
                                        <p:cond delay="0"/>
                                      </p:stCondLst>
                                      <p:childTnLst>
                                        <p:set>
                                          <p:cBhvr>
                                            <p:cTn id="156" dur="1" fill="hold">
                                              <p:stCondLst>
                                                <p:cond delay="0"/>
                                              </p:stCondLst>
                                            </p:cTn>
                                            <p:tgtEl>
                                              <p:spTgt spid="114"/>
                                            </p:tgtEl>
                                            <p:attrNameLst>
                                              <p:attrName>style.visibility</p:attrName>
                                            </p:attrNameLst>
                                          </p:cBhvr>
                                          <p:to>
                                            <p:strVal val="visible"/>
                                          </p:to>
                                        </p:set>
                                        <p:anim calcmode="lin" valueType="num">
                                          <p:cBhvr additive="base">
                                            <p:cTn id="157" dur="500" fill="hold"/>
                                            <p:tgtEl>
                                              <p:spTgt spid="114"/>
                                            </p:tgtEl>
                                            <p:attrNameLst>
                                              <p:attrName>ppt_x</p:attrName>
                                            </p:attrNameLst>
                                          </p:cBhvr>
                                          <p:tavLst>
                                            <p:tav tm="0">
                                              <p:val>
                                                <p:strVal val="#ppt_x"/>
                                              </p:val>
                                            </p:tav>
                                            <p:tav tm="100000">
                                              <p:val>
                                                <p:strVal val="#ppt_x"/>
                                              </p:val>
                                            </p:tav>
                                          </p:tavLst>
                                        </p:anim>
                                        <p:anim calcmode="lin" valueType="num">
                                          <p:cBhvr additive="base">
                                            <p:cTn id="158" dur="500" fill="hold"/>
                                            <p:tgtEl>
                                              <p:spTgt spid="114"/>
                                            </p:tgtEl>
                                            <p:attrNameLst>
                                              <p:attrName>ppt_y</p:attrName>
                                            </p:attrNameLst>
                                          </p:cBhvr>
                                          <p:tavLst>
                                            <p:tav tm="0">
                                              <p:val>
                                                <p:strVal val="1+#ppt_h/2"/>
                                              </p:val>
                                            </p:tav>
                                            <p:tav tm="100000">
                                              <p:val>
                                                <p:strVal val="#ppt_y"/>
                                              </p:val>
                                            </p:tav>
                                          </p:tavLst>
                                        </p:anim>
                                      </p:childTnLst>
                                    </p:cTn>
                                  </p:par>
                                </p:childTnLst>
                              </p:cTn>
                            </p:par>
                            <p:par>
                              <p:cTn id="159" fill="hold">
                                <p:stCondLst>
                                  <p:cond delay="3600"/>
                                </p:stCondLst>
                                <p:childTnLst>
                                  <p:par>
                                    <p:cTn id="160" presetID="16" presetClass="entr" presetSubtype="37" fill="hold" nodeType="afterEffect">
                                      <p:stCondLst>
                                        <p:cond delay="0"/>
                                      </p:stCondLst>
                                      <p:childTnLst>
                                        <p:set>
                                          <p:cBhvr>
                                            <p:cTn id="161" dur="1" fill="hold">
                                              <p:stCondLst>
                                                <p:cond delay="0"/>
                                              </p:stCondLst>
                                            </p:cTn>
                                            <p:tgtEl>
                                              <p:spTgt spid="120"/>
                                            </p:tgtEl>
                                            <p:attrNameLst>
                                              <p:attrName>style.visibility</p:attrName>
                                            </p:attrNameLst>
                                          </p:cBhvr>
                                          <p:to>
                                            <p:strVal val="visible"/>
                                          </p:to>
                                        </p:set>
                                        <p:animEffect transition="in" filter="barn(outVertical)">
                                          <p:cBhvr>
                                            <p:cTn id="162" dur="500"/>
                                            <p:tgtEl>
                                              <p:spTgt spid="120"/>
                                            </p:tgtEl>
                                          </p:cBhvr>
                                        </p:animEffect>
                                      </p:childTnLst>
                                    </p:cTn>
                                  </p:par>
                                </p:childTnLst>
                              </p:cTn>
                            </p:par>
                            <p:par>
                              <p:cTn id="163" fill="hold">
                                <p:stCondLst>
                                  <p:cond delay="4100"/>
                                </p:stCondLst>
                                <p:childTnLst>
                                  <p:par>
                                    <p:cTn id="164" presetID="53" presetClass="entr" presetSubtype="16" fill="hold" nodeType="afterEffect">
                                      <p:stCondLst>
                                        <p:cond delay="0"/>
                                      </p:stCondLst>
                                      <p:childTnLst>
                                        <p:set>
                                          <p:cBhvr>
                                            <p:cTn id="165" dur="1" fill="hold">
                                              <p:stCondLst>
                                                <p:cond delay="0"/>
                                              </p:stCondLst>
                                            </p:cTn>
                                            <p:tgtEl>
                                              <p:spTgt spid="92"/>
                                            </p:tgtEl>
                                            <p:attrNameLst>
                                              <p:attrName>style.visibility</p:attrName>
                                            </p:attrNameLst>
                                          </p:cBhvr>
                                          <p:to>
                                            <p:strVal val="visible"/>
                                          </p:to>
                                        </p:set>
                                        <p:anim calcmode="lin" valueType="num">
                                          <p:cBhvr>
                                            <p:cTn id="166" dur="300" fill="hold"/>
                                            <p:tgtEl>
                                              <p:spTgt spid="92"/>
                                            </p:tgtEl>
                                            <p:attrNameLst>
                                              <p:attrName>ppt_w</p:attrName>
                                            </p:attrNameLst>
                                          </p:cBhvr>
                                          <p:tavLst>
                                            <p:tav tm="0">
                                              <p:val>
                                                <p:fltVal val="0"/>
                                              </p:val>
                                            </p:tav>
                                            <p:tav tm="100000">
                                              <p:val>
                                                <p:strVal val="#ppt_w"/>
                                              </p:val>
                                            </p:tav>
                                          </p:tavLst>
                                        </p:anim>
                                        <p:anim calcmode="lin" valueType="num">
                                          <p:cBhvr>
                                            <p:cTn id="167" dur="300" fill="hold"/>
                                            <p:tgtEl>
                                              <p:spTgt spid="92"/>
                                            </p:tgtEl>
                                            <p:attrNameLst>
                                              <p:attrName>ppt_h</p:attrName>
                                            </p:attrNameLst>
                                          </p:cBhvr>
                                          <p:tavLst>
                                            <p:tav tm="0">
                                              <p:val>
                                                <p:fltVal val="0"/>
                                              </p:val>
                                            </p:tav>
                                            <p:tav tm="100000">
                                              <p:val>
                                                <p:strVal val="#ppt_h"/>
                                              </p:val>
                                            </p:tav>
                                          </p:tavLst>
                                        </p:anim>
                                        <p:animEffect transition="in" filter="fade">
                                          <p:cBhvr>
                                            <p:cTn id="168" dur="300"/>
                                            <p:tgtEl>
                                              <p:spTgt spid="92"/>
                                            </p:tgtEl>
                                          </p:cBhvr>
                                        </p:animEffect>
                                      </p:childTnLst>
                                    </p:cTn>
                                  </p:par>
                                </p:childTnLst>
                              </p:cTn>
                            </p:par>
                            <p:par>
                              <p:cTn id="169" fill="hold">
                                <p:stCondLst>
                                  <p:cond delay="4400"/>
                                </p:stCondLst>
                                <p:childTnLst>
                                  <p:par>
                                    <p:cTn id="170" presetID="26" presetClass="emph" presetSubtype="0" fill="hold" nodeType="afterEffect">
                                      <p:stCondLst>
                                        <p:cond delay="0"/>
                                      </p:stCondLst>
                                      <p:childTnLst>
                                        <p:animEffect transition="out" filter="fade">
                                          <p:cBhvr>
                                            <p:cTn id="171" dur="500" tmFilter="0, 0; .2, .5; .8, .5; 1, 0"/>
                                            <p:tgtEl>
                                              <p:spTgt spid="92"/>
                                            </p:tgtEl>
                                          </p:cBhvr>
                                        </p:animEffect>
                                        <p:animScale>
                                          <p:cBhvr>
                                            <p:cTn id="172" dur="250" autoRev="1" fill="hold"/>
                                            <p:tgtEl>
                                              <p:spTgt spid="92"/>
                                            </p:tgtEl>
                                          </p:cBhvr>
                                          <p:by x="105000" y="105000"/>
                                        </p:animScale>
                                      </p:childTnLst>
                                    </p:cTn>
                                  </p:par>
                                </p:childTnLst>
                              </p:cTn>
                            </p:par>
                            <p:par>
                              <p:cTn id="173" fill="hold">
                                <p:stCondLst>
                                  <p:cond delay="4900"/>
                                </p:stCondLst>
                                <p:childTnLst>
                                  <p:par>
                                    <p:cTn id="174" presetID="2" presetClass="entr" presetSubtype="4" accel="70000" fill="hold" grpId="0" nodeType="afterEffect">
                                      <p:stCondLst>
                                        <p:cond delay="0"/>
                                      </p:stCondLst>
                                      <p:childTnLst>
                                        <p:set>
                                          <p:cBhvr>
                                            <p:cTn id="175" dur="1" fill="hold">
                                              <p:stCondLst>
                                                <p:cond delay="0"/>
                                              </p:stCondLst>
                                            </p:cTn>
                                            <p:tgtEl>
                                              <p:spTgt spid="115"/>
                                            </p:tgtEl>
                                            <p:attrNameLst>
                                              <p:attrName>style.visibility</p:attrName>
                                            </p:attrNameLst>
                                          </p:cBhvr>
                                          <p:to>
                                            <p:strVal val="visible"/>
                                          </p:to>
                                        </p:set>
                                        <p:anim calcmode="lin" valueType="num">
                                          <p:cBhvr additive="base">
                                            <p:cTn id="176" dur="500" fill="hold"/>
                                            <p:tgtEl>
                                              <p:spTgt spid="115"/>
                                            </p:tgtEl>
                                            <p:attrNameLst>
                                              <p:attrName>ppt_x</p:attrName>
                                            </p:attrNameLst>
                                          </p:cBhvr>
                                          <p:tavLst>
                                            <p:tav tm="0">
                                              <p:val>
                                                <p:strVal val="#ppt_x"/>
                                              </p:val>
                                            </p:tav>
                                            <p:tav tm="100000">
                                              <p:val>
                                                <p:strVal val="#ppt_x"/>
                                              </p:val>
                                            </p:tav>
                                          </p:tavLst>
                                        </p:anim>
                                        <p:anim calcmode="lin" valueType="num">
                                          <p:cBhvr additive="base">
                                            <p:cTn id="177" dur="500" fill="hold"/>
                                            <p:tgtEl>
                                              <p:spTgt spid="115"/>
                                            </p:tgtEl>
                                            <p:attrNameLst>
                                              <p:attrName>ppt_y</p:attrName>
                                            </p:attrNameLst>
                                          </p:cBhvr>
                                          <p:tavLst>
                                            <p:tav tm="0">
                                              <p:val>
                                                <p:strVal val="1+#ppt_h/2"/>
                                              </p:val>
                                            </p:tav>
                                            <p:tav tm="100000">
                                              <p:val>
                                                <p:strVal val="#ppt_y"/>
                                              </p:val>
                                            </p:tav>
                                          </p:tavLst>
                                        </p:anim>
                                      </p:childTnLst>
                                    </p:cTn>
                                  </p:par>
                                </p:childTnLst>
                              </p:cTn>
                            </p:par>
                            <p:par>
                              <p:cTn id="178" fill="hold">
                                <p:stCondLst>
                                  <p:cond delay="5400"/>
                                </p:stCondLst>
                                <p:childTnLst>
                                  <p:par>
                                    <p:cTn id="179" presetID="16" presetClass="entr" presetSubtype="37" fill="hold" nodeType="afterEffect">
                                      <p:stCondLst>
                                        <p:cond delay="0"/>
                                      </p:stCondLst>
                                      <p:childTnLst>
                                        <p:set>
                                          <p:cBhvr>
                                            <p:cTn id="180" dur="1" fill="hold">
                                              <p:stCondLst>
                                                <p:cond delay="0"/>
                                              </p:stCondLst>
                                            </p:cTn>
                                            <p:tgtEl>
                                              <p:spTgt spid="123"/>
                                            </p:tgtEl>
                                            <p:attrNameLst>
                                              <p:attrName>style.visibility</p:attrName>
                                            </p:attrNameLst>
                                          </p:cBhvr>
                                          <p:to>
                                            <p:strVal val="visible"/>
                                          </p:to>
                                        </p:set>
                                        <p:animEffect transition="in" filter="barn(outVertical)">
                                          <p:cBhvr>
                                            <p:cTn id="181" dur="500"/>
                                            <p:tgtEl>
                                              <p:spTgt spid="123"/>
                                            </p:tgtEl>
                                          </p:cBhvr>
                                        </p:animEffect>
                                      </p:childTnLst>
                                    </p:cTn>
                                  </p:par>
                                </p:childTnLst>
                              </p:cTn>
                            </p:par>
                            <p:par>
                              <p:cTn id="182" fill="hold">
                                <p:stCondLst>
                                  <p:cond delay="5900"/>
                                </p:stCondLst>
                                <p:childTnLst>
                                  <p:par>
                                    <p:cTn id="183" presetID="53" presetClass="entr" presetSubtype="16" fill="hold" nodeType="afterEffect">
                                      <p:stCondLst>
                                        <p:cond delay="0"/>
                                      </p:stCondLst>
                                      <p:childTnLst>
                                        <p:set>
                                          <p:cBhvr>
                                            <p:cTn id="184" dur="1" fill="hold">
                                              <p:stCondLst>
                                                <p:cond delay="0"/>
                                              </p:stCondLst>
                                            </p:cTn>
                                            <p:tgtEl>
                                              <p:spTgt spid="98"/>
                                            </p:tgtEl>
                                            <p:attrNameLst>
                                              <p:attrName>style.visibility</p:attrName>
                                            </p:attrNameLst>
                                          </p:cBhvr>
                                          <p:to>
                                            <p:strVal val="visible"/>
                                          </p:to>
                                        </p:set>
                                        <p:anim calcmode="lin" valueType="num">
                                          <p:cBhvr>
                                            <p:cTn id="185" dur="300" fill="hold"/>
                                            <p:tgtEl>
                                              <p:spTgt spid="98"/>
                                            </p:tgtEl>
                                            <p:attrNameLst>
                                              <p:attrName>ppt_w</p:attrName>
                                            </p:attrNameLst>
                                          </p:cBhvr>
                                          <p:tavLst>
                                            <p:tav tm="0">
                                              <p:val>
                                                <p:fltVal val="0"/>
                                              </p:val>
                                            </p:tav>
                                            <p:tav tm="100000">
                                              <p:val>
                                                <p:strVal val="#ppt_w"/>
                                              </p:val>
                                            </p:tav>
                                          </p:tavLst>
                                        </p:anim>
                                        <p:anim calcmode="lin" valueType="num">
                                          <p:cBhvr>
                                            <p:cTn id="186" dur="300" fill="hold"/>
                                            <p:tgtEl>
                                              <p:spTgt spid="98"/>
                                            </p:tgtEl>
                                            <p:attrNameLst>
                                              <p:attrName>ppt_h</p:attrName>
                                            </p:attrNameLst>
                                          </p:cBhvr>
                                          <p:tavLst>
                                            <p:tav tm="0">
                                              <p:val>
                                                <p:fltVal val="0"/>
                                              </p:val>
                                            </p:tav>
                                            <p:tav tm="100000">
                                              <p:val>
                                                <p:strVal val="#ppt_h"/>
                                              </p:val>
                                            </p:tav>
                                          </p:tavLst>
                                        </p:anim>
                                        <p:animEffect transition="in" filter="fade">
                                          <p:cBhvr>
                                            <p:cTn id="187" dur="300"/>
                                            <p:tgtEl>
                                              <p:spTgt spid="98"/>
                                            </p:tgtEl>
                                          </p:cBhvr>
                                        </p:animEffect>
                                      </p:childTnLst>
                                    </p:cTn>
                                  </p:par>
                                </p:childTnLst>
                              </p:cTn>
                            </p:par>
                            <p:par>
                              <p:cTn id="188" fill="hold">
                                <p:stCondLst>
                                  <p:cond delay="6200"/>
                                </p:stCondLst>
                                <p:childTnLst>
                                  <p:par>
                                    <p:cTn id="189" presetID="26" presetClass="emph" presetSubtype="0" fill="hold" nodeType="afterEffect">
                                      <p:stCondLst>
                                        <p:cond delay="0"/>
                                      </p:stCondLst>
                                      <p:childTnLst>
                                        <p:animEffect transition="out" filter="fade">
                                          <p:cBhvr>
                                            <p:cTn id="190" dur="500" tmFilter="0, 0; .2, .5; .8, .5; 1, 0"/>
                                            <p:tgtEl>
                                              <p:spTgt spid="98"/>
                                            </p:tgtEl>
                                          </p:cBhvr>
                                        </p:animEffect>
                                        <p:animScale>
                                          <p:cBhvr>
                                            <p:cTn id="191" dur="250" autoRev="1" fill="hold"/>
                                            <p:tgtEl>
                                              <p:spTgt spid="98"/>
                                            </p:tgtEl>
                                          </p:cBhvr>
                                          <p:by x="105000" y="105000"/>
                                        </p:animScale>
                                      </p:childTnLst>
                                    </p:cTn>
                                  </p:par>
                                </p:childTnLst>
                              </p:cTn>
                            </p:par>
                            <p:par>
                              <p:cTn id="192" fill="hold">
                                <p:stCondLst>
                                  <p:cond delay="6700"/>
                                </p:stCondLst>
                                <p:childTnLst>
                                  <p:par>
                                    <p:cTn id="193" presetID="2" presetClass="entr" presetSubtype="4" accel="70000" fill="hold" grpId="0" nodeType="afterEffect">
                                      <p:stCondLst>
                                        <p:cond delay="0"/>
                                      </p:stCondLst>
                                      <p:childTnLst>
                                        <p:set>
                                          <p:cBhvr>
                                            <p:cTn id="194" dur="1" fill="hold">
                                              <p:stCondLst>
                                                <p:cond delay="0"/>
                                              </p:stCondLst>
                                            </p:cTn>
                                            <p:tgtEl>
                                              <p:spTgt spid="116"/>
                                            </p:tgtEl>
                                            <p:attrNameLst>
                                              <p:attrName>style.visibility</p:attrName>
                                            </p:attrNameLst>
                                          </p:cBhvr>
                                          <p:to>
                                            <p:strVal val="visible"/>
                                          </p:to>
                                        </p:set>
                                        <p:anim calcmode="lin" valueType="num">
                                          <p:cBhvr additive="base">
                                            <p:cTn id="195" dur="500" fill="hold"/>
                                            <p:tgtEl>
                                              <p:spTgt spid="116"/>
                                            </p:tgtEl>
                                            <p:attrNameLst>
                                              <p:attrName>ppt_x</p:attrName>
                                            </p:attrNameLst>
                                          </p:cBhvr>
                                          <p:tavLst>
                                            <p:tav tm="0">
                                              <p:val>
                                                <p:strVal val="#ppt_x"/>
                                              </p:val>
                                            </p:tav>
                                            <p:tav tm="100000">
                                              <p:val>
                                                <p:strVal val="#ppt_x"/>
                                              </p:val>
                                            </p:tav>
                                          </p:tavLst>
                                        </p:anim>
                                        <p:anim calcmode="lin" valueType="num">
                                          <p:cBhvr additive="base">
                                            <p:cTn id="196" dur="500" fill="hold"/>
                                            <p:tgtEl>
                                              <p:spTgt spid="116"/>
                                            </p:tgtEl>
                                            <p:attrNameLst>
                                              <p:attrName>ppt_y</p:attrName>
                                            </p:attrNameLst>
                                          </p:cBhvr>
                                          <p:tavLst>
                                            <p:tav tm="0">
                                              <p:val>
                                                <p:strVal val="1+#ppt_h/2"/>
                                              </p:val>
                                            </p:tav>
                                            <p:tav tm="100000">
                                              <p:val>
                                                <p:strVal val="#ppt_y"/>
                                              </p:val>
                                            </p:tav>
                                          </p:tavLst>
                                        </p:anim>
                                      </p:childTnLst>
                                    </p:cTn>
                                  </p:par>
                                </p:childTnLst>
                              </p:cTn>
                            </p:par>
                            <p:par>
                              <p:cTn id="197" fill="hold">
                                <p:stCondLst>
                                  <p:cond delay="7200"/>
                                </p:stCondLst>
                                <p:childTnLst>
                                  <p:par>
                                    <p:cTn id="198" presetID="16" presetClass="entr" presetSubtype="37" fill="hold" nodeType="afterEffect">
                                      <p:stCondLst>
                                        <p:cond delay="0"/>
                                      </p:stCondLst>
                                      <p:childTnLst>
                                        <p:set>
                                          <p:cBhvr>
                                            <p:cTn id="199" dur="1" fill="hold">
                                              <p:stCondLst>
                                                <p:cond delay="0"/>
                                              </p:stCondLst>
                                            </p:cTn>
                                            <p:tgtEl>
                                              <p:spTgt spid="126"/>
                                            </p:tgtEl>
                                            <p:attrNameLst>
                                              <p:attrName>style.visibility</p:attrName>
                                            </p:attrNameLst>
                                          </p:cBhvr>
                                          <p:to>
                                            <p:strVal val="visible"/>
                                          </p:to>
                                        </p:set>
                                        <p:animEffect transition="in" filter="barn(outVertical)">
                                          <p:cBhvr>
                                            <p:cTn id="200" dur="500"/>
                                            <p:tgtEl>
                                              <p:spTgt spid="126"/>
                                            </p:tgtEl>
                                          </p:cBhvr>
                                        </p:animEffect>
                                      </p:childTnLst>
                                    </p:cTn>
                                  </p:par>
                                </p:childTnLst>
                              </p:cTn>
                            </p:par>
                            <p:par>
                              <p:cTn id="201" fill="hold">
                                <p:stCondLst>
                                  <p:cond delay="7700"/>
                                </p:stCondLst>
                                <p:childTnLst>
                                  <p:par>
                                    <p:cTn id="202" presetID="22" presetClass="entr" presetSubtype="8" fill="hold" nodeType="afterEffect">
                                      <p:stCondLst>
                                        <p:cond delay="0"/>
                                      </p:stCondLst>
                                      <p:childTnLst>
                                        <p:set>
                                          <p:cBhvr>
                                            <p:cTn id="203" dur="1" fill="hold">
                                              <p:stCondLst>
                                                <p:cond delay="0"/>
                                              </p:stCondLst>
                                            </p:cTn>
                                            <p:tgtEl>
                                              <p:spTgt spid="142"/>
                                            </p:tgtEl>
                                            <p:attrNameLst>
                                              <p:attrName>style.visibility</p:attrName>
                                            </p:attrNameLst>
                                          </p:cBhvr>
                                          <p:to>
                                            <p:strVal val="visible"/>
                                          </p:to>
                                        </p:set>
                                        <p:animEffect transition="in" filter="wipe(left)">
                                          <p:cBhvr>
                                            <p:cTn id="204" dur="500"/>
                                            <p:tgtEl>
                                              <p:spTgt spid="142"/>
                                            </p:tgtEl>
                                          </p:cBhvr>
                                        </p:animEffect>
                                      </p:childTnLst>
                                    </p:cTn>
                                  </p:par>
                                </p:childTnLst>
                              </p:cTn>
                            </p:par>
                            <p:par>
                              <p:cTn id="205" fill="hold">
                                <p:stCondLst>
                                  <p:cond delay="8200"/>
                                </p:stCondLst>
                                <p:childTnLst>
                                  <p:par>
                                    <p:cTn id="206" presetID="16" presetClass="entr" presetSubtype="37" fill="hold" grpId="0" nodeType="afterEffect">
                                      <p:stCondLst>
                                        <p:cond delay="0"/>
                                      </p:stCondLst>
                                      <p:childTnLst>
                                        <p:set>
                                          <p:cBhvr>
                                            <p:cTn id="207" dur="1" fill="hold">
                                              <p:stCondLst>
                                                <p:cond delay="0"/>
                                              </p:stCondLst>
                                            </p:cTn>
                                            <p:tgtEl>
                                              <p:spTgt spid="143"/>
                                            </p:tgtEl>
                                            <p:attrNameLst>
                                              <p:attrName>style.visibility</p:attrName>
                                            </p:attrNameLst>
                                          </p:cBhvr>
                                          <p:to>
                                            <p:strVal val="visible"/>
                                          </p:to>
                                        </p:set>
                                        <p:animEffect transition="in" filter="barn(outVertical)">
                                          <p:cBhvr>
                                            <p:cTn id="208"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p:bldGraphic spid="81" grpId="0">
            <p:bldSub>
              <a:bldChart bld="seriesEl"/>
            </p:bldSub>
          </p:bldGraphic>
          <p:bldGraphic spid="82" grpId="0">
            <p:bldSub>
              <a:bldChart bld="seriesEl"/>
            </p:bldSub>
          </p:bldGraphic>
          <p:bldGraphic spid="83" grpId="0">
            <p:bldSub>
              <a:bldChart bld="seriesEl"/>
            </p:bldSub>
          </p:bldGraphic>
          <p:bldGraphic spid="84" grpId="0">
            <p:bldSub>
              <a:bldChart bld="seriesEl"/>
            </p:bldSub>
          </p:bldGraphic>
          <p:bldP spid="85" grpId="0"/>
          <p:bldP spid="114" grpId="0"/>
          <p:bldP spid="115" grpId="0"/>
          <p:bldP spid="116" grpId="0"/>
          <p:bldP spid="143"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圆角矩形 76"/>
          <p:cNvSpPr/>
          <p:nvPr/>
        </p:nvSpPr>
        <p:spPr>
          <a:xfrm>
            <a:off x="144119" y="1107168"/>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8" name="组合 77"/>
          <p:cNvGrpSpPr/>
          <p:nvPr/>
        </p:nvGrpSpPr>
        <p:grpSpPr>
          <a:xfrm>
            <a:off x="232948" y="1244080"/>
            <a:ext cx="118508" cy="118509"/>
            <a:chOff x="4486616" y="3001075"/>
            <a:chExt cx="274695" cy="274699"/>
          </a:xfrm>
        </p:grpSpPr>
        <p:sp>
          <p:nvSpPr>
            <p:cNvPr id="79" name="椭圆 78"/>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0" name="椭圆 79"/>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1" name="组合 80"/>
          <p:cNvGrpSpPr/>
          <p:nvPr/>
        </p:nvGrpSpPr>
        <p:grpSpPr>
          <a:xfrm>
            <a:off x="0" y="1277742"/>
            <a:ext cx="288238" cy="46073"/>
            <a:chOff x="4318304" y="3089060"/>
            <a:chExt cx="384317" cy="61430"/>
          </a:xfrm>
        </p:grpSpPr>
        <p:sp>
          <p:nvSpPr>
            <p:cNvPr id="82" name="圆角矩形 81"/>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3" name="圆角矩形 82"/>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4" name="文本框 13"/>
          <p:cNvSpPr txBox="1"/>
          <p:nvPr/>
        </p:nvSpPr>
        <p:spPr>
          <a:xfrm>
            <a:off x="243720" y="1134058"/>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5" name="圆角矩形 84"/>
          <p:cNvSpPr/>
          <p:nvPr/>
        </p:nvSpPr>
        <p:spPr>
          <a:xfrm>
            <a:off x="7161548" y="2217073"/>
            <a:ext cx="1116755" cy="2578297"/>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6" name="圆角矩形 85"/>
          <p:cNvSpPr/>
          <p:nvPr/>
        </p:nvSpPr>
        <p:spPr>
          <a:xfrm>
            <a:off x="7318652" y="2371342"/>
            <a:ext cx="816867" cy="2287678"/>
          </a:xfrm>
          <a:prstGeom prst="roundRect">
            <a:avLst>
              <a:gd name="adj" fmla="val 50000"/>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7" name="文本框 32"/>
          <p:cNvSpPr txBox="1"/>
          <p:nvPr/>
        </p:nvSpPr>
        <p:spPr>
          <a:xfrm>
            <a:off x="7272006" y="2483556"/>
            <a:ext cx="895841" cy="415498"/>
          </a:xfrm>
          <a:prstGeom prst="rect">
            <a:avLst/>
          </a:prstGeom>
          <a:noFill/>
        </p:spPr>
        <p:txBody>
          <a:bodyPr wrap="square" rtlCol="0">
            <a:spAutoFit/>
          </a:bodyPr>
          <a:lstStyle/>
          <a:p>
            <a:pPr algn="ctr"/>
            <a:r>
              <a:rPr lang="en-US" altLang="zh-CN" sz="2100" dirty="0">
                <a:solidFill>
                  <a:srgbClr val="0070C0"/>
                </a:solidFill>
                <a:latin typeface="Impact" panose="020B0806030902050204" pitchFamily="34" charset="0"/>
              </a:rPr>
              <a:t>90</a:t>
            </a:r>
            <a:r>
              <a:rPr lang="en-US" altLang="zh-CN" sz="1013" dirty="0">
                <a:solidFill>
                  <a:srgbClr val="0070C0"/>
                </a:solidFill>
                <a:latin typeface="Impact" panose="020B0806030902050204" pitchFamily="34" charset="0"/>
              </a:rPr>
              <a:t>%</a:t>
            </a:r>
            <a:endParaRPr lang="zh-CN" altLang="en-US" sz="2100" dirty="0">
              <a:solidFill>
                <a:srgbClr val="0070C0"/>
              </a:solidFill>
              <a:latin typeface="Impact" panose="020B0806030902050204" pitchFamily="34" charset="0"/>
            </a:endParaRPr>
          </a:p>
        </p:txBody>
      </p:sp>
      <p:sp>
        <p:nvSpPr>
          <p:cNvPr id="88" name="圆角矩形 87"/>
          <p:cNvSpPr/>
          <p:nvPr/>
        </p:nvSpPr>
        <p:spPr>
          <a:xfrm>
            <a:off x="5561831" y="2692736"/>
            <a:ext cx="1116755" cy="2101607"/>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9" name="圆角矩形 88"/>
          <p:cNvSpPr/>
          <p:nvPr/>
        </p:nvSpPr>
        <p:spPr>
          <a:xfrm>
            <a:off x="5718935" y="2849863"/>
            <a:ext cx="816867" cy="1809157"/>
          </a:xfrm>
          <a:prstGeom prst="roundRect">
            <a:avLst>
              <a:gd name="adj" fmla="val 50000"/>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0" name="文本框 40"/>
          <p:cNvSpPr txBox="1"/>
          <p:nvPr/>
        </p:nvSpPr>
        <p:spPr>
          <a:xfrm>
            <a:off x="5672289" y="2940650"/>
            <a:ext cx="895841" cy="415498"/>
          </a:xfrm>
          <a:prstGeom prst="rect">
            <a:avLst/>
          </a:prstGeom>
          <a:noFill/>
        </p:spPr>
        <p:txBody>
          <a:bodyPr wrap="square" rtlCol="0">
            <a:spAutoFit/>
          </a:bodyPr>
          <a:lstStyle/>
          <a:p>
            <a:pPr algn="ctr"/>
            <a:r>
              <a:rPr lang="en-US" altLang="zh-CN" sz="2100" dirty="0">
                <a:solidFill>
                  <a:srgbClr val="00B0F0"/>
                </a:solidFill>
                <a:latin typeface="Impact" panose="020B0806030902050204" pitchFamily="34" charset="0"/>
              </a:rPr>
              <a:t>70</a:t>
            </a:r>
            <a:r>
              <a:rPr lang="en-US" altLang="zh-CN" sz="1013" dirty="0">
                <a:solidFill>
                  <a:srgbClr val="00B0F0"/>
                </a:solidFill>
                <a:latin typeface="Impact" panose="020B0806030902050204" pitchFamily="34" charset="0"/>
              </a:rPr>
              <a:t>%</a:t>
            </a:r>
            <a:endParaRPr lang="zh-CN" altLang="en-US" sz="2100" dirty="0">
              <a:solidFill>
                <a:srgbClr val="00B0F0"/>
              </a:solidFill>
              <a:latin typeface="Impact" panose="020B0806030902050204" pitchFamily="34" charset="0"/>
            </a:endParaRPr>
          </a:p>
        </p:txBody>
      </p:sp>
      <p:sp>
        <p:nvSpPr>
          <p:cNvPr id="91" name="圆角矩形 90"/>
          <p:cNvSpPr/>
          <p:nvPr/>
        </p:nvSpPr>
        <p:spPr>
          <a:xfrm>
            <a:off x="3962116" y="1878537"/>
            <a:ext cx="1116755" cy="2905813"/>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2" name="圆角矩形 91"/>
          <p:cNvSpPr/>
          <p:nvPr/>
        </p:nvSpPr>
        <p:spPr>
          <a:xfrm>
            <a:off x="4119220" y="2003867"/>
            <a:ext cx="816867" cy="2655152"/>
          </a:xfrm>
          <a:prstGeom prst="roundRect">
            <a:avLst>
              <a:gd name="adj" fmla="val 44437"/>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3" name="文本框 47"/>
          <p:cNvSpPr txBox="1"/>
          <p:nvPr/>
        </p:nvSpPr>
        <p:spPr>
          <a:xfrm>
            <a:off x="4072574" y="2105025"/>
            <a:ext cx="895841" cy="415498"/>
          </a:xfrm>
          <a:prstGeom prst="rect">
            <a:avLst/>
          </a:prstGeom>
          <a:noFill/>
        </p:spPr>
        <p:txBody>
          <a:bodyPr wrap="square" rtlCol="0">
            <a:spAutoFit/>
          </a:bodyPr>
          <a:lstStyle/>
          <a:p>
            <a:pPr algn="ctr"/>
            <a:r>
              <a:rPr lang="en-US" altLang="zh-CN" sz="2100" dirty="0">
                <a:solidFill>
                  <a:srgbClr val="0070C0"/>
                </a:solidFill>
                <a:latin typeface="Impact" panose="020B0806030902050204" pitchFamily="34" charset="0"/>
              </a:rPr>
              <a:t>100</a:t>
            </a:r>
            <a:r>
              <a:rPr lang="en-US" altLang="zh-CN" sz="1013" dirty="0">
                <a:solidFill>
                  <a:srgbClr val="0070C0"/>
                </a:solidFill>
                <a:latin typeface="Impact" panose="020B0806030902050204" pitchFamily="34" charset="0"/>
              </a:rPr>
              <a:t>%</a:t>
            </a:r>
            <a:endParaRPr lang="zh-CN" altLang="en-US" sz="2100" dirty="0">
              <a:solidFill>
                <a:srgbClr val="0070C0"/>
              </a:solidFill>
              <a:latin typeface="Impact" panose="020B0806030902050204" pitchFamily="34" charset="0"/>
            </a:endParaRPr>
          </a:p>
        </p:txBody>
      </p:sp>
      <p:sp>
        <p:nvSpPr>
          <p:cNvPr id="94" name="圆角矩形 93"/>
          <p:cNvSpPr/>
          <p:nvPr/>
        </p:nvSpPr>
        <p:spPr>
          <a:xfrm>
            <a:off x="2362399" y="2499899"/>
            <a:ext cx="1116755" cy="2285471"/>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5" name="圆角矩形 94"/>
          <p:cNvSpPr/>
          <p:nvPr/>
        </p:nvSpPr>
        <p:spPr>
          <a:xfrm>
            <a:off x="2519503" y="2664167"/>
            <a:ext cx="816867" cy="1994852"/>
          </a:xfrm>
          <a:prstGeom prst="roundRect">
            <a:avLst>
              <a:gd name="adj" fmla="val 50000"/>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6" name="文本框 54"/>
          <p:cNvSpPr txBox="1"/>
          <p:nvPr/>
        </p:nvSpPr>
        <p:spPr>
          <a:xfrm>
            <a:off x="2472857" y="2719245"/>
            <a:ext cx="895841" cy="415498"/>
          </a:xfrm>
          <a:prstGeom prst="rect">
            <a:avLst/>
          </a:prstGeom>
          <a:noFill/>
        </p:spPr>
        <p:txBody>
          <a:bodyPr wrap="square" rtlCol="0">
            <a:spAutoFit/>
          </a:bodyPr>
          <a:lstStyle/>
          <a:p>
            <a:pPr algn="ctr"/>
            <a:r>
              <a:rPr lang="en-US" altLang="zh-CN" sz="2100" dirty="0">
                <a:solidFill>
                  <a:srgbClr val="00B0F0"/>
                </a:solidFill>
                <a:latin typeface="Impact" panose="020B0806030902050204" pitchFamily="34" charset="0"/>
              </a:rPr>
              <a:t>80</a:t>
            </a:r>
            <a:r>
              <a:rPr lang="en-US" altLang="zh-CN" sz="1013" dirty="0">
                <a:solidFill>
                  <a:srgbClr val="00B0F0"/>
                </a:solidFill>
                <a:latin typeface="Impact" panose="020B0806030902050204" pitchFamily="34" charset="0"/>
              </a:rPr>
              <a:t>%</a:t>
            </a:r>
            <a:endParaRPr lang="zh-CN" altLang="en-US" sz="2100" dirty="0">
              <a:solidFill>
                <a:srgbClr val="00B0F0"/>
              </a:solidFill>
              <a:latin typeface="Impact" panose="020B0806030902050204" pitchFamily="34" charset="0"/>
            </a:endParaRPr>
          </a:p>
        </p:txBody>
      </p:sp>
      <p:sp>
        <p:nvSpPr>
          <p:cNvPr id="97" name="圆角矩形 96"/>
          <p:cNvSpPr/>
          <p:nvPr/>
        </p:nvSpPr>
        <p:spPr>
          <a:xfrm>
            <a:off x="762684" y="2217073"/>
            <a:ext cx="1116755" cy="2578297"/>
          </a:xfrm>
          <a:prstGeom prst="roundRect">
            <a:avLst>
              <a:gd name="adj" fmla="val 50000"/>
            </a:avLst>
          </a:prstGeom>
          <a:solidFill>
            <a:sysClr val="window" lastClr="FFFFFF">
              <a:lumMod val="95000"/>
            </a:sysClr>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8" name="圆角矩形 97"/>
          <p:cNvSpPr/>
          <p:nvPr/>
        </p:nvSpPr>
        <p:spPr>
          <a:xfrm>
            <a:off x="919788" y="2371342"/>
            <a:ext cx="816867" cy="2287678"/>
          </a:xfrm>
          <a:prstGeom prst="roundRect">
            <a:avLst>
              <a:gd name="adj" fmla="val 50000"/>
            </a:avLst>
          </a:prstGeom>
          <a:solidFill>
            <a:srgbClr val="ECECEC"/>
          </a:soli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9" name="文本框 61"/>
          <p:cNvSpPr txBox="1"/>
          <p:nvPr/>
        </p:nvSpPr>
        <p:spPr>
          <a:xfrm>
            <a:off x="873142" y="2469272"/>
            <a:ext cx="895841" cy="415498"/>
          </a:xfrm>
          <a:prstGeom prst="rect">
            <a:avLst/>
          </a:prstGeom>
          <a:noFill/>
        </p:spPr>
        <p:txBody>
          <a:bodyPr wrap="square" rtlCol="0">
            <a:spAutoFit/>
          </a:bodyPr>
          <a:lstStyle/>
          <a:p>
            <a:pPr algn="ctr"/>
            <a:r>
              <a:rPr lang="en-US" altLang="zh-CN" sz="2100" dirty="0">
                <a:solidFill>
                  <a:srgbClr val="0070C0"/>
                </a:solidFill>
                <a:latin typeface="Impact" panose="020B0806030902050204" pitchFamily="34" charset="0"/>
              </a:rPr>
              <a:t>90</a:t>
            </a:r>
            <a:r>
              <a:rPr lang="en-US" altLang="zh-CN" sz="1013" dirty="0">
                <a:solidFill>
                  <a:srgbClr val="0070C0"/>
                </a:solidFill>
                <a:latin typeface="Impact" panose="020B0806030902050204" pitchFamily="34" charset="0"/>
              </a:rPr>
              <a:t>%</a:t>
            </a:r>
            <a:endParaRPr lang="zh-CN" altLang="en-US" sz="2100" dirty="0">
              <a:solidFill>
                <a:srgbClr val="0070C0"/>
              </a:solidFill>
              <a:latin typeface="Impact" panose="020B0806030902050204" pitchFamily="34" charset="0"/>
            </a:endParaRPr>
          </a:p>
        </p:txBody>
      </p:sp>
      <p:grpSp>
        <p:nvGrpSpPr>
          <p:cNvPr id="100" name="组合 99"/>
          <p:cNvGrpSpPr/>
          <p:nvPr/>
        </p:nvGrpSpPr>
        <p:grpSpPr>
          <a:xfrm>
            <a:off x="983140" y="3923401"/>
            <a:ext cx="690162" cy="680242"/>
            <a:chOff x="1310682" y="3861049"/>
            <a:chExt cx="920096" cy="907199"/>
          </a:xfrm>
        </p:grpSpPr>
        <p:sp>
          <p:nvSpPr>
            <p:cNvPr id="101" name="椭圆 100"/>
            <p:cNvSpPr/>
            <p:nvPr/>
          </p:nvSpPr>
          <p:spPr>
            <a:xfrm>
              <a:off x="1310682" y="3861049"/>
              <a:ext cx="920096" cy="907199"/>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02" name="组合 101"/>
            <p:cNvGrpSpPr/>
            <p:nvPr/>
          </p:nvGrpSpPr>
          <p:grpSpPr>
            <a:xfrm>
              <a:off x="1344549" y="3894442"/>
              <a:ext cx="852360" cy="840412"/>
              <a:chOff x="1344549" y="3893401"/>
              <a:chExt cx="852360" cy="814203"/>
            </a:xfrm>
          </p:grpSpPr>
          <p:sp>
            <p:nvSpPr>
              <p:cNvPr id="103" name="椭圆 102"/>
              <p:cNvSpPr/>
              <p:nvPr/>
            </p:nvSpPr>
            <p:spPr>
              <a:xfrm>
                <a:off x="1344549" y="3893401"/>
                <a:ext cx="852360" cy="814203"/>
              </a:xfrm>
              <a:prstGeom prst="ellipse">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04" name="Group 8"/>
              <p:cNvGrpSpPr>
                <a:grpSpLocks noChangeAspect="1"/>
              </p:cNvGrpSpPr>
              <p:nvPr/>
            </p:nvGrpSpPr>
            <p:grpSpPr bwMode="auto">
              <a:xfrm>
                <a:off x="1557997" y="4064238"/>
                <a:ext cx="421027" cy="454651"/>
                <a:chOff x="3437" y="2282"/>
                <a:chExt cx="679" cy="744"/>
              </a:xfrm>
              <a:solidFill>
                <a:sysClr val="window" lastClr="FFFFFF"/>
              </a:solidFill>
            </p:grpSpPr>
            <p:sp>
              <p:nvSpPr>
                <p:cNvPr id="105"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6"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grpSp>
        <p:nvGrpSpPr>
          <p:cNvPr id="107" name="组合 106"/>
          <p:cNvGrpSpPr/>
          <p:nvPr/>
        </p:nvGrpSpPr>
        <p:grpSpPr>
          <a:xfrm>
            <a:off x="2582855" y="3923401"/>
            <a:ext cx="690162" cy="680242"/>
            <a:chOff x="3443358" y="3861049"/>
            <a:chExt cx="920096" cy="907199"/>
          </a:xfrm>
        </p:grpSpPr>
        <p:sp>
          <p:nvSpPr>
            <p:cNvPr id="108" name="椭圆 107"/>
            <p:cNvSpPr/>
            <p:nvPr/>
          </p:nvSpPr>
          <p:spPr>
            <a:xfrm>
              <a:off x="3443358" y="3861049"/>
              <a:ext cx="920096" cy="907199"/>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9" name="椭圆 108"/>
            <p:cNvSpPr/>
            <p:nvPr/>
          </p:nvSpPr>
          <p:spPr>
            <a:xfrm>
              <a:off x="3477225" y="3894442"/>
              <a:ext cx="852360" cy="840412"/>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10" name="Group 13"/>
            <p:cNvGrpSpPr>
              <a:grpSpLocks noChangeAspect="1"/>
            </p:cNvGrpSpPr>
            <p:nvPr/>
          </p:nvGrpSpPr>
          <p:grpSpPr bwMode="auto">
            <a:xfrm>
              <a:off x="3675268" y="4080591"/>
              <a:ext cx="461686" cy="475193"/>
              <a:chOff x="2426" y="2781"/>
              <a:chExt cx="593" cy="600"/>
            </a:xfrm>
            <a:solidFill>
              <a:sysClr val="window" lastClr="FFFFFF"/>
            </a:solidFill>
          </p:grpSpPr>
          <p:sp>
            <p:nvSpPr>
              <p:cNvPr id="11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13" name="组合 112"/>
          <p:cNvGrpSpPr/>
          <p:nvPr/>
        </p:nvGrpSpPr>
        <p:grpSpPr>
          <a:xfrm>
            <a:off x="4182572" y="3923401"/>
            <a:ext cx="690162" cy="680242"/>
            <a:chOff x="5576036" y="3861049"/>
            <a:chExt cx="920096" cy="907199"/>
          </a:xfrm>
        </p:grpSpPr>
        <p:sp>
          <p:nvSpPr>
            <p:cNvPr id="114" name="椭圆 113"/>
            <p:cNvSpPr/>
            <p:nvPr/>
          </p:nvSpPr>
          <p:spPr>
            <a:xfrm>
              <a:off x="5576036" y="3861049"/>
              <a:ext cx="920096" cy="907199"/>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5" name="椭圆 114"/>
            <p:cNvSpPr/>
            <p:nvPr/>
          </p:nvSpPr>
          <p:spPr>
            <a:xfrm>
              <a:off x="5609903" y="3894442"/>
              <a:ext cx="852360" cy="840412"/>
            </a:xfrm>
            <a:prstGeom prst="ellipse">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16" name="Group 18"/>
            <p:cNvGrpSpPr>
              <a:grpSpLocks noChangeAspect="1"/>
            </p:cNvGrpSpPr>
            <p:nvPr/>
          </p:nvGrpSpPr>
          <p:grpSpPr bwMode="auto">
            <a:xfrm>
              <a:off x="5793235" y="4088980"/>
              <a:ext cx="479594" cy="454601"/>
              <a:chOff x="3802" y="2858"/>
              <a:chExt cx="616" cy="574"/>
            </a:xfrm>
            <a:solidFill>
              <a:sysClr val="window" lastClr="FFFFFF"/>
            </a:solidFill>
          </p:grpSpPr>
          <p:sp>
            <p:nvSpPr>
              <p:cNvPr id="11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22" name="组合 121"/>
          <p:cNvGrpSpPr/>
          <p:nvPr/>
        </p:nvGrpSpPr>
        <p:grpSpPr>
          <a:xfrm>
            <a:off x="5782286" y="3923401"/>
            <a:ext cx="690162" cy="680240"/>
            <a:chOff x="7708712" y="3861048"/>
            <a:chExt cx="920096" cy="907197"/>
          </a:xfrm>
        </p:grpSpPr>
        <p:sp>
          <p:nvSpPr>
            <p:cNvPr id="123" name="椭圆 122"/>
            <p:cNvSpPr/>
            <p:nvPr/>
          </p:nvSpPr>
          <p:spPr>
            <a:xfrm>
              <a:off x="7708712" y="3861048"/>
              <a:ext cx="920096" cy="907197"/>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4" name="椭圆 123"/>
            <p:cNvSpPr/>
            <p:nvPr/>
          </p:nvSpPr>
          <p:spPr>
            <a:xfrm>
              <a:off x="7742578" y="3894440"/>
              <a:ext cx="852360" cy="840413"/>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25" name="Group 26"/>
            <p:cNvGrpSpPr>
              <a:grpSpLocks noChangeAspect="1"/>
            </p:cNvGrpSpPr>
            <p:nvPr/>
          </p:nvGrpSpPr>
          <p:grpSpPr bwMode="auto">
            <a:xfrm>
              <a:off x="7879441" y="4152182"/>
              <a:ext cx="620626" cy="312988"/>
              <a:chOff x="5676" y="2597"/>
              <a:chExt cx="1061" cy="526"/>
            </a:xfrm>
            <a:solidFill>
              <a:sysClr val="window" lastClr="FFFFFF"/>
            </a:solidFill>
          </p:grpSpPr>
          <p:sp>
            <p:nvSpPr>
              <p:cNvPr id="126"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7"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8"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9"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0"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1"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2"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3"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4"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5"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6"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7"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8"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9"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40"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41" name="组合 140"/>
          <p:cNvGrpSpPr/>
          <p:nvPr/>
        </p:nvGrpSpPr>
        <p:grpSpPr>
          <a:xfrm>
            <a:off x="7382003" y="3923401"/>
            <a:ext cx="690162" cy="680242"/>
            <a:chOff x="9841390" y="3861049"/>
            <a:chExt cx="920096" cy="907199"/>
          </a:xfrm>
        </p:grpSpPr>
        <p:sp>
          <p:nvSpPr>
            <p:cNvPr id="142" name="椭圆 141"/>
            <p:cNvSpPr/>
            <p:nvPr/>
          </p:nvSpPr>
          <p:spPr>
            <a:xfrm>
              <a:off x="9841390" y="3861049"/>
              <a:ext cx="920096" cy="907199"/>
            </a:xfrm>
            <a:prstGeom prst="ellipse">
              <a:avLst/>
            </a:prstGeom>
            <a:noFill/>
            <a:ln w="9525" cap="flat" cmpd="sng" algn="ctr">
              <a:solidFill>
                <a:sysClr val="window" lastClr="FFFFFF">
                  <a:lumMod val="6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3" name="椭圆 142"/>
            <p:cNvSpPr/>
            <p:nvPr/>
          </p:nvSpPr>
          <p:spPr>
            <a:xfrm>
              <a:off x="9875257" y="3894442"/>
              <a:ext cx="852360" cy="840412"/>
            </a:xfrm>
            <a:prstGeom prst="ellipse">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4" name="Freeform 108"/>
            <p:cNvSpPr>
              <a:spLocks noEditPoints="1"/>
            </p:cNvSpPr>
            <p:nvPr/>
          </p:nvSpPr>
          <p:spPr bwMode="auto">
            <a:xfrm>
              <a:off x="10063091" y="4074257"/>
              <a:ext cx="468085" cy="477872"/>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cxnSp>
        <p:nvCxnSpPr>
          <p:cNvPr id="145" name="直接连接符 144"/>
          <p:cNvCxnSpPr/>
          <p:nvPr/>
        </p:nvCxnSpPr>
        <p:spPr>
          <a:xfrm>
            <a:off x="711235" y="5075815"/>
            <a:ext cx="7643278" cy="0"/>
          </a:xfrm>
          <a:prstGeom prst="line">
            <a:avLst/>
          </a:prstGeom>
          <a:noFill/>
          <a:ln w="19050" cap="flat" cmpd="sng" algn="ctr">
            <a:solidFill>
              <a:sysClr val="windowText" lastClr="000000">
                <a:lumMod val="50000"/>
                <a:lumOff val="50000"/>
              </a:sysClr>
            </a:solidFill>
            <a:prstDash val="sysDot"/>
            <a:miter lim="800000"/>
          </a:ln>
          <a:effectLst/>
        </p:spPr>
      </p:cxnSp>
      <p:sp>
        <p:nvSpPr>
          <p:cNvPr id="146" name="文本框 128"/>
          <p:cNvSpPr txBox="1"/>
          <p:nvPr/>
        </p:nvSpPr>
        <p:spPr>
          <a:xfrm>
            <a:off x="974378" y="3357998"/>
            <a:ext cx="693368" cy="461665"/>
          </a:xfrm>
          <a:prstGeom prst="rect">
            <a:avLst/>
          </a:prstGeom>
          <a:noFill/>
        </p:spPr>
        <p:txBody>
          <a:bodyPr wrap="square" rtlCol="0">
            <a:spAutoFit/>
          </a:bodyPr>
          <a:lstStyle/>
          <a:p>
            <a:pPr algn="ctr"/>
            <a:r>
              <a:rPr lang="zh-CN" altLang="en-US" sz="1200" dirty="0">
                <a:solidFill>
                  <a:srgbClr val="0070C0"/>
                </a:solidFill>
                <a:latin typeface="+mn-ea"/>
              </a:rPr>
              <a:t>项目一</a:t>
            </a:r>
            <a:endParaRPr lang="en-US" altLang="zh-CN" sz="1200" dirty="0">
              <a:solidFill>
                <a:srgbClr val="0070C0"/>
              </a:solidFill>
              <a:latin typeface="+mn-ea"/>
            </a:endParaRPr>
          </a:p>
          <a:p>
            <a:pPr algn="ctr"/>
            <a:r>
              <a:rPr lang="zh-CN" altLang="en-US" sz="1200" dirty="0">
                <a:solidFill>
                  <a:srgbClr val="0070C0"/>
                </a:solidFill>
                <a:latin typeface="+mn-ea"/>
              </a:rPr>
              <a:t>名称</a:t>
            </a:r>
          </a:p>
        </p:txBody>
      </p:sp>
      <p:sp>
        <p:nvSpPr>
          <p:cNvPr id="147" name="文本框 128"/>
          <p:cNvSpPr txBox="1"/>
          <p:nvPr/>
        </p:nvSpPr>
        <p:spPr>
          <a:xfrm>
            <a:off x="2574093" y="3357998"/>
            <a:ext cx="693368" cy="461665"/>
          </a:xfrm>
          <a:prstGeom prst="rect">
            <a:avLst/>
          </a:prstGeom>
          <a:noFill/>
        </p:spPr>
        <p:txBody>
          <a:bodyPr wrap="square" rtlCol="0">
            <a:spAutoFit/>
          </a:bodyPr>
          <a:lstStyle/>
          <a:p>
            <a:pPr algn="ctr"/>
            <a:r>
              <a:rPr lang="zh-CN" altLang="en-US" sz="1200" dirty="0">
                <a:solidFill>
                  <a:srgbClr val="00B0F0"/>
                </a:solidFill>
                <a:latin typeface="+mn-ea"/>
              </a:rPr>
              <a:t>项目二</a:t>
            </a:r>
            <a:endParaRPr lang="en-US" altLang="zh-CN" sz="1200" dirty="0">
              <a:solidFill>
                <a:srgbClr val="00B0F0"/>
              </a:solidFill>
              <a:latin typeface="+mn-ea"/>
            </a:endParaRPr>
          </a:p>
          <a:p>
            <a:pPr algn="ctr"/>
            <a:r>
              <a:rPr lang="zh-CN" altLang="en-US" sz="1200" dirty="0">
                <a:solidFill>
                  <a:srgbClr val="00B0F0"/>
                </a:solidFill>
                <a:latin typeface="+mn-ea"/>
              </a:rPr>
              <a:t>名称</a:t>
            </a:r>
          </a:p>
        </p:txBody>
      </p:sp>
      <p:sp>
        <p:nvSpPr>
          <p:cNvPr id="148" name="文本框 128"/>
          <p:cNvSpPr txBox="1"/>
          <p:nvPr/>
        </p:nvSpPr>
        <p:spPr>
          <a:xfrm>
            <a:off x="4173810" y="3357998"/>
            <a:ext cx="693368" cy="461665"/>
          </a:xfrm>
          <a:prstGeom prst="rect">
            <a:avLst/>
          </a:prstGeom>
          <a:noFill/>
        </p:spPr>
        <p:txBody>
          <a:bodyPr wrap="square" rtlCol="0">
            <a:spAutoFit/>
          </a:bodyPr>
          <a:lstStyle/>
          <a:p>
            <a:pPr algn="ctr"/>
            <a:r>
              <a:rPr lang="zh-CN" altLang="en-US" sz="1200" dirty="0">
                <a:solidFill>
                  <a:srgbClr val="0070C0"/>
                </a:solidFill>
                <a:latin typeface="+mn-ea"/>
              </a:rPr>
              <a:t>项目三</a:t>
            </a:r>
            <a:endParaRPr lang="en-US" altLang="zh-CN" sz="1200" dirty="0">
              <a:solidFill>
                <a:srgbClr val="0070C0"/>
              </a:solidFill>
              <a:latin typeface="+mn-ea"/>
            </a:endParaRPr>
          </a:p>
          <a:p>
            <a:pPr algn="ctr"/>
            <a:r>
              <a:rPr lang="zh-CN" altLang="en-US" sz="1200" dirty="0">
                <a:solidFill>
                  <a:srgbClr val="0070C0"/>
                </a:solidFill>
                <a:latin typeface="+mn-ea"/>
              </a:rPr>
              <a:t>名称</a:t>
            </a:r>
          </a:p>
        </p:txBody>
      </p:sp>
      <p:sp>
        <p:nvSpPr>
          <p:cNvPr id="149" name="文本框 128"/>
          <p:cNvSpPr txBox="1"/>
          <p:nvPr/>
        </p:nvSpPr>
        <p:spPr>
          <a:xfrm>
            <a:off x="5773525" y="3357998"/>
            <a:ext cx="693368" cy="461665"/>
          </a:xfrm>
          <a:prstGeom prst="rect">
            <a:avLst/>
          </a:prstGeom>
          <a:noFill/>
        </p:spPr>
        <p:txBody>
          <a:bodyPr wrap="square" rtlCol="0">
            <a:spAutoFit/>
          </a:bodyPr>
          <a:lstStyle/>
          <a:p>
            <a:pPr algn="ctr"/>
            <a:r>
              <a:rPr lang="zh-CN" altLang="en-US" sz="1200" dirty="0">
                <a:solidFill>
                  <a:srgbClr val="00B0F0"/>
                </a:solidFill>
                <a:latin typeface="+mn-ea"/>
              </a:rPr>
              <a:t>项目四</a:t>
            </a:r>
            <a:endParaRPr lang="en-US" altLang="zh-CN" sz="1200" dirty="0">
              <a:solidFill>
                <a:srgbClr val="00B0F0"/>
              </a:solidFill>
              <a:latin typeface="+mn-ea"/>
            </a:endParaRPr>
          </a:p>
          <a:p>
            <a:pPr algn="ctr"/>
            <a:r>
              <a:rPr lang="zh-CN" altLang="en-US" sz="1200" dirty="0">
                <a:solidFill>
                  <a:srgbClr val="00B0F0"/>
                </a:solidFill>
                <a:latin typeface="+mn-ea"/>
              </a:rPr>
              <a:t>名称</a:t>
            </a:r>
          </a:p>
        </p:txBody>
      </p:sp>
      <p:sp>
        <p:nvSpPr>
          <p:cNvPr id="150" name="文本框 128"/>
          <p:cNvSpPr txBox="1"/>
          <p:nvPr/>
        </p:nvSpPr>
        <p:spPr>
          <a:xfrm>
            <a:off x="7373242" y="3357998"/>
            <a:ext cx="693368" cy="461665"/>
          </a:xfrm>
          <a:prstGeom prst="rect">
            <a:avLst/>
          </a:prstGeom>
          <a:noFill/>
        </p:spPr>
        <p:txBody>
          <a:bodyPr wrap="square" rtlCol="0">
            <a:spAutoFit/>
          </a:bodyPr>
          <a:lstStyle/>
          <a:p>
            <a:pPr algn="ctr"/>
            <a:r>
              <a:rPr lang="zh-CN" altLang="en-US" sz="1200" dirty="0">
                <a:solidFill>
                  <a:srgbClr val="0070C0"/>
                </a:solidFill>
                <a:latin typeface="+mn-ea"/>
              </a:rPr>
              <a:t>项目五</a:t>
            </a:r>
            <a:endParaRPr lang="en-US" altLang="zh-CN" sz="1200" dirty="0">
              <a:solidFill>
                <a:srgbClr val="0070C0"/>
              </a:solidFill>
              <a:latin typeface="+mn-ea"/>
            </a:endParaRPr>
          </a:p>
          <a:p>
            <a:pPr algn="ctr"/>
            <a:r>
              <a:rPr lang="zh-CN" altLang="en-US" sz="1200" dirty="0">
                <a:solidFill>
                  <a:srgbClr val="0070C0"/>
                </a:solidFill>
                <a:latin typeface="+mn-ea"/>
              </a:rPr>
              <a:t>名称</a:t>
            </a:r>
          </a:p>
        </p:txBody>
      </p:sp>
      <p:sp>
        <p:nvSpPr>
          <p:cNvPr id="151" name="文本框 129"/>
          <p:cNvSpPr txBox="1"/>
          <p:nvPr/>
        </p:nvSpPr>
        <p:spPr>
          <a:xfrm>
            <a:off x="1587983" y="5225425"/>
            <a:ext cx="5950943"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7"/>
                                            </p:tgtEl>
                                            <p:attrNameLst>
                                              <p:attrName>style.visibility</p:attrName>
                                            </p:attrNameLst>
                                          </p:cBhvr>
                                          <p:to>
                                            <p:strVal val="visible"/>
                                          </p:to>
                                        </p:set>
                                        <p:anim calcmode="lin" valueType="num" p14:bounceEnd="50000">
                                          <p:cBhvr additive="base">
                                            <p:cTn id="14" dur="500" fill="hold"/>
                                            <p:tgtEl>
                                              <p:spTgt spid="77"/>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7"/>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4"/>
                                            </p:tgtEl>
                                            <p:attrNameLst>
                                              <p:attrName>style.visibility</p:attrName>
                                            </p:attrNameLst>
                                          </p:cBhvr>
                                          <p:to>
                                            <p:strVal val="visible"/>
                                          </p:to>
                                        </p:set>
                                        <p:animEffect transition="in" filter="barn(outVertical)">
                                          <p:cBhvr>
                                            <p:cTn id="19" dur="700"/>
                                            <p:tgtEl>
                                              <p:spTgt spid="8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2000"/>
                                            <p:tgtEl>
                                              <p:spTgt spid="9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fade">
                                          <p:cBhvr>
                                            <p:cTn id="26" dur="2000"/>
                                            <p:tgtEl>
                                              <p:spTgt spid="9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fade">
                                          <p:cBhvr>
                                            <p:cTn id="29" dur="2000"/>
                                            <p:tgtEl>
                                              <p:spTgt spid="9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fade">
                                          <p:cBhvr>
                                            <p:cTn id="32" dur="2000"/>
                                            <p:tgtEl>
                                              <p:spTgt spid="8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fade">
                                          <p:cBhvr>
                                            <p:cTn id="35" dur="2000"/>
                                            <p:tgtEl>
                                              <p:spTgt spid="85"/>
                                            </p:tgtEl>
                                          </p:cBhvr>
                                        </p:animEffect>
                                      </p:childTnLst>
                                    </p:cTn>
                                  </p:par>
                                </p:childTnLst>
                              </p:cTn>
                            </p:par>
                            <p:par>
                              <p:cTn id="36" fill="hold">
                                <p:stCondLst>
                                  <p:cond delay="4000"/>
                                </p:stCondLst>
                                <p:childTnLst>
                                  <p:par>
                                    <p:cTn id="37" presetID="21" presetClass="entr" presetSubtype="1" fill="hold" nodeType="afterEffect">
                                      <p:stCondLst>
                                        <p:cond delay="0"/>
                                      </p:stCondLst>
                                      <p:childTnLst>
                                        <p:set>
                                          <p:cBhvr>
                                            <p:cTn id="38" dur="1" fill="hold">
                                              <p:stCondLst>
                                                <p:cond delay="0"/>
                                              </p:stCondLst>
                                            </p:cTn>
                                            <p:tgtEl>
                                              <p:spTgt spid="100"/>
                                            </p:tgtEl>
                                            <p:attrNameLst>
                                              <p:attrName>style.visibility</p:attrName>
                                            </p:attrNameLst>
                                          </p:cBhvr>
                                          <p:to>
                                            <p:strVal val="visible"/>
                                          </p:to>
                                        </p:set>
                                        <p:animEffect transition="in" filter="wheel(1)">
                                          <p:cBhvr>
                                            <p:cTn id="39" dur="1500"/>
                                            <p:tgtEl>
                                              <p:spTgt spid="100"/>
                                            </p:tgtEl>
                                          </p:cBhvr>
                                        </p:animEffect>
                                      </p:childTnLst>
                                    </p:cTn>
                                  </p:par>
                                  <p:par>
                                    <p:cTn id="40" presetID="21" presetClass="entr" presetSubtype="1" fill="hold" nodeType="withEffect">
                                      <p:stCondLst>
                                        <p:cond delay="500"/>
                                      </p:stCondLst>
                                      <p:childTnLst>
                                        <p:set>
                                          <p:cBhvr>
                                            <p:cTn id="41" dur="1" fill="hold">
                                              <p:stCondLst>
                                                <p:cond delay="0"/>
                                              </p:stCondLst>
                                            </p:cTn>
                                            <p:tgtEl>
                                              <p:spTgt spid="107"/>
                                            </p:tgtEl>
                                            <p:attrNameLst>
                                              <p:attrName>style.visibility</p:attrName>
                                            </p:attrNameLst>
                                          </p:cBhvr>
                                          <p:to>
                                            <p:strVal val="visible"/>
                                          </p:to>
                                        </p:set>
                                        <p:animEffect transition="in" filter="wheel(1)">
                                          <p:cBhvr>
                                            <p:cTn id="42" dur="1500"/>
                                            <p:tgtEl>
                                              <p:spTgt spid="107"/>
                                            </p:tgtEl>
                                          </p:cBhvr>
                                        </p:animEffect>
                                      </p:childTnLst>
                                    </p:cTn>
                                  </p:par>
                                  <p:par>
                                    <p:cTn id="43" presetID="21" presetClass="entr" presetSubtype="1" fill="hold" nodeType="withEffect">
                                      <p:stCondLst>
                                        <p:cond delay="1000"/>
                                      </p:stCondLst>
                                      <p:childTnLst>
                                        <p:set>
                                          <p:cBhvr>
                                            <p:cTn id="44" dur="1" fill="hold">
                                              <p:stCondLst>
                                                <p:cond delay="0"/>
                                              </p:stCondLst>
                                            </p:cTn>
                                            <p:tgtEl>
                                              <p:spTgt spid="113"/>
                                            </p:tgtEl>
                                            <p:attrNameLst>
                                              <p:attrName>style.visibility</p:attrName>
                                            </p:attrNameLst>
                                          </p:cBhvr>
                                          <p:to>
                                            <p:strVal val="visible"/>
                                          </p:to>
                                        </p:set>
                                        <p:animEffect transition="in" filter="wheel(1)">
                                          <p:cBhvr>
                                            <p:cTn id="45" dur="1500"/>
                                            <p:tgtEl>
                                              <p:spTgt spid="113"/>
                                            </p:tgtEl>
                                          </p:cBhvr>
                                        </p:animEffect>
                                      </p:childTnLst>
                                    </p:cTn>
                                  </p:par>
                                  <p:par>
                                    <p:cTn id="46" presetID="21" presetClass="entr" presetSubtype="1" fill="hold" nodeType="withEffect">
                                      <p:stCondLst>
                                        <p:cond delay="1500"/>
                                      </p:stCondLst>
                                      <p:childTnLst>
                                        <p:set>
                                          <p:cBhvr>
                                            <p:cTn id="47" dur="1" fill="hold">
                                              <p:stCondLst>
                                                <p:cond delay="0"/>
                                              </p:stCondLst>
                                            </p:cTn>
                                            <p:tgtEl>
                                              <p:spTgt spid="122"/>
                                            </p:tgtEl>
                                            <p:attrNameLst>
                                              <p:attrName>style.visibility</p:attrName>
                                            </p:attrNameLst>
                                          </p:cBhvr>
                                          <p:to>
                                            <p:strVal val="visible"/>
                                          </p:to>
                                        </p:set>
                                        <p:animEffect transition="in" filter="wheel(1)">
                                          <p:cBhvr>
                                            <p:cTn id="48" dur="1500"/>
                                            <p:tgtEl>
                                              <p:spTgt spid="122"/>
                                            </p:tgtEl>
                                          </p:cBhvr>
                                        </p:animEffect>
                                      </p:childTnLst>
                                    </p:cTn>
                                  </p:par>
                                  <p:par>
                                    <p:cTn id="49" presetID="21" presetClass="entr" presetSubtype="1" fill="hold" nodeType="withEffect">
                                      <p:stCondLst>
                                        <p:cond delay="2000"/>
                                      </p:stCondLst>
                                      <p:childTnLst>
                                        <p:set>
                                          <p:cBhvr>
                                            <p:cTn id="50" dur="1" fill="hold">
                                              <p:stCondLst>
                                                <p:cond delay="0"/>
                                              </p:stCondLst>
                                            </p:cTn>
                                            <p:tgtEl>
                                              <p:spTgt spid="141"/>
                                            </p:tgtEl>
                                            <p:attrNameLst>
                                              <p:attrName>style.visibility</p:attrName>
                                            </p:attrNameLst>
                                          </p:cBhvr>
                                          <p:to>
                                            <p:strVal val="visible"/>
                                          </p:to>
                                        </p:set>
                                        <p:animEffect transition="in" filter="wheel(1)">
                                          <p:cBhvr>
                                            <p:cTn id="51" dur="1500"/>
                                            <p:tgtEl>
                                              <p:spTgt spid="141"/>
                                            </p:tgtEl>
                                          </p:cBhvr>
                                        </p:animEffect>
                                      </p:childTnLst>
                                    </p:cTn>
                                  </p:par>
                                </p:childTnLst>
                              </p:cTn>
                            </p:par>
                            <p:par>
                              <p:cTn id="52" fill="hold">
                                <p:stCondLst>
                                  <p:cond delay="7500"/>
                                </p:stCondLst>
                                <p:childTnLst>
                                  <p:par>
                                    <p:cTn id="53" presetID="14" presetClass="entr" presetSubtype="10" fill="hold" grpId="0" nodeType="afterEffect">
                                      <p:stCondLst>
                                        <p:cond delay="0"/>
                                      </p:stCondLst>
                                      <p:childTnLst>
                                        <p:set>
                                          <p:cBhvr>
                                            <p:cTn id="54" dur="1" fill="hold">
                                              <p:stCondLst>
                                                <p:cond delay="0"/>
                                              </p:stCondLst>
                                            </p:cTn>
                                            <p:tgtEl>
                                              <p:spTgt spid="146"/>
                                            </p:tgtEl>
                                            <p:attrNameLst>
                                              <p:attrName>style.visibility</p:attrName>
                                            </p:attrNameLst>
                                          </p:cBhvr>
                                          <p:to>
                                            <p:strVal val="visible"/>
                                          </p:to>
                                        </p:set>
                                        <p:animEffect transition="in" filter="randombar(horizontal)">
                                          <p:cBhvr>
                                            <p:cTn id="55" dur="250"/>
                                            <p:tgtEl>
                                              <p:spTgt spid="146"/>
                                            </p:tgtEl>
                                          </p:cBhvr>
                                        </p:animEffect>
                                      </p:childTnLst>
                                    </p:cTn>
                                  </p:par>
                                </p:childTnLst>
                              </p:cTn>
                            </p:par>
                            <p:par>
                              <p:cTn id="56" fill="hold">
                                <p:stCondLst>
                                  <p:cond delay="7750"/>
                                </p:stCondLst>
                                <p:childTnLst>
                                  <p:par>
                                    <p:cTn id="57" presetID="14" presetClass="entr" presetSubtype="10" fill="hold" grpId="0" nodeType="afterEffect">
                                      <p:stCondLst>
                                        <p:cond delay="0"/>
                                      </p:stCondLst>
                                      <p:childTnLst>
                                        <p:set>
                                          <p:cBhvr>
                                            <p:cTn id="58" dur="1" fill="hold">
                                              <p:stCondLst>
                                                <p:cond delay="0"/>
                                              </p:stCondLst>
                                            </p:cTn>
                                            <p:tgtEl>
                                              <p:spTgt spid="147"/>
                                            </p:tgtEl>
                                            <p:attrNameLst>
                                              <p:attrName>style.visibility</p:attrName>
                                            </p:attrNameLst>
                                          </p:cBhvr>
                                          <p:to>
                                            <p:strVal val="visible"/>
                                          </p:to>
                                        </p:set>
                                        <p:animEffect transition="in" filter="randombar(horizontal)">
                                          <p:cBhvr>
                                            <p:cTn id="59" dur="250"/>
                                            <p:tgtEl>
                                              <p:spTgt spid="147"/>
                                            </p:tgtEl>
                                          </p:cBhvr>
                                        </p:animEffect>
                                      </p:childTnLst>
                                    </p:cTn>
                                  </p:par>
                                </p:childTnLst>
                              </p:cTn>
                            </p:par>
                            <p:par>
                              <p:cTn id="60" fill="hold">
                                <p:stCondLst>
                                  <p:cond delay="8000"/>
                                </p:stCondLst>
                                <p:childTnLst>
                                  <p:par>
                                    <p:cTn id="61" presetID="14" presetClass="entr" presetSubtype="10" fill="hold" grpId="0" nodeType="afterEffect">
                                      <p:stCondLst>
                                        <p:cond delay="0"/>
                                      </p:stCondLst>
                                      <p:childTnLst>
                                        <p:set>
                                          <p:cBhvr>
                                            <p:cTn id="62" dur="1" fill="hold">
                                              <p:stCondLst>
                                                <p:cond delay="0"/>
                                              </p:stCondLst>
                                            </p:cTn>
                                            <p:tgtEl>
                                              <p:spTgt spid="148"/>
                                            </p:tgtEl>
                                            <p:attrNameLst>
                                              <p:attrName>style.visibility</p:attrName>
                                            </p:attrNameLst>
                                          </p:cBhvr>
                                          <p:to>
                                            <p:strVal val="visible"/>
                                          </p:to>
                                        </p:set>
                                        <p:animEffect transition="in" filter="randombar(horizontal)">
                                          <p:cBhvr>
                                            <p:cTn id="63" dur="250"/>
                                            <p:tgtEl>
                                              <p:spTgt spid="148"/>
                                            </p:tgtEl>
                                          </p:cBhvr>
                                        </p:animEffect>
                                      </p:childTnLst>
                                    </p:cTn>
                                  </p:par>
                                </p:childTnLst>
                              </p:cTn>
                            </p:par>
                            <p:par>
                              <p:cTn id="64" fill="hold">
                                <p:stCondLst>
                                  <p:cond delay="8250"/>
                                </p:stCondLst>
                                <p:childTnLst>
                                  <p:par>
                                    <p:cTn id="65" presetID="14" presetClass="entr" presetSubtype="10" fill="hold" grpId="0" nodeType="afterEffect">
                                      <p:stCondLst>
                                        <p:cond delay="0"/>
                                      </p:stCondLst>
                                      <p:childTnLst>
                                        <p:set>
                                          <p:cBhvr>
                                            <p:cTn id="66" dur="1" fill="hold">
                                              <p:stCondLst>
                                                <p:cond delay="0"/>
                                              </p:stCondLst>
                                            </p:cTn>
                                            <p:tgtEl>
                                              <p:spTgt spid="149"/>
                                            </p:tgtEl>
                                            <p:attrNameLst>
                                              <p:attrName>style.visibility</p:attrName>
                                            </p:attrNameLst>
                                          </p:cBhvr>
                                          <p:to>
                                            <p:strVal val="visible"/>
                                          </p:to>
                                        </p:set>
                                        <p:animEffect transition="in" filter="randombar(horizontal)">
                                          <p:cBhvr>
                                            <p:cTn id="67" dur="250"/>
                                            <p:tgtEl>
                                              <p:spTgt spid="149"/>
                                            </p:tgtEl>
                                          </p:cBhvr>
                                        </p:animEffect>
                                      </p:childTnLst>
                                    </p:cTn>
                                  </p:par>
                                </p:childTnLst>
                              </p:cTn>
                            </p:par>
                            <p:par>
                              <p:cTn id="68" fill="hold">
                                <p:stCondLst>
                                  <p:cond delay="8500"/>
                                </p:stCondLst>
                                <p:childTnLst>
                                  <p:par>
                                    <p:cTn id="69" presetID="14" presetClass="entr" presetSubtype="10" fill="hold" grpId="0" nodeType="afterEffect">
                                      <p:stCondLst>
                                        <p:cond delay="0"/>
                                      </p:stCondLst>
                                      <p:childTnLst>
                                        <p:set>
                                          <p:cBhvr>
                                            <p:cTn id="70" dur="1" fill="hold">
                                              <p:stCondLst>
                                                <p:cond delay="0"/>
                                              </p:stCondLst>
                                            </p:cTn>
                                            <p:tgtEl>
                                              <p:spTgt spid="150"/>
                                            </p:tgtEl>
                                            <p:attrNameLst>
                                              <p:attrName>style.visibility</p:attrName>
                                            </p:attrNameLst>
                                          </p:cBhvr>
                                          <p:to>
                                            <p:strVal val="visible"/>
                                          </p:to>
                                        </p:set>
                                        <p:animEffect transition="in" filter="randombar(horizontal)">
                                          <p:cBhvr>
                                            <p:cTn id="71" dur="250"/>
                                            <p:tgtEl>
                                              <p:spTgt spid="150"/>
                                            </p:tgtEl>
                                          </p:cBhvr>
                                        </p:animEffect>
                                      </p:childTnLst>
                                    </p:cTn>
                                  </p:par>
                                </p:childTnLst>
                              </p:cTn>
                            </p:par>
                            <p:par>
                              <p:cTn id="72" fill="hold">
                                <p:stCondLst>
                                  <p:cond delay="8750"/>
                                </p:stCondLst>
                                <p:childTnLst>
                                  <p:par>
                                    <p:cTn id="73" presetID="22" presetClass="entr" presetSubtype="4" fill="hold" grpId="0" nodeType="afterEffect">
                                      <p:stCondLst>
                                        <p:cond delay="0"/>
                                      </p:stCondLst>
                                      <p:childTnLst>
                                        <p:set>
                                          <p:cBhvr>
                                            <p:cTn id="74" dur="1" fill="hold">
                                              <p:stCondLst>
                                                <p:cond delay="0"/>
                                              </p:stCondLst>
                                            </p:cTn>
                                            <p:tgtEl>
                                              <p:spTgt spid="98"/>
                                            </p:tgtEl>
                                            <p:attrNameLst>
                                              <p:attrName>style.visibility</p:attrName>
                                            </p:attrNameLst>
                                          </p:cBhvr>
                                          <p:to>
                                            <p:strVal val="visible"/>
                                          </p:to>
                                        </p:set>
                                        <p:animEffect transition="in" filter="wipe(down)">
                                          <p:cBhvr>
                                            <p:cTn id="75" dur="1000"/>
                                            <p:tgtEl>
                                              <p:spTgt spid="98"/>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down)">
                                          <p:cBhvr>
                                            <p:cTn id="78" dur="1000"/>
                                            <p:tgtEl>
                                              <p:spTgt spid="95"/>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92"/>
                                            </p:tgtEl>
                                            <p:attrNameLst>
                                              <p:attrName>style.visibility</p:attrName>
                                            </p:attrNameLst>
                                          </p:cBhvr>
                                          <p:to>
                                            <p:strVal val="visible"/>
                                          </p:to>
                                        </p:set>
                                        <p:animEffect transition="in" filter="wipe(down)">
                                          <p:cBhvr>
                                            <p:cTn id="81" dur="1000"/>
                                            <p:tgtEl>
                                              <p:spTgt spid="92"/>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89"/>
                                            </p:tgtEl>
                                            <p:attrNameLst>
                                              <p:attrName>style.visibility</p:attrName>
                                            </p:attrNameLst>
                                          </p:cBhvr>
                                          <p:to>
                                            <p:strVal val="visible"/>
                                          </p:to>
                                        </p:set>
                                        <p:animEffect transition="in" filter="wipe(down)">
                                          <p:cBhvr>
                                            <p:cTn id="84" dur="1000"/>
                                            <p:tgtEl>
                                              <p:spTgt spid="89"/>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down)">
                                          <p:cBhvr>
                                            <p:cTn id="87" dur="1000"/>
                                            <p:tgtEl>
                                              <p:spTgt spid="86"/>
                                            </p:tgtEl>
                                          </p:cBhvr>
                                        </p:animEffect>
                                      </p:childTnLst>
                                    </p:cTn>
                                  </p:par>
                                </p:childTnLst>
                              </p:cTn>
                            </p:par>
                            <p:par>
                              <p:cTn id="88" fill="hold">
                                <p:stCondLst>
                                  <p:cond delay="9750"/>
                                </p:stCondLst>
                                <p:childTnLst>
                                  <p:par>
                                    <p:cTn id="89" presetID="42" presetClass="entr" presetSubtype="0" fill="hold" grpId="0" nodeType="afterEffect">
                                      <p:stCondLst>
                                        <p:cond delay="0"/>
                                      </p:stCondLst>
                                      <p:childTnLst>
                                        <p:set>
                                          <p:cBhvr>
                                            <p:cTn id="90" dur="1" fill="hold">
                                              <p:stCondLst>
                                                <p:cond delay="0"/>
                                              </p:stCondLst>
                                            </p:cTn>
                                            <p:tgtEl>
                                              <p:spTgt spid="87"/>
                                            </p:tgtEl>
                                            <p:attrNameLst>
                                              <p:attrName>style.visibility</p:attrName>
                                            </p:attrNameLst>
                                          </p:cBhvr>
                                          <p:to>
                                            <p:strVal val="visible"/>
                                          </p:to>
                                        </p:set>
                                        <p:animEffect transition="in" filter="fade">
                                          <p:cBhvr>
                                            <p:cTn id="91" dur="1000"/>
                                            <p:tgtEl>
                                              <p:spTgt spid="87"/>
                                            </p:tgtEl>
                                          </p:cBhvr>
                                        </p:animEffect>
                                        <p:anim calcmode="lin" valueType="num">
                                          <p:cBhvr>
                                            <p:cTn id="92" dur="1000" fill="hold"/>
                                            <p:tgtEl>
                                              <p:spTgt spid="87"/>
                                            </p:tgtEl>
                                            <p:attrNameLst>
                                              <p:attrName>ppt_x</p:attrName>
                                            </p:attrNameLst>
                                          </p:cBhvr>
                                          <p:tavLst>
                                            <p:tav tm="0">
                                              <p:val>
                                                <p:strVal val="#ppt_x"/>
                                              </p:val>
                                            </p:tav>
                                            <p:tav tm="100000">
                                              <p:val>
                                                <p:strVal val="#ppt_x"/>
                                              </p:val>
                                            </p:tav>
                                          </p:tavLst>
                                        </p:anim>
                                        <p:anim calcmode="lin" valueType="num">
                                          <p:cBhvr>
                                            <p:cTn id="93" dur="1000" fill="hold"/>
                                            <p:tgtEl>
                                              <p:spTgt spid="8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90"/>
                                            </p:tgtEl>
                                            <p:attrNameLst>
                                              <p:attrName>style.visibility</p:attrName>
                                            </p:attrNameLst>
                                          </p:cBhvr>
                                          <p:to>
                                            <p:strVal val="visible"/>
                                          </p:to>
                                        </p:set>
                                        <p:animEffect transition="in" filter="fade">
                                          <p:cBhvr>
                                            <p:cTn id="96" dur="1000"/>
                                            <p:tgtEl>
                                              <p:spTgt spid="90"/>
                                            </p:tgtEl>
                                          </p:cBhvr>
                                        </p:animEffect>
                                        <p:anim calcmode="lin" valueType="num">
                                          <p:cBhvr>
                                            <p:cTn id="97" dur="1000" fill="hold"/>
                                            <p:tgtEl>
                                              <p:spTgt spid="90"/>
                                            </p:tgtEl>
                                            <p:attrNameLst>
                                              <p:attrName>ppt_x</p:attrName>
                                            </p:attrNameLst>
                                          </p:cBhvr>
                                          <p:tavLst>
                                            <p:tav tm="0">
                                              <p:val>
                                                <p:strVal val="#ppt_x"/>
                                              </p:val>
                                            </p:tav>
                                            <p:tav tm="100000">
                                              <p:val>
                                                <p:strVal val="#ppt_x"/>
                                              </p:val>
                                            </p:tav>
                                          </p:tavLst>
                                        </p:anim>
                                        <p:anim calcmode="lin" valueType="num">
                                          <p:cBhvr>
                                            <p:cTn id="98" dur="1000" fill="hold"/>
                                            <p:tgtEl>
                                              <p:spTgt spid="90"/>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93"/>
                                            </p:tgtEl>
                                            <p:attrNameLst>
                                              <p:attrName>style.visibility</p:attrName>
                                            </p:attrNameLst>
                                          </p:cBhvr>
                                          <p:to>
                                            <p:strVal val="visible"/>
                                          </p:to>
                                        </p:set>
                                        <p:animEffect transition="in" filter="fade">
                                          <p:cBhvr>
                                            <p:cTn id="101" dur="1000"/>
                                            <p:tgtEl>
                                              <p:spTgt spid="93"/>
                                            </p:tgtEl>
                                          </p:cBhvr>
                                        </p:animEffect>
                                        <p:anim calcmode="lin" valueType="num">
                                          <p:cBhvr>
                                            <p:cTn id="102" dur="1000" fill="hold"/>
                                            <p:tgtEl>
                                              <p:spTgt spid="93"/>
                                            </p:tgtEl>
                                            <p:attrNameLst>
                                              <p:attrName>ppt_x</p:attrName>
                                            </p:attrNameLst>
                                          </p:cBhvr>
                                          <p:tavLst>
                                            <p:tav tm="0">
                                              <p:val>
                                                <p:strVal val="#ppt_x"/>
                                              </p:val>
                                            </p:tav>
                                            <p:tav tm="100000">
                                              <p:val>
                                                <p:strVal val="#ppt_x"/>
                                              </p:val>
                                            </p:tav>
                                          </p:tavLst>
                                        </p:anim>
                                        <p:anim calcmode="lin" valueType="num">
                                          <p:cBhvr>
                                            <p:cTn id="103" dur="1000" fill="hold"/>
                                            <p:tgtEl>
                                              <p:spTgt spid="9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96"/>
                                            </p:tgtEl>
                                            <p:attrNameLst>
                                              <p:attrName>style.visibility</p:attrName>
                                            </p:attrNameLst>
                                          </p:cBhvr>
                                          <p:to>
                                            <p:strVal val="visible"/>
                                          </p:to>
                                        </p:set>
                                        <p:animEffect transition="in" filter="fade">
                                          <p:cBhvr>
                                            <p:cTn id="106" dur="1000"/>
                                            <p:tgtEl>
                                              <p:spTgt spid="96"/>
                                            </p:tgtEl>
                                          </p:cBhvr>
                                        </p:animEffect>
                                        <p:anim calcmode="lin" valueType="num">
                                          <p:cBhvr>
                                            <p:cTn id="107" dur="1000" fill="hold"/>
                                            <p:tgtEl>
                                              <p:spTgt spid="96"/>
                                            </p:tgtEl>
                                            <p:attrNameLst>
                                              <p:attrName>ppt_x</p:attrName>
                                            </p:attrNameLst>
                                          </p:cBhvr>
                                          <p:tavLst>
                                            <p:tav tm="0">
                                              <p:val>
                                                <p:strVal val="#ppt_x"/>
                                              </p:val>
                                            </p:tav>
                                            <p:tav tm="100000">
                                              <p:val>
                                                <p:strVal val="#ppt_x"/>
                                              </p:val>
                                            </p:tav>
                                          </p:tavLst>
                                        </p:anim>
                                        <p:anim calcmode="lin" valueType="num">
                                          <p:cBhvr>
                                            <p:cTn id="108" dur="1000" fill="hold"/>
                                            <p:tgtEl>
                                              <p:spTgt spid="9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99"/>
                                            </p:tgtEl>
                                            <p:attrNameLst>
                                              <p:attrName>style.visibility</p:attrName>
                                            </p:attrNameLst>
                                          </p:cBhvr>
                                          <p:to>
                                            <p:strVal val="visible"/>
                                          </p:to>
                                        </p:set>
                                        <p:animEffect transition="in" filter="fade">
                                          <p:cBhvr>
                                            <p:cTn id="111" dur="1000"/>
                                            <p:tgtEl>
                                              <p:spTgt spid="99"/>
                                            </p:tgtEl>
                                          </p:cBhvr>
                                        </p:animEffect>
                                        <p:anim calcmode="lin" valueType="num">
                                          <p:cBhvr>
                                            <p:cTn id="112" dur="1000" fill="hold"/>
                                            <p:tgtEl>
                                              <p:spTgt spid="99"/>
                                            </p:tgtEl>
                                            <p:attrNameLst>
                                              <p:attrName>ppt_x</p:attrName>
                                            </p:attrNameLst>
                                          </p:cBhvr>
                                          <p:tavLst>
                                            <p:tav tm="0">
                                              <p:val>
                                                <p:strVal val="#ppt_x"/>
                                              </p:val>
                                            </p:tav>
                                            <p:tav tm="100000">
                                              <p:val>
                                                <p:strVal val="#ppt_x"/>
                                              </p:val>
                                            </p:tav>
                                          </p:tavLst>
                                        </p:anim>
                                        <p:anim calcmode="lin" valueType="num">
                                          <p:cBhvr>
                                            <p:cTn id="113" dur="1000" fill="hold"/>
                                            <p:tgtEl>
                                              <p:spTgt spid="99"/>
                                            </p:tgtEl>
                                            <p:attrNameLst>
                                              <p:attrName>ppt_y</p:attrName>
                                            </p:attrNameLst>
                                          </p:cBhvr>
                                          <p:tavLst>
                                            <p:tav tm="0">
                                              <p:val>
                                                <p:strVal val="#ppt_y+.1"/>
                                              </p:val>
                                            </p:tav>
                                            <p:tav tm="100000">
                                              <p:val>
                                                <p:strVal val="#ppt_y"/>
                                              </p:val>
                                            </p:tav>
                                          </p:tavLst>
                                        </p:anim>
                                      </p:childTnLst>
                                    </p:cTn>
                                  </p:par>
                                </p:childTnLst>
                              </p:cTn>
                            </p:par>
                            <p:par>
                              <p:cTn id="114" fill="hold">
                                <p:stCondLst>
                                  <p:cond delay="10750"/>
                                </p:stCondLst>
                                <p:childTnLst>
                                  <p:par>
                                    <p:cTn id="115" presetID="16" presetClass="entr" presetSubtype="37" fill="hold" nodeType="afterEffect">
                                      <p:stCondLst>
                                        <p:cond delay="0"/>
                                      </p:stCondLst>
                                      <p:childTnLst>
                                        <p:set>
                                          <p:cBhvr>
                                            <p:cTn id="116" dur="1" fill="hold">
                                              <p:stCondLst>
                                                <p:cond delay="0"/>
                                              </p:stCondLst>
                                            </p:cTn>
                                            <p:tgtEl>
                                              <p:spTgt spid="145"/>
                                            </p:tgtEl>
                                            <p:attrNameLst>
                                              <p:attrName>style.visibility</p:attrName>
                                            </p:attrNameLst>
                                          </p:cBhvr>
                                          <p:to>
                                            <p:strVal val="visible"/>
                                          </p:to>
                                        </p:set>
                                        <p:animEffect transition="in" filter="barn(outVertical)">
                                          <p:cBhvr>
                                            <p:cTn id="117" dur="500"/>
                                            <p:tgtEl>
                                              <p:spTgt spid="145"/>
                                            </p:tgtEl>
                                          </p:cBhvr>
                                        </p:animEffect>
                                      </p:childTnLst>
                                    </p:cTn>
                                  </p:par>
                                </p:childTnLst>
                              </p:cTn>
                            </p:par>
                            <p:par>
                              <p:cTn id="118" fill="hold">
                                <p:stCondLst>
                                  <p:cond delay="11250"/>
                                </p:stCondLst>
                                <p:childTnLst>
                                  <p:par>
                                    <p:cTn id="119" presetID="42" presetClass="entr" presetSubtype="0" fill="hold" grpId="0" nodeType="afterEffect">
                                      <p:stCondLst>
                                        <p:cond delay="0"/>
                                      </p:stCondLst>
                                      <p:childTnLst>
                                        <p:set>
                                          <p:cBhvr>
                                            <p:cTn id="120" dur="1" fill="hold">
                                              <p:stCondLst>
                                                <p:cond delay="0"/>
                                              </p:stCondLst>
                                            </p:cTn>
                                            <p:tgtEl>
                                              <p:spTgt spid="151"/>
                                            </p:tgtEl>
                                            <p:attrNameLst>
                                              <p:attrName>style.visibility</p:attrName>
                                            </p:attrNameLst>
                                          </p:cBhvr>
                                          <p:to>
                                            <p:strVal val="visible"/>
                                          </p:to>
                                        </p:set>
                                        <p:animEffect transition="in" filter="fade">
                                          <p:cBhvr>
                                            <p:cTn id="121" dur="1000"/>
                                            <p:tgtEl>
                                              <p:spTgt spid="151"/>
                                            </p:tgtEl>
                                          </p:cBhvr>
                                        </p:animEffect>
                                        <p:anim calcmode="lin" valueType="num">
                                          <p:cBhvr>
                                            <p:cTn id="122" dur="1000" fill="hold"/>
                                            <p:tgtEl>
                                              <p:spTgt spid="151"/>
                                            </p:tgtEl>
                                            <p:attrNameLst>
                                              <p:attrName>ppt_x</p:attrName>
                                            </p:attrNameLst>
                                          </p:cBhvr>
                                          <p:tavLst>
                                            <p:tav tm="0">
                                              <p:val>
                                                <p:strVal val="#ppt_x"/>
                                              </p:val>
                                            </p:tav>
                                            <p:tav tm="100000">
                                              <p:val>
                                                <p:strVal val="#ppt_x"/>
                                              </p:val>
                                            </p:tav>
                                          </p:tavLst>
                                        </p:anim>
                                        <p:anim calcmode="lin" valueType="num">
                                          <p:cBhvr>
                                            <p:cTn id="123"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84" grpId="0"/>
          <p:bldP spid="85" grpId="0" animBg="1"/>
          <p:bldP spid="86" grpId="0" animBg="1"/>
          <p:bldP spid="87" grpId="0"/>
          <p:bldP spid="88" grpId="0" animBg="1"/>
          <p:bldP spid="89" grpId="0" animBg="1"/>
          <p:bldP spid="90" grpId="0"/>
          <p:bldP spid="91" grpId="0" animBg="1"/>
          <p:bldP spid="92" grpId="0" animBg="1"/>
          <p:bldP spid="93" grpId="0"/>
          <p:bldP spid="94" grpId="0" animBg="1"/>
          <p:bldP spid="95" grpId="0" animBg="1"/>
          <p:bldP spid="96" grpId="0"/>
          <p:bldP spid="97" grpId="0" animBg="1"/>
          <p:bldP spid="98" grpId="0" animBg="1"/>
          <p:bldP spid="99" grpId="0"/>
          <p:bldP spid="146" grpId="0"/>
          <p:bldP spid="147" grpId="0"/>
          <p:bldP spid="148" grpId="0"/>
          <p:bldP spid="149" grpId="0"/>
          <p:bldP spid="150" grpId="0"/>
          <p:bldP spid="15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8"/>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7"/>
                                            </p:tgtEl>
                                            <p:attrNameLst>
                                              <p:attrName>style.visibility</p:attrName>
                                            </p:attrNameLst>
                                          </p:cBhvr>
                                          <p:to>
                                            <p:strVal val="visible"/>
                                          </p:to>
                                        </p:set>
                                        <p:anim calcmode="lin" valueType="num">
                                          <p:cBhvr additive="base">
                                            <p:cTn id="14" dur="500" fill="hold"/>
                                            <p:tgtEl>
                                              <p:spTgt spid="77"/>
                                            </p:tgtEl>
                                            <p:attrNameLst>
                                              <p:attrName>ppt_x</p:attrName>
                                            </p:attrNameLst>
                                          </p:cBhvr>
                                          <p:tavLst>
                                            <p:tav tm="0">
                                              <p:val>
                                                <p:strVal val="1+#ppt_w/2"/>
                                              </p:val>
                                            </p:tav>
                                            <p:tav tm="100000">
                                              <p:val>
                                                <p:strVal val="#ppt_x"/>
                                              </p:val>
                                            </p:tav>
                                          </p:tavLst>
                                        </p:anim>
                                        <p:anim calcmode="lin" valueType="num">
                                          <p:cBhvr additive="base">
                                            <p:cTn id="15" dur="500" fill="hold"/>
                                            <p:tgtEl>
                                              <p:spTgt spid="77"/>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4"/>
                                            </p:tgtEl>
                                            <p:attrNameLst>
                                              <p:attrName>style.visibility</p:attrName>
                                            </p:attrNameLst>
                                          </p:cBhvr>
                                          <p:to>
                                            <p:strVal val="visible"/>
                                          </p:to>
                                        </p:set>
                                        <p:animEffect transition="in" filter="barn(outVertical)">
                                          <p:cBhvr>
                                            <p:cTn id="19" dur="700"/>
                                            <p:tgtEl>
                                              <p:spTgt spid="8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2000"/>
                                            <p:tgtEl>
                                              <p:spTgt spid="9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fade">
                                          <p:cBhvr>
                                            <p:cTn id="26" dur="2000"/>
                                            <p:tgtEl>
                                              <p:spTgt spid="9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fade">
                                          <p:cBhvr>
                                            <p:cTn id="29" dur="2000"/>
                                            <p:tgtEl>
                                              <p:spTgt spid="9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fade">
                                          <p:cBhvr>
                                            <p:cTn id="32" dur="2000"/>
                                            <p:tgtEl>
                                              <p:spTgt spid="8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fade">
                                          <p:cBhvr>
                                            <p:cTn id="35" dur="2000"/>
                                            <p:tgtEl>
                                              <p:spTgt spid="85"/>
                                            </p:tgtEl>
                                          </p:cBhvr>
                                        </p:animEffect>
                                      </p:childTnLst>
                                    </p:cTn>
                                  </p:par>
                                </p:childTnLst>
                              </p:cTn>
                            </p:par>
                            <p:par>
                              <p:cTn id="36" fill="hold">
                                <p:stCondLst>
                                  <p:cond delay="4000"/>
                                </p:stCondLst>
                                <p:childTnLst>
                                  <p:par>
                                    <p:cTn id="37" presetID="21" presetClass="entr" presetSubtype="1" fill="hold" nodeType="afterEffect">
                                      <p:stCondLst>
                                        <p:cond delay="0"/>
                                      </p:stCondLst>
                                      <p:childTnLst>
                                        <p:set>
                                          <p:cBhvr>
                                            <p:cTn id="38" dur="1" fill="hold">
                                              <p:stCondLst>
                                                <p:cond delay="0"/>
                                              </p:stCondLst>
                                            </p:cTn>
                                            <p:tgtEl>
                                              <p:spTgt spid="100"/>
                                            </p:tgtEl>
                                            <p:attrNameLst>
                                              <p:attrName>style.visibility</p:attrName>
                                            </p:attrNameLst>
                                          </p:cBhvr>
                                          <p:to>
                                            <p:strVal val="visible"/>
                                          </p:to>
                                        </p:set>
                                        <p:animEffect transition="in" filter="wheel(1)">
                                          <p:cBhvr>
                                            <p:cTn id="39" dur="1500"/>
                                            <p:tgtEl>
                                              <p:spTgt spid="100"/>
                                            </p:tgtEl>
                                          </p:cBhvr>
                                        </p:animEffect>
                                      </p:childTnLst>
                                    </p:cTn>
                                  </p:par>
                                  <p:par>
                                    <p:cTn id="40" presetID="21" presetClass="entr" presetSubtype="1" fill="hold" nodeType="withEffect">
                                      <p:stCondLst>
                                        <p:cond delay="500"/>
                                      </p:stCondLst>
                                      <p:childTnLst>
                                        <p:set>
                                          <p:cBhvr>
                                            <p:cTn id="41" dur="1" fill="hold">
                                              <p:stCondLst>
                                                <p:cond delay="0"/>
                                              </p:stCondLst>
                                            </p:cTn>
                                            <p:tgtEl>
                                              <p:spTgt spid="107"/>
                                            </p:tgtEl>
                                            <p:attrNameLst>
                                              <p:attrName>style.visibility</p:attrName>
                                            </p:attrNameLst>
                                          </p:cBhvr>
                                          <p:to>
                                            <p:strVal val="visible"/>
                                          </p:to>
                                        </p:set>
                                        <p:animEffect transition="in" filter="wheel(1)">
                                          <p:cBhvr>
                                            <p:cTn id="42" dur="1500"/>
                                            <p:tgtEl>
                                              <p:spTgt spid="107"/>
                                            </p:tgtEl>
                                          </p:cBhvr>
                                        </p:animEffect>
                                      </p:childTnLst>
                                    </p:cTn>
                                  </p:par>
                                  <p:par>
                                    <p:cTn id="43" presetID="21" presetClass="entr" presetSubtype="1" fill="hold" nodeType="withEffect">
                                      <p:stCondLst>
                                        <p:cond delay="1000"/>
                                      </p:stCondLst>
                                      <p:childTnLst>
                                        <p:set>
                                          <p:cBhvr>
                                            <p:cTn id="44" dur="1" fill="hold">
                                              <p:stCondLst>
                                                <p:cond delay="0"/>
                                              </p:stCondLst>
                                            </p:cTn>
                                            <p:tgtEl>
                                              <p:spTgt spid="113"/>
                                            </p:tgtEl>
                                            <p:attrNameLst>
                                              <p:attrName>style.visibility</p:attrName>
                                            </p:attrNameLst>
                                          </p:cBhvr>
                                          <p:to>
                                            <p:strVal val="visible"/>
                                          </p:to>
                                        </p:set>
                                        <p:animEffect transition="in" filter="wheel(1)">
                                          <p:cBhvr>
                                            <p:cTn id="45" dur="1500"/>
                                            <p:tgtEl>
                                              <p:spTgt spid="113"/>
                                            </p:tgtEl>
                                          </p:cBhvr>
                                        </p:animEffect>
                                      </p:childTnLst>
                                    </p:cTn>
                                  </p:par>
                                  <p:par>
                                    <p:cTn id="46" presetID="21" presetClass="entr" presetSubtype="1" fill="hold" nodeType="withEffect">
                                      <p:stCondLst>
                                        <p:cond delay="1500"/>
                                      </p:stCondLst>
                                      <p:childTnLst>
                                        <p:set>
                                          <p:cBhvr>
                                            <p:cTn id="47" dur="1" fill="hold">
                                              <p:stCondLst>
                                                <p:cond delay="0"/>
                                              </p:stCondLst>
                                            </p:cTn>
                                            <p:tgtEl>
                                              <p:spTgt spid="122"/>
                                            </p:tgtEl>
                                            <p:attrNameLst>
                                              <p:attrName>style.visibility</p:attrName>
                                            </p:attrNameLst>
                                          </p:cBhvr>
                                          <p:to>
                                            <p:strVal val="visible"/>
                                          </p:to>
                                        </p:set>
                                        <p:animEffect transition="in" filter="wheel(1)">
                                          <p:cBhvr>
                                            <p:cTn id="48" dur="1500"/>
                                            <p:tgtEl>
                                              <p:spTgt spid="122"/>
                                            </p:tgtEl>
                                          </p:cBhvr>
                                        </p:animEffect>
                                      </p:childTnLst>
                                    </p:cTn>
                                  </p:par>
                                  <p:par>
                                    <p:cTn id="49" presetID="21" presetClass="entr" presetSubtype="1" fill="hold" nodeType="withEffect">
                                      <p:stCondLst>
                                        <p:cond delay="2000"/>
                                      </p:stCondLst>
                                      <p:childTnLst>
                                        <p:set>
                                          <p:cBhvr>
                                            <p:cTn id="50" dur="1" fill="hold">
                                              <p:stCondLst>
                                                <p:cond delay="0"/>
                                              </p:stCondLst>
                                            </p:cTn>
                                            <p:tgtEl>
                                              <p:spTgt spid="141"/>
                                            </p:tgtEl>
                                            <p:attrNameLst>
                                              <p:attrName>style.visibility</p:attrName>
                                            </p:attrNameLst>
                                          </p:cBhvr>
                                          <p:to>
                                            <p:strVal val="visible"/>
                                          </p:to>
                                        </p:set>
                                        <p:animEffect transition="in" filter="wheel(1)">
                                          <p:cBhvr>
                                            <p:cTn id="51" dur="1500"/>
                                            <p:tgtEl>
                                              <p:spTgt spid="141"/>
                                            </p:tgtEl>
                                          </p:cBhvr>
                                        </p:animEffect>
                                      </p:childTnLst>
                                    </p:cTn>
                                  </p:par>
                                </p:childTnLst>
                              </p:cTn>
                            </p:par>
                            <p:par>
                              <p:cTn id="52" fill="hold">
                                <p:stCondLst>
                                  <p:cond delay="7500"/>
                                </p:stCondLst>
                                <p:childTnLst>
                                  <p:par>
                                    <p:cTn id="53" presetID="14" presetClass="entr" presetSubtype="10" fill="hold" grpId="0" nodeType="afterEffect">
                                      <p:stCondLst>
                                        <p:cond delay="0"/>
                                      </p:stCondLst>
                                      <p:childTnLst>
                                        <p:set>
                                          <p:cBhvr>
                                            <p:cTn id="54" dur="1" fill="hold">
                                              <p:stCondLst>
                                                <p:cond delay="0"/>
                                              </p:stCondLst>
                                            </p:cTn>
                                            <p:tgtEl>
                                              <p:spTgt spid="146"/>
                                            </p:tgtEl>
                                            <p:attrNameLst>
                                              <p:attrName>style.visibility</p:attrName>
                                            </p:attrNameLst>
                                          </p:cBhvr>
                                          <p:to>
                                            <p:strVal val="visible"/>
                                          </p:to>
                                        </p:set>
                                        <p:animEffect transition="in" filter="randombar(horizontal)">
                                          <p:cBhvr>
                                            <p:cTn id="55" dur="250"/>
                                            <p:tgtEl>
                                              <p:spTgt spid="146"/>
                                            </p:tgtEl>
                                          </p:cBhvr>
                                        </p:animEffect>
                                      </p:childTnLst>
                                    </p:cTn>
                                  </p:par>
                                </p:childTnLst>
                              </p:cTn>
                            </p:par>
                            <p:par>
                              <p:cTn id="56" fill="hold">
                                <p:stCondLst>
                                  <p:cond delay="7750"/>
                                </p:stCondLst>
                                <p:childTnLst>
                                  <p:par>
                                    <p:cTn id="57" presetID="14" presetClass="entr" presetSubtype="10" fill="hold" grpId="0" nodeType="afterEffect">
                                      <p:stCondLst>
                                        <p:cond delay="0"/>
                                      </p:stCondLst>
                                      <p:childTnLst>
                                        <p:set>
                                          <p:cBhvr>
                                            <p:cTn id="58" dur="1" fill="hold">
                                              <p:stCondLst>
                                                <p:cond delay="0"/>
                                              </p:stCondLst>
                                            </p:cTn>
                                            <p:tgtEl>
                                              <p:spTgt spid="147"/>
                                            </p:tgtEl>
                                            <p:attrNameLst>
                                              <p:attrName>style.visibility</p:attrName>
                                            </p:attrNameLst>
                                          </p:cBhvr>
                                          <p:to>
                                            <p:strVal val="visible"/>
                                          </p:to>
                                        </p:set>
                                        <p:animEffect transition="in" filter="randombar(horizontal)">
                                          <p:cBhvr>
                                            <p:cTn id="59" dur="250"/>
                                            <p:tgtEl>
                                              <p:spTgt spid="147"/>
                                            </p:tgtEl>
                                          </p:cBhvr>
                                        </p:animEffect>
                                      </p:childTnLst>
                                    </p:cTn>
                                  </p:par>
                                </p:childTnLst>
                              </p:cTn>
                            </p:par>
                            <p:par>
                              <p:cTn id="60" fill="hold">
                                <p:stCondLst>
                                  <p:cond delay="8000"/>
                                </p:stCondLst>
                                <p:childTnLst>
                                  <p:par>
                                    <p:cTn id="61" presetID="14" presetClass="entr" presetSubtype="10" fill="hold" grpId="0" nodeType="afterEffect">
                                      <p:stCondLst>
                                        <p:cond delay="0"/>
                                      </p:stCondLst>
                                      <p:childTnLst>
                                        <p:set>
                                          <p:cBhvr>
                                            <p:cTn id="62" dur="1" fill="hold">
                                              <p:stCondLst>
                                                <p:cond delay="0"/>
                                              </p:stCondLst>
                                            </p:cTn>
                                            <p:tgtEl>
                                              <p:spTgt spid="148"/>
                                            </p:tgtEl>
                                            <p:attrNameLst>
                                              <p:attrName>style.visibility</p:attrName>
                                            </p:attrNameLst>
                                          </p:cBhvr>
                                          <p:to>
                                            <p:strVal val="visible"/>
                                          </p:to>
                                        </p:set>
                                        <p:animEffect transition="in" filter="randombar(horizontal)">
                                          <p:cBhvr>
                                            <p:cTn id="63" dur="250"/>
                                            <p:tgtEl>
                                              <p:spTgt spid="148"/>
                                            </p:tgtEl>
                                          </p:cBhvr>
                                        </p:animEffect>
                                      </p:childTnLst>
                                    </p:cTn>
                                  </p:par>
                                </p:childTnLst>
                              </p:cTn>
                            </p:par>
                            <p:par>
                              <p:cTn id="64" fill="hold">
                                <p:stCondLst>
                                  <p:cond delay="8250"/>
                                </p:stCondLst>
                                <p:childTnLst>
                                  <p:par>
                                    <p:cTn id="65" presetID="14" presetClass="entr" presetSubtype="10" fill="hold" grpId="0" nodeType="afterEffect">
                                      <p:stCondLst>
                                        <p:cond delay="0"/>
                                      </p:stCondLst>
                                      <p:childTnLst>
                                        <p:set>
                                          <p:cBhvr>
                                            <p:cTn id="66" dur="1" fill="hold">
                                              <p:stCondLst>
                                                <p:cond delay="0"/>
                                              </p:stCondLst>
                                            </p:cTn>
                                            <p:tgtEl>
                                              <p:spTgt spid="149"/>
                                            </p:tgtEl>
                                            <p:attrNameLst>
                                              <p:attrName>style.visibility</p:attrName>
                                            </p:attrNameLst>
                                          </p:cBhvr>
                                          <p:to>
                                            <p:strVal val="visible"/>
                                          </p:to>
                                        </p:set>
                                        <p:animEffect transition="in" filter="randombar(horizontal)">
                                          <p:cBhvr>
                                            <p:cTn id="67" dur="250"/>
                                            <p:tgtEl>
                                              <p:spTgt spid="149"/>
                                            </p:tgtEl>
                                          </p:cBhvr>
                                        </p:animEffect>
                                      </p:childTnLst>
                                    </p:cTn>
                                  </p:par>
                                </p:childTnLst>
                              </p:cTn>
                            </p:par>
                            <p:par>
                              <p:cTn id="68" fill="hold">
                                <p:stCondLst>
                                  <p:cond delay="8500"/>
                                </p:stCondLst>
                                <p:childTnLst>
                                  <p:par>
                                    <p:cTn id="69" presetID="14" presetClass="entr" presetSubtype="10" fill="hold" grpId="0" nodeType="afterEffect">
                                      <p:stCondLst>
                                        <p:cond delay="0"/>
                                      </p:stCondLst>
                                      <p:childTnLst>
                                        <p:set>
                                          <p:cBhvr>
                                            <p:cTn id="70" dur="1" fill="hold">
                                              <p:stCondLst>
                                                <p:cond delay="0"/>
                                              </p:stCondLst>
                                            </p:cTn>
                                            <p:tgtEl>
                                              <p:spTgt spid="150"/>
                                            </p:tgtEl>
                                            <p:attrNameLst>
                                              <p:attrName>style.visibility</p:attrName>
                                            </p:attrNameLst>
                                          </p:cBhvr>
                                          <p:to>
                                            <p:strVal val="visible"/>
                                          </p:to>
                                        </p:set>
                                        <p:animEffect transition="in" filter="randombar(horizontal)">
                                          <p:cBhvr>
                                            <p:cTn id="71" dur="250"/>
                                            <p:tgtEl>
                                              <p:spTgt spid="150"/>
                                            </p:tgtEl>
                                          </p:cBhvr>
                                        </p:animEffect>
                                      </p:childTnLst>
                                    </p:cTn>
                                  </p:par>
                                </p:childTnLst>
                              </p:cTn>
                            </p:par>
                            <p:par>
                              <p:cTn id="72" fill="hold">
                                <p:stCondLst>
                                  <p:cond delay="8750"/>
                                </p:stCondLst>
                                <p:childTnLst>
                                  <p:par>
                                    <p:cTn id="73" presetID="22" presetClass="entr" presetSubtype="4" fill="hold" grpId="0" nodeType="afterEffect">
                                      <p:stCondLst>
                                        <p:cond delay="0"/>
                                      </p:stCondLst>
                                      <p:childTnLst>
                                        <p:set>
                                          <p:cBhvr>
                                            <p:cTn id="74" dur="1" fill="hold">
                                              <p:stCondLst>
                                                <p:cond delay="0"/>
                                              </p:stCondLst>
                                            </p:cTn>
                                            <p:tgtEl>
                                              <p:spTgt spid="98"/>
                                            </p:tgtEl>
                                            <p:attrNameLst>
                                              <p:attrName>style.visibility</p:attrName>
                                            </p:attrNameLst>
                                          </p:cBhvr>
                                          <p:to>
                                            <p:strVal val="visible"/>
                                          </p:to>
                                        </p:set>
                                        <p:animEffect transition="in" filter="wipe(down)">
                                          <p:cBhvr>
                                            <p:cTn id="75" dur="1000"/>
                                            <p:tgtEl>
                                              <p:spTgt spid="98"/>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Effect transition="in" filter="wipe(down)">
                                          <p:cBhvr>
                                            <p:cTn id="78" dur="1000"/>
                                            <p:tgtEl>
                                              <p:spTgt spid="95"/>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92"/>
                                            </p:tgtEl>
                                            <p:attrNameLst>
                                              <p:attrName>style.visibility</p:attrName>
                                            </p:attrNameLst>
                                          </p:cBhvr>
                                          <p:to>
                                            <p:strVal val="visible"/>
                                          </p:to>
                                        </p:set>
                                        <p:animEffect transition="in" filter="wipe(down)">
                                          <p:cBhvr>
                                            <p:cTn id="81" dur="1000"/>
                                            <p:tgtEl>
                                              <p:spTgt spid="92"/>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89"/>
                                            </p:tgtEl>
                                            <p:attrNameLst>
                                              <p:attrName>style.visibility</p:attrName>
                                            </p:attrNameLst>
                                          </p:cBhvr>
                                          <p:to>
                                            <p:strVal val="visible"/>
                                          </p:to>
                                        </p:set>
                                        <p:animEffect transition="in" filter="wipe(down)">
                                          <p:cBhvr>
                                            <p:cTn id="84" dur="1000"/>
                                            <p:tgtEl>
                                              <p:spTgt spid="89"/>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down)">
                                          <p:cBhvr>
                                            <p:cTn id="87" dur="1000"/>
                                            <p:tgtEl>
                                              <p:spTgt spid="86"/>
                                            </p:tgtEl>
                                          </p:cBhvr>
                                        </p:animEffect>
                                      </p:childTnLst>
                                    </p:cTn>
                                  </p:par>
                                </p:childTnLst>
                              </p:cTn>
                            </p:par>
                            <p:par>
                              <p:cTn id="88" fill="hold">
                                <p:stCondLst>
                                  <p:cond delay="9750"/>
                                </p:stCondLst>
                                <p:childTnLst>
                                  <p:par>
                                    <p:cTn id="89" presetID="42" presetClass="entr" presetSubtype="0" fill="hold" grpId="0" nodeType="afterEffect">
                                      <p:stCondLst>
                                        <p:cond delay="0"/>
                                      </p:stCondLst>
                                      <p:childTnLst>
                                        <p:set>
                                          <p:cBhvr>
                                            <p:cTn id="90" dur="1" fill="hold">
                                              <p:stCondLst>
                                                <p:cond delay="0"/>
                                              </p:stCondLst>
                                            </p:cTn>
                                            <p:tgtEl>
                                              <p:spTgt spid="87"/>
                                            </p:tgtEl>
                                            <p:attrNameLst>
                                              <p:attrName>style.visibility</p:attrName>
                                            </p:attrNameLst>
                                          </p:cBhvr>
                                          <p:to>
                                            <p:strVal val="visible"/>
                                          </p:to>
                                        </p:set>
                                        <p:animEffect transition="in" filter="fade">
                                          <p:cBhvr>
                                            <p:cTn id="91" dur="1000"/>
                                            <p:tgtEl>
                                              <p:spTgt spid="87"/>
                                            </p:tgtEl>
                                          </p:cBhvr>
                                        </p:animEffect>
                                        <p:anim calcmode="lin" valueType="num">
                                          <p:cBhvr>
                                            <p:cTn id="92" dur="1000" fill="hold"/>
                                            <p:tgtEl>
                                              <p:spTgt spid="87"/>
                                            </p:tgtEl>
                                            <p:attrNameLst>
                                              <p:attrName>ppt_x</p:attrName>
                                            </p:attrNameLst>
                                          </p:cBhvr>
                                          <p:tavLst>
                                            <p:tav tm="0">
                                              <p:val>
                                                <p:strVal val="#ppt_x"/>
                                              </p:val>
                                            </p:tav>
                                            <p:tav tm="100000">
                                              <p:val>
                                                <p:strVal val="#ppt_x"/>
                                              </p:val>
                                            </p:tav>
                                          </p:tavLst>
                                        </p:anim>
                                        <p:anim calcmode="lin" valueType="num">
                                          <p:cBhvr>
                                            <p:cTn id="93" dur="1000" fill="hold"/>
                                            <p:tgtEl>
                                              <p:spTgt spid="8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90"/>
                                            </p:tgtEl>
                                            <p:attrNameLst>
                                              <p:attrName>style.visibility</p:attrName>
                                            </p:attrNameLst>
                                          </p:cBhvr>
                                          <p:to>
                                            <p:strVal val="visible"/>
                                          </p:to>
                                        </p:set>
                                        <p:animEffect transition="in" filter="fade">
                                          <p:cBhvr>
                                            <p:cTn id="96" dur="1000"/>
                                            <p:tgtEl>
                                              <p:spTgt spid="90"/>
                                            </p:tgtEl>
                                          </p:cBhvr>
                                        </p:animEffect>
                                        <p:anim calcmode="lin" valueType="num">
                                          <p:cBhvr>
                                            <p:cTn id="97" dur="1000" fill="hold"/>
                                            <p:tgtEl>
                                              <p:spTgt spid="90"/>
                                            </p:tgtEl>
                                            <p:attrNameLst>
                                              <p:attrName>ppt_x</p:attrName>
                                            </p:attrNameLst>
                                          </p:cBhvr>
                                          <p:tavLst>
                                            <p:tav tm="0">
                                              <p:val>
                                                <p:strVal val="#ppt_x"/>
                                              </p:val>
                                            </p:tav>
                                            <p:tav tm="100000">
                                              <p:val>
                                                <p:strVal val="#ppt_x"/>
                                              </p:val>
                                            </p:tav>
                                          </p:tavLst>
                                        </p:anim>
                                        <p:anim calcmode="lin" valueType="num">
                                          <p:cBhvr>
                                            <p:cTn id="98" dur="1000" fill="hold"/>
                                            <p:tgtEl>
                                              <p:spTgt spid="90"/>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93"/>
                                            </p:tgtEl>
                                            <p:attrNameLst>
                                              <p:attrName>style.visibility</p:attrName>
                                            </p:attrNameLst>
                                          </p:cBhvr>
                                          <p:to>
                                            <p:strVal val="visible"/>
                                          </p:to>
                                        </p:set>
                                        <p:animEffect transition="in" filter="fade">
                                          <p:cBhvr>
                                            <p:cTn id="101" dur="1000"/>
                                            <p:tgtEl>
                                              <p:spTgt spid="93"/>
                                            </p:tgtEl>
                                          </p:cBhvr>
                                        </p:animEffect>
                                        <p:anim calcmode="lin" valueType="num">
                                          <p:cBhvr>
                                            <p:cTn id="102" dur="1000" fill="hold"/>
                                            <p:tgtEl>
                                              <p:spTgt spid="93"/>
                                            </p:tgtEl>
                                            <p:attrNameLst>
                                              <p:attrName>ppt_x</p:attrName>
                                            </p:attrNameLst>
                                          </p:cBhvr>
                                          <p:tavLst>
                                            <p:tav tm="0">
                                              <p:val>
                                                <p:strVal val="#ppt_x"/>
                                              </p:val>
                                            </p:tav>
                                            <p:tav tm="100000">
                                              <p:val>
                                                <p:strVal val="#ppt_x"/>
                                              </p:val>
                                            </p:tav>
                                          </p:tavLst>
                                        </p:anim>
                                        <p:anim calcmode="lin" valueType="num">
                                          <p:cBhvr>
                                            <p:cTn id="103" dur="1000" fill="hold"/>
                                            <p:tgtEl>
                                              <p:spTgt spid="9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96"/>
                                            </p:tgtEl>
                                            <p:attrNameLst>
                                              <p:attrName>style.visibility</p:attrName>
                                            </p:attrNameLst>
                                          </p:cBhvr>
                                          <p:to>
                                            <p:strVal val="visible"/>
                                          </p:to>
                                        </p:set>
                                        <p:animEffect transition="in" filter="fade">
                                          <p:cBhvr>
                                            <p:cTn id="106" dur="1000"/>
                                            <p:tgtEl>
                                              <p:spTgt spid="96"/>
                                            </p:tgtEl>
                                          </p:cBhvr>
                                        </p:animEffect>
                                        <p:anim calcmode="lin" valueType="num">
                                          <p:cBhvr>
                                            <p:cTn id="107" dur="1000" fill="hold"/>
                                            <p:tgtEl>
                                              <p:spTgt spid="96"/>
                                            </p:tgtEl>
                                            <p:attrNameLst>
                                              <p:attrName>ppt_x</p:attrName>
                                            </p:attrNameLst>
                                          </p:cBhvr>
                                          <p:tavLst>
                                            <p:tav tm="0">
                                              <p:val>
                                                <p:strVal val="#ppt_x"/>
                                              </p:val>
                                            </p:tav>
                                            <p:tav tm="100000">
                                              <p:val>
                                                <p:strVal val="#ppt_x"/>
                                              </p:val>
                                            </p:tav>
                                          </p:tavLst>
                                        </p:anim>
                                        <p:anim calcmode="lin" valueType="num">
                                          <p:cBhvr>
                                            <p:cTn id="108" dur="1000" fill="hold"/>
                                            <p:tgtEl>
                                              <p:spTgt spid="9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99"/>
                                            </p:tgtEl>
                                            <p:attrNameLst>
                                              <p:attrName>style.visibility</p:attrName>
                                            </p:attrNameLst>
                                          </p:cBhvr>
                                          <p:to>
                                            <p:strVal val="visible"/>
                                          </p:to>
                                        </p:set>
                                        <p:animEffect transition="in" filter="fade">
                                          <p:cBhvr>
                                            <p:cTn id="111" dur="1000"/>
                                            <p:tgtEl>
                                              <p:spTgt spid="99"/>
                                            </p:tgtEl>
                                          </p:cBhvr>
                                        </p:animEffect>
                                        <p:anim calcmode="lin" valueType="num">
                                          <p:cBhvr>
                                            <p:cTn id="112" dur="1000" fill="hold"/>
                                            <p:tgtEl>
                                              <p:spTgt spid="99"/>
                                            </p:tgtEl>
                                            <p:attrNameLst>
                                              <p:attrName>ppt_x</p:attrName>
                                            </p:attrNameLst>
                                          </p:cBhvr>
                                          <p:tavLst>
                                            <p:tav tm="0">
                                              <p:val>
                                                <p:strVal val="#ppt_x"/>
                                              </p:val>
                                            </p:tav>
                                            <p:tav tm="100000">
                                              <p:val>
                                                <p:strVal val="#ppt_x"/>
                                              </p:val>
                                            </p:tav>
                                          </p:tavLst>
                                        </p:anim>
                                        <p:anim calcmode="lin" valueType="num">
                                          <p:cBhvr>
                                            <p:cTn id="113" dur="1000" fill="hold"/>
                                            <p:tgtEl>
                                              <p:spTgt spid="99"/>
                                            </p:tgtEl>
                                            <p:attrNameLst>
                                              <p:attrName>ppt_y</p:attrName>
                                            </p:attrNameLst>
                                          </p:cBhvr>
                                          <p:tavLst>
                                            <p:tav tm="0">
                                              <p:val>
                                                <p:strVal val="#ppt_y+.1"/>
                                              </p:val>
                                            </p:tav>
                                            <p:tav tm="100000">
                                              <p:val>
                                                <p:strVal val="#ppt_y"/>
                                              </p:val>
                                            </p:tav>
                                          </p:tavLst>
                                        </p:anim>
                                      </p:childTnLst>
                                    </p:cTn>
                                  </p:par>
                                </p:childTnLst>
                              </p:cTn>
                            </p:par>
                            <p:par>
                              <p:cTn id="114" fill="hold">
                                <p:stCondLst>
                                  <p:cond delay="10750"/>
                                </p:stCondLst>
                                <p:childTnLst>
                                  <p:par>
                                    <p:cTn id="115" presetID="16" presetClass="entr" presetSubtype="37" fill="hold" nodeType="afterEffect">
                                      <p:stCondLst>
                                        <p:cond delay="0"/>
                                      </p:stCondLst>
                                      <p:childTnLst>
                                        <p:set>
                                          <p:cBhvr>
                                            <p:cTn id="116" dur="1" fill="hold">
                                              <p:stCondLst>
                                                <p:cond delay="0"/>
                                              </p:stCondLst>
                                            </p:cTn>
                                            <p:tgtEl>
                                              <p:spTgt spid="145"/>
                                            </p:tgtEl>
                                            <p:attrNameLst>
                                              <p:attrName>style.visibility</p:attrName>
                                            </p:attrNameLst>
                                          </p:cBhvr>
                                          <p:to>
                                            <p:strVal val="visible"/>
                                          </p:to>
                                        </p:set>
                                        <p:animEffect transition="in" filter="barn(outVertical)">
                                          <p:cBhvr>
                                            <p:cTn id="117" dur="500"/>
                                            <p:tgtEl>
                                              <p:spTgt spid="145"/>
                                            </p:tgtEl>
                                          </p:cBhvr>
                                        </p:animEffect>
                                      </p:childTnLst>
                                    </p:cTn>
                                  </p:par>
                                </p:childTnLst>
                              </p:cTn>
                            </p:par>
                            <p:par>
                              <p:cTn id="118" fill="hold">
                                <p:stCondLst>
                                  <p:cond delay="11250"/>
                                </p:stCondLst>
                                <p:childTnLst>
                                  <p:par>
                                    <p:cTn id="119" presetID="42" presetClass="entr" presetSubtype="0" fill="hold" grpId="0" nodeType="afterEffect">
                                      <p:stCondLst>
                                        <p:cond delay="0"/>
                                      </p:stCondLst>
                                      <p:childTnLst>
                                        <p:set>
                                          <p:cBhvr>
                                            <p:cTn id="120" dur="1" fill="hold">
                                              <p:stCondLst>
                                                <p:cond delay="0"/>
                                              </p:stCondLst>
                                            </p:cTn>
                                            <p:tgtEl>
                                              <p:spTgt spid="151"/>
                                            </p:tgtEl>
                                            <p:attrNameLst>
                                              <p:attrName>style.visibility</p:attrName>
                                            </p:attrNameLst>
                                          </p:cBhvr>
                                          <p:to>
                                            <p:strVal val="visible"/>
                                          </p:to>
                                        </p:set>
                                        <p:animEffect transition="in" filter="fade">
                                          <p:cBhvr>
                                            <p:cTn id="121" dur="1000"/>
                                            <p:tgtEl>
                                              <p:spTgt spid="151"/>
                                            </p:tgtEl>
                                          </p:cBhvr>
                                        </p:animEffect>
                                        <p:anim calcmode="lin" valueType="num">
                                          <p:cBhvr>
                                            <p:cTn id="122" dur="1000" fill="hold"/>
                                            <p:tgtEl>
                                              <p:spTgt spid="151"/>
                                            </p:tgtEl>
                                            <p:attrNameLst>
                                              <p:attrName>ppt_x</p:attrName>
                                            </p:attrNameLst>
                                          </p:cBhvr>
                                          <p:tavLst>
                                            <p:tav tm="0">
                                              <p:val>
                                                <p:strVal val="#ppt_x"/>
                                              </p:val>
                                            </p:tav>
                                            <p:tav tm="100000">
                                              <p:val>
                                                <p:strVal val="#ppt_x"/>
                                              </p:val>
                                            </p:tav>
                                          </p:tavLst>
                                        </p:anim>
                                        <p:anim calcmode="lin" valueType="num">
                                          <p:cBhvr>
                                            <p:cTn id="123"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84" grpId="0"/>
          <p:bldP spid="85" grpId="0" animBg="1"/>
          <p:bldP spid="86" grpId="0" animBg="1"/>
          <p:bldP spid="87" grpId="0"/>
          <p:bldP spid="88" grpId="0" animBg="1"/>
          <p:bldP spid="89" grpId="0" animBg="1"/>
          <p:bldP spid="90" grpId="0"/>
          <p:bldP spid="91" grpId="0" animBg="1"/>
          <p:bldP spid="92" grpId="0" animBg="1"/>
          <p:bldP spid="93" grpId="0"/>
          <p:bldP spid="94" grpId="0" animBg="1"/>
          <p:bldP spid="95" grpId="0" animBg="1"/>
          <p:bldP spid="96" grpId="0"/>
          <p:bldP spid="97" grpId="0" animBg="1"/>
          <p:bldP spid="98" grpId="0" animBg="1"/>
          <p:bldP spid="99" grpId="0"/>
          <p:bldP spid="146" grpId="0"/>
          <p:bldP spid="147" grpId="0"/>
          <p:bldP spid="148" grpId="0"/>
          <p:bldP spid="149" grpId="0"/>
          <p:bldP spid="150" grpId="0"/>
          <p:bldP spid="15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圆角矩形 78"/>
          <p:cNvSpPr/>
          <p:nvPr/>
        </p:nvSpPr>
        <p:spPr>
          <a:xfrm>
            <a:off x="144119" y="1057288"/>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0" name="组合 79"/>
          <p:cNvGrpSpPr/>
          <p:nvPr/>
        </p:nvGrpSpPr>
        <p:grpSpPr>
          <a:xfrm>
            <a:off x="232948" y="1194200"/>
            <a:ext cx="118508" cy="118509"/>
            <a:chOff x="4486616" y="3001075"/>
            <a:chExt cx="274695" cy="274699"/>
          </a:xfrm>
        </p:grpSpPr>
        <p:sp>
          <p:nvSpPr>
            <p:cNvPr id="81" name="椭圆 8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2" name="椭圆 8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83" name="组合 82"/>
          <p:cNvGrpSpPr/>
          <p:nvPr/>
        </p:nvGrpSpPr>
        <p:grpSpPr>
          <a:xfrm>
            <a:off x="0" y="1227862"/>
            <a:ext cx="288238" cy="46073"/>
            <a:chOff x="4318304" y="3089060"/>
            <a:chExt cx="384317" cy="61430"/>
          </a:xfrm>
        </p:grpSpPr>
        <p:sp>
          <p:nvSpPr>
            <p:cNvPr id="84" name="圆角矩形 8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5" name="圆角矩形 8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6" name="文本框 13"/>
          <p:cNvSpPr txBox="1"/>
          <p:nvPr/>
        </p:nvSpPr>
        <p:spPr>
          <a:xfrm>
            <a:off x="243720" y="1084178"/>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87" name="组合 86"/>
          <p:cNvGrpSpPr/>
          <p:nvPr/>
        </p:nvGrpSpPr>
        <p:grpSpPr>
          <a:xfrm>
            <a:off x="683062" y="2204007"/>
            <a:ext cx="1240720" cy="1727792"/>
            <a:chOff x="4111044" y="2066925"/>
            <a:chExt cx="1783258" cy="2484214"/>
          </a:xfrm>
        </p:grpSpPr>
        <p:sp>
          <p:nvSpPr>
            <p:cNvPr id="88" name="任意多边形 87"/>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ysClr val="window" lastClr="FFFFFF"/>
                </a:gs>
                <a:gs pos="100000">
                  <a:sysClr val="window" lastClr="FFFFFF">
                    <a:lumMod val="76000"/>
                  </a:sysClr>
                </a:gs>
              </a:gsLst>
              <a:lin ang="18900000" scaled="0"/>
              <a:tileRect/>
            </a:gradFill>
            <a:ln w="25400" cap="flat" cmpd="sng" algn="ctr">
              <a:noFill/>
              <a:prstDash val="solid"/>
              <a:miter lim="800000"/>
            </a:ln>
            <a:effectLst>
              <a:outerShdw blurRad="177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9" name="任意多边形 88"/>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ysClr val="window" lastClr="FFFFFF">
                    <a:lumMod val="97000"/>
                  </a:sysClr>
                </a:gs>
                <a:gs pos="0">
                  <a:sysClr val="window" lastClr="FFFFFF">
                    <a:lumMod val="85000"/>
                  </a:sysClr>
                </a:gs>
              </a:gsLst>
              <a:lin ang="18900000" scaled="0"/>
              <a:tileRect/>
            </a:gradFill>
            <a:ln w="254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0" name="组合 89"/>
          <p:cNvGrpSpPr/>
          <p:nvPr/>
        </p:nvGrpSpPr>
        <p:grpSpPr>
          <a:xfrm>
            <a:off x="2306705" y="2204007"/>
            <a:ext cx="1240720" cy="1727792"/>
            <a:chOff x="4111044" y="2066925"/>
            <a:chExt cx="1783258" cy="2484214"/>
          </a:xfrm>
        </p:grpSpPr>
        <p:sp>
          <p:nvSpPr>
            <p:cNvPr id="91" name="任意多边形 90"/>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ysClr val="window" lastClr="FFFFFF"/>
                </a:gs>
                <a:gs pos="100000">
                  <a:sysClr val="window" lastClr="FFFFFF">
                    <a:lumMod val="76000"/>
                  </a:sysClr>
                </a:gs>
              </a:gsLst>
              <a:lin ang="18900000" scaled="0"/>
              <a:tileRect/>
            </a:gradFill>
            <a:ln w="25400" cap="flat" cmpd="sng" algn="ctr">
              <a:noFill/>
              <a:prstDash val="solid"/>
              <a:miter lim="800000"/>
            </a:ln>
            <a:effectLst>
              <a:outerShdw blurRad="177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2" name="任意多边形 91"/>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ysClr val="window" lastClr="FFFFFF">
                    <a:lumMod val="97000"/>
                  </a:sysClr>
                </a:gs>
                <a:gs pos="0">
                  <a:sysClr val="window" lastClr="FFFFFF">
                    <a:lumMod val="85000"/>
                  </a:sysClr>
                </a:gs>
              </a:gsLst>
              <a:lin ang="18900000" scaled="0"/>
              <a:tileRect/>
            </a:gradFill>
            <a:ln w="254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3" name="组合 92"/>
          <p:cNvGrpSpPr/>
          <p:nvPr/>
        </p:nvGrpSpPr>
        <p:grpSpPr>
          <a:xfrm>
            <a:off x="3930348" y="2204007"/>
            <a:ext cx="1240720" cy="1727792"/>
            <a:chOff x="4111044" y="2066925"/>
            <a:chExt cx="1783258" cy="2484214"/>
          </a:xfrm>
        </p:grpSpPr>
        <p:sp>
          <p:nvSpPr>
            <p:cNvPr id="94" name="任意多边形 93"/>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ysClr val="window" lastClr="FFFFFF"/>
                </a:gs>
                <a:gs pos="100000">
                  <a:sysClr val="window" lastClr="FFFFFF">
                    <a:lumMod val="76000"/>
                  </a:sysClr>
                </a:gs>
              </a:gsLst>
              <a:lin ang="18900000" scaled="0"/>
              <a:tileRect/>
            </a:gradFill>
            <a:ln w="25400" cap="flat" cmpd="sng" algn="ctr">
              <a:noFill/>
              <a:prstDash val="solid"/>
              <a:miter lim="800000"/>
            </a:ln>
            <a:effectLst>
              <a:outerShdw blurRad="177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5" name="任意多边形 94"/>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ysClr val="window" lastClr="FFFFFF">
                    <a:lumMod val="97000"/>
                  </a:sysClr>
                </a:gs>
                <a:gs pos="0">
                  <a:sysClr val="window" lastClr="FFFFFF">
                    <a:lumMod val="85000"/>
                  </a:sysClr>
                </a:gs>
              </a:gsLst>
              <a:lin ang="18900000" scaled="0"/>
              <a:tileRect/>
            </a:gradFill>
            <a:ln w="254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6" name="组合 95"/>
          <p:cNvGrpSpPr/>
          <p:nvPr/>
        </p:nvGrpSpPr>
        <p:grpSpPr>
          <a:xfrm>
            <a:off x="5553992" y="2204007"/>
            <a:ext cx="1240720" cy="1727792"/>
            <a:chOff x="4111044" y="2066925"/>
            <a:chExt cx="1783258" cy="2484214"/>
          </a:xfrm>
        </p:grpSpPr>
        <p:sp>
          <p:nvSpPr>
            <p:cNvPr id="97" name="任意多边形 96"/>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ysClr val="window" lastClr="FFFFFF"/>
                </a:gs>
                <a:gs pos="100000">
                  <a:sysClr val="window" lastClr="FFFFFF">
                    <a:lumMod val="76000"/>
                  </a:sysClr>
                </a:gs>
              </a:gsLst>
              <a:lin ang="18900000" scaled="0"/>
              <a:tileRect/>
            </a:gradFill>
            <a:ln w="25400" cap="flat" cmpd="sng" algn="ctr">
              <a:noFill/>
              <a:prstDash val="solid"/>
              <a:miter lim="800000"/>
            </a:ln>
            <a:effectLst>
              <a:outerShdw blurRad="177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8" name="任意多边形 97"/>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ysClr val="window" lastClr="FFFFFF">
                    <a:lumMod val="97000"/>
                  </a:sysClr>
                </a:gs>
                <a:gs pos="0">
                  <a:sysClr val="window" lastClr="FFFFFF">
                    <a:lumMod val="85000"/>
                  </a:sysClr>
                </a:gs>
              </a:gsLst>
              <a:lin ang="18900000" scaled="0"/>
              <a:tileRect/>
            </a:gradFill>
            <a:ln w="254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9" name="组合 98"/>
          <p:cNvGrpSpPr/>
          <p:nvPr/>
        </p:nvGrpSpPr>
        <p:grpSpPr>
          <a:xfrm>
            <a:off x="7177635" y="2204007"/>
            <a:ext cx="1240720" cy="1727792"/>
            <a:chOff x="4111044" y="2066925"/>
            <a:chExt cx="1783258" cy="2484214"/>
          </a:xfrm>
        </p:grpSpPr>
        <p:sp>
          <p:nvSpPr>
            <p:cNvPr id="100" name="任意多边形 99"/>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ysClr val="window" lastClr="FFFFFF"/>
                </a:gs>
                <a:gs pos="100000">
                  <a:sysClr val="window" lastClr="FFFFFF">
                    <a:lumMod val="76000"/>
                  </a:sysClr>
                </a:gs>
              </a:gsLst>
              <a:lin ang="18900000" scaled="0"/>
              <a:tileRect/>
            </a:gradFill>
            <a:ln w="25400" cap="flat" cmpd="sng" algn="ctr">
              <a:noFill/>
              <a:prstDash val="solid"/>
              <a:miter lim="800000"/>
            </a:ln>
            <a:effectLst>
              <a:outerShdw blurRad="1778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1" name="任意多边形 100"/>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ysClr val="window" lastClr="FFFFFF">
                    <a:lumMod val="97000"/>
                  </a:sysClr>
                </a:gs>
                <a:gs pos="0">
                  <a:sysClr val="window" lastClr="FFFFFF">
                    <a:lumMod val="85000"/>
                  </a:sysClr>
                </a:gs>
              </a:gsLst>
              <a:lin ang="18900000" scaled="0"/>
              <a:tileRect/>
            </a:gradFill>
            <a:ln w="254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02" name="组合 101"/>
          <p:cNvGrpSpPr/>
          <p:nvPr/>
        </p:nvGrpSpPr>
        <p:grpSpPr>
          <a:xfrm>
            <a:off x="998575" y="2378459"/>
            <a:ext cx="609695" cy="609475"/>
            <a:chOff x="1331259" y="1867171"/>
            <a:chExt cx="812821" cy="812821"/>
          </a:xfrm>
        </p:grpSpPr>
        <p:sp>
          <p:nvSpPr>
            <p:cNvPr id="103" name="椭圆 102"/>
            <p:cNvSpPr/>
            <p:nvPr/>
          </p:nvSpPr>
          <p:spPr>
            <a:xfrm>
              <a:off x="1331259" y="1867171"/>
              <a:ext cx="812821" cy="812821"/>
            </a:xfrm>
            <a:prstGeom prst="ellipse">
              <a:avLst/>
            </a:prstGeom>
            <a:gradFill flip="none" rotWithShape="1">
              <a:gsLst>
                <a:gs pos="100000">
                  <a:sysClr val="window" lastClr="FFFFFF">
                    <a:lumMod val="100000"/>
                  </a:sysClr>
                </a:gs>
                <a:gs pos="0">
                  <a:sysClr val="window" lastClr="FFFFFF">
                    <a:lumMod val="68000"/>
                  </a:sysClr>
                </a:gs>
              </a:gsLst>
              <a:lin ang="2700000" scaled="1"/>
              <a:tileRect/>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04" name="Group 8"/>
            <p:cNvGrpSpPr>
              <a:grpSpLocks noChangeAspect="1"/>
            </p:cNvGrpSpPr>
            <p:nvPr/>
          </p:nvGrpSpPr>
          <p:grpSpPr bwMode="auto">
            <a:xfrm>
              <a:off x="1553336" y="2061608"/>
              <a:ext cx="368665" cy="403955"/>
              <a:chOff x="3437" y="2282"/>
              <a:chExt cx="679" cy="744"/>
            </a:xfrm>
            <a:solidFill>
              <a:srgbClr val="FFB850"/>
            </a:solidFill>
          </p:grpSpPr>
          <p:sp>
            <p:nvSpPr>
              <p:cNvPr id="105"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06"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07" name="组合 106"/>
          <p:cNvGrpSpPr/>
          <p:nvPr/>
        </p:nvGrpSpPr>
        <p:grpSpPr>
          <a:xfrm>
            <a:off x="2622218" y="2378459"/>
            <a:ext cx="609695" cy="609475"/>
            <a:chOff x="3495834" y="1867171"/>
            <a:chExt cx="812821" cy="812821"/>
          </a:xfrm>
        </p:grpSpPr>
        <p:sp>
          <p:nvSpPr>
            <p:cNvPr id="108" name="椭圆 107"/>
            <p:cNvSpPr/>
            <p:nvPr/>
          </p:nvSpPr>
          <p:spPr>
            <a:xfrm>
              <a:off x="3495834" y="1867171"/>
              <a:ext cx="812821" cy="812821"/>
            </a:xfrm>
            <a:prstGeom prst="ellipse">
              <a:avLst/>
            </a:prstGeom>
            <a:gradFill flip="none" rotWithShape="1">
              <a:gsLst>
                <a:gs pos="100000">
                  <a:sysClr val="window" lastClr="FFFFFF">
                    <a:lumMod val="100000"/>
                  </a:sysClr>
                </a:gs>
                <a:gs pos="0">
                  <a:sysClr val="window" lastClr="FFFFFF">
                    <a:lumMod val="68000"/>
                  </a:sysClr>
                </a:gs>
              </a:gsLst>
              <a:lin ang="2700000" scaled="1"/>
              <a:tileRect/>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09" name="Group 13"/>
            <p:cNvGrpSpPr>
              <a:grpSpLocks noChangeAspect="1"/>
            </p:cNvGrpSpPr>
            <p:nvPr/>
          </p:nvGrpSpPr>
          <p:grpSpPr bwMode="auto">
            <a:xfrm>
              <a:off x="3700110" y="2056524"/>
              <a:ext cx="404267" cy="409040"/>
              <a:chOff x="2426" y="2781"/>
              <a:chExt cx="593" cy="600"/>
            </a:xfrm>
            <a:solidFill>
              <a:srgbClr val="01ACBE"/>
            </a:solidFill>
          </p:grpSpPr>
          <p:sp>
            <p:nvSpPr>
              <p:cNvPr id="11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12" name="组合 111"/>
          <p:cNvGrpSpPr/>
          <p:nvPr/>
        </p:nvGrpSpPr>
        <p:grpSpPr>
          <a:xfrm>
            <a:off x="4245862" y="2378459"/>
            <a:ext cx="609695" cy="609475"/>
            <a:chOff x="5660411" y="1867171"/>
            <a:chExt cx="812821" cy="812821"/>
          </a:xfrm>
        </p:grpSpPr>
        <p:sp>
          <p:nvSpPr>
            <p:cNvPr id="113" name="椭圆 112"/>
            <p:cNvSpPr/>
            <p:nvPr/>
          </p:nvSpPr>
          <p:spPr>
            <a:xfrm>
              <a:off x="5660411" y="1867171"/>
              <a:ext cx="812821" cy="812821"/>
            </a:xfrm>
            <a:prstGeom prst="ellipse">
              <a:avLst/>
            </a:prstGeom>
            <a:gradFill flip="none" rotWithShape="1">
              <a:gsLst>
                <a:gs pos="100000">
                  <a:sysClr val="window" lastClr="FFFFFF">
                    <a:lumMod val="100000"/>
                  </a:sysClr>
                </a:gs>
                <a:gs pos="0">
                  <a:sysClr val="window" lastClr="FFFFFF">
                    <a:lumMod val="68000"/>
                  </a:sysClr>
                </a:gs>
              </a:gsLst>
              <a:lin ang="2700000" scaled="1"/>
              <a:tileRect/>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14" name="Group 18"/>
            <p:cNvGrpSpPr>
              <a:grpSpLocks noChangeAspect="1"/>
            </p:cNvGrpSpPr>
            <p:nvPr/>
          </p:nvGrpSpPr>
          <p:grpSpPr bwMode="auto">
            <a:xfrm>
              <a:off x="5856846" y="2071730"/>
              <a:ext cx="419948" cy="391314"/>
              <a:chOff x="3802" y="2858"/>
              <a:chExt cx="616" cy="574"/>
            </a:xfrm>
            <a:solidFill>
              <a:srgbClr val="E87071"/>
            </a:solidFill>
          </p:grpSpPr>
          <p:sp>
            <p:nvSpPr>
              <p:cNvPr id="115" name="Rectangle 19"/>
              <p:cNvSpPr>
                <a:spLocks noChangeArrowheads="1"/>
              </p:cNvSpPr>
              <p:nvPr/>
            </p:nvSpPr>
            <p:spPr bwMode="auto">
              <a:xfrm>
                <a:off x="3802" y="3205"/>
                <a:ext cx="129" cy="227"/>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6" name="Rectangle 20"/>
              <p:cNvSpPr>
                <a:spLocks noChangeArrowheads="1"/>
              </p:cNvSpPr>
              <p:nvPr/>
            </p:nvSpPr>
            <p:spPr bwMode="auto">
              <a:xfrm>
                <a:off x="3964" y="3174"/>
                <a:ext cx="129" cy="25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7" name="Rectangle 21"/>
              <p:cNvSpPr>
                <a:spLocks noChangeArrowheads="1"/>
              </p:cNvSpPr>
              <p:nvPr/>
            </p:nvSpPr>
            <p:spPr bwMode="auto">
              <a:xfrm>
                <a:off x="4129" y="3131"/>
                <a:ext cx="129" cy="301"/>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8" name="Rectangle 22"/>
              <p:cNvSpPr>
                <a:spLocks noChangeArrowheads="1"/>
              </p:cNvSpPr>
              <p:nvPr/>
            </p:nvSpPr>
            <p:spPr bwMode="auto">
              <a:xfrm>
                <a:off x="4289" y="3078"/>
                <a:ext cx="129" cy="35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9"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20" name="组合 119"/>
          <p:cNvGrpSpPr/>
          <p:nvPr/>
        </p:nvGrpSpPr>
        <p:grpSpPr>
          <a:xfrm>
            <a:off x="5869504" y="2378459"/>
            <a:ext cx="609695" cy="609475"/>
            <a:chOff x="7824986" y="1867171"/>
            <a:chExt cx="812821" cy="812821"/>
          </a:xfrm>
        </p:grpSpPr>
        <p:sp>
          <p:nvSpPr>
            <p:cNvPr id="121" name="椭圆 120"/>
            <p:cNvSpPr/>
            <p:nvPr/>
          </p:nvSpPr>
          <p:spPr>
            <a:xfrm>
              <a:off x="7824986" y="1867171"/>
              <a:ext cx="812821" cy="812821"/>
            </a:xfrm>
            <a:prstGeom prst="ellipse">
              <a:avLst/>
            </a:prstGeom>
            <a:gradFill flip="none" rotWithShape="1">
              <a:gsLst>
                <a:gs pos="100000">
                  <a:sysClr val="window" lastClr="FFFFFF">
                    <a:lumMod val="100000"/>
                  </a:sysClr>
                </a:gs>
                <a:gs pos="0">
                  <a:sysClr val="window" lastClr="FFFFFF">
                    <a:lumMod val="68000"/>
                  </a:sysClr>
                </a:gs>
              </a:gsLst>
              <a:lin ang="2700000" scaled="1"/>
              <a:tileRect/>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122" name="Group 26"/>
            <p:cNvGrpSpPr>
              <a:grpSpLocks noChangeAspect="1"/>
            </p:cNvGrpSpPr>
            <p:nvPr/>
          </p:nvGrpSpPr>
          <p:grpSpPr bwMode="auto">
            <a:xfrm>
              <a:off x="7959675" y="2193629"/>
              <a:ext cx="543441" cy="269415"/>
              <a:chOff x="5676" y="2597"/>
              <a:chExt cx="1061" cy="526"/>
            </a:xfrm>
            <a:solidFill>
              <a:srgbClr val="00AF92"/>
            </a:solidFill>
          </p:grpSpPr>
          <p:sp>
            <p:nvSpPr>
              <p:cNvPr id="123"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4"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5"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6"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7"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8"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9"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0"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1"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2"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3"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4"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5"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6"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7"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grpSp>
        <p:nvGrpSpPr>
          <p:cNvPr id="138" name="组合 137"/>
          <p:cNvGrpSpPr/>
          <p:nvPr/>
        </p:nvGrpSpPr>
        <p:grpSpPr>
          <a:xfrm>
            <a:off x="7493149" y="2378459"/>
            <a:ext cx="609695" cy="609475"/>
            <a:chOff x="9989563" y="1867171"/>
            <a:chExt cx="812821" cy="812821"/>
          </a:xfrm>
        </p:grpSpPr>
        <p:sp>
          <p:nvSpPr>
            <p:cNvPr id="139" name="椭圆 138"/>
            <p:cNvSpPr/>
            <p:nvPr/>
          </p:nvSpPr>
          <p:spPr>
            <a:xfrm>
              <a:off x="9989563" y="1867171"/>
              <a:ext cx="812821" cy="812821"/>
            </a:xfrm>
            <a:prstGeom prst="ellipse">
              <a:avLst/>
            </a:prstGeom>
            <a:gradFill flip="none" rotWithShape="1">
              <a:gsLst>
                <a:gs pos="100000">
                  <a:sysClr val="window" lastClr="FFFFFF">
                    <a:lumMod val="100000"/>
                  </a:sysClr>
                </a:gs>
                <a:gs pos="0">
                  <a:sysClr val="window" lastClr="FFFFFF">
                    <a:lumMod val="68000"/>
                  </a:sysClr>
                </a:gs>
              </a:gsLst>
              <a:lin ang="2700000" scaled="1"/>
              <a:tileRect/>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0" name="Freeform 108"/>
            <p:cNvSpPr>
              <a:spLocks noEditPoints="1"/>
            </p:cNvSpPr>
            <p:nvPr/>
          </p:nvSpPr>
          <p:spPr bwMode="auto">
            <a:xfrm>
              <a:off x="10191038" y="2076203"/>
              <a:ext cx="409871" cy="411346"/>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0070C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41" name="文本框 101"/>
          <p:cNvSpPr txBox="1"/>
          <p:nvPr/>
        </p:nvSpPr>
        <p:spPr>
          <a:xfrm>
            <a:off x="937721" y="3086088"/>
            <a:ext cx="732147" cy="415498"/>
          </a:xfrm>
          <a:prstGeom prst="rect">
            <a:avLst/>
          </a:prstGeom>
          <a:noFill/>
        </p:spPr>
        <p:txBody>
          <a:bodyPr wrap="square" rtlCol="0">
            <a:spAutoFit/>
          </a:bodyPr>
          <a:lstStyle/>
          <a:p>
            <a:pPr algn="ctr"/>
            <a:r>
              <a:rPr lang="en-US" altLang="zh-CN" sz="2100" dirty="0">
                <a:solidFill>
                  <a:srgbClr val="0070C0"/>
                </a:solidFill>
                <a:latin typeface="Impact" panose="020B0806030902050204" pitchFamily="34" charset="0"/>
              </a:rPr>
              <a:t>01</a:t>
            </a:r>
            <a:endParaRPr lang="zh-CN" altLang="en-US" sz="2100" dirty="0">
              <a:solidFill>
                <a:srgbClr val="0070C0"/>
              </a:solidFill>
              <a:latin typeface="Impact" panose="020B0806030902050204" pitchFamily="34" charset="0"/>
            </a:endParaRPr>
          </a:p>
        </p:txBody>
      </p:sp>
      <p:sp>
        <p:nvSpPr>
          <p:cNvPr id="142" name="文本框 102"/>
          <p:cNvSpPr txBox="1"/>
          <p:nvPr/>
        </p:nvSpPr>
        <p:spPr>
          <a:xfrm>
            <a:off x="2534651" y="3086088"/>
            <a:ext cx="732147" cy="415498"/>
          </a:xfrm>
          <a:prstGeom prst="rect">
            <a:avLst/>
          </a:prstGeom>
          <a:noFill/>
        </p:spPr>
        <p:txBody>
          <a:bodyPr wrap="square" rtlCol="0">
            <a:spAutoFit/>
          </a:bodyPr>
          <a:lstStyle/>
          <a:p>
            <a:pPr algn="ctr"/>
            <a:r>
              <a:rPr lang="en-US" altLang="zh-CN" sz="2100" dirty="0">
                <a:solidFill>
                  <a:srgbClr val="00B0F0"/>
                </a:solidFill>
                <a:latin typeface="Impact" panose="020B0806030902050204" pitchFamily="34" charset="0"/>
              </a:rPr>
              <a:t>02</a:t>
            </a:r>
            <a:endParaRPr lang="zh-CN" altLang="en-US" sz="2100" dirty="0">
              <a:solidFill>
                <a:srgbClr val="00B0F0"/>
              </a:solidFill>
              <a:latin typeface="Impact" panose="020B0806030902050204" pitchFamily="34" charset="0"/>
            </a:endParaRPr>
          </a:p>
        </p:txBody>
      </p:sp>
      <p:sp>
        <p:nvSpPr>
          <p:cNvPr id="143" name="文本框 103"/>
          <p:cNvSpPr txBox="1"/>
          <p:nvPr/>
        </p:nvSpPr>
        <p:spPr>
          <a:xfrm>
            <a:off x="4131581" y="3086088"/>
            <a:ext cx="732147" cy="415498"/>
          </a:xfrm>
          <a:prstGeom prst="rect">
            <a:avLst/>
          </a:prstGeom>
          <a:noFill/>
        </p:spPr>
        <p:txBody>
          <a:bodyPr wrap="square" rtlCol="0">
            <a:spAutoFit/>
          </a:bodyPr>
          <a:lstStyle/>
          <a:p>
            <a:pPr algn="ctr"/>
            <a:r>
              <a:rPr lang="en-US" altLang="zh-CN" sz="2100" dirty="0">
                <a:solidFill>
                  <a:srgbClr val="0070C0"/>
                </a:solidFill>
                <a:latin typeface="Impact" panose="020B0806030902050204" pitchFamily="34" charset="0"/>
              </a:rPr>
              <a:t>03</a:t>
            </a:r>
            <a:endParaRPr lang="zh-CN" altLang="en-US" sz="2100" dirty="0">
              <a:solidFill>
                <a:srgbClr val="0070C0"/>
              </a:solidFill>
              <a:latin typeface="Impact" panose="020B0806030902050204" pitchFamily="34" charset="0"/>
            </a:endParaRPr>
          </a:p>
        </p:txBody>
      </p:sp>
      <p:sp>
        <p:nvSpPr>
          <p:cNvPr id="144" name="文本框 104"/>
          <p:cNvSpPr txBox="1"/>
          <p:nvPr/>
        </p:nvSpPr>
        <p:spPr>
          <a:xfrm>
            <a:off x="5813459" y="3086088"/>
            <a:ext cx="732147" cy="415498"/>
          </a:xfrm>
          <a:prstGeom prst="rect">
            <a:avLst/>
          </a:prstGeom>
          <a:noFill/>
        </p:spPr>
        <p:txBody>
          <a:bodyPr wrap="square" rtlCol="0">
            <a:spAutoFit/>
          </a:bodyPr>
          <a:lstStyle/>
          <a:p>
            <a:pPr algn="ctr"/>
            <a:r>
              <a:rPr lang="en-US" altLang="zh-CN" sz="2100" dirty="0">
                <a:solidFill>
                  <a:srgbClr val="00B0F0"/>
                </a:solidFill>
                <a:latin typeface="Impact" panose="020B0806030902050204" pitchFamily="34" charset="0"/>
              </a:rPr>
              <a:t>04</a:t>
            </a:r>
            <a:endParaRPr lang="zh-CN" altLang="en-US" sz="2100" dirty="0">
              <a:solidFill>
                <a:srgbClr val="00B0F0"/>
              </a:solidFill>
              <a:latin typeface="Impact" panose="020B0806030902050204" pitchFamily="34" charset="0"/>
            </a:endParaRPr>
          </a:p>
        </p:txBody>
      </p:sp>
      <p:sp>
        <p:nvSpPr>
          <p:cNvPr id="145" name="文本框 105"/>
          <p:cNvSpPr txBox="1"/>
          <p:nvPr/>
        </p:nvSpPr>
        <p:spPr>
          <a:xfrm>
            <a:off x="7427652" y="3086088"/>
            <a:ext cx="732147" cy="415498"/>
          </a:xfrm>
          <a:prstGeom prst="rect">
            <a:avLst/>
          </a:prstGeom>
          <a:noFill/>
        </p:spPr>
        <p:txBody>
          <a:bodyPr wrap="square" rtlCol="0">
            <a:spAutoFit/>
          </a:bodyPr>
          <a:lstStyle/>
          <a:p>
            <a:pPr algn="ctr"/>
            <a:r>
              <a:rPr lang="en-US" altLang="zh-CN" sz="2100" dirty="0">
                <a:solidFill>
                  <a:srgbClr val="0070C0"/>
                </a:solidFill>
                <a:latin typeface="Impact" panose="020B0806030902050204" pitchFamily="34" charset="0"/>
              </a:rPr>
              <a:t>05</a:t>
            </a:r>
            <a:endParaRPr lang="zh-CN" altLang="en-US" sz="2100" dirty="0">
              <a:solidFill>
                <a:srgbClr val="0070C0"/>
              </a:solidFill>
              <a:latin typeface="Impact" panose="020B0806030902050204" pitchFamily="34" charset="0"/>
            </a:endParaRPr>
          </a:p>
        </p:txBody>
      </p:sp>
      <p:sp>
        <p:nvSpPr>
          <p:cNvPr id="146" name="文本框 32"/>
          <p:cNvSpPr txBox="1"/>
          <p:nvPr/>
        </p:nvSpPr>
        <p:spPr>
          <a:xfrm>
            <a:off x="830885" y="4248793"/>
            <a:ext cx="1251939" cy="369332"/>
          </a:xfrm>
          <a:prstGeom prst="rect">
            <a:avLst/>
          </a:prstGeom>
          <a:noFill/>
        </p:spPr>
        <p:txBody>
          <a:bodyPr wrap="square" rtlCol="0">
            <a:spAutoFit/>
          </a:bodyPr>
          <a:lstStyle/>
          <a:p>
            <a:pPr algn="ctr"/>
            <a:r>
              <a:rPr lang="zh-CN" altLang="en-US" dirty="0">
                <a:solidFill>
                  <a:srgbClr val="0070C0"/>
                </a:solidFill>
                <a:latin typeface="微软雅黑" panose="020B0503020204020204" pitchFamily="34" charset="-122"/>
                <a:ea typeface="微软雅黑" panose="020B0503020204020204" pitchFamily="34" charset="-122"/>
              </a:rPr>
              <a:t>添加标题</a:t>
            </a:r>
          </a:p>
        </p:txBody>
      </p:sp>
      <p:sp>
        <p:nvSpPr>
          <p:cNvPr id="147" name="文本框 32"/>
          <p:cNvSpPr txBox="1"/>
          <p:nvPr/>
        </p:nvSpPr>
        <p:spPr>
          <a:xfrm>
            <a:off x="2455964" y="4248793"/>
            <a:ext cx="1251939" cy="369332"/>
          </a:xfrm>
          <a:prstGeom prst="rect">
            <a:avLst/>
          </a:prstGeom>
          <a:noFill/>
        </p:spPr>
        <p:txBody>
          <a:bodyPr wrap="square" rtlCol="0">
            <a:spAutoFit/>
          </a:bodyPr>
          <a:lstStyle/>
          <a:p>
            <a:pPr algn="ctr"/>
            <a:r>
              <a:rPr lang="zh-CN" altLang="en-US" dirty="0">
                <a:solidFill>
                  <a:srgbClr val="00B0F0"/>
                </a:solidFill>
                <a:latin typeface="微软雅黑" panose="020B0503020204020204" pitchFamily="34" charset="-122"/>
                <a:ea typeface="微软雅黑" panose="020B0503020204020204" pitchFamily="34" charset="-122"/>
              </a:rPr>
              <a:t>添加标题</a:t>
            </a:r>
          </a:p>
        </p:txBody>
      </p:sp>
      <p:sp>
        <p:nvSpPr>
          <p:cNvPr id="148" name="文本框 32"/>
          <p:cNvSpPr txBox="1"/>
          <p:nvPr/>
        </p:nvSpPr>
        <p:spPr>
          <a:xfrm>
            <a:off x="4081043" y="4248793"/>
            <a:ext cx="1251939" cy="369332"/>
          </a:xfrm>
          <a:prstGeom prst="rect">
            <a:avLst/>
          </a:prstGeom>
          <a:noFill/>
        </p:spPr>
        <p:txBody>
          <a:bodyPr wrap="square" rtlCol="0">
            <a:spAutoFit/>
          </a:bodyPr>
          <a:lstStyle/>
          <a:p>
            <a:pPr algn="ctr"/>
            <a:r>
              <a:rPr lang="zh-CN" altLang="en-US" dirty="0">
                <a:solidFill>
                  <a:srgbClr val="0070C0"/>
                </a:solidFill>
                <a:latin typeface="微软雅黑" panose="020B0503020204020204" pitchFamily="34" charset="-122"/>
                <a:ea typeface="微软雅黑" panose="020B0503020204020204" pitchFamily="34" charset="-122"/>
              </a:rPr>
              <a:t>添加标题</a:t>
            </a:r>
          </a:p>
        </p:txBody>
      </p:sp>
      <p:sp>
        <p:nvSpPr>
          <p:cNvPr id="149" name="文本框 32"/>
          <p:cNvSpPr txBox="1"/>
          <p:nvPr/>
        </p:nvSpPr>
        <p:spPr>
          <a:xfrm>
            <a:off x="5706123" y="4248793"/>
            <a:ext cx="1251939" cy="369332"/>
          </a:xfrm>
          <a:prstGeom prst="rect">
            <a:avLst/>
          </a:prstGeom>
          <a:noFill/>
        </p:spPr>
        <p:txBody>
          <a:bodyPr wrap="square" rtlCol="0">
            <a:spAutoFit/>
          </a:bodyPr>
          <a:lstStyle/>
          <a:p>
            <a:pPr algn="ctr"/>
            <a:r>
              <a:rPr lang="zh-CN" altLang="en-US" dirty="0">
                <a:solidFill>
                  <a:srgbClr val="00B0F0"/>
                </a:solidFill>
                <a:latin typeface="微软雅黑" panose="020B0503020204020204" pitchFamily="34" charset="-122"/>
                <a:ea typeface="微软雅黑" panose="020B0503020204020204" pitchFamily="34" charset="-122"/>
              </a:rPr>
              <a:t>添加标题</a:t>
            </a:r>
          </a:p>
        </p:txBody>
      </p:sp>
      <p:sp>
        <p:nvSpPr>
          <p:cNvPr id="150" name="文本框 32"/>
          <p:cNvSpPr txBox="1"/>
          <p:nvPr/>
        </p:nvSpPr>
        <p:spPr>
          <a:xfrm>
            <a:off x="7331203" y="4240639"/>
            <a:ext cx="1251939" cy="369332"/>
          </a:xfrm>
          <a:prstGeom prst="rect">
            <a:avLst/>
          </a:prstGeom>
          <a:noFill/>
        </p:spPr>
        <p:txBody>
          <a:bodyPr wrap="square" rtlCol="0">
            <a:spAutoFit/>
          </a:bodyPr>
          <a:lstStyle/>
          <a:p>
            <a:pPr algn="ctr"/>
            <a:r>
              <a:rPr lang="zh-CN" altLang="en-US" dirty="0">
                <a:solidFill>
                  <a:srgbClr val="0070C0"/>
                </a:solidFill>
                <a:latin typeface="微软雅黑" panose="020B0503020204020204" pitchFamily="34" charset="-122"/>
                <a:ea typeface="微软雅黑" panose="020B0503020204020204" pitchFamily="34" charset="-122"/>
              </a:rPr>
              <a:t>添加标题</a:t>
            </a:r>
          </a:p>
        </p:txBody>
      </p:sp>
      <p:sp>
        <p:nvSpPr>
          <p:cNvPr id="151" name="文本框 23"/>
          <p:cNvSpPr txBox="1"/>
          <p:nvPr/>
        </p:nvSpPr>
        <p:spPr>
          <a:xfrm>
            <a:off x="783214" y="4632635"/>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152" name="文本框 23"/>
          <p:cNvSpPr txBox="1"/>
          <p:nvPr/>
        </p:nvSpPr>
        <p:spPr>
          <a:xfrm>
            <a:off x="2395832" y="4632635"/>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153" name="文本框 23"/>
          <p:cNvSpPr txBox="1"/>
          <p:nvPr/>
        </p:nvSpPr>
        <p:spPr>
          <a:xfrm>
            <a:off x="4049340" y="4632635"/>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154" name="文本框 23"/>
          <p:cNvSpPr txBox="1"/>
          <p:nvPr/>
        </p:nvSpPr>
        <p:spPr>
          <a:xfrm>
            <a:off x="5635465" y="4632635"/>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155" name="文本框 23"/>
          <p:cNvSpPr txBox="1"/>
          <p:nvPr/>
        </p:nvSpPr>
        <p:spPr>
          <a:xfrm>
            <a:off x="7253928" y="4632635"/>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9"/>
                                            </p:tgtEl>
                                            <p:attrNameLst>
                                              <p:attrName>style.visibility</p:attrName>
                                            </p:attrNameLst>
                                          </p:cBhvr>
                                          <p:to>
                                            <p:strVal val="visible"/>
                                          </p:to>
                                        </p:set>
                                        <p:anim calcmode="lin" valueType="num" p14:bounceEnd="50000">
                                          <p:cBhvr additive="base">
                                            <p:cTn id="14" dur="500" fill="hold"/>
                                            <p:tgtEl>
                                              <p:spTgt spid="7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6"/>
                                            </p:tgtEl>
                                            <p:attrNameLst>
                                              <p:attrName>style.visibility</p:attrName>
                                            </p:attrNameLst>
                                          </p:cBhvr>
                                          <p:to>
                                            <p:strVal val="visible"/>
                                          </p:to>
                                        </p:set>
                                        <p:animEffect transition="in" filter="barn(outVertical)">
                                          <p:cBhvr>
                                            <p:cTn id="19" dur="700"/>
                                            <p:tgtEl>
                                              <p:spTgt spid="86"/>
                                            </p:tgtEl>
                                          </p:cBhvr>
                                        </p:animEffect>
                                      </p:childTnLst>
                                    </p:cTn>
                                  </p:par>
                                </p:childTnLst>
                              </p:cTn>
                            </p:par>
                            <p:par>
                              <p:cTn id="20" fill="hold">
                                <p:stCondLst>
                                  <p:cond delay="2000"/>
                                </p:stCondLst>
                                <p:childTnLst>
                                  <p:par>
                                    <p:cTn id="21" presetID="37" presetClass="entr" presetSubtype="0" fill="hold"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1000"/>
                                            <p:tgtEl>
                                              <p:spTgt spid="87"/>
                                            </p:tgtEl>
                                          </p:cBhvr>
                                        </p:animEffect>
                                        <p:anim calcmode="lin" valueType="num">
                                          <p:cBhvr>
                                            <p:cTn id="24" dur="1000" fill="hold"/>
                                            <p:tgtEl>
                                              <p:spTgt spid="87"/>
                                            </p:tgtEl>
                                            <p:attrNameLst>
                                              <p:attrName>ppt_x</p:attrName>
                                            </p:attrNameLst>
                                          </p:cBhvr>
                                          <p:tavLst>
                                            <p:tav tm="0">
                                              <p:val>
                                                <p:strVal val="#ppt_x"/>
                                              </p:val>
                                            </p:tav>
                                            <p:tav tm="100000">
                                              <p:val>
                                                <p:strVal val="#ppt_x"/>
                                              </p:val>
                                            </p:tav>
                                          </p:tavLst>
                                        </p:anim>
                                        <p:anim calcmode="lin" valueType="num">
                                          <p:cBhvr>
                                            <p:cTn id="25" dur="900" decel="100000" fill="hold"/>
                                            <p:tgtEl>
                                              <p:spTgt spid="8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7"/>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250"/>
                                      </p:stCondLst>
                                      <p:childTnLst>
                                        <p:set>
                                          <p:cBhvr>
                                            <p:cTn id="28" dur="1" fill="hold">
                                              <p:stCondLst>
                                                <p:cond delay="0"/>
                                              </p:stCondLst>
                                            </p:cTn>
                                            <p:tgtEl>
                                              <p:spTgt spid="90"/>
                                            </p:tgtEl>
                                            <p:attrNameLst>
                                              <p:attrName>style.visibility</p:attrName>
                                            </p:attrNameLst>
                                          </p:cBhvr>
                                          <p:to>
                                            <p:strVal val="visible"/>
                                          </p:to>
                                        </p:set>
                                        <p:animEffect transition="in" filter="fade">
                                          <p:cBhvr>
                                            <p:cTn id="29" dur="1000"/>
                                            <p:tgtEl>
                                              <p:spTgt spid="90"/>
                                            </p:tgtEl>
                                          </p:cBhvr>
                                        </p:animEffect>
                                        <p:anim calcmode="lin" valueType="num">
                                          <p:cBhvr>
                                            <p:cTn id="30" dur="1000" fill="hold"/>
                                            <p:tgtEl>
                                              <p:spTgt spid="90"/>
                                            </p:tgtEl>
                                            <p:attrNameLst>
                                              <p:attrName>ppt_x</p:attrName>
                                            </p:attrNameLst>
                                          </p:cBhvr>
                                          <p:tavLst>
                                            <p:tav tm="0">
                                              <p:val>
                                                <p:strVal val="#ppt_x"/>
                                              </p:val>
                                            </p:tav>
                                            <p:tav tm="100000">
                                              <p:val>
                                                <p:strVal val="#ppt_x"/>
                                              </p:val>
                                            </p:tav>
                                          </p:tavLst>
                                        </p:anim>
                                        <p:anim calcmode="lin" valueType="num">
                                          <p:cBhvr>
                                            <p:cTn id="31" dur="900" decel="100000" fill="hold"/>
                                            <p:tgtEl>
                                              <p:spTgt spid="90"/>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0"/>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50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1000"/>
                                            <p:tgtEl>
                                              <p:spTgt spid="93"/>
                                            </p:tgtEl>
                                          </p:cBhvr>
                                        </p:animEffect>
                                        <p:anim calcmode="lin" valueType="num">
                                          <p:cBhvr>
                                            <p:cTn id="36" dur="1000" fill="hold"/>
                                            <p:tgtEl>
                                              <p:spTgt spid="93"/>
                                            </p:tgtEl>
                                            <p:attrNameLst>
                                              <p:attrName>ppt_x</p:attrName>
                                            </p:attrNameLst>
                                          </p:cBhvr>
                                          <p:tavLst>
                                            <p:tav tm="0">
                                              <p:val>
                                                <p:strVal val="#ppt_x"/>
                                              </p:val>
                                            </p:tav>
                                            <p:tav tm="100000">
                                              <p:val>
                                                <p:strVal val="#ppt_x"/>
                                              </p:val>
                                            </p:tav>
                                          </p:tavLst>
                                        </p:anim>
                                        <p:anim calcmode="lin" valueType="num">
                                          <p:cBhvr>
                                            <p:cTn id="37" dur="900" decel="100000" fill="hold"/>
                                            <p:tgtEl>
                                              <p:spTgt spid="93"/>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93"/>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750"/>
                                      </p:stCondLst>
                                      <p:childTnLst>
                                        <p:set>
                                          <p:cBhvr>
                                            <p:cTn id="40" dur="1" fill="hold">
                                              <p:stCondLst>
                                                <p:cond delay="0"/>
                                              </p:stCondLst>
                                            </p:cTn>
                                            <p:tgtEl>
                                              <p:spTgt spid="96"/>
                                            </p:tgtEl>
                                            <p:attrNameLst>
                                              <p:attrName>style.visibility</p:attrName>
                                            </p:attrNameLst>
                                          </p:cBhvr>
                                          <p:to>
                                            <p:strVal val="visible"/>
                                          </p:to>
                                        </p:set>
                                        <p:animEffect transition="in" filter="fade">
                                          <p:cBhvr>
                                            <p:cTn id="41" dur="1000"/>
                                            <p:tgtEl>
                                              <p:spTgt spid="96"/>
                                            </p:tgtEl>
                                          </p:cBhvr>
                                        </p:animEffect>
                                        <p:anim calcmode="lin" valueType="num">
                                          <p:cBhvr>
                                            <p:cTn id="42" dur="1000" fill="hold"/>
                                            <p:tgtEl>
                                              <p:spTgt spid="96"/>
                                            </p:tgtEl>
                                            <p:attrNameLst>
                                              <p:attrName>ppt_x</p:attrName>
                                            </p:attrNameLst>
                                          </p:cBhvr>
                                          <p:tavLst>
                                            <p:tav tm="0">
                                              <p:val>
                                                <p:strVal val="#ppt_x"/>
                                              </p:val>
                                            </p:tav>
                                            <p:tav tm="100000">
                                              <p:val>
                                                <p:strVal val="#ppt_x"/>
                                              </p:val>
                                            </p:tav>
                                          </p:tavLst>
                                        </p:anim>
                                        <p:anim calcmode="lin" valueType="num">
                                          <p:cBhvr>
                                            <p:cTn id="43" dur="900" decel="100000" fill="hold"/>
                                            <p:tgtEl>
                                              <p:spTgt spid="96"/>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96"/>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100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1000"/>
                                            <p:tgtEl>
                                              <p:spTgt spid="99"/>
                                            </p:tgtEl>
                                          </p:cBhvr>
                                        </p:animEffect>
                                        <p:anim calcmode="lin" valueType="num">
                                          <p:cBhvr>
                                            <p:cTn id="48" dur="1000" fill="hold"/>
                                            <p:tgtEl>
                                              <p:spTgt spid="99"/>
                                            </p:tgtEl>
                                            <p:attrNameLst>
                                              <p:attrName>ppt_x</p:attrName>
                                            </p:attrNameLst>
                                          </p:cBhvr>
                                          <p:tavLst>
                                            <p:tav tm="0">
                                              <p:val>
                                                <p:strVal val="#ppt_x"/>
                                              </p:val>
                                            </p:tav>
                                            <p:tav tm="100000">
                                              <p:val>
                                                <p:strVal val="#ppt_x"/>
                                              </p:val>
                                            </p:tav>
                                          </p:tavLst>
                                        </p:anim>
                                        <p:anim calcmode="lin" valueType="num">
                                          <p:cBhvr>
                                            <p:cTn id="49" dur="900" decel="100000" fill="hold"/>
                                            <p:tgtEl>
                                              <p:spTgt spid="99"/>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99"/>
                                            </p:tgtEl>
                                            <p:attrNameLst>
                                              <p:attrName>ppt_y</p:attrName>
                                            </p:attrNameLst>
                                          </p:cBhvr>
                                          <p:tavLst>
                                            <p:tav tm="0">
                                              <p:val>
                                                <p:strVal val="#ppt_y-.03"/>
                                              </p:val>
                                            </p:tav>
                                            <p:tav tm="100000">
                                              <p:val>
                                                <p:strVal val="#ppt_y"/>
                                              </p:val>
                                            </p:tav>
                                          </p:tavLst>
                                        </p:anim>
                                      </p:childTnLst>
                                    </p:cTn>
                                  </p:par>
                                </p:childTnLst>
                              </p:cTn>
                            </p:par>
                            <p:par>
                              <p:cTn id="51" fill="hold">
                                <p:stCondLst>
                                  <p:cond delay="4000"/>
                                </p:stCondLst>
                                <p:childTnLst>
                                  <p:par>
                                    <p:cTn id="52" presetID="21" presetClass="entr" presetSubtype="1" fill="hold" nodeType="after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wheel(1)">
                                          <p:cBhvr>
                                            <p:cTn id="54" dur="1000"/>
                                            <p:tgtEl>
                                              <p:spTgt spid="102"/>
                                            </p:tgtEl>
                                          </p:cBhvr>
                                        </p:animEffect>
                                      </p:childTnLst>
                                    </p:cTn>
                                  </p:par>
                                  <p:par>
                                    <p:cTn id="55" presetID="21" presetClass="entr" presetSubtype="1" fill="hold" nodeType="withEffect">
                                      <p:stCondLst>
                                        <p:cond delay="250"/>
                                      </p:stCondLst>
                                      <p:childTnLst>
                                        <p:set>
                                          <p:cBhvr>
                                            <p:cTn id="56" dur="1" fill="hold">
                                              <p:stCondLst>
                                                <p:cond delay="0"/>
                                              </p:stCondLst>
                                            </p:cTn>
                                            <p:tgtEl>
                                              <p:spTgt spid="107"/>
                                            </p:tgtEl>
                                            <p:attrNameLst>
                                              <p:attrName>style.visibility</p:attrName>
                                            </p:attrNameLst>
                                          </p:cBhvr>
                                          <p:to>
                                            <p:strVal val="visible"/>
                                          </p:to>
                                        </p:set>
                                        <p:animEffect transition="in" filter="wheel(1)">
                                          <p:cBhvr>
                                            <p:cTn id="57" dur="1000"/>
                                            <p:tgtEl>
                                              <p:spTgt spid="107"/>
                                            </p:tgtEl>
                                          </p:cBhvr>
                                        </p:animEffect>
                                      </p:childTnLst>
                                    </p:cTn>
                                  </p:par>
                                  <p:par>
                                    <p:cTn id="58" presetID="21" presetClass="entr" presetSubtype="1" fill="hold" nodeType="withEffect">
                                      <p:stCondLst>
                                        <p:cond delay="500"/>
                                      </p:stCondLst>
                                      <p:childTnLst>
                                        <p:set>
                                          <p:cBhvr>
                                            <p:cTn id="59" dur="1" fill="hold">
                                              <p:stCondLst>
                                                <p:cond delay="0"/>
                                              </p:stCondLst>
                                            </p:cTn>
                                            <p:tgtEl>
                                              <p:spTgt spid="112"/>
                                            </p:tgtEl>
                                            <p:attrNameLst>
                                              <p:attrName>style.visibility</p:attrName>
                                            </p:attrNameLst>
                                          </p:cBhvr>
                                          <p:to>
                                            <p:strVal val="visible"/>
                                          </p:to>
                                        </p:set>
                                        <p:animEffect transition="in" filter="wheel(1)">
                                          <p:cBhvr>
                                            <p:cTn id="60" dur="1000"/>
                                            <p:tgtEl>
                                              <p:spTgt spid="112"/>
                                            </p:tgtEl>
                                          </p:cBhvr>
                                        </p:animEffect>
                                      </p:childTnLst>
                                    </p:cTn>
                                  </p:par>
                                  <p:par>
                                    <p:cTn id="61" presetID="21" presetClass="entr" presetSubtype="1" fill="hold" nodeType="withEffect">
                                      <p:stCondLst>
                                        <p:cond delay="750"/>
                                      </p:stCondLst>
                                      <p:childTnLst>
                                        <p:set>
                                          <p:cBhvr>
                                            <p:cTn id="62" dur="1" fill="hold">
                                              <p:stCondLst>
                                                <p:cond delay="0"/>
                                              </p:stCondLst>
                                            </p:cTn>
                                            <p:tgtEl>
                                              <p:spTgt spid="120"/>
                                            </p:tgtEl>
                                            <p:attrNameLst>
                                              <p:attrName>style.visibility</p:attrName>
                                            </p:attrNameLst>
                                          </p:cBhvr>
                                          <p:to>
                                            <p:strVal val="visible"/>
                                          </p:to>
                                        </p:set>
                                        <p:animEffect transition="in" filter="wheel(1)">
                                          <p:cBhvr>
                                            <p:cTn id="63" dur="1000"/>
                                            <p:tgtEl>
                                              <p:spTgt spid="120"/>
                                            </p:tgtEl>
                                          </p:cBhvr>
                                        </p:animEffect>
                                      </p:childTnLst>
                                    </p:cTn>
                                  </p:par>
                                  <p:par>
                                    <p:cTn id="64" presetID="21" presetClass="entr" presetSubtype="1" fill="hold" nodeType="withEffect">
                                      <p:stCondLst>
                                        <p:cond delay="1000"/>
                                      </p:stCondLst>
                                      <p:childTnLst>
                                        <p:set>
                                          <p:cBhvr>
                                            <p:cTn id="65" dur="1" fill="hold">
                                              <p:stCondLst>
                                                <p:cond delay="0"/>
                                              </p:stCondLst>
                                            </p:cTn>
                                            <p:tgtEl>
                                              <p:spTgt spid="138"/>
                                            </p:tgtEl>
                                            <p:attrNameLst>
                                              <p:attrName>style.visibility</p:attrName>
                                            </p:attrNameLst>
                                          </p:cBhvr>
                                          <p:to>
                                            <p:strVal val="visible"/>
                                          </p:to>
                                        </p:set>
                                        <p:animEffect transition="in" filter="wheel(1)">
                                          <p:cBhvr>
                                            <p:cTn id="66" dur="1000"/>
                                            <p:tgtEl>
                                              <p:spTgt spid="138"/>
                                            </p:tgtEl>
                                          </p:cBhvr>
                                        </p:animEffect>
                                      </p:childTnLst>
                                    </p:cTn>
                                  </p:par>
                                </p:childTnLst>
                              </p:cTn>
                            </p:par>
                            <p:par>
                              <p:cTn id="67" fill="hold">
                                <p:stCondLst>
                                  <p:cond delay="6000"/>
                                </p:stCondLst>
                                <p:childTnLst>
                                  <p:par>
                                    <p:cTn id="68" presetID="14" presetClass="entr" presetSubtype="10" fill="hold" grpId="0" nodeType="afterEffect">
                                      <p:stCondLst>
                                        <p:cond delay="0"/>
                                      </p:stCondLst>
                                      <p:childTnLst>
                                        <p:set>
                                          <p:cBhvr>
                                            <p:cTn id="69" dur="1" fill="hold">
                                              <p:stCondLst>
                                                <p:cond delay="0"/>
                                              </p:stCondLst>
                                            </p:cTn>
                                            <p:tgtEl>
                                              <p:spTgt spid="141"/>
                                            </p:tgtEl>
                                            <p:attrNameLst>
                                              <p:attrName>style.visibility</p:attrName>
                                            </p:attrNameLst>
                                          </p:cBhvr>
                                          <p:to>
                                            <p:strVal val="visible"/>
                                          </p:to>
                                        </p:set>
                                        <p:animEffect transition="in" filter="randombar(horizontal)">
                                          <p:cBhvr>
                                            <p:cTn id="70" dur="500"/>
                                            <p:tgtEl>
                                              <p:spTgt spid="141"/>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142"/>
                                            </p:tgtEl>
                                            <p:attrNameLst>
                                              <p:attrName>style.visibility</p:attrName>
                                            </p:attrNameLst>
                                          </p:cBhvr>
                                          <p:to>
                                            <p:strVal val="visible"/>
                                          </p:to>
                                        </p:set>
                                        <p:animEffect transition="in" filter="randombar(horizontal)">
                                          <p:cBhvr>
                                            <p:cTn id="73" dur="500"/>
                                            <p:tgtEl>
                                              <p:spTgt spid="142"/>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143"/>
                                            </p:tgtEl>
                                            <p:attrNameLst>
                                              <p:attrName>style.visibility</p:attrName>
                                            </p:attrNameLst>
                                          </p:cBhvr>
                                          <p:to>
                                            <p:strVal val="visible"/>
                                          </p:to>
                                        </p:set>
                                        <p:animEffect transition="in" filter="randombar(horizontal)">
                                          <p:cBhvr>
                                            <p:cTn id="76" dur="500"/>
                                            <p:tgtEl>
                                              <p:spTgt spid="143"/>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144"/>
                                            </p:tgtEl>
                                            <p:attrNameLst>
                                              <p:attrName>style.visibility</p:attrName>
                                            </p:attrNameLst>
                                          </p:cBhvr>
                                          <p:to>
                                            <p:strVal val="visible"/>
                                          </p:to>
                                        </p:set>
                                        <p:animEffect transition="in" filter="randombar(horizontal)">
                                          <p:cBhvr>
                                            <p:cTn id="79" dur="500"/>
                                            <p:tgtEl>
                                              <p:spTgt spid="144"/>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145"/>
                                            </p:tgtEl>
                                            <p:attrNameLst>
                                              <p:attrName>style.visibility</p:attrName>
                                            </p:attrNameLst>
                                          </p:cBhvr>
                                          <p:to>
                                            <p:strVal val="visible"/>
                                          </p:to>
                                        </p:set>
                                        <p:animEffect transition="in" filter="randombar(horizontal)">
                                          <p:cBhvr>
                                            <p:cTn id="82" dur="500"/>
                                            <p:tgtEl>
                                              <p:spTgt spid="145"/>
                                            </p:tgtEl>
                                          </p:cBhvr>
                                        </p:animEffect>
                                      </p:childTnLst>
                                    </p:cTn>
                                  </p:par>
                                </p:childTnLst>
                              </p:cTn>
                            </p:par>
                            <p:par>
                              <p:cTn id="83" fill="hold">
                                <p:stCondLst>
                                  <p:cond delay="6500"/>
                                </p:stCondLst>
                                <p:childTnLst>
                                  <p:par>
                                    <p:cTn id="84" presetID="42" presetClass="entr" presetSubtype="0" fill="hold" grpId="0" nodeType="afterEffect">
                                      <p:stCondLst>
                                        <p:cond delay="0"/>
                                      </p:stCondLst>
                                      <p:childTnLst>
                                        <p:set>
                                          <p:cBhvr>
                                            <p:cTn id="85" dur="1" fill="hold">
                                              <p:stCondLst>
                                                <p:cond delay="0"/>
                                              </p:stCondLst>
                                            </p:cTn>
                                            <p:tgtEl>
                                              <p:spTgt spid="146"/>
                                            </p:tgtEl>
                                            <p:attrNameLst>
                                              <p:attrName>style.visibility</p:attrName>
                                            </p:attrNameLst>
                                          </p:cBhvr>
                                          <p:to>
                                            <p:strVal val="visible"/>
                                          </p:to>
                                        </p:set>
                                        <p:animEffect transition="in" filter="fade">
                                          <p:cBhvr>
                                            <p:cTn id="86" dur="500"/>
                                            <p:tgtEl>
                                              <p:spTgt spid="146"/>
                                            </p:tgtEl>
                                          </p:cBhvr>
                                        </p:animEffect>
                                        <p:anim calcmode="lin" valueType="num">
                                          <p:cBhvr>
                                            <p:cTn id="87" dur="500" fill="hold"/>
                                            <p:tgtEl>
                                              <p:spTgt spid="146"/>
                                            </p:tgtEl>
                                            <p:attrNameLst>
                                              <p:attrName>ppt_x</p:attrName>
                                            </p:attrNameLst>
                                          </p:cBhvr>
                                          <p:tavLst>
                                            <p:tav tm="0">
                                              <p:val>
                                                <p:strVal val="#ppt_x"/>
                                              </p:val>
                                            </p:tav>
                                            <p:tav tm="100000">
                                              <p:val>
                                                <p:strVal val="#ppt_x"/>
                                              </p:val>
                                            </p:tav>
                                          </p:tavLst>
                                        </p:anim>
                                        <p:anim calcmode="lin" valueType="num">
                                          <p:cBhvr>
                                            <p:cTn id="88" dur="500" fill="hold"/>
                                            <p:tgtEl>
                                              <p:spTgt spid="146"/>
                                            </p:tgtEl>
                                            <p:attrNameLst>
                                              <p:attrName>ppt_y</p:attrName>
                                            </p:attrNameLst>
                                          </p:cBhvr>
                                          <p:tavLst>
                                            <p:tav tm="0">
                                              <p:val>
                                                <p:strVal val="#ppt_y+.1"/>
                                              </p:val>
                                            </p:tav>
                                            <p:tav tm="100000">
                                              <p:val>
                                                <p:strVal val="#ppt_y"/>
                                              </p:val>
                                            </p:tav>
                                          </p:tavLst>
                                        </p:anim>
                                      </p:childTnLst>
                                    </p:cTn>
                                  </p:par>
                                </p:childTnLst>
                              </p:cTn>
                            </p:par>
                            <p:par>
                              <p:cTn id="89" fill="hold">
                                <p:stCondLst>
                                  <p:cond delay="7000"/>
                                </p:stCondLst>
                                <p:childTnLst>
                                  <p:par>
                                    <p:cTn id="90" presetID="42" presetClass="entr" presetSubtype="0" fill="hold" grpId="0" nodeType="afterEffect">
                                      <p:stCondLst>
                                        <p:cond delay="0"/>
                                      </p:stCondLst>
                                      <p:childTnLst>
                                        <p:set>
                                          <p:cBhvr>
                                            <p:cTn id="91" dur="1" fill="hold">
                                              <p:stCondLst>
                                                <p:cond delay="0"/>
                                              </p:stCondLst>
                                            </p:cTn>
                                            <p:tgtEl>
                                              <p:spTgt spid="147"/>
                                            </p:tgtEl>
                                            <p:attrNameLst>
                                              <p:attrName>style.visibility</p:attrName>
                                            </p:attrNameLst>
                                          </p:cBhvr>
                                          <p:to>
                                            <p:strVal val="visible"/>
                                          </p:to>
                                        </p:set>
                                        <p:animEffect transition="in" filter="fade">
                                          <p:cBhvr>
                                            <p:cTn id="92" dur="500"/>
                                            <p:tgtEl>
                                              <p:spTgt spid="147"/>
                                            </p:tgtEl>
                                          </p:cBhvr>
                                        </p:animEffect>
                                        <p:anim calcmode="lin" valueType="num">
                                          <p:cBhvr>
                                            <p:cTn id="93" dur="500" fill="hold"/>
                                            <p:tgtEl>
                                              <p:spTgt spid="147"/>
                                            </p:tgtEl>
                                            <p:attrNameLst>
                                              <p:attrName>ppt_x</p:attrName>
                                            </p:attrNameLst>
                                          </p:cBhvr>
                                          <p:tavLst>
                                            <p:tav tm="0">
                                              <p:val>
                                                <p:strVal val="#ppt_x"/>
                                              </p:val>
                                            </p:tav>
                                            <p:tav tm="100000">
                                              <p:val>
                                                <p:strVal val="#ppt_x"/>
                                              </p:val>
                                            </p:tav>
                                          </p:tavLst>
                                        </p:anim>
                                        <p:anim calcmode="lin" valueType="num">
                                          <p:cBhvr>
                                            <p:cTn id="94" dur="500" fill="hold"/>
                                            <p:tgtEl>
                                              <p:spTgt spid="147"/>
                                            </p:tgtEl>
                                            <p:attrNameLst>
                                              <p:attrName>ppt_y</p:attrName>
                                            </p:attrNameLst>
                                          </p:cBhvr>
                                          <p:tavLst>
                                            <p:tav tm="0">
                                              <p:val>
                                                <p:strVal val="#ppt_y+.1"/>
                                              </p:val>
                                            </p:tav>
                                            <p:tav tm="100000">
                                              <p:val>
                                                <p:strVal val="#ppt_y"/>
                                              </p:val>
                                            </p:tav>
                                          </p:tavLst>
                                        </p:anim>
                                      </p:childTnLst>
                                    </p:cTn>
                                  </p:par>
                                </p:childTnLst>
                              </p:cTn>
                            </p:par>
                            <p:par>
                              <p:cTn id="95" fill="hold">
                                <p:stCondLst>
                                  <p:cond delay="7500"/>
                                </p:stCondLst>
                                <p:childTnLst>
                                  <p:par>
                                    <p:cTn id="96" presetID="42" presetClass="entr" presetSubtype="0" fill="hold" grpId="0" nodeType="afterEffect">
                                      <p:stCondLst>
                                        <p:cond delay="0"/>
                                      </p:stCondLst>
                                      <p:childTnLst>
                                        <p:set>
                                          <p:cBhvr>
                                            <p:cTn id="97" dur="1" fill="hold">
                                              <p:stCondLst>
                                                <p:cond delay="0"/>
                                              </p:stCondLst>
                                            </p:cTn>
                                            <p:tgtEl>
                                              <p:spTgt spid="148"/>
                                            </p:tgtEl>
                                            <p:attrNameLst>
                                              <p:attrName>style.visibility</p:attrName>
                                            </p:attrNameLst>
                                          </p:cBhvr>
                                          <p:to>
                                            <p:strVal val="visible"/>
                                          </p:to>
                                        </p:set>
                                        <p:animEffect transition="in" filter="fade">
                                          <p:cBhvr>
                                            <p:cTn id="98" dur="500"/>
                                            <p:tgtEl>
                                              <p:spTgt spid="148"/>
                                            </p:tgtEl>
                                          </p:cBhvr>
                                        </p:animEffect>
                                        <p:anim calcmode="lin" valueType="num">
                                          <p:cBhvr>
                                            <p:cTn id="99" dur="500" fill="hold"/>
                                            <p:tgtEl>
                                              <p:spTgt spid="148"/>
                                            </p:tgtEl>
                                            <p:attrNameLst>
                                              <p:attrName>ppt_x</p:attrName>
                                            </p:attrNameLst>
                                          </p:cBhvr>
                                          <p:tavLst>
                                            <p:tav tm="0">
                                              <p:val>
                                                <p:strVal val="#ppt_x"/>
                                              </p:val>
                                            </p:tav>
                                            <p:tav tm="100000">
                                              <p:val>
                                                <p:strVal val="#ppt_x"/>
                                              </p:val>
                                            </p:tav>
                                          </p:tavLst>
                                        </p:anim>
                                        <p:anim calcmode="lin" valueType="num">
                                          <p:cBhvr>
                                            <p:cTn id="100" dur="500" fill="hold"/>
                                            <p:tgtEl>
                                              <p:spTgt spid="148"/>
                                            </p:tgtEl>
                                            <p:attrNameLst>
                                              <p:attrName>ppt_y</p:attrName>
                                            </p:attrNameLst>
                                          </p:cBhvr>
                                          <p:tavLst>
                                            <p:tav tm="0">
                                              <p:val>
                                                <p:strVal val="#ppt_y+.1"/>
                                              </p:val>
                                            </p:tav>
                                            <p:tav tm="100000">
                                              <p:val>
                                                <p:strVal val="#ppt_y"/>
                                              </p:val>
                                            </p:tav>
                                          </p:tavLst>
                                        </p:anim>
                                      </p:childTnLst>
                                    </p:cTn>
                                  </p:par>
                                </p:childTnLst>
                              </p:cTn>
                            </p:par>
                            <p:par>
                              <p:cTn id="101" fill="hold">
                                <p:stCondLst>
                                  <p:cond delay="8000"/>
                                </p:stCondLst>
                                <p:childTnLst>
                                  <p:par>
                                    <p:cTn id="102" presetID="42" presetClass="entr" presetSubtype="0" fill="hold" grpId="0" nodeType="afterEffect">
                                      <p:stCondLst>
                                        <p:cond delay="0"/>
                                      </p:stCondLst>
                                      <p:childTnLst>
                                        <p:set>
                                          <p:cBhvr>
                                            <p:cTn id="103" dur="1" fill="hold">
                                              <p:stCondLst>
                                                <p:cond delay="0"/>
                                              </p:stCondLst>
                                            </p:cTn>
                                            <p:tgtEl>
                                              <p:spTgt spid="149"/>
                                            </p:tgtEl>
                                            <p:attrNameLst>
                                              <p:attrName>style.visibility</p:attrName>
                                            </p:attrNameLst>
                                          </p:cBhvr>
                                          <p:to>
                                            <p:strVal val="visible"/>
                                          </p:to>
                                        </p:set>
                                        <p:animEffect transition="in" filter="fade">
                                          <p:cBhvr>
                                            <p:cTn id="104" dur="500"/>
                                            <p:tgtEl>
                                              <p:spTgt spid="149"/>
                                            </p:tgtEl>
                                          </p:cBhvr>
                                        </p:animEffect>
                                        <p:anim calcmode="lin" valueType="num">
                                          <p:cBhvr>
                                            <p:cTn id="105" dur="500" fill="hold"/>
                                            <p:tgtEl>
                                              <p:spTgt spid="149"/>
                                            </p:tgtEl>
                                            <p:attrNameLst>
                                              <p:attrName>ppt_x</p:attrName>
                                            </p:attrNameLst>
                                          </p:cBhvr>
                                          <p:tavLst>
                                            <p:tav tm="0">
                                              <p:val>
                                                <p:strVal val="#ppt_x"/>
                                              </p:val>
                                            </p:tav>
                                            <p:tav tm="100000">
                                              <p:val>
                                                <p:strVal val="#ppt_x"/>
                                              </p:val>
                                            </p:tav>
                                          </p:tavLst>
                                        </p:anim>
                                        <p:anim calcmode="lin" valueType="num">
                                          <p:cBhvr>
                                            <p:cTn id="106" dur="500" fill="hold"/>
                                            <p:tgtEl>
                                              <p:spTgt spid="149"/>
                                            </p:tgtEl>
                                            <p:attrNameLst>
                                              <p:attrName>ppt_y</p:attrName>
                                            </p:attrNameLst>
                                          </p:cBhvr>
                                          <p:tavLst>
                                            <p:tav tm="0">
                                              <p:val>
                                                <p:strVal val="#ppt_y+.1"/>
                                              </p:val>
                                            </p:tav>
                                            <p:tav tm="100000">
                                              <p:val>
                                                <p:strVal val="#ppt_y"/>
                                              </p:val>
                                            </p:tav>
                                          </p:tavLst>
                                        </p:anim>
                                      </p:childTnLst>
                                    </p:cTn>
                                  </p:par>
                                </p:childTnLst>
                              </p:cTn>
                            </p:par>
                            <p:par>
                              <p:cTn id="107" fill="hold">
                                <p:stCondLst>
                                  <p:cond delay="8500"/>
                                </p:stCondLst>
                                <p:childTnLst>
                                  <p:par>
                                    <p:cTn id="108" presetID="42" presetClass="entr" presetSubtype="0" fill="hold" grpId="0" nodeType="afterEffect">
                                      <p:stCondLst>
                                        <p:cond delay="0"/>
                                      </p:stCondLst>
                                      <p:childTnLst>
                                        <p:set>
                                          <p:cBhvr>
                                            <p:cTn id="109" dur="1" fill="hold">
                                              <p:stCondLst>
                                                <p:cond delay="0"/>
                                              </p:stCondLst>
                                            </p:cTn>
                                            <p:tgtEl>
                                              <p:spTgt spid="150"/>
                                            </p:tgtEl>
                                            <p:attrNameLst>
                                              <p:attrName>style.visibility</p:attrName>
                                            </p:attrNameLst>
                                          </p:cBhvr>
                                          <p:to>
                                            <p:strVal val="visible"/>
                                          </p:to>
                                        </p:set>
                                        <p:animEffect transition="in" filter="fade">
                                          <p:cBhvr>
                                            <p:cTn id="110" dur="500"/>
                                            <p:tgtEl>
                                              <p:spTgt spid="150"/>
                                            </p:tgtEl>
                                          </p:cBhvr>
                                        </p:animEffect>
                                        <p:anim calcmode="lin" valueType="num">
                                          <p:cBhvr>
                                            <p:cTn id="111" dur="500" fill="hold"/>
                                            <p:tgtEl>
                                              <p:spTgt spid="150"/>
                                            </p:tgtEl>
                                            <p:attrNameLst>
                                              <p:attrName>ppt_x</p:attrName>
                                            </p:attrNameLst>
                                          </p:cBhvr>
                                          <p:tavLst>
                                            <p:tav tm="0">
                                              <p:val>
                                                <p:strVal val="#ppt_x"/>
                                              </p:val>
                                            </p:tav>
                                            <p:tav tm="100000">
                                              <p:val>
                                                <p:strVal val="#ppt_x"/>
                                              </p:val>
                                            </p:tav>
                                          </p:tavLst>
                                        </p:anim>
                                        <p:anim calcmode="lin" valueType="num">
                                          <p:cBhvr>
                                            <p:cTn id="112" dur="500" fill="hold"/>
                                            <p:tgtEl>
                                              <p:spTgt spid="150"/>
                                            </p:tgtEl>
                                            <p:attrNameLst>
                                              <p:attrName>ppt_y</p:attrName>
                                            </p:attrNameLst>
                                          </p:cBhvr>
                                          <p:tavLst>
                                            <p:tav tm="0">
                                              <p:val>
                                                <p:strVal val="#ppt_y+.1"/>
                                              </p:val>
                                            </p:tav>
                                            <p:tav tm="100000">
                                              <p:val>
                                                <p:strVal val="#ppt_y"/>
                                              </p:val>
                                            </p:tav>
                                          </p:tavLst>
                                        </p:anim>
                                      </p:childTnLst>
                                    </p:cTn>
                                  </p:par>
                                </p:childTnLst>
                              </p:cTn>
                            </p:par>
                            <p:par>
                              <p:cTn id="113" fill="hold">
                                <p:stCondLst>
                                  <p:cond delay="9000"/>
                                </p:stCondLst>
                                <p:childTnLst>
                                  <p:par>
                                    <p:cTn id="114" presetID="22" presetClass="entr" presetSubtype="1" fill="hold" grpId="0" nodeType="afterEffect">
                                      <p:stCondLst>
                                        <p:cond delay="0"/>
                                      </p:stCondLst>
                                      <p:childTnLst>
                                        <p:set>
                                          <p:cBhvr>
                                            <p:cTn id="115" dur="1" fill="hold">
                                              <p:stCondLst>
                                                <p:cond delay="0"/>
                                              </p:stCondLst>
                                            </p:cTn>
                                            <p:tgtEl>
                                              <p:spTgt spid="151"/>
                                            </p:tgtEl>
                                            <p:attrNameLst>
                                              <p:attrName>style.visibility</p:attrName>
                                            </p:attrNameLst>
                                          </p:cBhvr>
                                          <p:to>
                                            <p:strVal val="visible"/>
                                          </p:to>
                                        </p:set>
                                        <p:animEffect transition="in" filter="wipe(up)">
                                          <p:cBhvr>
                                            <p:cTn id="116" dur="500"/>
                                            <p:tgtEl>
                                              <p:spTgt spid="151"/>
                                            </p:tgtEl>
                                          </p:cBhvr>
                                        </p:animEffect>
                                      </p:childTnLst>
                                    </p:cTn>
                                  </p:par>
                                </p:childTnLst>
                              </p:cTn>
                            </p:par>
                            <p:par>
                              <p:cTn id="117" fill="hold">
                                <p:stCondLst>
                                  <p:cond delay="9500"/>
                                </p:stCondLst>
                                <p:childTnLst>
                                  <p:par>
                                    <p:cTn id="118" presetID="22" presetClass="entr" presetSubtype="1" fill="hold" grpId="0" nodeType="afterEffect">
                                      <p:stCondLst>
                                        <p:cond delay="0"/>
                                      </p:stCondLst>
                                      <p:childTnLst>
                                        <p:set>
                                          <p:cBhvr>
                                            <p:cTn id="119" dur="1" fill="hold">
                                              <p:stCondLst>
                                                <p:cond delay="0"/>
                                              </p:stCondLst>
                                            </p:cTn>
                                            <p:tgtEl>
                                              <p:spTgt spid="152"/>
                                            </p:tgtEl>
                                            <p:attrNameLst>
                                              <p:attrName>style.visibility</p:attrName>
                                            </p:attrNameLst>
                                          </p:cBhvr>
                                          <p:to>
                                            <p:strVal val="visible"/>
                                          </p:to>
                                        </p:set>
                                        <p:animEffect transition="in" filter="wipe(up)">
                                          <p:cBhvr>
                                            <p:cTn id="120" dur="500"/>
                                            <p:tgtEl>
                                              <p:spTgt spid="152"/>
                                            </p:tgtEl>
                                          </p:cBhvr>
                                        </p:animEffect>
                                      </p:childTnLst>
                                    </p:cTn>
                                  </p:par>
                                </p:childTnLst>
                              </p:cTn>
                            </p:par>
                            <p:par>
                              <p:cTn id="121" fill="hold">
                                <p:stCondLst>
                                  <p:cond delay="10000"/>
                                </p:stCondLst>
                                <p:childTnLst>
                                  <p:par>
                                    <p:cTn id="122" presetID="22" presetClass="entr" presetSubtype="1" fill="hold" grpId="0" nodeType="afterEffect">
                                      <p:stCondLst>
                                        <p:cond delay="0"/>
                                      </p:stCondLst>
                                      <p:childTnLst>
                                        <p:set>
                                          <p:cBhvr>
                                            <p:cTn id="123" dur="1" fill="hold">
                                              <p:stCondLst>
                                                <p:cond delay="0"/>
                                              </p:stCondLst>
                                            </p:cTn>
                                            <p:tgtEl>
                                              <p:spTgt spid="153"/>
                                            </p:tgtEl>
                                            <p:attrNameLst>
                                              <p:attrName>style.visibility</p:attrName>
                                            </p:attrNameLst>
                                          </p:cBhvr>
                                          <p:to>
                                            <p:strVal val="visible"/>
                                          </p:to>
                                        </p:set>
                                        <p:animEffect transition="in" filter="wipe(up)">
                                          <p:cBhvr>
                                            <p:cTn id="124" dur="500"/>
                                            <p:tgtEl>
                                              <p:spTgt spid="153"/>
                                            </p:tgtEl>
                                          </p:cBhvr>
                                        </p:animEffect>
                                      </p:childTnLst>
                                    </p:cTn>
                                  </p:par>
                                </p:childTnLst>
                              </p:cTn>
                            </p:par>
                            <p:par>
                              <p:cTn id="125" fill="hold">
                                <p:stCondLst>
                                  <p:cond delay="10500"/>
                                </p:stCondLst>
                                <p:childTnLst>
                                  <p:par>
                                    <p:cTn id="126" presetID="22" presetClass="entr" presetSubtype="1" fill="hold" grpId="0" nodeType="afterEffect">
                                      <p:stCondLst>
                                        <p:cond delay="0"/>
                                      </p:stCondLst>
                                      <p:childTnLst>
                                        <p:set>
                                          <p:cBhvr>
                                            <p:cTn id="127" dur="1" fill="hold">
                                              <p:stCondLst>
                                                <p:cond delay="0"/>
                                              </p:stCondLst>
                                            </p:cTn>
                                            <p:tgtEl>
                                              <p:spTgt spid="154"/>
                                            </p:tgtEl>
                                            <p:attrNameLst>
                                              <p:attrName>style.visibility</p:attrName>
                                            </p:attrNameLst>
                                          </p:cBhvr>
                                          <p:to>
                                            <p:strVal val="visible"/>
                                          </p:to>
                                        </p:set>
                                        <p:animEffect transition="in" filter="wipe(up)">
                                          <p:cBhvr>
                                            <p:cTn id="128" dur="500"/>
                                            <p:tgtEl>
                                              <p:spTgt spid="154"/>
                                            </p:tgtEl>
                                          </p:cBhvr>
                                        </p:animEffect>
                                      </p:childTnLst>
                                    </p:cTn>
                                  </p:par>
                                </p:childTnLst>
                              </p:cTn>
                            </p:par>
                            <p:par>
                              <p:cTn id="129" fill="hold">
                                <p:stCondLst>
                                  <p:cond delay="11000"/>
                                </p:stCondLst>
                                <p:childTnLst>
                                  <p:par>
                                    <p:cTn id="130" presetID="22" presetClass="entr" presetSubtype="1"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Effect transition="in" filter="wipe(up)">
                                          <p:cBhvr>
                                            <p:cTn id="132"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6" grpId="0"/>
          <p:bldP spid="141" grpId="0"/>
          <p:bldP spid="142" grpId="0"/>
          <p:bldP spid="143" grpId="0"/>
          <p:bldP spid="144" grpId="0"/>
          <p:bldP spid="145" grpId="0"/>
          <p:bldP spid="146" grpId="0"/>
          <p:bldP spid="147" grpId="0"/>
          <p:bldP spid="148" grpId="0"/>
          <p:bldP spid="149" grpId="0"/>
          <p:bldP spid="150" grpId="0"/>
          <p:bldP spid="151" grpId="0"/>
          <p:bldP spid="152" grpId="0"/>
          <p:bldP spid="153" grpId="0"/>
          <p:bldP spid="154" grpId="0"/>
          <p:bldP spid="15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9"/>
                                            </p:tgtEl>
                                            <p:attrNameLst>
                                              <p:attrName>style.visibility</p:attrName>
                                            </p:attrNameLst>
                                          </p:cBhvr>
                                          <p:to>
                                            <p:strVal val="visible"/>
                                          </p:to>
                                        </p:set>
                                        <p:anim calcmode="lin" valueType="num">
                                          <p:cBhvr additive="base">
                                            <p:cTn id="14" dur="500" fill="hold"/>
                                            <p:tgtEl>
                                              <p:spTgt spid="79"/>
                                            </p:tgtEl>
                                            <p:attrNameLst>
                                              <p:attrName>ppt_x</p:attrName>
                                            </p:attrNameLst>
                                          </p:cBhvr>
                                          <p:tavLst>
                                            <p:tav tm="0">
                                              <p:val>
                                                <p:strVal val="1+#ppt_w/2"/>
                                              </p:val>
                                            </p:tav>
                                            <p:tav tm="100000">
                                              <p:val>
                                                <p:strVal val="#ppt_x"/>
                                              </p:val>
                                            </p:tav>
                                          </p:tavLst>
                                        </p:anim>
                                        <p:anim calcmode="lin" valueType="num">
                                          <p:cBhvr additive="base">
                                            <p:cTn id="15" dur="500" fill="hold"/>
                                            <p:tgtEl>
                                              <p:spTgt spid="7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6"/>
                                            </p:tgtEl>
                                            <p:attrNameLst>
                                              <p:attrName>style.visibility</p:attrName>
                                            </p:attrNameLst>
                                          </p:cBhvr>
                                          <p:to>
                                            <p:strVal val="visible"/>
                                          </p:to>
                                        </p:set>
                                        <p:animEffect transition="in" filter="barn(outVertical)">
                                          <p:cBhvr>
                                            <p:cTn id="19" dur="700"/>
                                            <p:tgtEl>
                                              <p:spTgt spid="86"/>
                                            </p:tgtEl>
                                          </p:cBhvr>
                                        </p:animEffect>
                                      </p:childTnLst>
                                    </p:cTn>
                                  </p:par>
                                </p:childTnLst>
                              </p:cTn>
                            </p:par>
                            <p:par>
                              <p:cTn id="20" fill="hold">
                                <p:stCondLst>
                                  <p:cond delay="2000"/>
                                </p:stCondLst>
                                <p:childTnLst>
                                  <p:par>
                                    <p:cTn id="21" presetID="37" presetClass="entr" presetSubtype="0" fill="hold"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1000"/>
                                            <p:tgtEl>
                                              <p:spTgt spid="87"/>
                                            </p:tgtEl>
                                          </p:cBhvr>
                                        </p:animEffect>
                                        <p:anim calcmode="lin" valueType="num">
                                          <p:cBhvr>
                                            <p:cTn id="24" dur="1000" fill="hold"/>
                                            <p:tgtEl>
                                              <p:spTgt spid="87"/>
                                            </p:tgtEl>
                                            <p:attrNameLst>
                                              <p:attrName>ppt_x</p:attrName>
                                            </p:attrNameLst>
                                          </p:cBhvr>
                                          <p:tavLst>
                                            <p:tav tm="0">
                                              <p:val>
                                                <p:strVal val="#ppt_x"/>
                                              </p:val>
                                            </p:tav>
                                            <p:tav tm="100000">
                                              <p:val>
                                                <p:strVal val="#ppt_x"/>
                                              </p:val>
                                            </p:tav>
                                          </p:tavLst>
                                        </p:anim>
                                        <p:anim calcmode="lin" valueType="num">
                                          <p:cBhvr>
                                            <p:cTn id="25" dur="900" decel="100000" fill="hold"/>
                                            <p:tgtEl>
                                              <p:spTgt spid="8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87"/>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250"/>
                                      </p:stCondLst>
                                      <p:childTnLst>
                                        <p:set>
                                          <p:cBhvr>
                                            <p:cTn id="28" dur="1" fill="hold">
                                              <p:stCondLst>
                                                <p:cond delay="0"/>
                                              </p:stCondLst>
                                            </p:cTn>
                                            <p:tgtEl>
                                              <p:spTgt spid="90"/>
                                            </p:tgtEl>
                                            <p:attrNameLst>
                                              <p:attrName>style.visibility</p:attrName>
                                            </p:attrNameLst>
                                          </p:cBhvr>
                                          <p:to>
                                            <p:strVal val="visible"/>
                                          </p:to>
                                        </p:set>
                                        <p:animEffect transition="in" filter="fade">
                                          <p:cBhvr>
                                            <p:cTn id="29" dur="1000"/>
                                            <p:tgtEl>
                                              <p:spTgt spid="90"/>
                                            </p:tgtEl>
                                          </p:cBhvr>
                                        </p:animEffect>
                                        <p:anim calcmode="lin" valueType="num">
                                          <p:cBhvr>
                                            <p:cTn id="30" dur="1000" fill="hold"/>
                                            <p:tgtEl>
                                              <p:spTgt spid="90"/>
                                            </p:tgtEl>
                                            <p:attrNameLst>
                                              <p:attrName>ppt_x</p:attrName>
                                            </p:attrNameLst>
                                          </p:cBhvr>
                                          <p:tavLst>
                                            <p:tav tm="0">
                                              <p:val>
                                                <p:strVal val="#ppt_x"/>
                                              </p:val>
                                            </p:tav>
                                            <p:tav tm="100000">
                                              <p:val>
                                                <p:strVal val="#ppt_x"/>
                                              </p:val>
                                            </p:tav>
                                          </p:tavLst>
                                        </p:anim>
                                        <p:anim calcmode="lin" valueType="num">
                                          <p:cBhvr>
                                            <p:cTn id="31" dur="900" decel="100000" fill="hold"/>
                                            <p:tgtEl>
                                              <p:spTgt spid="90"/>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90"/>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500"/>
                                      </p:stCondLst>
                                      <p:childTnLst>
                                        <p:set>
                                          <p:cBhvr>
                                            <p:cTn id="34" dur="1" fill="hold">
                                              <p:stCondLst>
                                                <p:cond delay="0"/>
                                              </p:stCondLst>
                                            </p:cTn>
                                            <p:tgtEl>
                                              <p:spTgt spid="93"/>
                                            </p:tgtEl>
                                            <p:attrNameLst>
                                              <p:attrName>style.visibility</p:attrName>
                                            </p:attrNameLst>
                                          </p:cBhvr>
                                          <p:to>
                                            <p:strVal val="visible"/>
                                          </p:to>
                                        </p:set>
                                        <p:animEffect transition="in" filter="fade">
                                          <p:cBhvr>
                                            <p:cTn id="35" dur="1000"/>
                                            <p:tgtEl>
                                              <p:spTgt spid="93"/>
                                            </p:tgtEl>
                                          </p:cBhvr>
                                        </p:animEffect>
                                        <p:anim calcmode="lin" valueType="num">
                                          <p:cBhvr>
                                            <p:cTn id="36" dur="1000" fill="hold"/>
                                            <p:tgtEl>
                                              <p:spTgt spid="93"/>
                                            </p:tgtEl>
                                            <p:attrNameLst>
                                              <p:attrName>ppt_x</p:attrName>
                                            </p:attrNameLst>
                                          </p:cBhvr>
                                          <p:tavLst>
                                            <p:tav tm="0">
                                              <p:val>
                                                <p:strVal val="#ppt_x"/>
                                              </p:val>
                                            </p:tav>
                                            <p:tav tm="100000">
                                              <p:val>
                                                <p:strVal val="#ppt_x"/>
                                              </p:val>
                                            </p:tav>
                                          </p:tavLst>
                                        </p:anim>
                                        <p:anim calcmode="lin" valueType="num">
                                          <p:cBhvr>
                                            <p:cTn id="37" dur="900" decel="100000" fill="hold"/>
                                            <p:tgtEl>
                                              <p:spTgt spid="93"/>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93"/>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750"/>
                                      </p:stCondLst>
                                      <p:childTnLst>
                                        <p:set>
                                          <p:cBhvr>
                                            <p:cTn id="40" dur="1" fill="hold">
                                              <p:stCondLst>
                                                <p:cond delay="0"/>
                                              </p:stCondLst>
                                            </p:cTn>
                                            <p:tgtEl>
                                              <p:spTgt spid="96"/>
                                            </p:tgtEl>
                                            <p:attrNameLst>
                                              <p:attrName>style.visibility</p:attrName>
                                            </p:attrNameLst>
                                          </p:cBhvr>
                                          <p:to>
                                            <p:strVal val="visible"/>
                                          </p:to>
                                        </p:set>
                                        <p:animEffect transition="in" filter="fade">
                                          <p:cBhvr>
                                            <p:cTn id="41" dur="1000"/>
                                            <p:tgtEl>
                                              <p:spTgt spid="96"/>
                                            </p:tgtEl>
                                          </p:cBhvr>
                                        </p:animEffect>
                                        <p:anim calcmode="lin" valueType="num">
                                          <p:cBhvr>
                                            <p:cTn id="42" dur="1000" fill="hold"/>
                                            <p:tgtEl>
                                              <p:spTgt spid="96"/>
                                            </p:tgtEl>
                                            <p:attrNameLst>
                                              <p:attrName>ppt_x</p:attrName>
                                            </p:attrNameLst>
                                          </p:cBhvr>
                                          <p:tavLst>
                                            <p:tav tm="0">
                                              <p:val>
                                                <p:strVal val="#ppt_x"/>
                                              </p:val>
                                            </p:tav>
                                            <p:tav tm="100000">
                                              <p:val>
                                                <p:strVal val="#ppt_x"/>
                                              </p:val>
                                            </p:tav>
                                          </p:tavLst>
                                        </p:anim>
                                        <p:anim calcmode="lin" valueType="num">
                                          <p:cBhvr>
                                            <p:cTn id="43" dur="900" decel="100000" fill="hold"/>
                                            <p:tgtEl>
                                              <p:spTgt spid="96"/>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96"/>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100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1000"/>
                                            <p:tgtEl>
                                              <p:spTgt spid="99"/>
                                            </p:tgtEl>
                                          </p:cBhvr>
                                        </p:animEffect>
                                        <p:anim calcmode="lin" valueType="num">
                                          <p:cBhvr>
                                            <p:cTn id="48" dur="1000" fill="hold"/>
                                            <p:tgtEl>
                                              <p:spTgt spid="99"/>
                                            </p:tgtEl>
                                            <p:attrNameLst>
                                              <p:attrName>ppt_x</p:attrName>
                                            </p:attrNameLst>
                                          </p:cBhvr>
                                          <p:tavLst>
                                            <p:tav tm="0">
                                              <p:val>
                                                <p:strVal val="#ppt_x"/>
                                              </p:val>
                                            </p:tav>
                                            <p:tav tm="100000">
                                              <p:val>
                                                <p:strVal val="#ppt_x"/>
                                              </p:val>
                                            </p:tav>
                                          </p:tavLst>
                                        </p:anim>
                                        <p:anim calcmode="lin" valueType="num">
                                          <p:cBhvr>
                                            <p:cTn id="49" dur="900" decel="100000" fill="hold"/>
                                            <p:tgtEl>
                                              <p:spTgt spid="99"/>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99"/>
                                            </p:tgtEl>
                                            <p:attrNameLst>
                                              <p:attrName>ppt_y</p:attrName>
                                            </p:attrNameLst>
                                          </p:cBhvr>
                                          <p:tavLst>
                                            <p:tav tm="0">
                                              <p:val>
                                                <p:strVal val="#ppt_y-.03"/>
                                              </p:val>
                                            </p:tav>
                                            <p:tav tm="100000">
                                              <p:val>
                                                <p:strVal val="#ppt_y"/>
                                              </p:val>
                                            </p:tav>
                                          </p:tavLst>
                                        </p:anim>
                                      </p:childTnLst>
                                    </p:cTn>
                                  </p:par>
                                </p:childTnLst>
                              </p:cTn>
                            </p:par>
                            <p:par>
                              <p:cTn id="51" fill="hold">
                                <p:stCondLst>
                                  <p:cond delay="4000"/>
                                </p:stCondLst>
                                <p:childTnLst>
                                  <p:par>
                                    <p:cTn id="52" presetID="21" presetClass="entr" presetSubtype="1" fill="hold" nodeType="after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wheel(1)">
                                          <p:cBhvr>
                                            <p:cTn id="54" dur="1000"/>
                                            <p:tgtEl>
                                              <p:spTgt spid="102"/>
                                            </p:tgtEl>
                                          </p:cBhvr>
                                        </p:animEffect>
                                      </p:childTnLst>
                                    </p:cTn>
                                  </p:par>
                                  <p:par>
                                    <p:cTn id="55" presetID="21" presetClass="entr" presetSubtype="1" fill="hold" nodeType="withEffect">
                                      <p:stCondLst>
                                        <p:cond delay="250"/>
                                      </p:stCondLst>
                                      <p:childTnLst>
                                        <p:set>
                                          <p:cBhvr>
                                            <p:cTn id="56" dur="1" fill="hold">
                                              <p:stCondLst>
                                                <p:cond delay="0"/>
                                              </p:stCondLst>
                                            </p:cTn>
                                            <p:tgtEl>
                                              <p:spTgt spid="107"/>
                                            </p:tgtEl>
                                            <p:attrNameLst>
                                              <p:attrName>style.visibility</p:attrName>
                                            </p:attrNameLst>
                                          </p:cBhvr>
                                          <p:to>
                                            <p:strVal val="visible"/>
                                          </p:to>
                                        </p:set>
                                        <p:animEffect transition="in" filter="wheel(1)">
                                          <p:cBhvr>
                                            <p:cTn id="57" dur="1000"/>
                                            <p:tgtEl>
                                              <p:spTgt spid="107"/>
                                            </p:tgtEl>
                                          </p:cBhvr>
                                        </p:animEffect>
                                      </p:childTnLst>
                                    </p:cTn>
                                  </p:par>
                                  <p:par>
                                    <p:cTn id="58" presetID="21" presetClass="entr" presetSubtype="1" fill="hold" nodeType="withEffect">
                                      <p:stCondLst>
                                        <p:cond delay="500"/>
                                      </p:stCondLst>
                                      <p:childTnLst>
                                        <p:set>
                                          <p:cBhvr>
                                            <p:cTn id="59" dur="1" fill="hold">
                                              <p:stCondLst>
                                                <p:cond delay="0"/>
                                              </p:stCondLst>
                                            </p:cTn>
                                            <p:tgtEl>
                                              <p:spTgt spid="112"/>
                                            </p:tgtEl>
                                            <p:attrNameLst>
                                              <p:attrName>style.visibility</p:attrName>
                                            </p:attrNameLst>
                                          </p:cBhvr>
                                          <p:to>
                                            <p:strVal val="visible"/>
                                          </p:to>
                                        </p:set>
                                        <p:animEffect transition="in" filter="wheel(1)">
                                          <p:cBhvr>
                                            <p:cTn id="60" dur="1000"/>
                                            <p:tgtEl>
                                              <p:spTgt spid="112"/>
                                            </p:tgtEl>
                                          </p:cBhvr>
                                        </p:animEffect>
                                      </p:childTnLst>
                                    </p:cTn>
                                  </p:par>
                                  <p:par>
                                    <p:cTn id="61" presetID="21" presetClass="entr" presetSubtype="1" fill="hold" nodeType="withEffect">
                                      <p:stCondLst>
                                        <p:cond delay="750"/>
                                      </p:stCondLst>
                                      <p:childTnLst>
                                        <p:set>
                                          <p:cBhvr>
                                            <p:cTn id="62" dur="1" fill="hold">
                                              <p:stCondLst>
                                                <p:cond delay="0"/>
                                              </p:stCondLst>
                                            </p:cTn>
                                            <p:tgtEl>
                                              <p:spTgt spid="120"/>
                                            </p:tgtEl>
                                            <p:attrNameLst>
                                              <p:attrName>style.visibility</p:attrName>
                                            </p:attrNameLst>
                                          </p:cBhvr>
                                          <p:to>
                                            <p:strVal val="visible"/>
                                          </p:to>
                                        </p:set>
                                        <p:animEffect transition="in" filter="wheel(1)">
                                          <p:cBhvr>
                                            <p:cTn id="63" dur="1000"/>
                                            <p:tgtEl>
                                              <p:spTgt spid="120"/>
                                            </p:tgtEl>
                                          </p:cBhvr>
                                        </p:animEffect>
                                      </p:childTnLst>
                                    </p:cTn>
                                  </p:par>
                                  <p:par>
                                    <p:cTn id="64" presetID="21" presetClass="entr" presetSubtype="1" fill="hold" nodeType="withEffect">
                                      <p:stCondLst>
                                        <p:cond delay="1000"/>
                                      </p:stCondLst>
                                      <p:childTnLst>
                                        <p:set>
                                          <p:cBhvr>
                                            <p:cTn id="65" dur="1" fill="hold">
                                              <p:stCondLst>
                                                <p:cond delay="0"/>
                                              </p:stCondLst>
                                            </p:cTn>
                                            <p:tgtEl>
                                              <p:spTgt spid="138"/>
                                            </p:tgtEl>
                                            <p:attrNameLst>
                                              <p:attrName>style.visibility</p:attrName>
                                            </p:attrNameLst>
                                          </p:cBhvr>
                                          <p:to>
                                            <p:strVal val="visible"/>
                                          </p:to>
                                        </p:set>
                                        <p:animEffect transition="in" filter="wheel(1)">
                                          <p:cBhvr>
                                            <p:cTn id="66" dur="1000"/>
                                            <p:tgtEl>
                                              <p:spTgt spid="138"/>
                                            </p:tgtEl>
                                          </p:cBhvr>
                                        </p:animEffect>
                                      </p:childTnLst>
                                    </p:cTn>
                                  </p:par>
                                </p:childTnLst>
                              </p:cTn>
                            </p:par>
                            <p:par>
                              <p:cTn id="67" fill="hold">
                                <p:stCondLst>
                                  <p:cond delay="6000"/>
                                </p:stCondLst>
                                <p:childTnLst>
                                  <p:par>
                                    <p:cTn id="68" presetID="14" presetClass="entr" presetSubtype="10" fill="hold" grpId="0" nodeType="afterEffect">
                                      <p:stCondLst>
                                        <p:cond delay="0"/>
                                      </p:stCondLst>
                                      <p:childTnLst>
                                        <p:set>
                                          <p:cBhvr>
                                            <p:cTn id="69" dur="1" fill="hold">
                                              <p:stCondLst>
                                                <p:cond delay="0"/>
                                              </p:stCondLst>
                                            </p:cTn>
                                            <p:tgtEl>
                                              <p:spTgt spid="141"/>
                                            </p:tgtEl>
                                            <p:attrNameLst>
                                              <p:attrName>style.visibility</p:attrName>
                                            </p:attrNameLst>
                                          </p:cBhvr>
                                          <p:to>
                                            <p:strVal val="visible"/>
                                          </p:to>
                                        </p:set>
                                        <p:animEffect transition="in" filter="randombar(horizontal)">
                                          <p:cBhvr>
                                            <p:cTn id="70" dur="500"/>
                                            <p:tgtEl>
                                              <p:spTgt spid="141"/>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142"/>
                                            </p:tgtEl>
                                            <p:attrNameLst>
                                              <p:attrName>style.visibility</p:attrName>
                                            </p:attrNameLst>
                                          </p:cBhvr>
                                          <p:to>
                                            <p:strVal val="visible"/>
                                          </p:to>
                                        </p:set>
                                        <p:animEffect transition="in" filter="randombar(horizontal)">
                                          <p:cBhvr>
                                            <p:cTn id="73" dur="500"/>
                                            <p:tgtEl>
                                              <p:spTgt spid="142"/>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143"/>
                                            </p:tgtEl>
                                            <p:attrNameLst>
                                              <p:attrName>style.visibility</p:attrName>
                                            </p:attrNameLst>
                                          </p:cBhvr>
                                          <p:to>
                                            <p:strVal val="visible"/>
                                          </p:to>
                                        </p:set>
                                        <p:animEffect transition="in" filter="randombar(horizontal)">
                                          <p:cBhvr>
                                            <p:cTn id="76" dur="500"/>
                                            <p:tgtEl>
                                              <p:spTgt spid="143"/>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144"/>
                                            </p:tgtEl>
                                            <p:attrNameLst>
                                              <p:attrName>style.visibility</p:attrName>
                                            </p:attrNameLst>
                                          </p:cBhvr>
                                          <p:to>
                                            <p:strVal val="visible"/>
                                          </p:to>
                                        </p:set>
                                        <p:animEffect transition="in" filter="randombar(horizontal)">
                                          <p:cBhvr>
                                            <p:cTn id="79" dur="500"/>
                                            <p:tgtEl>
                                              <p:spTgt spid="144"/>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145"/>
                                            </p:tgtEl>
                                            <p:attrNameLst>
                                              <p:attrName>style.visibility</p:attrName>
                                            </p:attrNameLst>
                                          </p:cBhvr>
                                          <p:to>
                                            <p:strVal val="visible"/>
                                          </p:to>
                                        </p:set>
                                        <p:animEffect transition="in" filter="randombar(horizontal)">
                                          <p:cBhvr>
                                            <p:cTn id="82" dur="500"/>
                                            <p:tgtEl>
                                              <p:spTgt spid="145"/>
                                            </p:tgtEl>
                                          </p:cBhvr>
                                        </p:animEffect>
                                      </p:childTnLst>
                                    </p:cTn>
                                  </p:par>
                                </p:childTnLst>
                              </p:cTn>
                            </p:par>
                            <p:par>
                              <p:cTn id="83" fill="hold">
                                <p:stCondLst>
                                  <p:cond delay="6500"/>
                                </p:stCondLst>
                                <p:childTnLst>
                                  <p:par>
                                    <p:cTn id="84" presetID="42" presetClass="entr" presetSubtype="0" fill="hold" grpId="0" nodeType="afterEffect">
                                      <p:stCondLst>
                                        <p:cond delay="0"/>
                                      </p:stCondLst>
                                      <p:childTnLst>
                                        <p:set>
                                          <p:cBhvr>
                                            <p:cTn id="85" dur="1" fill="hold">
                                              <p:stCondLst>
                                                <p:cond delay="0"/>
                                              </p:stCondLst>
                                            </p:cTn>
                                            <p:tgtEl>
                                              <p:spTgt spid="146"/>
                                            </p:tgtEl>
                                            <p:attrNameLst>
                                              <p:attrName>style.visibility</p:attrName>
                                            </p:attrNameLst>
                                          </p:cBhvr>
                                          <p:to>
                                            <p:strVal val="visible"/>
                                          </p:to>
                                        </p:set>
                                        <p:animEffect transition="in" filter="fade">
                                          <p:cBhvr>
                                            <p:cTn id="86" dur="500"/>
                                            <p:tgtEl>
                                              <p:spTgt spid="146"/>
                                            </p:tgtEl>
                                          </p:cBhvr>
                                        </p:animEffect>
                                        <p:anim calcmode="lin" valueType="num">
                                          <p:cBhvr>
                                            <p:cTn id="87" dur="500" fill="hold"/>
                                            <p:tgtEl>
                                              <p:spTgt spid="146"/>
                                            </p:tgtEl>
                                            <p:attrNameLst>
                                              <p:attrName>ppt_x</p:attrName>
                                            </p:attrNameLst>
                                          </p:cBhvr>
                                          <p:tavLst>
                                            <p:tav tm="0">
                                              <p:val>
                                                <p:strVal val="#ppt_x"/>
                                              </p:val>
                                            </p:tav>
                                            <p:tav tm="100000">
                                              <p:val>
                                                <p:strVal val="#ppt_x"/>
                                              </p:val>
                                            </p:tav>
                                          </p:tavLst>
                                        </p:anim>
                                        <p:anim calcmode="lin" valueType="num">
                                          <p:cBhvr>
                                            <p:cTn id="88" dur="500" fill="hold"/>
                                            <p:tgtEl>
                                              <p:spTgt spid="146"/>
                                            </p:tgtEl>
                                            <p:attrNameLst>
                                              <p:attrName>ppt_y</p:attrName>
                                            </p:attrNameLst>
                                          </p:cBhvr>
                                          <p:tavLst>
                                            <p:tav tm="0">
                                              <p:val>
                                                <p:strVal val="#ppt_y+.1"/>
                                              </p:val>
                                            </p:tav>
                                            <p:tav tm="100000">
                                              <p:val>
                                                <p:strVal val="#ppt_y"/>
                                              </p:val>
                                            </p:tav>
                                          </p:tavLst>
                                        </p:anim>
                                      </p:childTnLst>
                                    </p:cTn>
                                  </p:par>
                                </p:childTnLst>
                              </p:cTn>
                            </p:par>
                            <p:par>
                              <p:cTn id="89" fill="hold">
                                <p:stCondLst>
                                  <p:cond delay="7000"/>
                                </p:stCondLst>
                                <p:childTnLst>
                                  <p:par>
                                    <p:cTn id="90" presetID="42" presetClass="entr" presetSubtype="0" fill="hold" grpId="0" nodeType="afterEffect">
                                      <p:stCondLst>
                                        <p:cond delay="0"/>
                                      </p:stCondLst>
                                      <p:childTnLst>
                                        <p:set>
                                          <p:cBhvr>
                                            <p:cTn id="91" dur="1" fill="hold">
                                              <p:stCondLst>
                                                <p:cond delay="0"/>
                                              </p:stCondLst>
                                            </p:cTn>
                                            <p:tgtEl>
                                              <p:spTgt spid="147"/>
                                            </p:tgtEl>
                                            <p:attrNameLst>
                                              <p:attrName>style.visibility</p:attrName>
                                            </p:attrNameLst>
                                          </p:cBhvr>
                                          <p:to>
                                            <p:strVal val="visible"/>
                                          </p:to>
                                        </p:set>
                                        <p:animEffect transition="in" filter="fade">
                                          <p:cBhvr>
                                            <p:cTn id="92" dur="500"/>
                                            <p:tgtEl>
                                              <p:spTgt spid="147"/>
                                            </p:tgtEl>
                                          </p:cBhvr>
                                        </p:animEffect>
                                        <p:anim calcmode="lin" valueType="num">
                                          <p:cBhvr>
                                            <p:cTn id="93" dur="500" fill="hold"/>
                                            <p:tgtEl>
                                              <p:spTgt spid="147"/>
                                            </p:tgtEl>
                                            <p:attrNameLst>
                                              <p:attrName>ppt_x</p:attrName>
                                            </p:attrNameLst>
                                          </p:cBhvr>
                                          <p:tavLst>
                                            <p:tav tm="0">
                                              <p:val>
                                                <p:strVal val="#ppt_x"/>
                                              </p:val>
                                            </p:tav>
                                            <p:tav tm="100000">
                                              <p:val>
                                                <p:strVal val="#ppt_x"/>
                                              </p:val>
                                            </p:tav>
                                          </p:tavLst>
                                        </p:anim>
                                        <p:anim calcmode="lin" valueType="num">
                                          <p:cBhvr>
                                            <p:cTn id="94" dur="500" fill="hold"/>
                                            <p:tgtEl>
                                              <p:spTgt spid="147"/>
                                            </p:tgtEl>
                                            <p:attrNameLst>
                                              <p:attrName>ppt_y</p:attrName>
                                            </p:attrNameLst>
                                          </p:cBhvr>
                                          <p:tavLst>
                                            <p:tav tm="0">
                                              <p:val>
                                                <p:strVal val="#ppt_y+.1"/>
                                              </p:val>
                                            </p:tav>
                                            <p:tav tm="100000">
                                              <p:val>
                                                <p:strVal val="#ppt_y"/>
                                              </p:val>
                                            </p:tav>
                                          </p:tavLst>
                                        </p:anim>
                                      </p:childTnLst>
                                    </p:cTn>
                                  </p:par>
                                </p:childTnLst>
                              </p:cTn>
                            </p:par>
                            <p:par>
                              <p:cTn id="95" fill="hold">
                                <p:stCondLst>
                                  <p:cond delay="7500"/>
                                </p:stCondLst>
                                <p:childTnLst>
                                  <p:par>
                                    <p:cTn id="96" presetID="42" presetClass="entr" presetSubtype="0" fill="hold" grpId="0" nodeType="afterEffect">
                                      <p:stCondLst>
                                        <p:cond delay="0"/>
                                      </p:stCondLst>
                                      <p:childTnLst>
                                        <p:set>
                                          <p:cBhvr>
                                            <p:cTn id="97" dur="1" fill="hold">
                                              <p:stCondLst>
                                                <p:cond delay="0"/>
                                              </p:stCondLst>
                                            </p:cTn>
                                            <p:tgtEl>
                                              <p:spTgt spid="148"/>
                                            </p:tgtEl>
                                            <p:attrNameLst>
                                              <p:attrName>style.visibility</p:attrName>
                                            </p:attrNameLst>
                                          </p:cBhvr>
                                          <p:to>
                                            <p:strVal val="visible"/>
                                          </p:to>
                                        </p:set>
                                        <p:animEffect transition="in" filter="fade">
                                          <p:cBhvr>
                                            <p:cTn id="98" dur="500"/>
                                            <p:tgtEl>
                                              <p:spTgt spid="148"/>
                                            </p:tgtEl>
                                          </p:cBhvr>
                                        </p:animEffect>
                                        <p:anim calcmode="lin" valueType="num">
                                          <p:cBhvr>
                                            <p:cTn id="99" dur="500" fill="hold"/>
                                            <p:tgtEl>
                                              <p:spTgt spid="148"/>
                                            </p:tgtEl>
                                            <p:attrNameLst>
                                              <p:attrName>ppt_x</p:attrName>
                                            </p:attrNameLst>
                                          </p:cBhvr>
                                          <p:tavLst>
                                            <p:tav tm="0">
                                              <p:val>
                                                <p:strVal val="#ppt_x"/>
                                              </p:val>
                                            </p:tav>
                                            <p:tav tm="100000">
                                              <p:val>
                                                <p:strVal val="#ppt_x"/>
                                              </p:val>
                                            </p:tav>
                                          </p:tavLst>
                                        </p:anim>
                                        <p:anim calcmode="lin" valueType="num">
                                          <p:cBhvr>
                                            <p:cTn id="100" dur="500" fill="hold"/>
                                            <p:tgtEl>
                                              <p:spTgt spid="148"/>
                                            </p:tgtEl>
                                            <p:attrNameLst>
                                              <p:attrName>ppt_y</p:attrName>
                                            </p:attrNameLst>
                                          </p:cBhvr>
                                          <p:tavLst>
                                            <p:tav tm="0">
                                              <p:val>
                                                <p:strVal val="#ppt_y+.1"/>
                                              </p:val>
                                            </p:tav>
                                            <p:tav tm="100000">
                                              <p:val>
                                                <p:strVal val="#ppt_y"/>
                                              </p:val>
                                            </p:tav>
                                          </p:tavLst>
                                        </p:anim>
                                      </p:childTnLst>
                                    </p:cTn>
                                  </p:par>
                                </p:childTnLst>
                              </p:cTn>
                            </p:par>
                            <p:par>
                              <p:cTn id="101" fill="hold">
                                <p:stCondLst>
                                  <p:cond delay="8000"/>
                                </p:stCondLst>
                                <p:childTnLst>
                                  <p:par>
                                    <p:cTn id="102" presetID="42" presetClass="entr" presetSubtype="0" fill="hold" grpId="0" nodeType="afterEffect">
                                      <p:stCondLst>
                                        <p:cond delay="0"/>
                                      </p:stCondLst>
                                      <p:childTnLst>
                                        <p:set>
                                          <p:cBhvr>
                                            <p:cTn id="103" dur="1" fill="hold">
                                              <p:stCondLst>
                                                <p:cond delay="0"/>
                                              </p:stCondLst>
                                            </p:cTn>
                                            <p:tgtEl>
                                              <p:spTgt spid="149"/>
                                            </p:tgtEl>
                                            <p:attrNameLst>
                                              <p:attrName>style.visibility</p:attrName>
                                            </p:attrNameLst>
                                          </p:cBhvr>
                                          <p:to>
                                            <p:strVal val="visible"/>
                                          </p:to>
                                        </p:set>
                                        <p:animEffect transition="in" filter="fade">
                                          <p:cBhvr>
                                            <p:cTn id="104" dur="500"/>
                                            <p:tgtEl>
                                              <p:spTgt spid="149"/>
                                            </p:tgtEl>
                                          </p:cBhvr>
                                        </p:animEffect>
                                        <p:anim calcmode="lin" valueType="num">
                                          <p:cBhvr>
                                            <p:cTn id="105" dur="500" fill="hold"/>
                                            <p:tgtEl>
                                              <p:spTgt spid="149"/>
                                            </p:tgtEl>
                                            <p:attrNameLst>
                                              <p:attrName>ppt_x</p:attrName>
                                            </p:attrNameLst>
                                          </p:cBhvr>
                                          <p:tavLst>
                                            <p:tav tm="0">
                                              <p:val>
                                                <p:strVal val="#ppt_x"/>
                                              </p:val>
                                            </p:tav>
                                            <p:tav tm="100000">
                                              <p:val>
                                                <p:strVal val="#ppt_x"/>
                                              </p:val>
                                            </p:tav>
                                          </p:tavLst>
                                        </p:anim>
                                        <p:anim calcmode="lin" valueType="num">
                                          <p:cBhvr>
                                            <p:cTn id="106" dur="500" fill="hold"/>
                                            <p:tgtEl>
                                              <p:spTgt spid="149"/>
                                            </p:tgtEl>
                                            <p:attrNameLst>
                                              <p:attrName>ppt_y</p:attrName>
                                            </p:attrNameLst>
                                          </p:cBhvr>
                                          <p:tavLst>
                                            <p:tav tm="0">
                                              <p:val>
                                                <p:strVal val="#ppt_y+.1"/>
                                              </p:val>
                                            </p:tav>
                                            <p:tav tm="100000">
                                              <p:val>
                                                <p:strVal val="#ppt_y"/>
                                              </p:val>
                                            </p:tav>
                                          </p:tavLst>
                                        </p:anim>
                                      </p:childTnLst>
                                    </p:cTn>
                                  </p:par>
                                </p:childTnLst>
                              </p:cTn>
                            </p:par>
                            <p:par>
                              <p:cTn id="107" fill="hold">
                                <p:stCondLst>
                                  <p:cond delay="8500"/>
                                </p:stCondLst>
                                <p:childTnLst>
                                  <p:par>
                                    <p:cTn id="108" presetID="42" presetClass="entr" presetSubtype="0" fill="hold" grpId="0" nodeType="afterEffect">
                                      <p:stCondLst>
                                        <p:cond delay="0"/>
                                      </p:stCondLst>
                                      <p:childTnLst>
                                        <p:set>
                                          <p:cBhvr>
                                            <p:cTn id="109" dur="1" fill="hold">
                                              <p:stCondLst>
                                                <p:cond delay="0"/>
                                              </p:stCondLst>
                                            </p:cTn>
                                            <p:tgtEl>
                                              <p:spTgt spid="150"/>
                                            </p:tgtEl>
                                            <p:attrNameLst>
                                              <p:attrName>style.visibility</p:attrName>
                                            </p:attrNameLst>
                                          </p:cBhvr>
                                          <p:to>
                                            <p:strVal val="visible"/>
                                          </p:to>
                                        </p:set>
                                        <p:animEffect transition="in" filter="fade">
                                          <p:cBhvr>
                                            <p:cTn id="110" dur="500"/>
                                            <p:tgtEl>
                                              <p:spTgt spid="150"/>
                                            </p:tgtEl>
                                          </p:cBhvr>
                                        </p:animEffect>
                                        <p:anim calcmode="lin" valueType="num">
                                          <p:cBhvr>
                                            <p:cTn id="111" dur="500" fill="hold"/>
                                            <p:tgtEl>
                                              <p:spTgt spid="150"/>
                                            </p:tgtEl>
                                            <p:attrNameLst>
                                              <p:attrName>ppt_x</p:attrName>
                                            </p:attrNameLst>
                                          </p:cBhvr>
                                          <p:tavLst>
                                            <p:tav tm="0">
                                              <p:val>
                                                <p:strVal val="#ppt_x"/>
                                              </p:val>
                                            </p:tav>
                                            <p:tav tm="100000">
                                              <p:val>
                                                <p:strVal val="#ppt_x"/>
                                              </p:val>
                                            </p:tav>
                                          </p:tavLst>
                                        </p:anim>
                                        <p:anim calcmode="lin" valueType="num">
                                          <p:cBhvr>
                                            <p:cTn id="112" dur="500" fill="hold"/>
                                            <p:tgtEl>
                                              <p:spTgt spid="150"/>
                                            </p:tgtEl>
                                            <p:attrNameLst>
                                              <p:attrName>ppt_y</p:attrName>
                                            </p:attrNameLst>
                                          </p:cBhvr>
                                          <p:tavLst>
                                            <p:tav tm="0">
                                              <p:val>
                                                <p:strVal val="#ppt_y+.1"/>
                                              </p:val>
                                            </p:tav>
                                            <p:tav tm="100000">
                                              <p:val>
                                                <p:strVal val="#ppt_y"/>
                                              </p:val>
                                            </p:tav>
                                          </p:tavLst>
                                        </p:anim>
                                      </p:childTnLst>
                                    </p:cTn>
                                  </p:par>
                                </p:childTnLst>
                              </p:cTn>
                            </p:par>
                            <p:par>
                              <p:cTn id="113" fill="hold">
                                <p:stCondLst>
                                  <p:cond delay="9000"/>
                                </p:stCondLst>
                                <p:childTnLst>
                                  <p:par>
                                    <p:cTn id="114" presetID="22" presetClass="entr" presetSubtype="1" fill="hold" grpId="0" nodeType="afterEffect">
                                      <p:stCondLst>
                                        <p:cond delay="0"/>
                                      </p:stCondLst>
                                      <p:childTnLst>
                                        <p:set>
                                          <p:cBhvr>
                                            <p:cTn id="115" dur="1" fill="hold">
                                              <p:stCondLst>
                                                <p:cond delay="0"/>
                                              </p:stCondLst>
                                            </p:cTn>
                                            <p:tgtEl>
                                              <p:spTgt spid="151"/>
                                            </p:tgtEl>
                                            <p:attrNameLst>
                                              <p:attrName>style.visibility</p:attrName>
                                            </p:attrNameLst>
                                          </p:cBhvr>
                                          <p:to>
                                            <p:strVal val="visible"/>
                                          </p:to>
                                        </p:set>
                                        <p:animEffect transition="in" filter="wipe(up)">
                                          <p:cBhvr>
                                            <p:cTn id="116" dur="500"/>
                                            <p:tgtEl>
                                              <p:spTgt spid="151"/>
                                            </p:tgtEl>
                                          </p:cBhvr>
                                        </p:animEffect>
                                      </p:childTnLst>
                                    </p:cTn>
                                  </p:par>
                                </p:childTnLst>
                              </p:cTn>
                            </p:par>
                            <p:par>
                              <p:cTn id="117" fill="hold">
                                <p:stCondLst>
                                  <p:cond delay="9500"/>
                                </p:stCondLst>
                                <p:childTnLst>
                                  <p:par>
                                    <p:cTn id="118" presetID="22" presetClass="entr" presetSubtype="1" fill="hold" grpId="0" nodeType="afterEffect">
                                      <p:stCondLst>
                                        <p:cond delay="0"/>
                                      </p:stCondLst>
                                      <p:childTnLst>
                                        <p:set>
                                          <p:cBhvr>
                                            <p:cTn id="119" dur="1" fill="hold">
                                              <p:stCondLst>
                                                <p:cond delay="0"/>
                                              </p:stCondLst>
                                            </p:cTn>
                                            <p:tgtEl>
                                              <p:spTgt spid="152"/>
                                            </p:tgtEl>
                                            <p:attrNameLst>
                                              <p:attrName>style.visibility</p:attrName>
                                            </p:attrNameLst>
                                          </p:cBhvr>
                                          <p:to>
                                            <p:strVal val="visible"/>
                                          </p:to>
                                        </p:set>
                                        <p:animEffect transition="in" filter="wipe(up)">
                                          <p:cBhvr>
                                            <p:cTn id="120" dur="500"/>
                                            <p:tgtEl>
                                              <p:spTgt spid="152"/>
                                            </p:tgtEl>
                                          </p:cBhvr>
                                        </p:animEffect>
                                      </p:childTnLst>
                                    </p:cTn>
                                  </p:par>
                                </p:childTnLst>
                              </p:cTn>
                            </p:par>
                            <p:par>
                              <p:cTn id="121" fill="hold">
                                <p:stCondLst>
                                  <p:cond delay="10000"/>
                                </p:stCondLst>
                                <p:childTnLst>
                                  <p:par>
                                    <p:cTn id="122" presetID="22" presetClass="entr" presetSubtype="1" fill="hold" grpId="0" nodeType="afterEffect">
                                      <p:stCondLst>
                                        <p:cond delay="0"/>
                                      </p:stCondLst>
                                      <p:childTnLst>
                                        <p:set>
                                          <p:cBhvr>
                                            <p:cTn id="123" dur="1" fill="hold">
                                              <p:stCondLst>
                                                <p:cond delay="0"/>
                                              </p:stCondLst>
                                            </p:cTn>
                                            <p:tgtEl>
                                              <p:spTgt spid="153"/>
                                            </p:tgtEl>
                                            <p:attrNameLst>
                                              <p:attrName>style.visibility</p:attrName>
                                            </p:attrNameLst>
                                          </p:cBhvr>
                                          <p:to>
                                            <p:strVal val="visible"/>
                                          </p:to>
                                        </p:set>
                                        <p:animEffect transition="in" filter="wipe(up)">
                                          <p:cBhvr>
                                            <p:cTn id="124" dur="500"/>
                                            <p:tgtEl>
                                              <p:spTgt spid="153"/>
                                            </p:tgtEl>
                                          </p:cBhvr>
                                        </p:animEffect>
                                      </p:childTnLst>
                                    </p:cTn>
                                  </p:par>
                                </p:childTnLst>
                              </p:cTn>
                            </p:par>
                            <p:par>
                              <p:cTn id="125" fill="hold">
                                <p:stCondLst>
                                  <p:cond delay="10500"/>
                                </p:stCondLst>
                                <p:childTnLst>
                                  <p:par>
                                    <p:cTn id="126" presetID="22" presetClass="entr" presetSubtype="1" fill="hold" grpId="0" nodeType="afterEffect">
                                      <p:stCondLst>
                                        <p:cond delay="0"/>
                                      </p:stCondLst>
                                      <p:childTnLst>
                                        <p:set>
                                          <p:cBhvr>
                                            <p:cTn id="127" dur="1" fill="hold">
                                              <p:stCondLst>
                                                <p:cond delay="0"/>
                                              </p:stCondLst>
                                            </p:cTn>
                                            <p:tgtEl>
                                              <p:spTgt spid="154"/>
                                            </p:tgtEl>
                                            <p:attrNameLst>
                                              <p:attrName>style.visibility</p:attrName>
                                            </p:attrNameLst>
                                          </p:cBhvr>
                                          <p:to>
                                            <p:strVal val="visible"/>
                                          </p:to>
                                        </p:set>
                                        <p:animEffect transition="in" filter="wipe(up)">
                                          <p:cBhvr>
                                            <p:cTn id="128" dur="500"/>
                                            <p:tgtEl>
                                              <p:spTgt spid="154"/>
                                            </p:tgtEl>
                                          </p:cBhvr>
                                        </p:animEffect>
                                      </p:childTnLst>
                                    </p:cTn>
                                  </p:par>
                                </p:childTnLst>
                              </p:cTn>
                            </p:par>
                            <p:par>
                              <p:cTn id="129" fill="hold">
                                <p:stCondLst>
                                  <p:cond delay="11000"/>
                                </p:stCondLst>
                                <p:childTnLst>
                                  <p:par>
                                    <p:cTn id="130" presetID="22" presetClass="entr" presetSubtype="1"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Effect transition="in" filter="wipe(up)">
                                          <p:cBhvr>
                                            <p:cTn id="132"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6" grpId="0"/>
          <p:bldP spid="141" grpId="0"/>
          <p:bldP spid="142" grpId="0"/>
          <p:bldP spid="143" grpId="0"/>
          <p:bldP spid="144" grpId="0"/>
          <p:bldP spid="145" grpId="0"/>
          <p:bldP spid="146" grpId="0"/>
          <p:bldP spid="147" grpId="0"/>
          <p:bldP spid="148" grpId="0"/>
          <p:bldP spid="149" grpId="0"/>
          <p:bldP spid="150" grpId="0"/>
          <p:bldP spid="151" grpId="0"/>
          <p:bldP spid="152" grpId="0"/>
          <p:bldP spid="153" grpId="0"/>
          <p:bldP spid="154" grpId="0"/>
          <p:bldP spid="15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圆角矩形 37"/>
          <p:cNvSpPr/>
          <p:nvPr/>
        </p:nvSpPr>
        <p:spPr>
          <a:xfrm>
            <a:off x="144119" y="1196752"/>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9" name="组合 38"/>
          <p:cNvGrpSpPr/>
          <p:nvPr/>
        </p:nvGrpSpPr>
        <p:grpSpPr>
          <a:xfrm>
            <a:off x="232948" y="1333664"/>
            <a:ext cx="118508" cy="118509"/>
            <a:chOff x="4486616" y="3001075"/>
            <a:chExt cx="274695" cy="274699"/>
          </a:xfrm>
        </p:grpSpPr>
        <p:sp>
          <p:nvSpPr>
            <p:cNvPr id="40" name="椭圆 3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1" name="椭圆 40"/>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2" name="组合 41"/>
          <p:cNvGrpSpPr/>
          <p:nvPr/>
        </p:nvGrpSpPr>
        <p:grpSpPr>
          <a:xfrm>
            <a:off x="0" y="1367326"/>
            <a:ext cx="288238" cy="46073"/>
            <a:chOff x="4318304" y="3089060"/>
            <a:chExt cx="384317" cy="61430"/>
          </a:xfrm>
        </p:grpSpPr>
        <p:sp>
          <p:nvSpPr>
            <p:cNvPr id="43" name="圆角矩形 42"/>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4" name="圆角矩形 43"/>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45" name="文本框 13"/>
          <p:cNvSpPr txBox="1"/>
          <p:nvPr/>
        </p:nvSpPr>
        <p:spPr>
          <a:xfrm>
            <a:off x="243720" y="1223642"/>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46" name="组合 45"/>
          <p:cNvGrpSpPr/>
          <p:nvPr/>
        </p:nvGrpSpPr>
        <p:grpSpPr>
          <a:xfrm>
            <a:off x="1227230" y="2548074"/>
            <a:ext cx="3680592" cy="2772443"/>
            <a:chOff x="-467967" y="1099457"/>
            <a:chExt cx="10233475" cy="7708468"/>
          </a:xfrm>
          <a:solidFill>
            <a:sysClr val="window" lastClr="FFFFFF">
              <a:lumMod val="85000"/>
              <a:alpha val="53000"/>
            </a:sysClr>
          </a:solidFill>
        </p:grpSpPr>
        <p:sp>
          <p:nvSpPr>
            <p:cNvPr id="47" name="Freeform 979"/>
            <p:cNvSpPr>
              <a:spLocks noEditPoints="1"/>
            </p:cNvSpPr>
            <p:nvPr/>
          </p:nvSpPr>
          <p:spPr bwMode="auto">
            <a:xfrm>
              <a:off x="3114399" y="1099458"/>
              <a:ext cx="3862664" cy="3454184"/>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grp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979"/>
            <p:cNvSpPr>
              <a:spLocks noEditPoints="1"/>
            </p:cNvSpPr>
            <p:nvPr/>
          </p:nvSpPr>
          <p:spPr bwMode="auto">
            <a:xfrm>
              <a:off x="5657575" y="1899557"/>
              <a:ext cx="3862664" cy="3454184"/>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grp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979"/>
            <p:cNvSpPr>
              <a:spLocks noEditPoints="1"/>
            </p:cNvSpPr>
            <p:nvPr/>
          </p:nvSpPr>
          <p:spPr bwMode="auto">
            <a:xfrm>
              <a:off x="2285449" y="4426750"/>
              <a:ext cx="3862664" cy="3454184"/>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grp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979"/>
            <p:cNvSpPr>
              <a:spLocks noEditPoints="1"/>
            </p:cNvSpPr>
            <p:nvPr/>
          </p:nvSpPr>
          <p:spPr bwMode="auto">
            <a:xfrm flipH="1">
              <a:off x="-467967" y="2265472"/>
              <a:ext cx="3862664" cy="3454184"/>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grp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979"/>
            <p:cNvSpPr>
              <a:spLocks noEditPoints="1"/>
            </p:cNvSpPr>
            <p:nvPr/>
          </p:nvSpPr>
          <p:spPr bwMode="auto">
            <a:xfrm flipH="1">
              <a:off x="5902844" y="5353741"/>
              <a:ext cx="3862664" cy="3454184"/>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grp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1411379" y="2449907"/>
            <a:ext cx="3313926" cy="2626564"/>
            <a:chOff x="3332180" y="1398739"/>
            <a:chExt cx="5486851" cy="4348789"/>
          </a:xfrm>
          <a:effectLst>
            <a:outerShdw blurRad="355600" dist="127000" dir="2700000" algn="tl" rotWithShape="0">
              <a:prstClr val="black">
                <a:alpha val="40000"/>
              </a:prstClr>
            </a:outerShdw>
          </a:effectLst>
        </p:grpSpPr>
        <p:sp>
          <p:nvSpPr>
            <p:cNvPr id="53" name="任意多边形 52"/>
            <p:cNvSpPr/>
            <p:nvPr/>
          </p:nvSpPr>
          <p:spPr>
            <a:xfrm>
              <a:off x="3332180" y="3392488"/>
              <a:ext cx="2724353" cy="2355040"/>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flip="none" rotWithShape="1">
              <a:gsLst>
                <a:gs pos="100000">
                  <a:sysClr val="window" lastClr="FFFFFF">
                    <a:lumMod val="95000"/>
                  </a:sysClr>
                </a:gs>
                <a:gs pos="0">
                  <a:sysClr val="window" lastClr="FFFFFF">
                    <a:lumMod val="75000"/>
                  </a:sysClr>
                </a:gs>
              </a:gsLst>
              <a:lin ang="2700000" scaled="1"/>
              <a:tileRect/>
            </a:gradFill>
            <a:ln w="254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4" name="任意多边形 53"/>
            <p:cNvSpPr/>
            <p:nvPr/>
          </p:nvSpPr>
          <p:spPr>
            <a:xfrm flipH="1">
              <a:off x="6094676" y="3388412"/>
              <a:ext cx="2724355" cy="2355040"/>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ysClr val="window" lastClr="FFFFFF">
                    <a:lumMod val="95000"/>
                  </a:sysClr>
                </a:gs>
                <a:gs pos="100000">
                  <a:sysClr val="window" lastClr="FFFFFF">
                    <a:lumMod val="75000"/>
                  </a:sysClr>
                </a:gs>
              </a:gsLst>
              <a:lin ang="18900000" scaled="0"/>
            </a:gradFill>
            <a:ln w="25400" cap="flat" cmpd="sng" algn="ctr">
              <a:gradFill>
                <a:gsLst>
                  <a:gs pos="0">
                    <a:sysClr val="window" lastClr="FFFFFF"/>
                  </a:gs>
                  <a:gs pos="100000">
                    <a:sysClr val="window" lastClr="FFFFFF">
                      <a:lumMod val="85000"/>
                    </a:sysClr>
                  </a:gs>
                </a:gsLst>
                <a:lin ang="81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任意多边形 54"/>
            <p:cNvSpPr/>
            <p:nvPr/>
          </p:nvSpPr>
          <p:spPr>
            <a:xfrm rot="14400000" flipH="1">
              <a:off x="4372288" y="1583395"/>
              <a:ext cx="2724354" cy="2355042"/>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flip="none" rotWithShape="1">
              <a:gsLst>
                <a:gs pos="100000">
                  <a:sysClr val="window" lastClr="FFFFFF">
                    <a:lumMod val="95000"/>
                  </a:sysClr>
                </a:gs>
                <a:gs pos="0">
                  <a:sysClr val="window" lastClr="FFFFFF">
                    <a:lumMod val="75000"/>
                  </a:sysClr>
                </a:gs>
              </a:gsLst>
              <a:lin ang="900000" scaled="0"/>
              <a:tileRect/>
            </a:gradFill>
            <a:ln w="25400" cap="flat" cmpd="sng" algn="ctr">
              <a:gradFill flip="none" rotWithShape="1">
                <a:gsLst>
                  <a:gs pos="0">
                    <a:sysClr val="window" lastClr="FFFFFF"/>
                  </a:gs>
                  <a:gs pos="100000">
                    <a:sysClr val="window" lastClr="FFFFFF">
                      <a:lumMod val="85000"/>
                    </a:sysClr>
                  </a:gs>
                </a:gsLst>
                <a:lin ang="900000" scaled="0"/>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56" name="组合 55"/>
          <p:cNvGrpSpPr/>
          <p:nvPr/>
        </p:nvGrpSpPr>
        <p:grpSpPr>
          <a:xfrm>
            <a:off x="2004819" y="2869746"/>
            <a:ext cx="1118422" cy="914313"/>
            <a:chOff x="2673091" y="2335836"/>
            <a:chExt cx="1491229" cy="1219084"/>
          </a:xfrm>
        </p:grpSpPr>
        <p:sp>
          <p:nvSpPr>
            <p:cNvPr id="57" name="等腰三角形 56"/>
            <p:cNvSpPr/>
            <p:nvPr/>
          </p:nvSpPr>
          <p:spPr>
            <a:xfrm rot="7200000" flipV="1">
              <a:off x="2632803" y="3199797"/>
              <a:ext cx="477094" cy="233152"/>
            </a:xfrm>
            <a:prstGeom prst="triangle">
              <a:avLst>
                <a:gd name="adj" fmla="val 50907"/>
              </a:avLst>
            </a:prstGeom>
            <a:solidFill>
              <a:srgbClr val="002060"/>
            </a:solidFill>
            <a:ln w="12700" cap="flat" cmpd="sng" algn="ctr">
              <a:noFill/>
              <a:prstDash val="solid"/>
              <a:miter lim="800000"/>
            </a:ln>
            <a:effectLst>
              <a:innerShdw blurRad="1524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8" name="任意多边形 57"/>
            <p:cNvSpPr/>
            <p:nvPr/>
          </p:nvSpPr>
          <p:spPr>
            <a:xfrm rot="15321110">
              <a:off x="2951573" y="2057354"/>
              <a:ext cx="934265" cy="1491229"/>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0070C0"/>
            </a:solidFill>
            <a:ln w="12700" cap="flat" cmpd="sng" algn="ctr">
              <a:noFill/>
              <a:prstDash val="solid"/>
              <a:miter lim="800000"/>
            </a:ln>
            <a:effectLst>
              <a:outerShdw blurRad="152400" dist="177800" dir="2700000" sx="95000" sy="95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文本框 27"/>
            <p:cNvSpPr txBox="1"/>
            <p:nvPr/>
          </p:nvSpPr>
          <p:spPr>
            <a:xfrm>
              <a:off x="3380420" y="2516864"/>
              <a:ext cx="700368"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Iskoola Pota" panose="020B0502040204020203" pitchFamily="34" charset="0"/>
                </a:rPr>
                <a:t>01</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Iskoola Pota" panose="020B0502040204020203" pitchFamily="34" charset="0"/>
              </a:endParaRPr>
            </a:p>
          </p:txBody>
        </p:sp>
      </p:grpSp>
      <p:grpSp>
        <p:nvGrpSpPr>
          <p:cNvPr id="60" name="组合 59"/>
          <p:cNvGrpSpPr/>
          <p:nvPr/>
        </p:nvGrpSpPr>
        <p:grpSpPr>
          <a:xfrm>
            <a:off x="2056049" y="4449977"/>
            <a:ext cx="1196902" cy="1118422"/>
            <a:chOff x="2741397" y="4442811"/>
            <a:chExt cx="1595869" cy="1491229"/>
          </a:xfrm>
        </p:grpSpPr>
        <p:sp>
          <p:nvSpPr>
            <p:cNvPr id="61" name="等腰三角形 60"/>
            <p:cNvSpPr/>
            <p:nvPr/>
          </p:nvSpPr>
          <p:spPr>
            <a:xfrm flipV="1">
              <a:off x="3860172" y="5289172"/>
              <a:ext cx="477094" cy="233152"/>
            </a:xfrm>
            <a:prstGeom prst="triangle">
              <a:avLst>
                <a:gd name="adj" fmla="val 50907"/>
              </a:avLst>
            </a:prstGeom>
            <a:solidFill>
              <a:srgbClr val="0070C0"/>
            </a:solidFill>
            <a:ln w="12700" cap="flat" cmpd="sng" algn="ctr">
              <a:noFill/>
              <a:prstDash val="solid"/>
              <a:miter lim="800000"/>
            </a:ln>
            <a:effectLst>
              <a:innerShdw blurRad="1524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任意多边形 61"/>
            <p:cNvSpPr/>
            <p:nvPr/>
          </p:nvSpPr>
          <p:spPr>
            <a:xfrm rot="8121110">
              <a:off x="2913287" y="4442811"/>
              <a:ext cx="934265" cy="1491229"/>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002060"/>
            </a:solidFill>
            <a:ln w="12700" cap="flat" cmpd="sng" algn="ctr">
              <a:noFill/>
              <a:prstDash val="solid"/>
              <a:miter lim="800000"/>
            </a:ln>
            <a:effectLst>
              <a:outerShdw blurRad="152400" dist="177800" dir="2700000" sx="95000" sy="95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文本框 31"/>
            <p:cNvSpPr txBox="1"/>
            <p:nvPr/>
          </p:nvSpPr>
          <p:spPr>
            <a:xfrm>
              <a:off x="2741397" y="4735114"/>
              <a:ext cx="700368"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Iskoola Pota" panose="020B0502040204020203" pitchFamily="34" charset="0"/>
                </a:rPr>
                <a:t>03</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Iskoola Pota" panose="020B0502040204020203" pitchFamily="34" charset="0"/>
              </a:endParaRPr>
            </a:p>
          </p:txBody>
        </p:sp>
      </p:grpSp>
      <p:grpSp>
        <p:nvGrpSpPr>
          <p:cNvPr id="64" name="组合 63"/>
          <p:cNvGrpSpPr/>
          <p:nvPr/>
        </p:nvGrpSpPr>
        <p:grpSpPr>
          <a:xfrm>
            <a:off x="3716472" y="3341049"/>
            <a:ext cx="700699" cy="1286165"/>
            <a:chOff x="4955294" y="2964239"/>
            <a:chExt cx="934265" cy="1714887"/>
          </a:xfrm>
        </p:grpSpPr>
        <p:sp>
          <p:nvSpPr>
            <p:cNvPr id="65" name="等腰三角形 64"/>
            <p:cNvSpPr/>
            <p:nvPr/>
          </p:nvSpPr>
          <p:spPr>
            <a:xfrm rot="14400000" flipV="1">
              <a:off x="5012936" y="3086210"/>
              <a:ext cx="477094" cy="233152"/>
            </a:xfrm>
            <a:prstGeom prst="triangle">
              <a:avLst>
                <a:gd name="adj" fmla="val 50907"/>
              </a:avLst>
            </a:prstGeom>
            <a:solidFill>
              <a:srgbClr val="0070C0"/>
            </a:solidFill>
            <a:ln w="12700" cap="flat" cmpd="sng" algn="ctr">
              <a:noFill/>
              <a:prstDash val="solid"/>
              <a:miter lim="800000"/>
            </a:ln>
            <a:effectLst>
              <a:innerShdw blurRad="152400" dist="762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6" name="任意多边形 65"/>
            <p:cNvSpPr/>
            <p:nvPr/>
          </p:nvSpPr>
          <p:spPr>
            <a:xfrm rot="921110">
              <a:off x="4955294" y="3187897"/>
              <a:ext cx="934265" cy="1491229"/>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00B0F0"/>
            </a:solidFill>
            <a:ln w="12700" cap="flat" cmpd="sng" algn="ctr">
              <a:noFill/>
              <a:prstDash val="solid"/>
              <a:miter lim="800000"/>
            </a:ln>
            <a:effectLst>
              <a:outerShdw blurRad="152400" dist="177800" dir="2700000" sx="95000" sy="95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7" name="文本框 35"/>
            <p:cNvSpPr txBox="1"/>
            <p:nvPr/>
          </p:nvSpPr>
          <p:spPr>
            <a:xfrm>
              <a:off x="5050591" y="3845902"/>
              <a:ext cx="700368"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Iskoola Pota" panose="020B0502040204020203" pitchFamily="34" charset="0"/>
                </a:rPr>
                <a:t>02</a:t>
              </a: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Iskoola Pota" panose="020B0502040204020203" pitchFamily="34" charset="0"/>
              </a:endParaRPr>
            </a:p>
          </p:txBody>
        </p:sp>
      </p:grpSp>
      <p:sp>
        <p:nvSpPr>
          <p:cNvPr id="68" name="文本框 36"/>
          <p:cNvSpPr txBox="1"/>
          <p:nvPr/>
        </p:nvSpPr>
        <p:spPr>
          <a:xfrm>
            <a:off x="2418660" y="3501633"/>
            <a:ext cx="1482106" cy="323165"/>
          </a:xfrm>
          <a:prstGeom prst="rect">
            <a:avLst/>
          </a:prstGeom>
          <a:noFill/>
        </p:spPr>
        <p:txBody>
          <a:bodyPr wrap="square" rtlCol="0">
            <a:spAutoFit/>
          </a:bodyPr>
          <a:lstStyle/>
          <a:p>
            <a:r>
              <a:rPr lang="zh-CN" altLang="en-US" sz="1500" dirty="0">
                <a:solidFill>
                  <a:prstClr val="black">
                    <a:lumMod val="50000"/>
                    <a:lumOff val="50000"/>
                  </a:prstClr>
                </a:solidFill>
                <a:latin typeface="微软雅黑" panose="020B0503020204020204" pitchFamily="34" charset="-122"/>
                <a:ea typeface="微软雅黑" panose="020B0503020204020204" pitchFamily="34" charset="-122"/>
              </a:rPr>
              <a:t>在此添加标题</a:t>
            </a:r>
          </a:p>
        </p:txBody>
      </p:sp>
      <p:sp>
        <p:nvSpPr>
          <p:cNvPr id="69" name="文本框 37"/>
          <p:cNvSpPr txBox="1"/>
          <p:nvPr/>
        </p:nvSpPr>
        <p:spPr>
          <a:xfrm>
            <a:off x="1818471" y="4247855"/>
            <a:ext cx="1201310" cy="248209"/>
          </a:xfrm>
          <a:prstGeom prst="rect">
            <a:avLst/>
          </a:prstGeom>
          <a:noFill/>
        </p:spPr>
        <p:txBody>
          <a:bodyPr wrap="square" rtlCol="0">
            <a:spAutoFit/>
          </a:bodyPr>
          <a:lstStyle/>
          <a:p>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在此添加标题</a:t>
            </a:r>
          </a:p>
        </p:txBody>
      </p:sp>
      <p:sp>
        <p:nvSpPr>
          <p:cNvPr id="70" name="文本框 38"/>
          <p:cNvSpPr txBox="1"/>
          <p:nvPr/>
        </p:nvSpPr>
        <p:spPr>
          <a:xfrm>
            <a:off x="3231852" y="4625552"/>
            <a:ext cx="1171606" cy="248209"/>
          </a:xfrm>
          <a:prstGeom prst="rect">
            <a:avLst/>
          </a:prstGeom>
          <a:noFill/>
        </p:spPr>
        <p:txBody>
          <a:bodyPr wrap="square" rtlCol="0">
            <a:spAutoFit/>
          </a:bodyPr>
          <a:lstStyle/>
          <a:p>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在此添加标题</a:t>
            </a:r>
          </a:p>
        </p:txBody>
      </p:sp>
      <p:sp>
        <p:nvSpPr>
          <p:cNvPr id="71" name="文本框 39"/>
          <p:cNvSpPr txBox="1"/>
          <p:nvPr/>
        </p:nvSpPr>
        <p:spPr>
          <a:xfrm>
            <a:off x="5152661" y="2996074"/>
            <a:ext cx="3337503" cy="461665"/>
          </a:xfrm>
          <a:prstGeom prst="rect">
            <a:avLst/>
          </a:prstGeom>
          <a:noFill/>
        </p:spPr>
        <p:txBody>
          <a:bodyPr wrap="square" rtlCol="0">
            <a:spAutoFit/>
          </a:bodyPr>
          <a:lstStyle/>
          <a:p>
            <a:r>
              <a:rPr lang="zh-CN" altLang="en-US" sz="2400" dirty="0">
                <a:solidFill>
                  <a:srgbClr val="0070C0"/>
                </a:solidFill>
                <a:latin typeface="微软雅黑" panose="020B0503020204020204" pitchFamily="34" charset="-122"/>
                <a:ea typeface="微软雅黑" panose="020B0503020204020204" pitchFamily="34" charset="-122"/>
              </a:rPr>
              <a:t>在此添加标题</a:t>
            </a:r>
          </a:p>
        </p:txBody>
      </p:sp>
      <p:cxnSp>
        <p:nvCxnSpPr>
          <p:cNvPr id="72" name="直接连接符 71"/>
          <p:cNvCxnSpPr/>
          <p:nvPr/>
        </p:nvCxnSpPr>
        <p:spPr>
          <a:xfrm>
            <a:off x="5218736" y="3393636"/>
            <a:ext cx="1822145" cy="0"/>
          </a:xfrm>
          <a:prstGeom prst="line">
            <a:avLst/>
          </a:prstGeom>
          <a:noFill/>
          <a:ln w="19050" cap="flat" cmpd="sng" algn="ctr">
            <a:solidFill>
              <a:sysClr val="windowText" lastClr="000000">
                <a:lumMod val="65000"/>
                <a:lumOff val="35000"/>
              </a:sysClr>
            </a:solidFill>
            <a:prstDash val="solid"/>
            <a:miter lim="800000"/>
          </a:ln>
          <a:effectLst/>
        </p:spPr>
      </p:cxnSp>
      <p:sp>
        <p:nvSpPr>
          <p:cNvPr id="73" name="文本框 41"/>
          <p:cNvSpPr txBox="1"/>
          <p:nvPr/>
        </p:nvSpPr>
        <p:spPr>
          <a:xfrm>
            <a:off x="5145532" y="3468957"/>
            <a:ext cx="2512569" cy="1200329"/>
          </a:xfrm>
          <a:prstGeom prst="rect">
            <a:avLst/>
          </a:prstGeom>
          <a:noFill/>
        </p:spPr>
        <p:txBody>
          <a:bodyPr wrap="square" rtlCol="0">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kumimoji="0" lang="en-US" altLang="zh-CN"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200</a:t>
            </a: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字以内。</a:t>
            </a:r>
            <a:endParaRPr kumimoji="0" lang="en-US" altLang="zh-CN"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14:bounceEnd="50000">
                                          <p:cBhvr additive="base">
                                            <p:cTn id="14" dur="500" fill="hold"/>
                                            <p:tgtEl>
                                              <p:spTgt spid="38"/>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3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45"/>
                                            </p:tgtEl>
                                            <p:attrNameLst>
                                              <p:attrName>style.visibility</p:attrName>
                                            </p:attrNameLst>
                                          </p:cBhvr>
                                          <p:to>
                                            <p:strVal val="visible"/>
                                          </p:to>
                                        </p:set>
                                        <p:animEffect transition="in" filter="barn(outVertical)">
                                          <p:cBhvr>
                                            <p:cTn id="19" dur="700"/>
                                            <p:tgtEl>
                                              <p:spTgt spid="45"/>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strVal val="#ppt_w+.3"/>
                                              </p:val>
                                            </p:tav>
                                            <p:tav tm="100000">
                                              <p:val>
                                                <p:strVal val="#ppt_w"/>
                                              </p:val>
                                            </p:tav>
                                          </p:tavLst>
                                        </p:anim>
                                        <p:anim calcmode="lin" valueType="num">
                                          <p:cBhvr>
                                            <p:cTn id="23" dur="500" fill="hold"/>
                                            <p:tgtEl>
                                              <p:spTgt spid="46"/>
                                            </p:tgtEl>
                                            <p:attrNameLst>
                                              <p:attrName>ppt_h</p:attrName>
                                            </p:attrNameLst>
                                          </p:cBhvr>
                                          <p:tavLst>
                                            <p:tav tm="0">
                                              <p:val>
                                                <p:strVal val="#ppt_h"/>
                                              </p:val>
                                            </p:tav>
                                            <p:tav tm="100000">
                                              <p:val>
                                                <p:strVal val="#ppt_h"/>
                                              </p:val>
                                            </p:tav>
                                          </p:tavLst>
                                        </p:anim>
                                        <p:animEffect transition="in" filter="fade">
                                          <p:cBhvr>
                                            <p:cTn id="24" dur="500"/>
                                            <p:tgtEl>
                                              <p:spTgt spid="46"/>
                                            </p:tgtEl>
                                          </p:cBhvr>
                                        </p:animEffect>
                                      </p:childTnLst>
                                    </p:cTn>
                                  </p:par>
                                </p:childTnLst>
                              </p:cTn>
                            </p:par>
                            <p:par>
                              <p:cTn id="25" fill="hold">
                                <p:stCondLst>
                                  <p:cond delay="2000"/>
                                </p:stCondLst>
                                <p:childTnLst>
                                  <p:par>
                                    <p:cTn id="26" presetID="25" presetClass="entr" presetSubtype="0" fill="hold" nodeType="afterEffect">
                                      <p:stCondLst>
                                        <p:cond delay="0"/>
                                      </p:stCondLst>
                                      <p:childTnLst>
                                        <p:set>
                                          <p:cBhvr>
                                            <p:cTn id="27" dur="1" fill="hold">
                                              <p:stCondLst>
                                                <p:cond delay="0"/>
                                              </p:stCondLst>
                                            </p:cTn>
                                            <p:tgtEl>
                                              <p:spTgt spid="52"/>
                                            </p:tgtEl>
                                            <p:attrNameLst>
                                              <p:attrName>style.visibility</p:attrName>
                                            </p:attrNameLst>
                                          </p:cBhvr>
                                          <p:to>
                                            <p:strVal val="visible"/>
                                          </p:to>
                                        </p:set>
                                        <p:anim calcmode="lin" valueType="num">
                                          <p:cBhvr>
                                            <p:cTn id="28" dur="500" decel="50000" fill="hold">
                                              <p:stCondLst>
                                                <p:cond delay="0"/>
                                              </p:stCondLst>
                                            </p:cTn>
                                            <p:tgtEl>
                                              <p:spTgt spid="52"/>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52"/>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52"/>
                                            </p:tgtEl>
                                            <p:attrNameLst>
                                              <p:attrName>ppt_w</p:attrName>
                                            </p:attrNameLst>
                                          </p:cBhvr>
                                          <p:tavLst>
                                            <p:tav tm="0">
                                              <p:val>
                                                <p:strVal val="#ppt_w*.05"/>
                                              </p:val>
                                            </p:tav>
                                            <p:tav tm="100000">
                                              <p:val>
                                                <p:strVal val="#ppt_w"/>
                                              </p:val>
                                            </p:tav>
                                          </p:tavLst>
                                        </p:anim>
                                        <p:anim calcmode="lin" valueType="num">
                                          <p:cBhvr>
                                            <p:cTn id="31" dur="1000" fill="hold"/>
                                            <p:tgtEl>
                                              <p:spTgt spid="52"/>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52"/>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52"/>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52"/>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52"/>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400"/>
                                            <p:tgtEl>
                                              <p:spTgt spid="56"/>
                                            </p:tgtEl>
                                          </p:cBhvr>
                                        </p:animEffect>
                                      </p:childTnLst>
                                    </p:cTn>
                                  </p:par>
                                </p:childTnLst>
                              </p:cTn>
                            </p:par>
                            <p:par>
                              <p:cTn id="40" fill="hold">
                                <p:stCondLst>
                                  <p:cond delay="3400"/>
                                </p:stCondLst>
                                <p:childTnLst>
                                  <p:par>
                                    <p:cTn id="41" presetID="22" presetClass="entr" presetSubtype="1" fill="hold"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up)">
                                          <p:cBhvr>
                                            <p:cTn id="43" dur="400"/>
                                            <p:tgtEl>
                                              <p:spTgt spid="64"/>
                                            </p:tgtEl>
                                          </p:cBhvr>
                                        </p:animEffect>
                                      </p:childTnLst>
                                    </p:cTn>
                                  </p:par>
                                </p:childTnLst>
                              </p:cTn>
                            </p:par>
                            <p:par>
                              <p:cTn id="44" fill="hold">
                                <p:stCondLst>
                                  <p:cond delay="3800"/>
                                </p:stCondLst>
                                <p:childTnLst>
                                  <p:par>
                                    <p:cTn id="45" presetID="22" presetClass="entr" presetSubtype="2" fill="hold"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right)">
                                          <p:cBhvr>
                                            <p:cTn id="47" dur="400"/>
                                            <p:tgtEl>
                                              <p:spTgt spid="60"/>
                                            </p:tgtEl>
                                          </p:cBhvr>
                                        </p:animEffect>
                                      </p:childTnLst>
                                    </p:cTn>
                                  </p:par>
                                </p:childTnLst>
                              </p:cTn>
                            </p:par>
                            <p:par>
                              <p:cTn id="48" fill="hold">
                                <p:stCondLst>
                                  <p:cond delay="4200"/>
                                </p:stCondLst>
                                <p:childTnLst>
                                  <p:par>
                                    <p:cTn id="49" presetID="2" presetClass="entr" presetSubtype="4" accel="70000" fill="hold" grpId="0" nodeType="afterEffect" p14:presetBounceEnd="40000">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14:bounceEnd="40000">
                                          <p:cBhvr additive="base">
                                            <p:cTn id="51" dur="500" fill="hold"/>
                                            <p:tgtEl>
                                              <p:spTgt spid="68"/>
                                            </p:tgtEl>
                                            <p:attrNameLst>
                                              <p:attrName>ppt_x</p:attrName>
                                            </p:attrNameLst>
                                          </p:cBhvr>
                                          <p:tavLst>
                                            <p:tav tm="0">
                                              <p:val>
                                                <p:strVal val="#ppt_x"/>
                                              </p:val>
                                            </p:tav>
                                            <p:tav tm="100000">
                                              <p:val>
                                                <p:strVal val="#ppt_x"/>
                                              </p:val>
                                            </p:tav>
                                          </p:tavLst>
                                        </p:anim>
                                        <p:anim calcmode="lin" valueType="num" p14:bounceEnd="40000">
                                          <p:cBhvr additive="base">
                                            <p:cTn id="52" dur="500" fill="hold"/>
                                            <p:tgtEl>
                                              <p:spTgt spid="68"/>
                                            </p:tgtEl>
                                            <p:attrNameLst>
                                              <p:attrName>ppt_y</p:attrName>
                                            </p:attrNameLst>
                                          </p:cBhvr>
                                          <p:tavLst>
                                            <p:tav tm="0">
                                              <p:val>
                                                <p:strVal val="1+#ppt_h/2"/>
                                              </p:val>
                                            </p:tav>
                                            <p:tav tm="100000">
                                              <p:val>
                                                <p:strVal val="#ppt_y"/>
                                              </p:val>
                                            </p:tav>
                                          </p:tavLst>
                                        </p:anim>
                                      </p:childTnLst>
                                    </p:cTn>
                                  </p:par>
                                </p:childTnLst>
                              </p:cTn>
                            </p:par>
                            <p:par>
                              <p:cTn id="53" fill="hold">
                                <p:stCondLst>
                                  <p:cond delay="4700"/>
                                </p:stCondLst>
                                <p:childTnLst>
                                  <p:par>
                                    <p:cTn id="54" presetID="2" presetClass="entr" presetSubtype="4" accel="70000" fill="hold" grpId="0" nodeType="afterEffect" p14:presetBounceEnd="40000">
                                      <p:stCondLst>
                                        <p:cond delay="0"/>
                                      </p:stCondLst>
                                      <p:childTnLst>
                                        <p:set>
                                          <p:cBhvr>
                                            <p:cTn id="55" dur="1" fill="hold">
                                              <p:stCondLst>
                                                <p:cond delay="0"/>
                                              </p:stCondLst>
                                            </p:cTn>
                                            <p:tgtEl>
                                              <p:spTgt spid="70"/>
                                            </p:tgtEl>
                                            <p:attrNameLst>
                                              <p:attrName>style.visibility</p:attrName>
                                            </p:attrNameLst>
                                          </p:cBhvr>
                                          <p:to>
                                            <p:strVal val="visible"/>
                                          </p:to>
                                        </p:set>
                                        <p:anim calcmode="lin" valueType="num" p14:bounceEnd="40000">
                                          <p:cBhvr additive="base">
                                            <p:cTn id="56" dur="500" fill="hold"/>
                                            <p:tgtEl>
                                              <p:spTgt spid="70"/>
                                            </p:tgtEl>
                                            <p:attrNameLst>
                                              <p:attrName>ppt_x</p:attrName>
                                            </p:attrNameLst>
                                          </p:cBhvr>
                                          <p:tavLst>
                                            <p:tav tm="0">
                                              <p:val>
                                                <p:strVal val="#ppt_x"/>
                                              </p:val>
                                            </p:tav>
                                            <p:tav tm="100000">
                                              <p:val>
                                                <p:strVal val="#ppt_x"/>
                                              </p:val>
                                            </p:tav>
                                          </p:tavLst>
                                        </p:anim>
                                        <p:anim calcmode="lin" valueType="num" p14:bounceEnd="40000">
                                          <p:cBhvr additive="base">
                                            <p:cTn id="57" dur="500" fill="hold"/>
                                            <p:tgtEl>
                                              <p:spTgt spid="70"/>
                                            </p:tgtEl>
                                            <p:attrNameLst>
                                              <p:attrName>ppt_y</p:attrName>
                                            </p:attrNameLst>
                                          </p:cBhvr>
                                          <p:tavLst>
                                            <p:tav tm="0">
                                              <p:val>
                                                <p:strVal val="1+#ppt_h/2"/>
                                              </p:val>
                                            </p:tav>
                                            <p:tav tm="100000">
                                              <p:val>
                                                <p:strVal val="#ppt_y"/>
                                              </p:val>
                                            </p:tav>
                                          </p:tavLst>
                                        </p:anim>
                                      </p:childTnLst>
                                    </p:cTn>
                                  </p:par>
                                </p:childTnLst>
                              </p:cTn>
                            </p:par>
                            <p:par>
                              <p:cTn id="58" fill="hold">
                                <p:stCondLst>
                                  <p:cond delay="5200"/>
                                </p:stCondLst>
                                <p:childTnLst>
                                  <p:par>
                                    <p:cTn id="59" presetID="2" presetClass="entr" presetSubtype="4" accel="70000" fill="hold" grpId="0" nodeType="afterEffect" p14:presetBounceEnd="40000">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14:bounceEnd="40000">
                                          <p:cBhvr additive="base">
                                            <p:cTn id="61" dur="500" fill="hold"/>
                                            <p:tgtEl>
                                              <p:spTgt spid="69"/>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00"/>
                                </p:stCondLst>
                                <p:childTnLst>
                                  <p:par>
                                    <p:cTn id="64" presetID="2" presetClass="entr" presetSubtype="4" accel="70000" fill="hold" grpId="0" nodeType="afterEffect" p14:presetBounceEnd="40000">
                                      <p:stCondLst>
                                        <p:cond delay="0"/>
                                      </p:stCondLst>
                                      <p:childTnLst>
                                        <p:set>
                                          <p:cBhvr>
                                            <p:cTn id="65" dur="1" fill="hold">
                                              <p:stCondLst>
                                                <p:cond delay="0"/>
                                              </p:stCondLst>
                                            </p:cTn>
                                            <p:tgtEl>
                                              <p:spTgt spid="71"/>
                                            </p:tgtEl>
                                            <p:attrNameLst>
                                              <p:attrName>style.visibility</p:attrName>
                                            </p:attrNameLst>
                                          </p:cBhvr>
                                          <p:to>
                                            <p:strVal val="visible"/>
                                          </p:to>
                                        </p:set>
                                        <p:anim calcmode="lin" valueType="num" p14:bounceEnd="40000">
                                          <p:cBhvr additive="base">
                                            <p:cTn id="66" dur="500" fill="hold"/>
                                            <p:tgtEl>
                                              <p:spTgt spid="71"/>
                                            </p:tgtEl>
                                            <p:attrNameLst>
                                              <p:attrName>ppt_x</p:attrName>
                                            </p:attrNameLst>
                                          </p:cBhvr>
                                          <p:tavLst>
                                            <p:tav tm="0">
                                              <p:val>
                                                <p:strVal val="#ppt_x"/>
                                              </p:val>
                                            </p:tav>
                                            <p:tav tm="100000">
                                              <p:val>
                                                <p:strVal val="#ppt_x"/>
                                              </p:val>
                                            </p:tav>
                                          </p:tavLst>
                                        </p:anim>
                                        <p:anim calcmode="lin" valueType="num" p14:bounceEnd="40000">
                                          <p:cBhvr additive="base">
                                            <p:cTn id="67" dur="500" fill="hold"/>
                                            <p:tgtEl>
                                              <p:spTgt spid="71"/>
                                            </p:tgtEl>
                                            <p:attrNameLst>
                                              <p:attrName>ppt_y</p:attrName>
                                            </p:attrNameLst>
                                          </p:cBhvr>
                                          <p:tavLst>
                                            <p:tav tm="0">
                                              <p:val>
                                                <p:strVal val="1+#ppt_h/2"/>
                                              </p:val>
                                            </p:tav>
                                            <p:tav tm="100000">
                                              <p:val>
                                                <p:strVal val="#ppt_y"/>
                                              </p:val>
                                            </p:tav>
                                          </p:tavLst>
                                        </p:anim>
                                      </p:childTnLst>
                                    </p:cTn>
                                  </p:par>
                                </p:childTnLst>
                              </p:cTn>
                            </p:par>
                            <p:par>
                              <p:cTn id="68" fill="hold">
                                <p:stCondLst>
                                  <p:cond delay="6200"/>
                                </p:stCondLst>
                                <p:childTnLst>
                                  <p:par>
                                    <p:cTn id="69" presetID="22" presetClass="entr" presetSubtype="8" fill="hold"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wipe(left)">
                                          <p:cBhvr>
                                            <p:cTn id="71" dur="500"/>
                                            <p:tgtEl>
                                              <p:spTgt spid="72"/>
                                            </p:tgtEl>
                                          </p:cBhvr>
                                        </p:animEffect>
                                      </p:childTnLst>
                                    </p:cTn>
                                  </p:par>
                                </p:childTnLst>
                              </p:cTn>
                            </p:par>
                            <p:par>
                              <p:cTn id="72" fill="hold">
                                <p:stCondLst>
                                  <p:cond delay="6700"/>
                                </p:stCondLst>
                                <p:childTnLst>
                                  <p:par>
                                    <p:cTn id="73" presetID="16" presetClass="entr" presetSubtype="37"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barn(outVertical)">
                                          <p:cBhvr>
                                            <p:cTn id="7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5" grpId="0"/>
          <p:bldP spid="68" grpId="0"/>
          <p:bldP spid="69" grpId="0"/>
          <p:bldP spid="70" grpId="0"/>
          <p:bldP spid="71" grpId="0"/>
          <p:bldP spid="7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500" fill="hold"/>
                                            <p:tgtEl>
                                              <p:spTgt spid="38"/>
                                            </p:tgtEl>
                                            <p:attrNameLst>
                                              <p:attrName>ppt_x</p:attrName>
                                            </p:attrNameLst>
                                          </p:cBhvr>
                                          <p:tavLst>
                                            <p:tav tm="0">
                                              <p:val>
                                                <p:strVal val="1+#ppt_w/2"/>
                                              </p:val>
                                            </p:tav>
                                            <p:tav tm="100000">
                                              <p:val>
                                                <p:strVal val="#ppt_x"/>
                                              </p:val>
                                            </p:tav>
                                          </p:tavLst>
                                        </p:anim>
                                        <p:anim calcmode="lin" valueType="num">
                                          <p:cBhvr additive="base">
                                            <p:cTn id="15" dur="500" fill="hold"/>
                                            <p:tgtEl>
                                              <p:spTgt spid="3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45"/>
                                            </p:tgtEl>
                                            <p:attrNameLst>
                                              <p:attrName>style.visibility</p:attrName>
                                            </p:attrNameLst>
                                          </p:cBhvr>
                                          <p:to>
                                            <p:strVal val="visible"/>
                                          </p:to>
                                        </p:set>
                                        <p:animEffect transition="in" filter="barn(outVertical)">
                                          <p:cBhvr>
                                            <p:cTn id="19" dur="700"/>
                                            <p:tgtEl>
                                              <p:spTgt spid="45"/>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strVal val="#ppt_w+.3"/>
                                              </p:val>
                                            </p:tav>
                                            <p:tav tm="100000">
                                              <p:val>
                                                <p:strVal val="#ppt_w"/>
                                              </p:val>
                                            </p:tav>
                                          </p:tavLst>
                                        </p:anim>
                                        <p:anim calcmode="lin" valueType="num">
                                          <p:cBhvr>
                                            <p:cTn id="23" dur="500" fill="hold"/>
                                            <p:tgtEl>
                                              <p:spTgt spid="46"/>
                                            </p:tgtEl>
                                            <p:attrNameLst>
                                              <p:attrName>ppt_h</p:attrName>
                                            </p:attrNameLst>
                                          </p:cBhvr>
                                          <p:tavLst>
                                            <p:tav tm="0">
                                              <p:val>
                                                <p:strVal val="#ppt_h"/>
                                              </p:val>
                                            </p:tav>
                                            <p:tav tm="100000">
                                              <p:val>
                                                <p:strVal val="#ppt_h"/>
                                              </p:val>
                                            </p:tav>
                                          </p:tavLst>
                                        </p:anim>
                                        <p:animEffect transition="in" filter="fade">
                                          <p:cBhvr>
                                            <p:cTn id="24" dur="500"/>
                                            <p:tgtEl>
                                              <p:spTgt spid="46"/>
                                            </p:tgtEl>
                                          </p:cBhvr>
                                        </p:animEffect>
                                      </p:childTnLst>
                                    </p:cTn>
                                  </p:par>
                                </p:childTnLst>
                              </p:cTn>
                            </p:par>
                            <p:par>
                              <p:cTn id="25" fill="hold">
                                <p:stCondLst>
                                  <p:cond delay="2000"/>
                                </p:stCondLst>
                                <p:childTnLst>
                                  <p:par>
                                    <p:cTn id="26" presetID="25" presetClass="entr" presetSubtype="0" fill="hold" nodeType="afterEffect">
                                      <p:stCondLst>
                                        <p:cond delay="0"/>
                                      </p:stCondLst>
                                      <p:childTnLst>
                                        <p:set>
                                          <p:cBhvr>
                                            <p:cTn id="27" dur="1" fill="hold">
                                              <p:stCondLst>
                                                <p:cond delay="0"/>
                                              </p:stCondLst>
                                            </p:cTn>
                                            <p:tgtEl>
                                              <p:spTgt spid="52"/>
                                            </p:tgtEl>
                                            <p:attrNameLst>
                                              <p:attrName>style.visibility</p:attrName>
                                            </p:attrNameLst>
                                          </p:cBhvr>
                                          <p:to>
                                            <p:strVal val="visible"/>
                                          </p:to>
                                        </p:set>
                                        <p:anim calcmode="lin" valueType="num">
                                          <p:cBhvr>
                                            <p:cTn id="28" dur="500" decel="50000" fill="hold">
                                              <p:stCondLst>
                                                <p:cond delay="0"/>
                                              </p:stCondLst>
                                            </p:cTn>
                                            <p:tgtEl>
                                              <p:spTgt spid="52"/>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52"/>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52"/>
                                            </p:tgtEl>
                                            <p:attrNameLst>
                                              <p:attrName>ppt_w</p:attrName>
                                            </p:attrNameLst>
                                          </p:cBhvr>
                                          <p:tavLst>
                                            <p:tav tm="0">
                                              <p:val>
                                                <p:strVal val="#ppt_w*.05"/>
                                              </p:val>
                                            </p:tav>
                                            <p:tav tm="100000">
                                              <p:val>
                                                <p:strVal val="#ppt_w"/>
                                              </p:val>
                                            </p:tav>
                                          </p:tavLst>
                                        </p:anim>
                                        <p:anim calcmode="lin" valueType="num">
                                          <p:cBhvr>
                                            <p:cTn id="31" dur="1000" fill="hold"/>
                                            <p:tgtEl>
                                              <p:spTgt spid="52"/>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52"/>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52"/>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52"/>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52"/>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400"/>
                                            <p:tgtEl>
                                              <p:spTgt spid="56"/>
                                            </p:tgtEl>
                                          </p:cBhvr>
                                        </p:animEffect>
                                      </p:childTnLst>
                                    </p:cTn>
                                  </p:par>
                                </p:childTnLst>
                              </p:cTn>
                            </p:par>
                            <p:par>
                              <p:cTn id="40" fill="hold">
                                <p:stCondLst>
                                  <p:cond delay="3400"/>
                                </p:stCondLst>
                                <p:childTnLst>
                                  <p:par>
                                    <p:cTn id="41" presetID="22" presetClass="entr" presetSubtype="1" fill="hold"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up)">
                                          <p:cBhvr>
                                            <p:cTn id="43" dur="400"/>
                                            <p:tgtEl>
                                              <p:spTgt spid="64"/>
                                            </p:tgtEl>
                                          </p:cBhvr>
                                        </p:animEffect>
                                      </p:childTnLst>
                                    </p:cTn>
                                  </p:par>
                                </p:childTnLst>
                              </p:cTn>
                            </p:par>
                            <p:par>
                              <p:cTn id="44" fill="hold">
                                <p:stCondLst>
                                  <p:cond delay="3800"/>
                                </p:stCondLst>
                                <p:childTnLst>
                                  <p:par>
                                    <p:cTn id="45" presetID="22" presetClass="entr" presetSubtype="2" fill="hold"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right)">
                                          <p:cBhvr>
                                            <p:cTn id="47" dur="400"/>
                                            <p:tgtEl>
                                              <p:spTgt spid="60"/>
                                            </p:tgtEl>
                                          </p:cBhvr>
                                        </p:animEffect>
                                      </p:childTnLst>
                                    </p:cTn>
                                  </p:par>
                                </p:childTnLst>
                              </p:cTn>
                            </p:par>
                            <p:par>
                              <p:cTn id="48" fill="hold">
                                <p:stCondLst>
                                  <p:cond delay="4200"/>
                                </p:stCondLst>
                                <p:childTnLst>
                                  <p:par>
                                    <p:cTn id="49" presetID="2" presetClass="entr" presetSubtype="4" accel="70000"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additive="base">
                                            <p:cTn id="51" dur="500" fill="hold"/>
                                            <p:tgtEl>
                                              <p:spTgt spid="68"/>
                                            </p:tgtEl>
                                            <p:attrNameLst>
                                              <p:attrName>ppt_x</p:attrName>
                                            </p:attrNameLst>
                                          </p:cBhvr>
                                          <p:tavLst>
                                            <p:tav tm="0">
                                              <p:val>
                                                <p:strVal val="#ppt_x"/>
                                              </p:val>
                                            </p:tav>
                                            <p:tav tm="100000">
                                              <p:val>
                                                <p:strVal val="#ppt_x"/>
                                              </p:val>
                                            </p:tav>
                                          </p:tavLst>
                                        </p:anim>
                                        <p:anim calcmode="lin" valueType="num">
                                          <p:cBhvr additive="base">
                                            <p:cTn id="52" dur="500" fill="hold"/>
                                            <p:tgtEl>
                                              <p:spTgt spid="68"/>
                                            </p:tgtEl>
                                            <p:attrNameLst>
                                              <p:attrName>ppt_y</p:attrName>
                                            </p:attrNameLst>
                                          </p:cBhvr>
                                          <p:tavLst>
                                            <p:tav tm="0">
                                              <p:val>
                                                <p:strVal val="1+#ppt_h/2"/>
                                              </p:val>
                                            </p:tav>
                                            <p:tav tm="100000">
                                              <p:val>
                                                <p:strVal val="#ppt_y"/>
                                              </p:val>
                                            </p:tav>
                                          </p:tavLst>
                                        </p:anim>
                                      </p:childTnLst>
                                    </p:cTn>
                                  </p:par>
                                </p:childTnLst>
                              </p:cTn>
                            </p:par>
                            <p:par>
                              <p:cTn id="53" fill="hold">
                                <p:stCondLst>
                                  <p:cond delay="4700"/>
                                </p:stCondLst>
                                <p:childTnLst>
                                  <p:par>
                                    <p:cTn id="54" presetID="2" presetClass="entr" presetSubtype="4" accel="70000" fill="hold" grpId="0" nodeType="afterEffect">
                                      <p:stCondLst>
                                        <p:cond delay="0"/>
                                      </p:stCondLst>
                                      <p:childTnLst>
                                        <p:set>
                                          <p:cBhvr>
                                            <p:cTn id="55" dur="1" fill="hold">
                                              <p:stCondLst>
                                                <p:cond delay="0"/>
                                              </p:stCondLst>
                                            </p:cTn>
                                            <p:tgtEl>
                                              <p:spTgt spid="70"/>
                                            </p:tgtEl>
                                            <p:attrNameLst>
                                              <p:attrName>style.visibility</p:attrName>
                                            </p:attrNameLst>
                                          </p:cBhvr>
                                          <p:to>
                                            <p:strVal val="visible"/>
                                          </p:to>
                                        </p:set>
                                        <p:anim calcmode="lin" valueType="num">
                                          <p:cBhvr additive="base">
                                            <p:cTn id="56" dur="500" fill="hold"/>
                                            <p:tgtEl>
                                              <p:spTgt spid="70"/>
                                            </p:tgtEl>
                                            <p:attrNameLst>
                                              <p:attrName>ppt_x</p:attrName>
                                            </p:attrNameLst>
                                          </p:cBhvr>
                                          <p:tavLst>
                                            <p:tav tm="0">
                                              <p:val>
                                                <p:strVal val="#ppt_x"/>
                                              </p:val>
                                            </p:tav>
                                            <p:tav tm="100000">
                                              <p:val>
                                                <p:strVal val="#ppt_x"/>
                                              </p:val>
                                            </p:tav>
                                          </p:tavLst>
                                        </p:anim>
                                        <p:anim calcmode="lin" valueType="num">
                                          <p:cBhvr additive="base">
                                            <p:cTn id="57" dur="500" fill="hold"/>
                                            <p:tgtEl>
                                              <p:spTgt spid="70"/>
                                            </p:tgtEl>
                                            <p:attrNameLst>
                                              <p:attrName>ppt_y</p:attrName>
                                            </p:attrNameLst>
                                          </p:cBhvr>
                                          <p:tavLst>
                                            <p:tav tm="0">
                                              <p:val>
                                                <p:strVal val="1+#ppt_h/2"/>
                                              </p:val>
                                            </p:tav>
                                            <p:tav tm="100000">
                                              <p:val>
                                                <p:strVal val="#ppt_y"/>
                                              </p:val>
                                            </p:tav>
                                          </p:tavLst>
                                        </p:anim>
                                      </p:childTnLst>
                                    </p:cTn>
                                  </p:par>
                                </p:childTnLst>
                              </p:cTn>
                            </p:par>
                            <p:par>
                              <p:cTn id="58" fill="hold">
                                <p:stCondLst>
                                  <p:cond delay="5200"/>
                                </p:stCondLst>
                                <p:childTnLst>
                                  <p:par>
                                    <p:cTn id="59" presetID="2" presetClass="entr" presetSubtype="4" accel="7000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500" fill="hold"/>
                                            <p:tgtEl>
                                              <p:spTgt spid="69"/>
                                            </p:tgtEl>
                                            <p:attrNameLst>
                                              <p:attrName>ppt_x</p:attrName>
                                            </p:attrNameLst>
                                          </p:cBhvr>
                                          <p:tavLst>
                                            <p:tav tm="0">
                                              <p:val>
                                                <p:strVal val="#ppt_x"/>
                                              </p:val>
                                            </p:tav>
                                            <p:tav tm="100000">
                                              <p:val>
                                                <p:strVal val="#ppt_x"/>
                                              </p:val>
                                            </p:tav>
                                          </p:tavLst>
                                        </p:anim>
                                        <p:anim calcmode="lin" valueType="num">
                                          <p:cBhvr additive="base">
                                            <p:cTn id="62" dur="50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00"/>
                                </p:stCondLst>
                                <p:childTnLst>
                                  <p:par>
                                    <p:cTn id="64" presetID="2" presetClass="entr" presetSubtype="4" accel="70000"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 calcmode="lin" valueType="num">
                                          <p:cBhvr additive="base">
                                            <p:cTn id="66" dur="500" fill="hold"/>
                                            <p:tgtEl>
                                              <p:spTgt spid="71"/>
                                            </p:tgtEl>
                                            <p:attrNameLst>
                                              <p:attrName>ppt_x</p:attrName>
                                            </p:attrNameLst>
                                          </p:cBhvr>
                                          <p:tavLst>
                                            <p:tav tm="0">
                                              <p:val>
                                                <p:strVal val="#ppt_x"/>
                                              </p:val>
                                            </p:tav>
                                            <p:tav tm="100000">
                                              <p:val>
                                                <p:strVal val="#ppt_x"/>
                                              </p:val>
                                            </p:tav>
                                          </p:tavLst>
                                        </p:anim>
                                        <p:anim calcmode="lin" valueType="num">
                                          <p:cBhvr additive="base">
                                            <p:cTn id="67" dur="500" fill="hold"/>
                                            <p:tgtEl>
                                              <p:spTgt spid="71"/>
                                            </p:tgtEl>
                                            <p:attrNameLst>
                                              <p:attrName>ppt_y</p:attrName>
                                            </p:attrNameLst>
                                          </p:cBhvr>
                                          <p:tavLst>
                                            <p:tav tm="0">
                                              <p:val>
                                                <p:strVal val="1+#ppt_h/2"/>
                                              </p:val>
                                            </p:tav>
                                            <p:tav tm="100000">
                                              <p:val>
                                                <p:strVal val="#ppt_y"/>
                                              </p:val>
                                            </p:tav>
                                          </p:tavLst>
                                        </p:anim>
                                      </p:childTnLst>
                                    </p:cTn>
                                  </p:par>
                                </p:childTnLst>
                              </p:cTn>
                            </p:par>
                            <p:par>
                              <p:cTn id="68" fill="hold">
                                <p:stCondLst>
                                  <p:cond delay="6200"/>
                                </p:stCondLst>
                                <p:childTnLst>
                                  <p:par>
                                    <p:cTn id="69" presetID="22" presetClass="entr" presetSubtype="8" fill="hold"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wipe(left)">
                                          <p:cBhvr>
                                            <p:cTn id="71" dur="500"/>
                                            <p:tgtEl>
                                              <p:spTgt spid="72"/>
                                            </p:tgtEl>
                                          </p:cBhvr>
                                        </p:animEffect>
                                      </p:childTnLst>
                                    </p:cTn>
                                  </p:par>
                                </p:childTnLst>
                              </p:cTn>
                            </p:par>
                            <p:par>
                              <p:cTn id="72" fill="hold">
                                <p:stCondLst>
                                  <p:cond delay="6700"/>
                                </p:stCondLst>
                                <p:childTnLst>
                                  <p:par>
                                    <p:cTn id="73" presetID="16" presetClass="entr" presetSubtype="37"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barn(outVertical)">
                                          <p:cBhvr>
                                            <p:cTn id="7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5" grpId="0"/>
          <p:bldP spid="68" grpId="0"/>
          <p:bldP spid="69" grpId="0"/>
          <p:bldP spid="70" grpId="0"/>
          <p:bldP spid="71" grpId="0"/>
          <p:bldP spid="7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763688" y="2068382"/>
            <a:ext cx="2072960" cy="2584754"/>
            <a:chOff x="3295850" y="1908877"/>
            <a:chExt cx="3738030" cy="4660916"/>
          </a:xfrm>
        </p:grpSpPr>
        <p:sp>
          <p:nvSpPr>
            <p:cNvPr id="35" name="圆角矩形 34"/>
            <p:cNvSpPr/>
            <p:nvPr/>
          </p:nvSpPr>
          <p:spPr>
            <a:xfrm rot="2760000">
              <a:off x="3098889" y="2634801"/>
              <a:ext cx="4660916" cy="3209067"/>
            </a:xfrm>
            <a:prstGeom prst="roundRect">
              <a:avLst>
                <a:gd name="adj" fmla="val 50000"/>
              </a:avLst>
            </a:prstGeom>
            <a:gradFill>
              <a:gsLst>
                <a:gs pos="33000">
                  <a:srgbClr val="6C6C6C">
                    <a:alpha val="42000"/>
                  </a:srgbClr>
                </a:gs>
                <a:gs pos="0">
                  <a:sysClr val="windowText" lastClr="000000">
                    <a:alpha val="54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37" name="圆角矩形 36"/>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B0F0"/>
                </a:gs>
                <a:gs pos="100000">
                  <a:srgbClr val="0070C0"/>
                </a:gs>
              </a:gsLst>
              <a:lin ang="2700000" scaled="1"/>
              <a:tileRect/>
            </a:gradFill>
            <a:ln w="25400">
              <a:gradFill flip="none" rotWithShape="1">
                <a:gsLst>
                  <a:gs pos="0">
                    <a:srgbClr val="0070C0"/>
                  </a:gs>
                  <a:gs pos="100000">
                    <a:srgbClr val="00B0F0"/>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39" name="圆角矩形 38"/>
          <p:cNvSpPr/>
          <p:nvPr/>
        </p:nvSpPr>
        <p:spPr>
          <a:xfrm>
            <a:off x="3317413" y="2532909"/>
            <a:ext cx="3894951" cy="751080"/>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0" name="组合 39"/>
          <p:cNvGrpSpPr/>
          <p:nvPr/>
        </p:nvGrpSpPr>
        <p:grpSpPr>
          <a:xfrm>
            <a:off x="3387702" y="2846766"/>
            <a:ext cx="118508" cy="118509"/>
            <a:chOff x="4486616" y="3001075"/>
            <a:chExt cx="274695" cy="274699"/>
          </a:xfrm>
        </p:grpSpPr>
        <p:sp>
          <p:nvSpPr>
            <p:cNvPr id="41" name="椭圆 4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2" name="椭圆 4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3" name="组合 42"/>
          <p:cNvGrpSpPr/>
          <p:nvPr/>
        </p:nvGrpSpPr>
        <p:grpSpPr>
          <a:xfrm>
            <a:off x="3088197" y="2846766"/>
            <a:ext cx="118508" cy="118509"/>
            <a:chOff x="4486616" y="3001075"/>
            <a:chExt cx="274695" cy="274699"/>
          </a:xfrm>
        </p:grpSpPr>
        <p:sp>
          <p:nvSpPr>
            <p:cNvPr id="44" name="椭圆 43"/>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5" name="椭圆 44"/>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6" name="组合 45"/>
          <p:cNvGrpSpPr/>
          <p:nvPr/>
        </p:nvGrpSpPr>
        <p:grpSpPr>
          <a:xfrm>
            <a:off x="3154754" y="2880428"/>
            <a:ext cx="288238" cy="46073"/>
            <a:chOff x="4318304" y="3089060"/>
            <a:chExt cx="384317" cy="61430"/>
          </a:xfrm>
        </p:grpSpPr>
        <p:sp>
          <p:nvSpPr>
            <p:cNvPr id="47" name="圆角矩形 46"/>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8" name="圆角矩形 47"/>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49" name="文本框 18"/>
          <p:cNvSpPr txBox="1"/>
          <p:nvPr/>
        </p:nvSpPr>
        <p:spPr>
          <a:xfrm>
            <a:off x="4129600" y="2657821"/>
            <a:ext cx="2629909" cy="5078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2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0" name="组合 49"/>
          <p:cNvGrpSpPr/>
          <p:nvPr/>
        </p:nvGrpSpPr>
        <p:grpSpPr>
          <a:xfrm>
            <a:off x="2208934" y="2636477"/>
            <a:ext cx="589923" cy="553376"/>
            <a:chOff x="3108756" y="2110160"/>
            <a:chExt cx="745081" cy="698920"/>
          </a:xfrm>
          <a:solidFill>
            <a:sysClr val="window" lastClr="FFFFFF"/>
          </a:solidFill>
        </p:grpSpPr>
        <p:sp>
          <p:nvSpPr>
            <p:cNvPr id="51" name="Freeform 489"/>
            <p:cNvSpPr>
              <a:spLocks/>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2" name="Freeform 490"/>
            <p:cNvSpPr>
              <a:spLocks/>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3" name="Freeform 491"/>
            <p:cNvSpPr>
              <a:spLocks/>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4"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5"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6"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7"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8" name="Freeform 496"/>
            <p:cNvSpPr>
              <a:spLocks/>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59" name="组合 58"/>
          <p:cNvGrpSpPr/>
          <p:nvPr/>
        </p:nvGrpSpPr>
        <p:grpSpPr>
          <a:xfrm>
            <a:off x="3689228" y="2726713"/>
            <a:ext cx="484115" cy="429667"/>
            <a:chOff x="5030931" y="2884106"/>
            <a:chExt cx="645486" cy="572889"/>
          </a:xfrm>
        </p:grpSpPr>
        <p:sp>
          <p:nvSpPr>
            <p:cNvPr id="60" name="椭圆 59"/>
            <p:cNvSpPr/>
            <p:nvPr/>
          </p:nvSpPr>
          <p:spPr>
            <a:xfrm>
              <a:off x="5055353" y="2884106"/>
              <a:ext cx="562742" cy="562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文本框 30"/>
            <p:cNvSpPr txBox="1"/>
            <p:nvPr/>
          </p:nvSpPr>
          <p:spPr>
            <a:xfrm>
              <a:off x="5030931" y="2902999"/>
              <a:ext cx="645486" cy="55399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rgbClr val="00B0F0"/>
                  </a:solidFill>
                  <a:effectLst/>
                  <a:uLnTx/>
                  <a:uFillTx/>
                  <a:latin typeface="Impact" panose="020B0806030902050204" pitchFamily="34" charset="0"/>
                </a:rPr>
                <a:t>03</a:t>
              </a:r>
              <a:endParaRPr kumimoji="0" lang="zh-CN" altLang="en-US" sz="2100" b="0" i="0" u="none" strike="noStrike" kern="0" cap="none" spc="0" normalizeH="0" baseline="0" noProof="0" dirty="0">
                <a:ln>
                  <a:noFill/>
                </a:ln>
                <a:solidFill>
                  <a:srgbClr val="00B0F0"/>
                </a:solidFill>
                <a:effectLst/>
                <a:uLnTx/>
                <a:uFillTx/>
                <a:latin typeface="Impact" panose="020B0806030902050204" pitchFamily="34" charset="0"/>
              </a:endParaRPr>
            </a:p>
          </p:txBody>
        </p:sp>
      </p:grpSp>
      <p:sp>
        <p:nvSpPr>
          <p:cNvPr id="62" name="矩形 61"/>
          <p:cNvSpPr/>
          <p:nvPr/>
        </p:nvSpPr>
        <p:spPr>
          <a:xfrm>
            <a:off x="3786254" y="3424956"/>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endPar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63" name="矩形 62"/>
          <p:cNvSpPr/>
          <p:nvPr/>
        </p:nvSpPr>
        <p:spPr>
          <a:xfrm>
            <a:off x="5415029" y="3408901"/>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
        <p:nvSpPr>
          <p:cNvPr id="64" name="矩形 63"/>
          <p:cNvSpPr/>
          <p:nvPr/>
        </p:nvSpPr>
        <p:spPr>
          <a:xfrm>
            <a:off x="3786254" y="3738532"/>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
        <p:nvSpPr>
          <p:cNvPr id="65" name="矩形 64"/>
          <p:cNvSpPr/>
          <p:nvPr/>
        </p:nvSpPr>
        <p:spPr>
          <a:xfrm>
            <a:off x="5415029" y="3722477"/>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Tree>
    <p:extLst>
      <p:ext uri="{BB962C8B-B14F-4D97-AF65-F5344CB8AC3E}">
        <p14:creationId xmlns:p14="http://schemas.microsoft.com/office/powerpoint/2010/main" val="143318063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childTnLst>
                              </p:cTn>
                            </p:par>
                            <p:par>
                              <p:cTn id="10" fill="hold">
                                <p:stCondLst>
                                  <p:cond delay="200"/>
                                </p:stCondLst>
                                <p:childTnLst>
                                  <p:par>
                                    <p:cTn id="11" presetID="32" presetClass="emph" presetSubtype="0" fill="hold" nodeType="afterEffect">
                                      <p:stCondLst>
                                        <p:cond delay="0"/>
                                      </p:stCondLst>
                                      <p:childTnLst>
                                        <p:animRot by="120000">
                                          <p:cBhvr>
                                            <p:cTn id="12" dur="50" fill="hold">
                                              <p:stCondLst>
                                                <p:cond delay="0"/>
                                              </p:stCondLst>
                                            </p:cTn>
                                            <p:tgtEl>
                                              <p:spTgt spid="34"/>
                                            </p:tgtEl>
                                            <p:attrNameLst>
                                              <p:attrName>r</p:attrName>
                                            </p:attrNameLst>
                                          </p:cBhvr>
                                        </p:animRot>
                                        <p:animRot by="-240000">
                                          <p:cBhvr>
                                            <p:cTn id="13" dur="100" fill="hold">
                                              <p:stCondLst>
                                                <p:cond delay="100"/>
                                              </p:stCondLst>
                                            </p:cTn>
                                            <p:tgtEl>
                                              <p:spTgt spid="34"/>
                                            </p:tgtEl>
                                            <p:attrNameLst>
                                              <p:attrName>r</p:attrName>
                                            </p:attrNameLst>
                                          </p:cBhvr>
                                        </p:animRot>
                                        <p:animRot by="240000">
                                          <p:cBhvr>
                                            <p:cTn id="14" dur="100" fill="hold">
                                              <p:stCondLst>
                                                <p:cond delay="200"/>
                                              </p:stCondLst>
                                            </p:cTn>
                                            <p:tgtEl>
                                              <p:spTgt spid="34"/>
                                            </p:tgtEl>
                                            <p:attrNameLst>
                                              <p:attrName>r</p:attrName>
                                            </p:attrNameLst>
                                          </p:cBhvr>
                                        </p:animRot>
                                        <p:animRot by="-240000">
                                          <p:cBhvr>
                                            <p:cTn id="15" dur="100" fill="hold">
                                              <p:stCondLst>
                                                <p:cond delay="300"/>
                                              </p:stCondLst>
                                            </p:cTn>
                                            <p:tgtEl>
                                              <p:spTgt spid="34"/>
                                            </p:tgtEl>
                                            <p:attrNameLst>
                                              <p:attrName>r</p:attrName>
                                            </p:attrNameLst>
                                          </p:cBhvr>
                                        </p:animRot>
                                        <p:animRot by="120000">
                                          <p:cBhvr>
                                            <p:cTn id="16" dur="100" fill="hold">
                                              <p:stCondLst>
                                                <p:cond delay="400"/>
                                              </p:stCondLst>
                                            </p:cTn>
                                            <p:tgtEl>
                                              <p:spTgt spid="34"/>
                                            </p:tgtEl>
                                            <p:attrNameLst>
                                              <p:attrName>r</p:attrName>
                                            </p:attrNameLst>
                                          </p:cBhvr>
                                        </p:animRot>
                                      </p:childTnLst>
                                    </p:cTn>
                                  </p:par>
                                </p:childTnLst>
                              </p:cTn>
                            </p:par>
                            <p:par>
                              <p:cTn id="17" fill="hold">
                                <p:stCondLst>
                                  <p:cond delay="700"/>
                                </p:stCondLst>
                                <p:childTnLst>
                                  <p:par>
                                    <p:cTn id="18" presetID="37" presetClass="entr" presetSubtype="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630" decel="100000" fill="hold"/>
                                            <p:tgtEl>
                                              <p:spTgt spid="50"/>
                                            </p:tgtEl>
                                            <p:attrNameLst>
                                              <p:attrName>ppt_y</p:attrName>
                                            </p:attrNameLst>
                                          </p:cBhvr>
                                          <p:tavLst>
                                            <p:tav tm="0">
                                              <p:val>
                                                <p:strVal val="#ppt_y+1"/>
                                              </p:val>
                                            </p:tav>
                                            <p:tav tm="100000">
                                              <p:val>
                                                <p:strVal val="#ppt_y-.03"/>
                                              </p:val>
                                            </p:tav>
                                          </p:tavLst>
                                        </p:anim>
                                        <p:anim calcmode="lin" valueType="num">
                                          <p:cBhvr>
                                            <p:cTn id="23" dur="70" accel="100000" fill="hold">
                                              <p:stCondLst>
                                                <p:cond delay="630"/>
                                              </p:stCondLst>
                                            </p:cTn>
                                            <p:tgtEl>
                                              <p:spTgt spid="50"/>
                                            </p:tgtEl>
                                            <p:attrNameLst>
                                              <p:attrName>ppt_y</p:attrName>
                                            </p:attrNameLst>
                                          </p:cBhvr>
                                          <p:tavLst>
                                            <p:tav tm="0">
                                              <p:val>
                                                <p:strVal val="#ppt_y-.03"/>
                                              </p:val>
                                            </p:tav>
                                            <p:tav tm="100000">
                                              <p:val>
                                                <p:strVal val="#ppt_y"/>
                                              </p:val>
                                            </p:tav>
                                          </p:tavLst>
                                        </p:anim>
                                      </p:childTnLst>
                                    </p:cTn>
                                  </p:par>
                                </p:childTnLst>
                              </p:cTn>
                            </p:par>
                            <p:par>
                              <p:cTn id="24" fill="hold">
                                <p:stCondLst>
                                  <p:cond delay="1400"/>
                                </p:stCondLst>
                                <p:childTnLst>
                                  <p:par>
                                    <p:cTn id="25" presetID="1"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par>
                              <p:cTn id="27" fill="hold">
                                <p:stCondLst>
                                  <p:cond delay="1400"/>
                                </p:stCondLst>
                                <p:childTnLst>
                                  <p:par>
                                    <p:cTn id="28" presetID="22" presetClass="entr" presetSubtype="8"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left)">
                                          <p:cBhvr>
                                            <p:cTn id="30" dur="500"/>
                                            <p:tgtEl>
                                              <p:spTgt spid="46"/>
                                            </p:tgtEl>
                                          </p:cBhvr>
                                        </p:animEffect>
                                      </p:childTnLst>
                                    </p:cTn>
                                  </p:par>
                                </p:childTnLst>
                              </p:cTn>
                            </p:par>
                            <p:par>
                              <p:cTn id="31" fill="hold">
                                <p:stCondLst>
                                  <p:cond delay="1900"/>
                                </p:stCondLst>
                                <p:childTnLst>
                                  <p:par>
                                    <p:cTn id="32" presetID="1" presetClass="entr" presetSubtype="0"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par>
                              <p:cTn id="34" fill="hold">
                                <p:stCondLst>
                                  <p:cond delay="1900"/>
                                </p:stCondLst>
                                <p:childTnLst>
                                  <p:par>
                                    <p:cTn id="35" presetID="2" presetClass="entr" presetSubtype="2" accel="70000" fill="hold" grpId="0" nodeType="afterEffect" p14:presetBounceEnd="50000">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14:bounceEnd="50000">
                                          <p:cBhvr additive="base">
                                            <p:cTn id="37" dur="500" fill="hold"/>
                                            <p:tgtEl>
                                              <p:spTgt spid="39"/>
                                            </p:tgtEl>
                                            <p:attrNameLst>
                                              <p:attrName>ppt_x</p:attrName>
                                            </p:attrNameLst>
                                          </p:cBhvr>
                                          <p:tavLst>
                                            <p:tav tm="0">
                                              <p:val>
                                                <p:strVal val="1+#ppt_w/2"/>
                                              </p:val>
                                            </p:tav>
                                            <p:tav tm="100000">
                                              <p:val>
                                                <p:strVal val="#ppt_x"/>
                                              </p:val>
                                            </p:tav>
                                          </p:tavLst>
                                        </p:anim>
                                        <p:anim calcmode="lin" valueType="num" p14:bounceEnd="50000">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2400"/>
                                </p:stCondLst>
                                <p:childTnLst>
                                  <p:par>
                                    <p:cTn id="40" presetID="53" presetClass="entr" presetSubtype="16"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200" fill="hold"/>
                                            <p:tgtEl>
                                              <p:spTgt spid="59"/>
                                            </p:tgtEl>
                                            <p:attrNameLst>
                                              <p:attrName>ppt_w</p:attrName>
                                            </p:attrNameLst>
                                          </p:cBhvr>
                                          <p:tavLst>
                                            <p:tav tm="0">
                                              <p:val>
                                                <p:fltVal val="0"/>
                                              </p:val>
                                            </p:tav>
                                            <p:tav tm="100000">
                                              <p:val>
                                                <p:strVal val="#ppt_w"/>
                                              </p:val>
                                            </p:tav>
                                          </p:tavLst>
                                        </p:anim>
                                        <p:anim calcmode="lin" valueType="num">
                                          <p:cBhvr>
                                            <p:cTn id="43" dur="200" fill="hold"/>
                                            <p:tgtEl>
                                              <p:spTgt spid="59"/>
                                            </p:tgtEl>
                                            <p:attrNameLst>
                                              <p:attrName>ppt_h</p:attrName>
                                            </p:attrNameLst>
                                          </p:cBhvr>
                                          <p:tavLst>
                                            <p:tav tm="0">
                                              <p:val>
                                                <p:fltVal val="0"/>
                                              </p:val>
                                            </p:tav>
                                            <p:tav tm="100000">
                                              <p:val>
                                                <p:strVal val="#ppt_h"/>
                                              </p:val>
                                            </p:tav>
                                          </p:tavLst>
                                        </p:anim>
                                        <p:animEffect transition="in" filter="fade">
                                          <p:cBhvr>
                                            <p:cTn id="44" dur="200"/>
                                            <p:tgtEl>
                                              <p:spTgt spid="59"/>
                                            </p:tgtEl>
                                          </p:cBhvr>
                                        </p:animEffect>
                                      </p:childTnLst>
                                    </p:cTn>
                                  </p:par>
                                </p:childTnLst>
                              </p:cTn>
                            </p:par>
                            <p:par>
                              <p:cTn id="45" fill="hold">
                                <p:stCondLst>
                                  <p:cond delay="2600"/>
                                </p:stCondLst>
                                <p:childTnLst>
                                  <p:par>
                                    <p:cTn id="46" presetID="26" presetClass="emph" presetSubtype="0" fill="hold" nodeType="afterEffect">
                                      <p:stCondLst>
                                        <p:cond delay="0"/>
                                      </p:stCondLst>
                                      <p:childTnLst>
                                        <p:animEffect transition="out" filter="fade">
                                          <p:cBhvr>
                                            <p:cTn id="47" dur="500" tmFilter="0, 0; .2, .5; .8, .5; 1, 0"/>
                                            <p:tgtEl>
                                              <p:spTgt spid="59"/>
                                            </p:tgtEl>
                                          </p:cBhvr>
                                        </p:animEffect>
                                        <p:animScale>
                                          <p:cBhvr>
                                            <p:cTn id="48" dur="250" autoRev="1" fill="hold"/>
                                            <p:tgtEl>
                                              <p:spTgt spid="59"/>
                                            </p:tgtEl>
                                          </p:cBhvr>
                                          <p:by x="105000" y="105000"/>
                                        </p:animScale>
                                      </p:childTnLst>
                                    </p:cTn>
                                  </p:par>
                                </p:childTnLst>
                              </p:cTn>
                            </p:par>
                            <p:par>
                              <p:cTn id="49" fill="hold">
                                <p:stCondLst>
                                  <p:cond delay="3100"/>
                                </p:stCondLst>
                                <p:childTnLst>
                                  <p:par>
                                    <p:cTn id="50" presetID="16" presetClass="entr" presetSubtype="37" fill="hold" grpId="0" nodeType="afterEffect">
                                      <p:stCondLst>
                                        <p:cond delay="300"/>
                                      </p:stCondLst>
                                      <p:childTnLst>
                                        <p:set>
                                          <p:cBhvr>
                                            <p:cTn id="51" dur="1" fill="hold">
                                              <p:stCondLst>
                                                <p:cond delay="0"/>
                                              </p:stCondLst>
                                            </p:cTn>
                                            <p:tgtEl>
                                              <p:spTgt spid="49"/>
                                            </p:tgtEl>
                                            <p:attrNameLst>
                                              <p:attrName>style.visibility</p:attrName>
                                            </p:attrNameLst>
                                          </p:cBhvr>
                                          <p:to>
                                            <p:strVal val="visible"/>
                                          </p:to>
                                        </p:set>
                                        <p:animEffect transition="in" filter="barn(outVertical)">
                                          <p:cBhvr>
                                            <p:cTn id="52" dur="700"/>
                                            <p:tgtEl>
                                              <p:spTgt spid="49"/>
                                            </p:tgtEl>
                                          </p:cBhvr>
                                        </p:animEffect>
                                      </p:childTnLst>
                                    </p:cTn>
                                  </p:par>
                                </p:childTnLst>
                              </p:cTn>
                            </p:par>
                            <p:par>
                              <p:cTn id="53" fill="hold">
                                <p:stCondLst>
                                  <p:cond delay="4100"/>
                                </p:stCondLst>
                                <p:childTnLst>
                                  <p:par>
                                    <p:cTn id="54" presetID="50" presetClass="entr" presetSubtype="0" decel="100000"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strVal val="#ppt_w+.3"/>
                                              </p:val>
                                            </p:tav>
                                            <p:tav tm="100000">
                                              <p:val>
                                                <p:strVal val="#ppt_w"/>
                                              </p:val>
                                            </p:tav>
                                          </p:tavLst>
                                        </p:anim>
                                        <p:anim calcmode="lin" valueType="num">
                                          <p:cBhvr>
                                            <p:cTn id="57" dur="1000" fill="hold"/>
                                            <p:tgtEl>
                                              <p:spTgt spid="62"/>
                                            </p:tgtEl>
                                            <p:attrNameLst>
                                              <p:attrName>ppt_h</p:attrName>
                                            </p:attrNameLst>
                                          </p:cBhvr>
                                          <p:tavLst>
                                            <p:tav tm="0">
                                              <p:val>
                                                <p:strVal val="#ppt_h"/>
                                              </p:val>
                                            </p:tav>
                                            <p:tav tm="100000">
                                              <p:val>
                                                <p:strVal val="#ppt_h"/>
                                              </p:val>
                                            </p:tav>
                                          </p:tavLst>
                                        </p:anim>
                                        <p:animEffect transition="in" filter="fade">
                                          <p:cBhvr>
                                            <p:cTn id="58" dur="1000"/>
                                            <p:tgtEl>
                                              <p:spTgt spid="62"/>
                                            </p:tgtEl>
                                          </p:cBhvr>
                                        </p:animEffect>
                                      </p:childTnLst>
                                    </p:cTn>
                                  </p:par>
                                  <p:par>
                                    <p:cTn id="59" presetID="50" presetClass="entr" presetSubtype="0" decel="100000" fill="hold" grpId="0" nodeType="withEffect">
                                      <p:stCondLst>
                                        <p:cond delay="450"/>
                                      </p:stCondLst>
                                      <p:childTnLst>
                                        <p:set>
                                          <p:cBhvr>
                                            <p:cTn id="60" dur="1" fill="hold">
                                              <p:stCondLst>
                                                <p:cond delay="0"/>
                                              </p:stCondLst>
                                            </p:cTn>
                                            <p:tgtEl>
                                              <p:spTgt spid="63"/>
                                            </p:tgtEl>
                                            <p:attrNameLst>
                                              <p:attrName>style.visibility</p:attrName>
                                            </p:attrNameLst>
                                          </p:cBhvr>
                                          <p:to>
                                            <p:strVal val="visible"/>
                                          </p:to>
                                        </p:set>
                                        <p:anim calcmode="lin" valueType="num">
                                          <p:cBhvr>
                                            <p:cTn id="61" dur="1000" fill="hold"/>
                                            <p:tgtEl>
                                              <p:spTgt spid="63"/>
                                            </p:tgtEl>
                                            <p:attrNameLst>
                                              <p:attrName>ppt_w</p:attrName>
                                            </p:attrNameLst>
                                          </p:cBhvr>
                                          <p:tavLst>
                                            <p:tav tm="0">
                                              <p:val>
                                                <p:strVal val="#ppt_w+.3"/>
                                              </p:val>
                                            </p:tav>
                                            <p:tav tm="100000">
                                              <p:val>
                                                <p:strVal val="#ppt_w"/>
                                              </p:val>
                                            </p:tav>
                                          </p:tavLst>
                                        </p:anim>
                                        <p:anim calcmode="lin" valueType="num">
                                          <p:cBhvr>
                                            <p:cTn id="62" dur="1000" fill="hold"/>
                                            <p:tgtEl>
                                              <p:spTgt spid="63"/>
                                            </p:tgtEl>
                                            <p:attrNameLst>
                                              <p:attrName>ppt_h</p:attrName>
                                            </p:attrNameLst>
                                          </p:cBhvr>
                                          <p:tavLst>
                                            <p:tav tm="0">
                                              <p:val>
                                                <p:strVal val="#ppt_h"/>
                                              </p:val>
                                            </p:tav>
                                            <p:tav tm="100000">
                                              <p:val>
                                                <p:strVal val="#ppt_h"/>
                                              </p:val>
                                            </p:tav>
                                          </p:tavLst>
                                        </p:anim>
                                        <p:animEffect transition="in" filter="fade">
                                          <p:cBhvr>
                                            <p:cTn id="63" dur="1000"/>
                                            <p:tgtEl>
                                              <p:spTgt spid="63"/>
                                            </p:tgtEl>
                                          </p:cBhvr>
                                        </p:animEffect>
                                      </p:childTnLst>
                                    </p:cTn>
                                  </p:par>
                                  <p:par>
                                    <p:cTn id="64" presetID="50" presetClass="entr" presetSubtype="0" decel="100000" fill="hold" grpId="0" nodeType="withEffect">
                                      <p:stCondLst>
                                        <p:cond delay="850"/>
                                      </p:stCondLst>
                                      <p:childTnLst>
                                        <p:set>
                                          <p:cBhvr>
                                            <p:cTn id="65" dur="1" fill="hold">
                                              <p:stCondLst>
                                                <p:cond delay="0"/>
                                              </p:stCondLst>
                                            </p:cTn>
                                            <p:tgtEl>
                                              <p:spTgt spid="64"/>
                                            </p:tgtEl>
                                            <p:attrNameLst>
                                              <p:attrName>style.visibility</p:attrName>
                                            </p:attrNameLst>
                                          </p:cBhvr>
                                          <p:to>
                                            <p:strVal val="visible"/>
                                          </p:to>
                                        </p:set>
                                        <p:anim calcmode="lin" valueType="num">
                                          <p:cBhvr>
                                            <p:cTn id="66" dur="1000" fill="hold"/>
                                            <p:tgtEl>
                                              <p:spTgt spid="64"/>
                                            </p:tgtEl>
                                            <p:attrNameLst>
                                              <p:attrName>ppt_w</p:attrName>
                                            </p:attrNameLst>
                                          </p:cBhvr>
                                          <p:tavLst>
                                            <p:tav tm="0">
                                              <p:val>
                                                <p:strVal val="#ppt_w+.3"/>
                                              </p:val>
                                            </p:tav>
                                            <p:tav tm="100000">
                                              <p:val>
                                                <p:strVal val="#ppt_w"/>
                                              </p:val>
                                            </p:tav>
                                          </p:tavLst>
                                        </p:anim>
                                        <p:anim calcmode="lin" valueType="num">
                                          <p:cBhvr>
                                            <p:cTn id="67" dur="1000" fill="hold"/>
                                            <p:tgtEl>
                                              <p:spTgt spid="64"/>
                                            </p:tgtEl>
                                            <p:attrNameLst>
                                              <p:attrName>ppt_h</p:attrName>
                                            </p:attrNameLst>
                                          </p:cBhvr>
                                          <p:tavLst>
                                            <p:tav tm="0">
                                              <p:val>
                                                <p:strVal val="#ppt_h"/>
                                              </p:val>
                                            </p:tav>
                                            <p:tav tm="100000">
                                              <p:val>
                                                <p:strVal val="#ppt_h"/>
                                              </p:val>
                                            </p:tav>
                                          </p:tavLst>
                                        </p:anim>
                                        <p:animEffect transition="in" filter="fade">
                                          <p:cBhvr>
                                            <p:cTn id="68" dur="1000"/>
                                            <p:tgtEl>
                                              <p:spTgt spid="64"/>
                                            </p:tgtEl>
                                          </p:cBhvr>
                                        </p:animEffect>
                                      </p:childTnLst>
                                    </p:cTn>
                                  </p:par>
                                  <p:par>
                                    <p:cTn id="69" presetID="50" presetClass="entr" presetSubtype="0" decel="100000" fill="hold" grpId="0" nodeType="withEffect">
                                      <p:stCondLst>
                                        <p:cond delay="1250"/>
                                      </p:stCondLst>
                                      <p:childTnLst>
                                        <p:set>
                                          <p:cBhvr>
                                            <p:cTn id="70" dur="1" fill="hold">
                                              <p:stCondLst>
                                                <p:cond delay="0"/>
                                              </p:stCondLst>
                                            </p:cTn>
                                            <p:tgtEl>
                                              <p:spTgt spid="65"/>
                                            </p:tgtEl>
                                            <p:attrNameLst>
                                              <p:attrName>style.visibility</p:attrName>
                                            </p:attrNameLst>
                                          </p:cBhvr>
                                          <p:to>
                                            <p:strVal val="visible"/>
                                          </p:to>
                                        </p:set>
                                        <p:anim calcmode="lin" valueType="num">
                                          <p:cBhvr>
                                            <p:cTn id="71" dur="1000" fill="hold"/>
                                            <p:tgtEl>
                                              <p:spTgt spid="65"/>
                                            </p:tgtEl>
                                            <p:attrNameLst>
                                              <p:attrName>ppt_w</p:attrName>
                                            </p:attrNameLst>
                                          </p:cBhvr>
                                          <p:tavLst>
                                            <p:tav tm="0">
                                              <p:val>
                                                <p:strVal val="#ppt_w+.3"/>
                                              </p:val>
                                            </p:tav>
                                            <p:tav tm="100000">
                                              <p:val>
                                                <p:strVal val="#ppt_w"/>
                                              </p:val>
                                            </p:tav>
                                          </p:tavLst>
                                        </p:anim>
                                        <p:anim calcmode="lin" valueType="num">
                                          <p:cBhvr>
                                            <p:cTn id="72" dur="1000" fill="hold"/>
                                            <p:tgtEl>
                                              <p:spTgt spid="65"/>
                                            </p:tgtEl>
                                            <p:attrNameLst>
                                              <p:attrName>ppt_h</p:attrName>
                                            </p:attrNameLst>
                                          </p:cBhvr>
                                          <p:tavLst>
                                            <p:tav tm="0">
                                              <p:val>
                                                <p:strVal val="#ppt_h"/>
                                              </p:val>
                                            </p:tav>
                                            <p:tav tm="100000">
                                              <p:val>
                                                <p:strVal val="#ppt_h"/>
                                              </p:val>
                                            </p:tav>
                                          </p:tavLst>
                                        </p:anim>
                                        <p:animEffect transition="in" filter="fade">
                                          <p:cBhvr>
                                            <p:cTn id="73"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p:bldP spid="62" grpId="0"/>
          <p:bldP spid="63"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childTnLst>
                              </p:cTn>
                            </p:par>
                            <p:par>
                              <p:cTn id="10" fill="hold">
                                <p:stCondLst>
                                  <p:cond delay="200"/>
                                </p:stCondLst>
                                <p:childTnLst>
                                  <p:par>
                                    <p:cTn id="11" presetID="32" presetClass="emph" presetSubtype="0" fill="hold" nodeType="afterEffect">
                                      <p:stCondLst>
                                        <p:cond delay="0"/>
                                      </p:stCondLst>
                                      <p:childTnLst>
                                        <p:animRot by="120000">
                                          <p:cBhvr>
                                            <p:cTn id="12" dur="50" fill="hold">
                                              <p:stCondLst>
                                                <p:cond delay="0"/>
                                              </p:stCondLst>
                                            </p:cTn>
                                            <p:tgtEl>
                                              <p:spTgt spid="34"/>
                                            </p:tgtEl>
                                            <p:attrNameLst>
                                              <p:attrName>r</p:attrName>
                                            </p:attrNameLst>
                                          </p:cBhvr>
                                        </p:animRot>
                                        <p:animRot by="-240000">
                                          <p:cBhvr>
                                            <p:cTn id="13" dur="100" fill="hold">
                                              <p:stCondLst>
                                                <p:cond delay="100"/>
                                              </p:stCondLst>
                                            </p:cTn>
                                            <p:tgtEl>
                                              <p:spTgt spid="34"/>
                                            </p:tgtEl>
                                            <p:attrNameLst>
                                              <p:attrName>r</p:attrName>
                                            </p:attrNameLst>
                                          </p:cBhvr>
                                        </p:animRot>
                                        <p:animRot by="240000">
                                          <p:cBhvr>
                                            <p:cTn id="14" dur="100" fill="hold">
                                              <p:stCondLst>
                                                <p:cond delay="200"/>
                                              </p:stCondLst>
                                            </p:cTn>
                                            <p:tgtEl>
                                              <p:spTgt spid="34"/>
                                            </p:tgtEl>
                                            <p:attrNameLst>
                                              <p:attrName>r</p:attrName>
                                            </p:attrNameLst>
                                          </p:cBhvr>
                                        </p:animRot>
                                        <p:animRot by="-240000">
                                          <p:cBhvr>
                                            <p:cTn id="15" dur="100" fill="hold">
                                              <p:stCondLst>
                                                <p:cond delay="300"/>
                                              </p:stCondLst>
                                            </p:cTn>
                                            <p:tgtEl>
                                              <p:spTgt spid="34"/>
                                            </p:tgtEl>
                                            <p:attrNameLst>
                                              <p:attrName>r</p:attrName>
                                            </p:attrNameLst>
                                          </p:cBhvr>
                                        </p:animRot>
                                        <p:animRot by="120000">
                                          <p:cBhvr>
                                            <p:cTn id="16" dur="100" fill="hold">
                                              <p:stCondLst>
                                                <p:cond delay="400"/>
                                              </p:stCondLst>
                                            </p:cTn>
                                            <p:tgtEl>
                                              <p:spTgt spid="34"/>
                                            </p:tgtEl>
                                            <p:attrNameLst>
                                              <p:attrName>r</p:attrName>
                                            </p:attrNameLst>
                                          </p:cBhvr>
                                        </p:animRot>
                                      </p:childTnLst>
                                    </p:cTn>
                                  </p:par>
                                </p:childTnLst>
                              </p:cTn>
                            </p:par>
                            <p:par>
                              <p:cTn id="17" fill="hold">
                                <p:stCondLst>
                                  <p:cond delay="700"/>
                                </p:stCondLst>
                                <p:childTnLst>
                                  <p:par>
                                    <p:cTn id="18" presetID="37" presetClass="entr" presetSubtype="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630" decel="100000" fill="hold"/>
                                            <p:tgtEl>
                                              <p:spTgt spid="50"/>
                                            </p:tgtEl>
                                            <p:attrNameLst>
                                              <p:attrName>ppt_y</p:attrName>
                                            </p:attrNameLst>
                                          </p:cBhvr>
                                          <p:tavLst>
                                            <p:tav tm="0">
                                              <p:val>
                                                <p:strVal val="#ppt_y+1"/>
                                              </p:val>
                                            </p:tav>
                                            <p:tav tm="100000">
                                              <p:val>
                                                <p:strVal val="#ppt_y-.03"/>
                                              </p:val>
                                            </p:tav>
                                          </p:tavLst>
                                        </p:anim>
                                        <p:anim calcmode="lin" valueType="num">
                                          <p:cBhvr>
                                            <p:cTn id="23" dur="70" accel="100000" fill="hold">
                                              <p:stCondLst>
                                                <p:cond delay="630"/>
                                              </p:stCondLst>
                                            </p:cTn>
                                            <p:tgtEl>
                                              <p:spTgt spid="50"/>
                                            </p:tgtEl>
                                            <p:attrNameLst>
                                              <p:attrName>ppt_y</p:attrName>
                                            </p:attrNameLst>
                                          </p:cBhvr>
                                          <p:tavLst>
                                            <p:tav tm="0">
                                              <p:val>
                                                <p:strVal val="#ppt_y-.03"/>
                                              </p:val>
                                            </p:tav>
                                            <p:tav tm="100000">
                                              <p:val>
                                                <p:strVal val="#ppt_y"/>
                                              </p:val>
                                            </p:tav>
                                          </p:tavLst>
                                        </p:anim>
                                      </p:childTnLst>
                                    </p:cTn>
                                  </p:par>
                                </p:childTnLst>
                              </p:cTn>
                            </p:par>
                            <p:par>
                              <p:cTn id="24" fill="hold">
                                <p:stCondLst>
                                  <p:cond delay="1400"/>
                                </p:stCondLst>
                                <p:childTnLst>
                                  <p:par>
                                    <p:cTn id="25" presetID="1"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par>
                              <p:cTn id="27" fill="hold">
                                <p:stCondLst>
                                  <p:cond delay="1400"/>
                                </p:stCondLst>
                                <p:childTnLst>
                                  <p:par>
                                    <p:cTn id="28" presetID="22" presetClass="entr" presetSubtype="8"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left)">
                                          <p:cBhvr>
                                            <p:cTn id="30" dur="500"/>
                                            <p:tgtEl>
                                              <p:spTgt spid="46"/>
                                            </p:tgtEl>
                                          </p:cBhvr>
                                        </p:animEffect>
                                      </p:childTnLst>
                                    </p:cTn>
                                  </p:par>
                                </p:childTnLst>
                              </p:cTn>
                            </p:par>
                            <p:par>
                              <p:cTn id="31" fill="hold">
                                <p:stCondLst>
                                  <p:cond delay="1900"/>
                                </p:stCondLst>
                                <p:childTnLst>
                                  <p:par>
                                    <p:cTn id="32" presetID="1" presetClass="entr" presetSubtype="0"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par>
                              <p:cTn id="34" fill="hold">
                                <p:stCondLst>
                                  <p:cond delay="1900"/>
                                </p:stCondLst>
                                <p:childTnLst>
                                  <p:par>
                                    <p:cTn id="35" presetID="2" presetClass="entr" presetSubtype="2" accel="7000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1+#ppt_w/2"/>
                                              </p:val>
                                            </p:tav>
                                            <p:tav tm="100000">
                                              <p:val>
                                                <p:strVal val="#ppt_x"/>
                                              </p:val>
                                            </p:tav>
                                          </p:tavLst>
                                        </p:anim>
                                        <p:anim calcmode="lin" valueType="num">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2400"/>
                                </p:stCondLst>
                                <p:childTnLst>
                                  <p:par>
                                    <p:cTn id="40" presetID="53" presetClass="entr" presetSubtype="16"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200" fill="hold"/>
                                            <p:tgtEl>
                                              <p:spTgt spid="59"/>
                                            </p:tgtEl>
                                            <p:attrNameLst>
                                              <p:attrName>ppt_w</p:attrName>
                                            </p:attrNameLst>
                                          </p:cBhvr>
                                          <p:tavLst>
                                            <p:tav tm="0">
                                              <p:val>
                                                <p:fltVal val="0"/>
                                              </p:val>
                                            </p:tav>
                                            <p:tav tm="100000">
                                              <p:val>
                                                <p:strVal val="#ppt_w"/>
                                              </p:val>
                                            </p:tav>
                                          </p:tavLst>
                                        </p:anim>
                                        <p:anim calcmode="lin" valueType="num">
                                          <p:cBhvr>
                                            <p:cTn id="43" dur="200" fill="hold"/>
                                            <p:tgtEl>
                                              <p:spTgt spid="59"/>
                                            </p:tgtEl>
                                            <p:attrNameLst>
                                              <p:attrName>ppt_h</p:attrName>
                                            </p:attrNameLst>
                                          </p:cBhvr>
                                          <p:tavLst>
                                            <p:tav tm="0">
                                              <p:val>
                                                <p:fltVal val="0"/>
                                              </p:val>
                                            </p:tav>
                                            <p:tav tm="100000">
                                              <p:val>
                                                <p:strVal val="#ppt_h"/>
                                              </p:val>
                                            </p:tav>
                                          </p:tavLst>
                                        </p:anim>
                                        <p:animEffect transition="in" filter="fade">
                                          <p:cBhvr>
                                            <p:cTn id="44" dur="200"/>
                                            <p:tgtEl>
                                              <p:spTgt spid="59"/>
                                            </p:tgtEl>
                                          </p:cBhvr>
                                        </p:animEffect>
                                      </p:childTnLst>
                                    </p:cTn>
                                  </p:par>
                                </p:childTnLst>
                              </p:cTn>
                            </p:par>
                            <p:par>
                              <p:cTn id="45" fill="hold">
                                <p:stCondLst>
                                  <p:cond delay="2600"/>
                                </p:stCondLst>
                                <p:childTnLst>
                                  <p:par>
                                    <p:cTn id="46" presetID="26" presetClass="emph" presetSubtype="0" fill="hold" nodeType="afterEffect">
                                      <p:stCondLst>
                                        <p:cond delay="0"/>
                                      </p:stCondLst>
                                      <p:childTnLst>
                                        <p:animEffect transition="out" filter="fade">
                                          <p:cBhvr>
                                            <p:cTn id="47" dur="500" tmFilter="0, 0; .2, .5; .8, .5; 1, 0"/>
                                            <p:tgtEl>
                                              <p:spTgt spid="59"/>
                                            </p:tgtEl>
                                          </p:cBhvr>
                                        </p:animEffect>
                                        <p:animScale>
                                          <p:cBhvr>
                                            <p:cTn id="48" dur="250" autoRev="1" fill="hold"/>
                                            <p:tgtEl>
                                              <p:spTgt spid="59"/>
                                            </p:tgtEl>
                                          </p:cBhvr>
                                          <p:by x="105000" y="105000"/>
                                        </p:animScale>
                                      </p:childTnLst>
                                    </p:cTn>
                                  </p:par>
                                </p:childTnLst>
                              </p:cTn>
                            </p:par>
                            <p:par>
                              <p:cTn id="49" fill="hold">
                                <p:stCondLst>
                                  <p:cond delay="3100"/>
                                </p:stCondLst>
                                <p:childTnLst>
                                  <p:par>
                                    <p:cTn id="50" presetID="16" presetClass="entr" presetSubtype="37" fill="hold" grpId="0" nodeType="afterEffect">
                                      <p:stCondLst>
                                        <p:cond delay="300"/>
                                      </p:stCondLst>
                                      <p:childTnLst>
                                        <p:set>
                                          <p:cBhvr>
                                            <p:cTn id="51" dur="1" fill="hold">
                                              <p:stCondLst>
                                                <p:cond delay="0"/>
                                              </p:stCondLst>
                                            </p:cTn>
                                            <p:tgtEl>
                                              <p:spTgt spid="49"/>
                                            </p:tgtEl>
                                            <p:attrNameLst>
                                              <p:attrName>style.visibility</p:attrName>
                                            </p:attrNameLst>
                                          </p:cBhvr>
                                          <p:to>
                                            <p:strVal val="visible"/>
                                          </p:to>
                                        </p:set>
                                        <p:animEffect transition="in" filter="barn(outVertical)">
                                          <p:cBhvr>
                                            <p:cTn id="52" dur="700"/>
                                            <p:tgtEl>
                                              <p:spTgt spid="49"/>
                                            </p:tgtEl>
                                          </p:cBhvr>
                                        </p:animEffect>
                                      </p:childTnLst>
                                    </p:cTn>
                                  </p:par>
                                </p:childTnLst>
                              </p:cTn>
                            </p:par>
                            <p:par>
                              <p:cTn id="53" fill="hold">
                                <p:stCondLst>
                                  <p:cond delay="4100"/>
                                </p:stCondLst>
                                <p:childTnLst>
                                  <p:par>
                                    <p:cTn id="54" presetID="50" presetClass="entr" presetSubtype="0" decel="100000"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strVal val="#ppt_w+.3"/>
                                              </p:val>
                                            </p:tav>
                                            <p:tav tm="100000">
                                              <p:val>
                                                <p:strVal val="#ppt_w"/>
                                              </p:val>
                                            </p:tav>
                                          </p:tavLst>
                                        </p:anim>
                                        <p:anim calcmode="lin" valueType="num">
                                          <p:cBhvr>
                                            <p:cTn id="57" dur="1000" fill="hold"/>
                                            <p:tgtEl>
                                              <p:spTgt spid="62"/>
                                            </p:tgtEl>
                                            <p:attrNameLst>
                                              <p:attrName>ppt_h</p:attrName>
                                            </p:attrNameLst>
                                          </p:cBhvr>
                                          <p:tavLst>
                                            <p:tav tm="0">
                                              <p:val>
                                                <p:strVal val="#ppt_h"/>
                                              </p:val>
                                            </p:tav>
                                            <p:tav tm="100000">
                                              <p:val>
                                                <p:strVal val="#ppt_h"/>
                                              </p:val>
                                            </p:tav>
                                          </p:tavLst>
                                        </p:anim>
                                        <p:animEffect transition="in" filter="fade">
                                          <p:cBhvr>
                                            <p:cTn id="58" dur="1000"/>
                                            <p:tgtEl>
                                              <p:spTgt spid="62"/>
                                            </p:tgtEl>
                                          </p:cBhvr>
                                        </p:animEffect>
                                      </p:childTnLst>
                                    </p:cTn>
                                  </p:par>
                                  <p:par>
                                    <p:cTn id="59" presetID="50" presetClass="entr" presetSubtype="0" decel="100000" fill="hold" grpId="0" nodeType="withEffect">
                                      <p:stCondLst>
                                        <p:cond delay="450"/>
                                      </p:stCondLst>
                                      <p:childTnLst>
                                        <p:set>
                                          <p:cBhvr>
                                            <p:cTn id="60" dur="1" fill="hold">
                                              <p:stCondLst>
                                                <p:cond delay="0"/>
                                              </p:stCondLst>
                                            </p:cTn>
                                            <p:tgtEl>
                                              <p:spTgt spid="63"/>
                                            </p:tgtEl>
                                            <p:attrNameLst>
                                              <p:attrName>style.visibility</p:attrName>
                                            </p:attrNameLst>
                                          </p:cBhvr>
                                          <p:to>
                                            <p:strVal val="visible"/>
                                          </p:to>
                                        </p:set>
                                        <p:anim calcmode="lin" valueType="num">
                                          <p:cBhvr>
                                            <p:cTn id="61" dur="1000" fill="hold"/>
                                            <p:tgtEl>
                                              <p:spTgt spid="63"/>
                                            </p:tgtEl>
                                            <p:attrNameLst>
                                              <p:attrName>ppt_w</p:attrName>
                                            </p:attrNameLst>
                                          </p:cBhvr>
                                          <p:tavLst>
                                            <p:tav tm="0">
                                              <p:val>
                                                <p:strVal val="#ppt_w+.3"/>
                                              </p:val>
                                            </p:tav>
                                            <p:tav tm="100000">
                                              <p:val>
                                                <p:strVal val="#ppt_w"/>
                                              </p:val>
                                            </p:tav>
                                          </p:tavLst>
                                        </p:anim>
                                        <p:anim calcmode="lin" valueType="num">
                                          <p:cBhvr>
                                            <p:cTn id="62" dur="1000" fill="hold"/>
                                            <p:tgtEl>
                                              <p:spTgt spid="63"/>
                                            </p:tgtEl>
                                            <p:attrNameLst>
                                              <p:attrName>ppt_h</p:attrName>
                                            </p:attrNameLst>
                                          </p:cBhvr>
                                          <p:tavLst>
                                            <p:tav tm="0">
                                              <p:val>
                                                <p:strVal val="#ppt_h"/>
                                              </p:val>
                                            </p:tav>
                                            <p:tav tm="100000">
                                              <p:val>
                                                <p:strVal val="#ppt_h"/>
                                              </p:val>
                                            </p:tav>
                                          </p:tavLst>
                                        </p:anim>
                                        <p:animEffect transition="in" filter="fade">
                                          <p:cBhvr>
                                            <p:cTn id="63" dur="1000"/>
                                            <p:tgtEl>
                                              <p:spTgt spid="63"/>
                                            </p:tgtEl>
                                          </p:cBhvr>
                                        </p:animEffect>
                                      </p:childTnLst>
                                    </p:cTn>
                                  </p:par>
                                  <p:par>
                                    <p:cTn id="64" presetID="50" presetClass="entr" presetSubtype="0" decel="100000" fill="hold" grpId="0" nodeType="withEffect">
                                      <p:stCondLst>
                                        <p:cond delay="850"/>
                                      </p:stCondLst>
                                      <p:childTnLst>
                                        <p:set>
                                          <p:cBhvr>
                                            <p:cTn id="65" dur="1" fill="hold">
                                              <p:stCondLst>
                                                <p:cond delay="0"/>
                                              </p:stCondLst>
                                            </p:cTn>
                                            <p:tgtEl>
                                              <p:spTgt spid="64"/>
                                            </p:tgtEl>
                                            <p:attrNameLst>
                                              <p:attrName>style.visibility</p:attrName>
                                            </p:attrNameLst>
                                          </p:cBhvr>
                                          <p:to>
                                            <p:strVal val="visible"/>
                                          </p:to>
                                        </p:set>
                                        <p:anim calcmode="lin" valueType="num">
                                          <p:cBhvr>
                                            <p:cTn id="66" dur="1000" fill="hold"/>
                                            <p:tgtEl>
                                              <p:spTgt spid="64"/>
                                            </p:tgtEl>
                                            <p:attrNameLst>
                                              <p:attrName>ppt_w</p:attrName>
                                            </p:attrNameLst>
                                          </p:cBhvr>
                                          <p:tavLst>
                                            <p:tav tm="0">
                                              <p:val>
                                                <p:strVal val="#ppt_w+.3"/>
                                              </p:val>
                                            </p:tav>
                                            <p:tav tm="100000">
                                              <p:val>
                                                <p:strVal val="#ppt_w"/>
                                              </p:val>
                                            </p:tav>
                                          </p:tavLst>
                                        </p:anim>
                                        <p:anim calcmode="lin" valueType="num">
                                          <p:cBhvr>
                                            <p:cTn id="67" dur="1000" fill="hold"/>
                                            <p:tgtEl>
                                              <p:spTgt spid="64"/>
                                            </p:tgtEl>
                                            <p:attrNameLst>
                                              <p:attrName>ppt_h</p:attrName>
                                            </p:attrNameLst>
                                          </p:cBhvr>
                                          <p:tavLst>
                                            <p:tav tm="0">
                                              <p:val>
                                                <p:strVal val="#ppt_h"/>
                                              </p:val>
                                            </p:tav>
                                            <p:tav tm="100000">
                                              <p:val>
                                                <p:strVal val="#ppt_h"/>
                                              </p:val>
                                            </p:tav>
                                          </p:tavLst>
                                        </p:anim>
                                        <p:animEffect transition="in" filter="fade">
                                          <p:cBhvr>
                                            <p:cTn id="68" dur="1000"/>
                                            <p:tgtEl>
                                              <p:spTgt spid="64"/>
                                            </p:tgtEl>
                                          </p:cBhvr>
                                        </p:animEffect>
                                      </p:childTnLst>
                                    </p:cTn>
                                  </p:par>
                                  <p:par>
                                    <p:cTn id="69" presetID="50" presetClass="entr" presetSubtype="0" decel="100000" fill="hold" grpId="0" nodeType="withEffect">
                                      <p:stCondLst>
                                        <p:cond delay="1250"/>
                                      </p:stCondLst>
                                      <p:childTnLst>
                                        <p:set>
                                          <p:cBhvr>
                                            <p:cTn id="70" dur="1" fill="hold">
                                              <p:stCondLst>
                                                <p:cond delay="0"/>
                                              </p:stCondLst>
                                            </p:cTn>
                                            <p:tgtEl>
                                              <p:spTgt spid="65"/>
                                            </p:tgtEl>
                                            <p:attrNameLst>
                                              <p:attrName>style.visibility</p:attrName>
                                            </p:attrNameLst>
                                          </p:cBhvr>
                                          <p:to>
                                            <p:strVal val="visible"/>
                                          </p:to>
                                        </p:set>
                                        <p:anim calcmode="lin" valueType="num">
                                          <p:cBhvr>
                                            <p:cTn id="71" dur="1000" fill="hold"/>
                                            <p:tgtEl>
                                              <p:spTgt spid="65"/>
                                            </p:tgtEl>
                                            <p:attrNameLst>
                                              <p:attrName>ppt_w</p:attrName>
                                            </p:attrNameLst>
                                          </p:cBhvr>
                                          <p:tavLst>
                                            <p:tav tm="0">
                                              <p:val>
                                                <p:strVal val="#ppt_w+.3"/>
                                              </p:val>
                                            </p:tav>
                                            <p:tav tm="100000">
                                              <p:val>
                                                <p:strVal val="#ppt_w"/>
                                              </p:val>
                                            </p:tav>
                                          </p:tavLst>
                                        </p:anim>
                                        <p:anim calcmode="lin" valueType="num">
                                          <p:cBhvr>
                                            <p:cTn id="72" dur="1000" fill="hold"/>
                                            <p:tgtEl>
                                              <p:spTgt spid="65"/>
                                            </p:tgtEl>
                                            <p:attrNameLst>
                                              <p:attrName>ppt_h</p:attrName>
                                            </p:attrNameLst>
                                          </p:cBhvr>
                                          <p:tavLst>
                                            <p:tav tm="0">
                                              <p:val>
                                                <p:strVal val="#ppt_h"/>
                                              </p:val>
                                            </p:tav>
                                            <p:tav tm="100000">
                                              <p:val>
                                                <p:strVal val="#ppt_h"/>
                                              </p:val>
                                            </p:tav>
                                          </p:tavLst>
                                        </p:anim>
                                        <p:animEffect transition="in" filter="fade">
                                          <p:cBhvr>
                                            <p:cTn id="73"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p:bldP spid="62" grpId="0"/>
          <p:bldP spid="63" grpId="0"/>
          <p:bldP spid="64" grpId="0"/>
          <p:bldP spid="6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圆角矩形 232"/>
          <p:cNvSpPr/>
          <p:nvPr/>
        </p:nvSpPr>
        <p:spPr>
          <a:xfrm>
            <a:off x="144119" y="1116628"/>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34" name="组合 233"/>
          <p:cNvGrpSpPr/>
          <p:nvPr/>
        </p:nvGrpSpPr>
        <p:grpSpPr>
          <a:xfrm>
            <a:off x="232948" y="1253540"/>
            <a:ext cx="118508" cy="118509"/>
            <a:chOff x="4486616" y="3001075"/>
            <a:chExt cx="274695" cy="274699"/>
          </a:xfrm>
        </p:grpSpPr>
        <p:sp>
          <p:nvSpPr>
            <p:cNvPr id="235" name="椭圆 234"/>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36" name="椭圆 235"/>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237" name="组合 236"/>
          <p:cNvGrpSpPr/>
          <p:nvPr/>
        </p:nvGrpSpPr>
        <p:grpSpPr>
          <a:xfrm>
            <a:off x="0" y="1287202"/>
            <a:ext cx="288238" cy="46073"/>
            <a:chOff x="4318304" y="3089060"/>
            <a:chExt cx="384317" cy="61430"/>
          </a:xfrm>
        </p:grpSpPr>
        <p:sp>
          <p:nvSpPr>
            <p:cNvPr id="238" name="圆角矩形 237"/>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39" name="圆角矩形 238"/>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240" name="文本框 13"/>
          <p:cNvSpPr txBox="1"/>
          <p:nvPr/>
        </p:nvSpPr>
        <p:spPr>
          <a:xfrm>
            <a:off x="243720" y="1143518"/>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41" name="矩形 240"/>
          <p:cNvSpPr/>
          <p:nvPr/>
        </p:nvSpPr>
        <p:spPr>
          <a:xfrm>
            <a:off x="5112130" y="2140160"/>
            <a:ext cx="4018917" cy="735143"/>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42" name="Group 737"/>
          <p:cNvGrpSpPr>
            <a:grpSpLocks noChangeAspect="1"/>
          </p:cNvGrpSpPr>
          <p:nvPr/>
        </p:nvGrpSpPr>
        <p:grpSpPr bwMode="auto">
          <a:xfrm>
            <a:off x="721617" y="1939320"/>
            <a:ext cx="2331060" cy="2195836"/>
            <a:chOff x="2105" y="527"/>
            <a:chExt cx="3468" cy="3268"/>
          </a:xfrm>
        </p:grpSpPr>
        <p:sp>
          <p:nvSpPr>
            <p:cNvPr id="243" name="AutoShape 736"/>
            <p:cNvSpPr>
              <a:spLocks noChangeAspect="1" noChangeArrowheads="1" noTextEdit="1"/>
            </p:cNvSpPr>
            <p:nvPr/>
          </p:nvSpPr>
          <p:spPr bwMode="auto">
            <a:xfrm>
              <a:off x="2107" y="527"/>
              <a:ext cx="3466" cy="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4" name="Freeform 738"/>
            <p:cNvSpPr>
              <a:spLocks noEditPoints="1"/>
            </p:cNvSpPr>
            <p:nvPr/>
          </p:nvSpPr>
          <p:spPr bwMode="auto">
            <a:xfrm>
              <a:off x="2105" y="2581"/>
              <a:ext cx="333" cy="478"/>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5" name="Freeform 739"/>
            <p:cNvSpPr>
              <a:spLocks noEditPoints="1"/>
            </p:cNvSpPr>
            <p:nvPr/>
          </p:nvSpPr>
          <p:spPr bwMode="auto">
            <a:xfrm>
              <a:off x="4761" y="650"/>
              <a:ext cx="362" cy="220"/>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6" name="Freeform 740"/>
            <p:cNvSpPr>
              <a:spLocks noEditPoints="1"/>
            </p:cNvSpPr>
            <p:nvPr/>
          </p:nvSpPr>
          <p:spPr bwMode="auto">
            <a:xfrm>
              <a:off x="4699" y="641"/>
              <a:ext cx="427" cy="340"/>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7" name="Freeform 741"/>
            <p:cNvSpPr>
              <a:spLocks noEditPoints="1"/>
            </p:cNvSpPr>
            <p:nvPr/>
          </p:nvSpPr>
          <p:spPr bwMode="auto">
            <a:xfrm>
              <a:off x="3035" y="1218"/>
              <a:ext cx="187" cy="187"/>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8" name="Freeform 742"/>
            <p:cNvSpPr>
              <a:spLocks noEditPoints="1"/>
            </p:cNvSpPr>
            <p:nvPr/>
          </p:nvSpPr>
          <p:spPr bwMode="auto">
            <a:xfrm>
              <a:off x="2976" y="1164"/>
              <a:ext cx="301" cy="324"/>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9" name="Freeform 743"/>
            <p:cNvSpPr>
              <a:spLocks noEditPoints="1"/>
            </p:cNvSpPr>
            <p:nvPr/>
          </p:nvSpPr>
          <p:spPr bwMode="auto">
            <a:xfrm>
              <a:off x="3300" y="1114"/>
              <a:ext cx="140" cy="140"/>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0" name="Freeform 744"/>
            <p:cNvSpPr>
              <a:spLocks noEditPoints="1"/>
            </p:cNvSpPr>
            <p:nvPr/>
          </p:nvSpPr>
          <p:spPr bwMode="auto">
            <a:xfrm>
              <a:off x="3255" y="1074"/>
              <a:ext cx="225" cy="239"/>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1" name="Freeform 745"/>
            <p:cNvSpPr>
              <a:spLocks noEditPoints="1"/>
            </p:cNvSpPr>
            <p:nvPr/>
          </p:nvSpPr>
          <p:spPr bwMode="auto">
            <a:xfrm>
              <a:off x="3300" y="1353"/>
              <a:ext cx="116" cy="118"/>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2" name="Freeform 746"/>
            <p:cNvSpPr>
              <a:spLocks noEditPoints="1"/>
            </p:cNvSpPr>
            <p:nvPr/>
          </p:nvSpPr>
          <p:spPr bwMode="auto">
            <a:xfrm>
              <a:off x="3260" y="1320"/>
              <a:ext cx="189" cy="201"/>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3" name="Freeform 747"/>
            <p:cNvSpPr>
              <a:spLocks noEditPoints="1"/>
            </p:cNvSpPr>
            <p:nvPr/>
          </p:nvSpPr>
          <p:spPr bwMode="auto">
            <a:xfrm>
              <a:off x="5024" y="3007"/>
              <a:ext cx="296" cy="284"/>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4" name="Freeform 748"/>
            <p:cNvSpPr>
              <a:spLocks noEditPoints="1"/>
            </p:cNvSpPr>
            <p:nvPr/>
          </p:nvSpPr>
          <p:spPr bwMode="auto">
            <a:xfrm>
              <a:off x="4986" y="2969"/>
              <a:ext cx="372" cy="360"/>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5" name="Freeform 749"/>
            <p:cNvSpPr>
              <a:spLocks/>
            </p:cNvSpPr>
            <p:nvPr/>
          </p:nvSpPr>
          <p:spPr bwMode="auto">
            <a:xfrm>
              <a:off x="5159" y="3031"/>
              <a:ext cx="16" cy="31"/>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6" name="Freeform 750"/>
            <p:cNvSpPr>
              <a:spLocks/>
            </p:cNvSpPr>
            <p:nvPr/>
          </p:nvSpPr>
          <p:spPr bwMode="auto">
            <a:xfrm>
              <a:off x="5159" y="3230"/>
              <a:ext cx="16" cy="40"/>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7" name="Freeform 751"/>
            <p:cNvSpPr>
              <a:spLocks/>
            </p:cNvSpPr>
            <p:nvPr/>
          </p:nvSpPr>
          <p:spPr bwMode="auto">
            <a:xfrm>
              <a:off x="5047" y="3142"/>
              <a:ext cx="43" cy="17"/>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8" name="Freeform 752"/>
            <p:cNvSpPr>
              <a:spLocks/>
            </p:cNvSpPr>
            <p:nvPr/>
          </p:nvSpPr>
          <p:spPr bwMode="auto">
            <a:xfrm>
              <a:off x="5246" y="3142"/>
              <a:ext cx="41" cy="17"/>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9" name="Freeform 753"/>
            <p:cNvSpPr>
              <a:spLocks/>
            </p:cNvSpPr>
            <p:nvPr/>
          </p:nvSpPr>
          <p:spPr bwMode="auto">
            <a:xfrm>
              <a:off x="5066" y="3197"/>
              <a:ext cx="22" cy="19"/>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0" name="Freeform 754"/>
            <p:cNvSpPr>
              <a:spLocks/>
            </p:cNvSpPr>
            <p:nvPr/>
          </p:nvSpPr>
          <p:spPr bwMode="auto">
            <a:xfrm>
              <a:off x="5111" y="3232"/>
              <a:ext cx="17" cy="19"/>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1" name="Freeform 755"/>
            <p:cNvSpPr>
              <a:spLocks/>
            </p:cNvSpPr>
            <p:nvPr/>
          </p:nvSpPr>
          <p:spPr bwMode="auto">
            <a:xfrm>
              <a:off x="5211" y="3235"/>
              <a:ext cx="19" cy="14"/>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2" name="Freeform 756"/>
            <p:cNvSpPr>
              <a:spLocks/>
            </p:cNvSpPr>
            <p:nvPr/>
          </p:nvSpPr>
          <p:spPr bwMode="auto">
            <a:xfrm>
              <a:off x="5251" y="3197"/>
              <a:ext cx="21" cy="14"/>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3" name="Freeform 757"/>
            <p:cNvSpPr>
              <a:spLocks/>
            </p:cNvSpPr>
            <p:nvPr/>
          </p:nvSpPr>
          <p:spPr bwMode="auto">
            <a:xfrm>
              <a:off x="5059" y="3093"/>
              <a:ext cx="26" cy="16"/>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4" name="Freeform 758"/>
            <p:cNvSpPr>
              <a:spLocks/>
            </p:cNvSpPr>
            <p:nvPr/>
          </p:nvSpPr>
          <p:spPr bwMode="auto">
            <a:xfrm>
              <a:off x="5211" y="3040"/>
              <a:ext cx="19" cy="22"/>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5" name="Freeform 759"/>
            <p:cNvSpPr>
              <a:spLocks/>
            </p:cNvSpPr>
            <p:nvPr/>
          </p:nvSpPr>
          <p:spPr bwMode="auto">
            <a:xfrm>
              <a:off x="5251" y="3071"/>
              <a:ext cx="19" cy="19"/>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6" name="Freeform 760"/>
            <p:cNvSpPr>
              <a:spLocks noEditPoints="1"/>
            </p:cNvSpPr>
            <p:nvPr/>
          </p:nvSpPr>
          <p:spPr bwMode="auto">
            <a:xfrm>
              <a:off x="5100" y="3057"/>
              <a:ext cx="158" cy="116"/>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7" name="Freeform 761"/>
            <p:cNvSpPr>
              <a:spLocks noEditPoints="1"/>
            </p:cNvSpPr>
            <p:nvPr/>
          </p:nvSpPr>
          <p:spPr bwMode="auto">
            <a:xfrm>
              <a:off x="4716" y="1367"/>
              <a:ext cx="440" cy="450"/>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8" name="Freeform 762"/>
            <p:cNvSpPr>
              <a:spLocks noEditPoints="1"/>
            </p:cNvSpPr>
            <p:nvPr/>
          </p:nvSpPr>
          <p:spPr bwMode="auto">
            <a:xfrm>
              <a:off x="4730" y="1107"/>
              <a:ext cx="50" cy="64"/>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9" name="Freeform 763"/>
            <p:cNvSpPr>
              <a:spLocks noEditPoints="1"/>
            </p:cNvSpPr>
            <p:nvPr/>
          </p:nvSpPr>
          <p:spPr bwMode="auto">
            <a:xfrm>
              <a:off x="4702" y="1079"/>
              <a:ext cx="104" cy="142"/>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0" name="Freeform 764"/>
            <p:cNvSpPr>
              <a:spLocks noEditPoints="1"/>
            </p:cNvSpPr>
            <p:nvPr/>
          </p:nvSpPr>
          <p:spPr bwMode="auto">
            <a:xfrm>
              <a:off x="4884" y="1244"/>
              <a:ext cx="47" cy="64"/>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1" name="Freeform 765"/>
            <p:cNvSpPr>
              <a:spLocks noEditPoints="1"/>
            </p:cNvSpPr>
            <p:nvPr/>
          </p:nvSpPr>
          <p:spPr bwMode="auto">
            <a:xfrm>
              <a:off x="4856" y="1216"/>
              <a:ext cx="101" cy="139"/>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2" name="Freeform 766"/>
            <p:cNvSpPr>
              <a:spLocks noEditPoints="1"/>
            </p:cNvSpPr>
            <p:nvPr/>
          </p:nvSpPr>
          <p:spPr bwMode="auto">
            <a:xfrm>
              <a:off x="4740" y="1079"/>
              <a:ext cx="177" cy="276"/>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3" name="Freeform 767"/>
            <p:cNvSpPr>
              <a:spLocks noEditPoints="1"/>
            </p:cNvSpPr>
            <p:nvPr/>
          </p:nvSpPr>
          <p:spPr bwMode="auto">
            <a:xfrm>
              <a:off x="5213" y="3119"/>
              <a:ext cx="339" cy="440"/>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4" name="Freeform 768"/>
            <p:cNvSpPr>
              <a:spLocks noEditPoints="1"/>
            </p:cNvSpPr>
            <p:nvPr/>
          </p:nvSpPr>
          <p:spPr bwMode="auto">
            <a:xfrm>
              <a:off x="3625" y="937"/>
              <a:ext cx="336" cy="326"/>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5" name="Freeform 769"/>
            <p:cNvSpPr>
              <a:spLocks noEditPoints="1"/>
            </p:cNvSpPr>
            <p:nvPr/>
          </p:nvSpPr>
          <p:spPr bwMode="auto">
            <a:xfrm>
              <a:off x="4235" y="529"/>
              <a:ext cx="325" cy="434"/>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6" name="Freeform 770"/>
            <p:cNvSpPr>
              <a:spLocks noEditPoints="1"/>
            </p:cNvSpPr>
            <p:nvPr/>
          </p:nvSpPr>
          <p:spPr bwMode="auto">
            <a:xfrm>
              <a:off x="4332" y="726"/>
              <a:ext cx="126" cy="189"/>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7" name="Freeform 771"/>
            <p:cNvSpPr>
              <a:spLocks noEditPoints="1"/>
            </p:cNvSpPr>
            <p:nvPr/>
          </p:nvSpPr>
          <p:spPr bwMode="auto">
            <a:xfrm>
              <a:off x="4359" y="764"/>
              <a:ext cx="28" cy="4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8" name="Freeform 772"/>
            <p:cNvSpPr>
              <a:spLocks noEditPoints="1"/>
            </p:cNvSpPr>
            <p:nvPr/>
          </p:nvSpPr>
          <p:spPr bwMode="auto">
            <a:xfrm>
              <a:off x="4399" y="830"/>
              <a:ext cx="33" cy="52"/>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9" name="Freeform 773"/>
            <p:cNvSpPr>
              <a:spLocks noEditPoints="1"/>
            </p:cNvSpPr>
            <p:nvPr/>
          </p:nvSpPr>
          <p:spPr bwMode="auto">
            <a:xfrm>
              <a:off x="3049" y="2901"/>
              <a:ext cx="190" cy="189"/>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0" name="Freeform 774"/>
            <p:cNvSpPr>
              <a:spLocks noEditPoints="1"/>
            </p:cNvSpPr>
            <p:nvPr/>
          </p:nvSpPr>
          <p:spPr bwMode="auto">
            <a:xfrm>
              <a:off x="3085" y="2917"/>
              <a:ext cx="139" cy="14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1" name="Freeform 775"/>
            <p:cNvSpPr>
              <a:spLocks noEditPoints="1"/>
            </p:cNvSpPr>
            <p:nvPr/>
          </p:nvSpPr>
          <p:spPr bwMode="auto">
            <a:xfrm>
              <a:off x="3111" y="2943"/>
              <a:ext cx="78" cy="1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2" name="Freeform 776"/>
            <p:cNvSpPr>
              <a:spLocks noEditPoints="1"/>
            </p:cNvSpPr>
            <p:nvPr/>
          </p:nvSpPr>
          <p:spPr bwMode="auto">
            <a:xfrm>
              <a:off x="2926" y="3175"/>
              <a:ext cx="187" cy="192"/>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3" name="Freeform 777"/>
            <p:cNvSpPr>
              <a:spLocks noEditPoints="1"/>
            </p:cNvSpPr>
            <p:nvPr/>
          </p:nvSpPr>
          <p:spPr bwMode="auto">
            <a:xfrm>
              <a:off x="2962" y="3199"/>
              <a:ext cx="137" cy="152"/>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4" name="Freeform 778"/>
            <p:cNvSpPr>
              <a:spLocks noEditPoints="1"/>
            </p:cNvSpPr>
            <p:nvPr/>
          </p:nvSpPr>
          <p:spPr bwMode="auto">
            <a:xfrm>
              <a:off x="2995" y="3220"/>
              <a:ext cx="69" cy="114"/>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5" name="Rectangle 779"/>
            <p:cNvSpPr>
              <a:spLocks noChangeArrowheads="1"/>
            </p:cNvSpPr>
            <p:nvPr/>
          </p:nvSpPr>
          <p:spPr bwMode="auto">
            <a:xfrm>
              <a:off x="3016" y="3310"/>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6" name="Freeform 780"/>
            <p:cNvSpPr>
              <a:spLocks/>
            </p:cNvSpPr>
            <p:nvPr/>
          </p:nvSpPr>
          <p:spPr bwMode="auto">
            <a:xfrm>
              <a:off x="3016" y="33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7" name="Freeform 781"/>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8" name="Freeform 782"/>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9" name="Freeform 783"/>
            <p:cNvSpPr>
              <a:spLocks noEditPoints="1"/>
            </p:cNvSpPr>
            <p:nvPr/>
          </p:nvSpPr>
          <p:spPr bwMode="auto">
            <a:xfrm>
              <a:off x="3035" y="2513"/>
              <a:ext cx="171" cy="68"/>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0" name="Freeform 784"/>
            <p:cNvSpPr>
              <a:spLocks noEditPoints="1"/>
            </p:cNvSpPr>
            <p:nvPr/>
          </p:nvSpPr>
          <p:spPr bwMode="auto">
            <a:xfrm>
              <a:off x="3009" y="2501"/>
              <a:ext cx="220" cy="128"/>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1" name="Freeform 785"/>
            <p:cNvSpPr>
              <a:spLocks noEditPoints="1"/>
            </p:cNvSpPr>
            <p:nvPr/>
          </p:nvSpPr>
          <p:spPr bwMode="auto">
            <a:xfrm>
              <a:off x="3009" y="2596"/>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2" name="Freeform 786"/>
            <p:cNvSpPr>
              <a:spLocks noEditPoints="1"/>
            </p:cNvSpPr>
            <p:nvPr/>
          </p:nvSpPr>
          <p:spPr bwMode="auto">
            <a:xfrm>
              <a:off x="3009" y="2648"/>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3" name="Freeform 787"/>
            <p:cNvSpPr>
              <a:spLocks noEditPoints="1"/>
            </p:cNvSpPr>
            <p:nvPr/>
          </p:nvSpPr>
          <p:spPr bwMode="auto">
            <a:xfrm>
              <a:off x="3009" y="2700"/>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4" name="Freeform 788"/>
            <p:cNvSpPr>
              <a:spLocks noEditPoints="1"/>
            </p:cNvSpPr>
            <p:nvPr/>
          </p:nvSpPr>
          <p:spPr bwMode="auto">
            <a:xfrm>
              <a:off x="3009" y="2752"/>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5" name="Freeform 789"/>
            <p:cNvSpPr>
              <a:spLocks noEditPoints="1"/>
            </p:cNvSpPr>
            <p:nvPr/>
          </p:nvSpPr>
          <p:spPr bwMode="auto">
            <a:xfrm>
              <a:off x="3343" y="896"/>
              <a:ext cx="258" cy="223"/>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6" name="Freeform 790"/>
            <p:cNvSpPr>
              <a:spLocks noEditPoints="1"/>
            </p:cNvSpPr>
            <p:nvPr/>
          </p:nvSpPr>
          <p:spPr bwMode="auto">
            <a:xfrm>
              <a:off x="3080" y="733"/>
              <a:ext cx="263" cy="225"/>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7" name="Freeform 791"/>
            <p:cNvSpPr>
              <a:spLocks noEditPoints="1"/>
            </p:cNvSpPr>
            <p:nvPr/>
          </p:nvSpPr>
          <p:spPr bwMode="auto">
            <a:xfrm>
              <a:off x="3454" y="3395"/>
              <a:ext cx="362" cy="344"/>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8" name="Freeform 792"/>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9" name="Freeform 793"/>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0" name="Rectangle 794"/>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1" name="Rectangle 795"/>
            <p:cNvSpPr>
              <a:spLocks noChangeArrowheads="1"/>
            </p:cNvSpPr>
            <p:nvPr/>
          </p:nvSpPr>
          <p:spPr bwMode="auto">
            <a:xfrm>
              <a:off x="3752" y="348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2" name="Rectangle 796"/>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3" name="Freeform 797"/>
            <p:cNvSpPr>
              <a:spLocks/>
            </p:cNvSpPr>
            <p:nvPr/>
          </p:nvSpPr>
          <p:spPr bwMode="auto">
            <a:xfrm>
              <a:off x="3752" y="34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4" name="Freeform 798"/>
            <p:cNvSpPr>
              <a:spLocks/>
            </p:cNvSpPr>
            <p:nvPr/>
          </p:nvSpPr>
          <p:spPr bwMode="auto">
            <a:xfrm>
              <a:off x="3662" y="3507"/>
              <a:ext cx="36" cy="4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5" name="Freeform 799"/>
            <p:cNvSpPr>
              <a:spLocks/>
            </p:cNvSpPr>
            <p:nvPr/>
          </p:nvSpPr>
          <p:spPr bwMode="auto">
            <a:xfrm>
              <a:off x="3660" y="3608"/>
              <a:ext cx="31" cy="38"/>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6" name="Freeform 800"/>
            <p:cNvSpPr>
              <a:spLocks/>
            </p:cNvSpPr>
            <p:nvPr/>
          </p:nvSpPr>
          <p:spPr bwMode="auto">
            <a:xfrm>
              <a:off x="3658" y="3639"/>
              <a:ext cx="33" cy="40"/>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7" name="Freeform 801"/>
            <p:cNvSpPr>
              <a:spLocks/>
            </p:cNvSpPr>
            <p:nvPr/>
          </p:nvSpPr>
          <p:spPr bwMode="auto">
            <a:xfrm>
              <a:off x="3035" y="3485"/>
              <a:ext cx="391" cy="310"/>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8" name="Freeform 802"/>
            <p:cNvSpPr>
              <a:spLocks noEditPoints="1"/>
            </p:cNvSpPr>
            <p:nvPr/>
          </p:nvSpPr>
          <p:spPr bwMode="auto">
            <a:xfrm>
              <a:off x="3177" y="3511"/>
              <a:ext cx="74" cy="225"/>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9" name="Freeform 803"/>
            <p:cNvSpPr>
              <a:spLocks noEditPoints="1"/>
            </p:cNvSpPr>
            <p:nvPr/>
          </p:nvSpPr>
          <p:spPr bwMode="auto">
            <a:xfrm>
              <a:off x="3258" y="3448"/>
              <a:ext cx="73" cy="288"/>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0" name="Freeform 804"/>
            <p:cNvSpPr>
              <a:spLocks noEditPoints="1"/>
            </p:cNvSpPr>
            <p:nvPr/>
          </p:nvSpPr>
          <p:spPr bwMode="auto">
            <a:xfrm>
              <a:off x="3099" y="3575"/>
              <a:ext cx="73" cy="161"/>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1" name="Freeform 805"/>
            <p:cNvSpPr>
              <a:spLocks noEditPoints="1"/>
            </p:cNvSpPr>
            <p:nvPr/>
          </p:nvSpPr>
          <p:spPr bwMode="auto">
            <a:xfrm>
              <a:off x="3340" y="3549"/>
              <a:ext cx="74" cy="187"/>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2" name="Freeform 806"/>
            <p:cNvSpPr>
              <a:spLocks noEditPoints="1"/>
            </p:cNvSpPr>
            <p:nvPr/>
          </p:nvSpPr>
          <p:spPr bwMode="auto">
            <a:xfrm>
              <a:off x="5012" y="918"/>
              <a:ext cx="509" cy="53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3" name="Freeform 807"/>
            <p:cNvSpPr>
              <a:spLocks/>
            </p:cNvSpPr>
            <p:nvPr/>
          </p:nvSpPr>
          <p:spPr bwMode="auto">
            <a:xfrm>
              <a:off x="5116" y="1015"/>
              <a:ext cx="171" cy="120"/>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4" name="Freeform 808"/>
            <p:cNvSpPr>
              <a:spLocks/>
            </p:cNvSpPr>
            <p:nvPr/>
          </p:nvSpPr>
          <p:spPr bwMode="auto">
            <a:xfrm>
              <a:off x="5147" y="1060"/>
              <a:ext cx="156" cy="108"/>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5" name="Freeform 809"/>
            <p:cNvSpPr>
              <a:spLocks/>
            </p:cNvSpPr>
            <p:nvPr/>
          </p:nvSpPr>
          <p:spPr bwMode="auto">
            <a:xfrm>
              <a:off x="5173" y="1083"/>
              <a:ext cx="161" cy="126"/>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6" name="Freeform 810"/>
            <p:cNvSpPr>
              <a:spLocks/>
            </p:cNvSpPr>
            <p:nvPr/>
          </p:nvSpPr>
          <p:spPr bwMode="auto">
            <a:xfrm>
              <a:off x="5208" y="1126"/>
              <a:ext cx="154" cy="128"/>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7" name="Freeform 811"/>
            <p:cNvSpPr>
              <a:spLocks/>
            </p:cNvSpPr>
            <p:nvPr/>
          </p:nvSpPr>
          <p:spPr bwMode="auto">
            <a:xfrm>
              <a:off x="5234" y="1161"/>
              <a:ext cx="159" cy="131"/>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8" name="Freeform 812"/>
            <p:cNvSpPr>
              <a:spLocks/>
            </p:cNvSpPr>
            <p:nvPr/>
          </p:nvSpPr>
          <p:spPr bwMode="auto">
            <a:xfrm>
              <a:off x="5261" y="1199"/>
              <a:ext cx="158" cy="123"/>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9" name="Freeform 813"/>
            <p:cNvSpPr>
              <a:spLocks noEditPoints="1"/>
            </p:cNvSpPr>
            <p:nvPr/>
          </p:nvSpPr>
          <p:spPr bwMode="auto">
            <a:xfrm>
              <a:off x="3033" y="1557"/>
              <a:ext cx="189" cy="187"/>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0" name="Freeform 814"/>
            <p:cNvSpPr>
              <a:spLocks/>
            </p:cNvSpPr>
            <p:nvPr/>
          </p:nvSpPr>
          <p:spPr bwMode="auto">
            <a:xfrm>
              <a:off x="3092" y="1635"/>
              <a:ext cx="92" cy="16"/>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1" name="Freeform 815"/>
            <p:cNvSpPr>
              <a:spLocks/>
            </p:cNvSpPr>
            <p:nvPr/>
          </p:nvSpPr>
          <p:spPr bwMode="auto">
            <a:xfrm>
              <a:off x="3082" y="1661"/>
              <a:ext cx="93" cy="19"/>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2" name="Freeform 816"/>
            <p:cNvSpPr>
              <a:spLocks/>
            </p:cNvSpPr>
            <p:nvPr/>
          </p:nvSpPr>
          <p:spPr bwMode="auto">
            <a:xfrm>
              <a:off x="3080" y="1684"/>
              <a:ext cx="33" cy="15"/>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3" name="Freeform 817"/>
            <p:cNvSpPr>
              <a:spLocks noEditPoints="1"/>
            </p:cNvSpPr>
            <p:nvPr/>
          </p:nvSpPr>
          <p:spPr bwMode="auto">
            <a:xfrm>
              <a:off x="2734" y="1341"/>
              <a:ext cx="223" cy="268"/>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4" name="Freeform 818"/>
            <p:cNvSpPr>
              <a:spLocks/>
            </p:cNvSpPr>
            <p:nvPr/>
          </p:nvSpPr>
          <p:spPr bwMode="auto">
            <a:xfrm>
              <a:off x="2768" y="1438"/>
              <a:ext cx="118" cy="48"/>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5" name="Freeform 819"/>
            <p:cNvSpPr>
              <a:spLocks/>
            </p:cNvSpPr>
            <p:nvPr/>
          </p:nvSpPr>
          <p:spPr bwMode="auto">
            <a:xfrm>
              <a:off x="2777" y="1471"/>
              <a:ext cx="109" cy="38"/>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6" name="Freeform 820"/>
            <p:cNvSpPr>
              <a:spLocks/>
            </p:cNvSpPr>
            <p:nvPr/>
          </p:nvSpPr>
          <p:spPr bwMode="auto">
            <a:xfrm>
              <a:off x="2779" y="1519"/>
              <a:ext cx="31" cy="14"/>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7" name="Freeform 821"/>
            <p:cNvSpPr>
              <a:spLocks/>
            </p:cNvSpPr>
            <p:nvPr/>
          </p:nvSpPr>
          <p:spPr bwMode="auto">
            <a:xfrm>
              <a:off x="4903" y="3445"/>
              <a:ext cx="137" cy="33"/>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8" name="Freeform 822"/>
            <p:cNvSpPr>
              <a:spLocks/>
            </p:cNvSpPr>
            <p:nvPr/>
          </p:nvSpPr>
          <p:spPr bwMode="auto">
            <a:xfrm>
              <a:off x="4898" y="3471"/>
              <a:ext cx="123" cy="40"/>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9" name="Freeform 823"/>
            <p:cNvSpPr>
              <a:spLocks/>
            </p:cNvSpPr>
            <p:nvPr/>
          </p:nvSpPr>
          <p:spPr bwMode="auto">
            <a:xfrm>
              <a:off x="4886" y="3495"/>
              <a:ext cx="36" cy="19"/>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0" name="Freeform 824"/>
            <p:cNvSpPr>
              <a:spLocks noEditPoints="1"/>
            </p:cNvSpPr>
            <p:nvPr/>
          </p:nvSpPr>
          <p:spPr bwMode="auto">
            <a:xfrm>
              <a:off x="4820" y="3339"/>
              <a:ext cx="320" cy="303"/>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1" name="Freeform 825"/>
            <p:cNvSpPr>
              <a:spLocks noEditPoints="1"/>
            </p:cNvSpPr>
            <p:nvPr/>
          </p:nvSpPr>
          <p:spPr bwMode="auto">
            <a:xfrm>
              <a:off x="3269" y="2690"/>
              <a:ext cx="408" cy="377"/>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2" name="Freeform 826"/>
            <p:cNvSpPr>
              <a:spLocks noEditPoints="1"/>
            </p:cNvSpPr>
            <p:nvPr/>
          </p:nvSpPr>
          <p:spPr bwMode="auto">
            <a:xfrm>
              <a:off x="3558" y="2981"/>
              <a:ext cx="52" cy="64"/>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3" name="Freeform 827"/>
            <p:cNvSpPr>
              <a:spLocks noEditPoints="1"/>
            </p:cNvSpPr>
            <p:nvPr/>
          </p:nvSpPr>
          <p:spPr bwMode="auto">
            <a:xfrm>
              <a:off x="3293" y="2771"/>
              <a:ext cx="57" cy="75"/>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4" name="Freeform 828"/>
            <p:cNvSpPr>
              <a:spLocks noEditPoints="1"/>
            </p:cNvSpPr>
            <p:nvPr/>
          </p:nvSpPr>
          <p:spPr bwMode="auto">
            <a:xfrm>
              <a:off x="3357" y="2818"/>
              <a:ext cx="52" cy="73"/>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5" name="Rectangle 829"/>
            <p:cNvSpPr>
              <a:spLocks noChangeArrowheads="1"/>
            </p:cNvSpPr>
            <p:nvPr/>
          </p:nvSpPr>
          <p:spPr bwMode="auto">
            <a:xfrm>
              <a:off x="3383" y="283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6" name="Rectangle 830"/>
            <p:cNvSpPr>
              <a:spLocks noChangeArrowheads="1"/>
            </p:cNvSpPr>
            <p:nvPr/>
          </p:nvSpPr>
          <p:spPr bwMode="auto">
            <a:xfrm>
              <a:off x="3383" y="2837"/>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7" name="Freeform 831"/>
            <p:cNvSpPr>
              <a:spLocks noEditPoints="1"/>
            </p:cNvSpPr>
            <p:nvPr/>
          </p:nvSpPr>
          <p:spPr bwMode="auto">
            <a:xfrm>
              <a:off x="3423" y="2870"/>
              <a:ext cx="55" cy="76"/>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8" name="Freeform 832"/>
            <p:cNvSpPr>
              <a:spLocks noEditPoints="1"/>
            </p:cNvSpPr>
            <p:nvPr/>
          </p:nvSpPr>
          <p:spPr bwMode="auto">
            <a:xfrm>
              <a:off x="3499" y="2941"/>
              <a:ext cx="24" cy="26"/>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9" name="Freeform 833"/>
            <p:cNvSpPr>
              <a:spLocks noEditPoints="1"/>
            </p:cNvSpPr>
            <p:nvPr/>
          </p:nvSpPr>
          <p:spPr bwMode="auto">
            <a:xfrm>
              <a:off x="3485" y="2925"/>
              <a:ext cx="61" cy="75"/>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0" name="Rectangle 834"/>
            <p:cNvSpPr>
              <a:spLocks noChangeArrowheads="1"/>
            </p:cNvSpPr>
            <p:nvPr/>
          </p:nvSpPr>
          <p:spPr bwMode="auto">
            <a:xfrm>
              <a:off x="2517" y="2605"/>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1" name="Freeform 835"/>
            <p:cNvSpPr>
              <a:spLocks/>
            </p:cNvSpPr>
            <p:nvPr/>
          </p:nvSpPr>
          <p:spPr bwMode="auto">
            <a:xfrm>
              <a:off x="2517" y="260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2" name="Rectangle 836"/>
            <p:cNvSpPr>
              <a:spLocks noChangeArrowheads="1"/>
            </p:cNvSpPr>
            <p:nvPr/>
          </p:nvSpPr>
          <p:spPr bwMode="auto">
            <a:xfrm>
              <a:off x="2557" y="2752"/>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3" name="Rectangle 837"/>
            <p:cNvSpPr>
              <a:spLocks noChangeArrowheads="1"/>
            </p:cNvSpPr>
            <p:nvPr/>
          </p:nvSpPr>
          <p:spPr bwMode="auto">
            <a:xfrm>
              <a:off x="2557" y="2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4" name="Freeform 838"/>
            <p:cNvSpPr>
              <a:spLocks noEditPoints="1"/>
            </p:cNvSpPr>
            <p:nvPr/>
          </p:nvSpPr>
          <p:spPr bwMode="auto">
            <a:xfrm>
              <a:off x="2372" y="2541"/>
              <a:ext cx="620" cy="346"/>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5" name="Rectangle 839"/>
            <p:cNvSpPr>
              <a:spLocks noChangeArrowheads="1"/>
            </p:cNvSpPr>
            <p:nvPr/>
          </p:nvSpPr>
          <p:spPr bwMode="auto">
            <a:xfrm>
              <a:off x="2633" y="277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6" name="Rectangle 840"/>
            <p:cNvSpPr>
              <a:spLocks noChangeArrowheads="1"/>
            </p:cNvSpPr>
            <p:nvPr/>
          </p:nvSpPr>
          <p:spPr bwMode="auto">
            <a:xfrm>
              <a:off x="2633" y="277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7" name="Freeform 841"/>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8" name="Freeform 842"/>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9" name="Freeform 843"/>
            <p:cNvSpPr>
              <a:spLocks noEditPoints="1"/>
            </p:cNvSpPr>
            <p:nvPr/>
          </p:nvSpPr>
          <p:spPr bwMode="auto">
            <a:xfrm>
              <a:off x="4993" y="2200"/>
              <a:ext cx="393" cy="533"/>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0" name="Freeform 844"/>
            <p:cNvSpPr>
              <a:spLocks noEditPoints="1"/>
            </p:cNvSpPr>
            <p:nvPr/>
          </p:nvSpPr>
          <p:spPr bwMode="auto">
            <a:xfrm>
              <a:off x="5282" y="2338"/>
              <a:ext cx="83" cy="161"/>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1" name="Freeform 845"/>
            <p:cNvSpPr>
              <a:spLocks/>
            </p:cNvSpPr>
            <p:nvPr/>
          </p:nvSpPr>
          <p:spPr bwMode="auto">
            <a:xfrm>
              <a:off x="5173" y="2532"/>
              <a:ext cx="59" cy="161"/>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2" name="Freeform 846"/>
            <p:cNvSpPr>
              <a:spLocks/>
            </p:cNvSpPr>
            <p:nvPr/>
          </p:nvSpPr>
          <p:spPr bwMode="auto">
            <a:xfrm>
              <a:off x="5045" y="2532"/>
              <a:ext cx="59" cy="161"/>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3" name="Freeform 847"/>
            <p:cNvSpPr>
              <a:spLocks noEditPoints="1"/>
            </p:cNvSpPr>
            <p:nvPr/>
          </p:nvSpPr>
          <p:spPr bwMode="auto">
            <a:xfrm>
              <a:off x="2742" y="2913"/>
              <a:ext cx="236" cy="225"/>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4" name="Freeform 848"/>
            <p:cNvSpPr>
              <a:spLocks noEditPoints="1"/>
            </p:cNvSpPr>
            <p:nvPr/>
          </p:nvSpPr>
          <p:spPr bwMode="auto">
            <a:xfrm>
              <a:off x="2661" y="2875"/>
              <a:ext cx="369" cy="473"/>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5" name="Freeform 849"/>
            <p:cNvSpPr>
              <a:spLocks noEditPoints="1"/>
            </p:cNvSpPr>
            <p:nvPr/>
          </p:nvSpPr>
          <p:spPr bwMode="auto">
            <a:xfrm>
              <a:off x="2789" y="2946"/>
              <a:ext cx="111" cy="64"/>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6" name="Rectangle 850"/>
            <p:cNvSpPr>
              <a:spLocks noChangeArrowheads="1"/>
            </p:cNvSpPr>
            <p:nvPr/>
          </p:nvSpPr>
          <p:spPr bwMode="auto">
            <a:xfrm>
              <a:off x="2917" y="2979"/>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7" name="Freeform 851"/>
            <p:cNvSpPr>
              <a:spLocks/>
            </p:cNvSpPr>
            <p:nvPr/>
          </p:nvSpPr>
          <p:spPr bwMode="auto">
            <a:xfrm>
              <a:off x="2917" y="29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8" name="Freeform 852"/>
            <p:cNvSpPr>
              <a:spLocks noEditPoints="1"/>
            </p:cNvSpPr>
            <p:nvPr/>
          </p:nvSpPr>
          <p:spPr bwMode="auto">
            <a:xfrm>
              <a:off x="2900" y="2979"/>
              <a:ext cx="31" cy="31"/>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9" name="Freeform 853"/>
            <p:cNvSpPr>
              <a:spLocks noEditPoints="1"/>
            </p:cNvSpPr>
            <p:nvPr/>
          </p:nvSpPr>
          <p:spPr bwMode="auto">
            <a:xfrm>
              <a:off x="5381" y="2456"/>
              <a:ext cx="190" cy="218"/>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0" name="Freeform 854"/>
            <p:cNvSpPr>
              <a:spLocks/>
            </p:cNvSpPr>
            <p:nvPr/>
          </p:nvSpPr>
          <p:spPr bwMode="auto">
            <a:xfrm>
              <a:off x="5507" y="2562"/>
              <a:ext cx="35" cy="10"/>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1" name="Freeform 855"/>
            <p:cNvSpPr>
              <a:spLocks/>
            </p:cNvSpPr>
            <p:nvPr/>
          </p:nvSpPr>
          <p:spPr bwMode="auto">
            <a:xfrm>
              <a:off x="5504" y="2572"/>
              <a:ext cx="34" cy="9"/>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2" name="Freeform 856"/>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3" name="Freeform 857"/>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4" name="Freeform 858"/>
            <p:cNvSpPr>
              <a:spLocks noEditPoints="1"/>
            </p:cNvSpPr>
            <p:nvPr/>
          </p:nvSpPr>
          <p:spPr bwMode="auto">
            <a:xfrm>
              <a:off x="5182" y="1649"/>
              <a:ext cx="296" cy="199"/>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5" name="Freeform 859"/>
            <p:cNvSpPr>
              <a:spLocks/>
            </p:cNvSpPr>
            <p:nvPr/>
          </p:nvSpPr>
          <p:spPr bwMode="auto">
            <a:xfrm>
              <a:off x="5466" y="1687"/>
              <a:ext cx="3" cy="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6" name="Freeform 860"/>
            <p:cNvSpPr>
              <a:spLocks noEditPoints="1"/>
            </p:cNvSpPr>
            <p:nvPr/>
          </p:nvSpPr>
          <p:spPr bwMode="auto">
            <a:xfrm>
              <a:off x="2389" y="873"/>
              <a:ext cx="258" cy="821"/>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7" name="Freeform 861"/>
            <p:cNvSpPr>
              <a:spLocks/>
            </p:cNvSpPr>
            <p:nvPr/>
          </p:nvSpPr>
          <p:spPr bwMode="auto">
            <a:xfrm>
              <a:off x="2519" y="754"/>
              <a:ext cx="14" cy="95"/>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8" name="Freeform 862"/>
            <p:cNvSpPr>
              <a:spLocks/>
            </p:cNvSpPr>
            <p:nvPr/>
          </p:nvSpPr>
          <p:spPr bwMode="auto">
            <a:xfrm>
              <a:off x="2637" y="818"/>
              <a:ext cx="64" cy="48"/>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9" name="Freeform 863"/>
            <p:cNvSpPr>
              <a:spLocks/>
            </p:cNvSpPr>
            <p:nvPr/>
          </p:nvSpPr>
          <p:spPr bwMode="auto">
            <a:xfrm>
              <a:off x="2678" y="944"/>
              <a:ext cx="66" cy="23"/>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0" name="Freeform 864"/>
            <p:cNvSpPr>
              <a:spLocks/>
            </p:cNvSpPr>
            <p:nvPr/>
          </p:nvSpPr>
          <p:spPr bwMode="auto">
            <a:xfrm>
              <a:off x="2668" y="1048"/>
              <a:ext cx="55" cy="4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1" name="Freeform 865"/>
            <p:cNvSpPr>
              <a:spLocks/>
            </p:cNvSpPr>
            <p:nvPr/>
          </p:nvSpPr>
          <p:spPr bwMode="auto">
            <a:xfrm>
              <a:off x="2372" y="818"/>
              <a:ext cx="52" cy="50"/>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2" name="Freeform 866"/>
            <p:cNvSpPr>
              <a:spLocks/>
            </p:cNvSpPr>
            <p:nvPr/>
          </p:nvSpPr>
          <p:spPr bwMode="auto">
            <a:xfrm>
              <a:off x="2332" y="948"/>
              <a:ext cx="64" cy="22"/>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3" name="Freeform 867"/>
            <p:cNvSpPr>
              <a:spLocks/>
            </p:cNvSpPr>
            <p:nvPr/>
          </p:nvSpPr>
          <p:spPr bwMode="auto">
            <a:xfrm>
              <a:off x="2351" y="1067"/>
              <a:ext cx="59" cy="4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4" name="Rectangle 868"/>
            <p:cNvSpPr>
              <a:spLocks noChangeArrowheads="1"/>
            </p:cNvSpPr>
            <p:nvPr/>
          </p:nvSpPr>
          <p:spPr bwMode="auto">
            <a:xfrm>
              <a:off x="2469" y="1183"/>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5" name="Freeform 869"/>
            <p:cNvSpPr>
              <a:spLocks/>
            </p:cNvSpPr>
            <p:nvPr/>
          </p:nvSpPr>
          <p:spPr bwMode="auto">
            <a:xfrm>
              <a:off x="2469" y="11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6" name="Freeform 870"/>
            <p:cNvSpPr>
              <a:spLocks/>
            </p:cNvSpPr>
            <p:nvPr/>
          </p:nvSpPr>
          <p:spPr bwMode="auto">
            <a:xfrm>
              <a:off x="2585" y="1618"/>
              <a:ext cx="45" cy="59"/>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7" name="Freeform 871"/>
            <p:cNvSpPr>
              <a:spLocks/>
            </p:cNvSpPr>
            <p:nvPr/>
          </p:nvSpPr>
          <p:spPr bwMode="auto">
            <a:xfrm>
              <a:off x="2592" y="1639"/>
              <a:ext cx="38" cy="48"/>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8" name="Freeform 872"/>
            <p:cNvSpPr>
              <a:spLocks/>
            </p:cNvSpPr>
            <p:nvPr/>
          </p:nvSpPr>
          <p:spPr bwMode="auto">
            <a:xfrm>
              <a:off x="2602" y="1658"/>
              <a:ext cx="28" cy="41"/>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9" name="Freeform 873"/>
            <p:cNvSpPr>
              <a:spLocks noEditPoints="1"/>
            </p:cNvSpPr>
            <p:nvPr/>
          </p:nvSpPr>
          <p:spPr bwMode="auto">
            <a:xfrm>
              <a:off x="2706" y="2020"/>
              <a:ext cx="367" cy="486"/>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0" name="Rectangle 874"/>
            <p:cNvSpPr>
              <a:spLocks noChangeArrowheads="1"/>
            </p:cNvSpPr>
            <p:nvPr/>
          </p:nvSpPr>
          <p:spPr bwMode="auto">
            <a:xfrm>
              <a:off x="2862" y="230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1" name="Freeform 875"/>
            <p:cNvSpPr>
              <a:spLocks/>
            </p:cNvSpPr>
            <p:nvPr/>
          </p:nvSpPr>
          <p:spPr bwMode="auto">
            <a:xfrm>
              <a:off x="2862" y="230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2" name="Freeform 876"/>
            <p:cNvSpPr>
              <a:spLocks noEditPoints="1"/>
            </p:cNvSpPr>
            <p:nvPr/>
          </p:nvSpPr>
          <p:spPr bwMode="auto">
            <a:xfrm>
              <a:off x="4389" y="981"/>
              <a:ext cx="299" cy="417"/>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3" name="Freeform 877"/>
            <p:cNvSpPr>
              <a:spLocks noEditPoints="1"/>
            </p:cNvSpPr>
            <p:nvPr/>
          </p:nvSpPr>
          <p:spPr bwMode="auto">
            <a:xfrm>
              <a:off x="3565" y="707"/>
              <a:ext cx="609" cy="253"/>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4" name="Freeform 878"/>
            <p:cNvSpPr>
              <a:spLocks noEditPoints="1"/>
            </p:cNvSpPr>
            <p:nvPr/>
          </p:nvSpPr>
          <p:spPr bwMode="auto">
            <a:xfrm>
              <a:off x="2372" y="3078"/>
              <a:ext cx="545" cy="564"/>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5" name="Freeform 879"/>
            <p:cNvSpPr>
              <a:spLocks noEditPoints="1"/>
            </p:cNvSpPr>
            <p:nvPr/>
          </p:nvSpPr>
          <p:spPr bwMode="auto">
            <a:xfrm>
              <a:off x="4044" y="1022"/>
              <a:ext cx="236" cy="239"/>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6" name="Freeform 880"/>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7" name="Freeform 881"/>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8" name="Freeform 882"/>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9" name="Freeform 883"/>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90" name="Freeform 884"/>
            <p:cNvSpPr>
              <a:spLocks noEditPoints="1"/>
            </p:cNvSpPr>
            <p:nvPr/>
          </p:nvSpPr>
          <p:spPr bwMode="auto">
            <a:xfrm>
              <a:off x="2803" y="724"/>
              <a:ext cx="277" cy="433"/>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391" name="组合 390"/>
          <p:cNvGrpSpPr/>
          <p:nvPr/>
        </p:nvGrpSpPr>
        <p:grpSpPr>
          <a:xfrm>
            <a:off x="1514260" y="2484691"/>
            <a:ext cx="1052110" cy="3062821"/>
            <a:chOff x="5162550" y="368300"/>
            <a:chExt cx="1866900" cy="5436746"/>
          </a:xfrm>
          <a:solidFill>
            <a:sysClr val="window" lastClr="FFFFFF"/>
          </a:solidFill>
          <a:effectLst>
            <a:outerShdw blurRad="203200" dist="88900" dir="2700000" algn="tl" rotWithShape="0">
              <a:prstClr val="black">
                <a:alpha val="30000"/>
              </a:prstClr>
            </a:outerShdw>
          </a:effectLst>
        </p:grpSpPr>
        <p:sp>
          <p:nvSpPr>
            <p:cNvPr id="392" name="任意多边形 391"/>
            <p:cNvSpPr/>
            <p:nvPr/>
          </p:nvSpPr>
          <p:spPr>
            <a:xfrm>
              <a:off x="5162550" y="368300"/>
              <a:ext cx="1866900" cy="2450803"/>
            </a:xfrm>
            <a:custGeom>
              <a:avLst/>
              <a:gdLst>
                <a:gd name="connsiteX0" fmla="*/ 703729 w 1866900"/>
                <a:gd name="connsiteY0" fmla="*/ 2328771 h 2450803"/>
                <a:gd name="connsiteX1" fmla="*/ 1163171 w 1866900"/>
                <a:gd name="connsiteY1" fmla="*/ 2328771 h 2450803"/>
                <a:gd name="connsiteX2" fmla="*/ 1224187 w 1866900"/>
                <a:gd name="connsiteY2" fmla="*/ 2389787 h 2450803"/>
                <a:gd name="connsiteX3" fmla="*/ 1163171 w 1866900"/>
                <a:gd name="connsiteY3" fmla="*/ 2450803 h 2450803"/>
                <a:gd name="connsiteX4" fmla="*/ 703729 w 1866900"/>
                <a:gd name="connsiteY4" fmla="*/ 2450803 h 2450803"/>
                <a:gd name="connsiteX5" fmla="*/ 642713 w 1866900"/>
                <a:gd name="connsiteY5" fmla="*/ 2389787 h 2450803"/>
                <a:gd name="connsiteX6" fmla="*/ 703729 w 1866900"/>
                <a:gd name="connsiteY6" fmla="*/ 2328771 h 2450803"/>
                <a:gd name="connsiteX7" fmla="*/ 646157 w 1866900"/>
                <a:gd name="connsiteY7" fmla="*/ 2177104 h 2450803"/>
                <a:gd name="connsiteX8" fmla="*/ 1220743 w 1866900"/>
                <a:gd name="connsiteY8" fmla="*/ 2177104 h 2450803"/>
                <a:gd name="connsiteX9" fmla="*/ 1281759 w 1866900"/>
                <a:gd name="connsiteY9" fmla="*/ 2238120 h 2450803"/>
                <a:gd name="connsiteX10" fmla="*/ 1220743 w 1866900"/>
                <a:gd name="connsiteY10" fmla="*/ 2299136 h 2450803"/>
                <a:gd name="connsiteX11" fmla="*/ 646157 w 1866900"/>
                <a:gd name="connsiteY11" fmla="*/ 2299136 h 2450803"/>
                <a:gd name="connsiteX12" fmla="*/ 585141 w 1866900"/>
                <a:gd name="connsiteY12" fmla="*/ 2238120 h 2450803"/>
                <a:gd name="connsiteX13" fmla="*/ 646157 w 1866900"/>
                <a:gd name="connsiteY13" fmla="*/ 2177104 h 2450803"/>
                <a:gd name="connsiteX14" fmla="*/ 601983 w 1866900"/>
                <a:gd name="connsiteY14" fmla="*/ 2025437 h 2450803"/>
                <a:gd name="connsiteX15" fmla="*/ 1264918 w 1866900"/>
                <a:gd name="connsiteY15" fmla="*/ 2025437 h 2450803"/>
                <a:gd name="connsiteX16" fmla="*/ 1325934 w 1866900"/>
                <a:gd name="connsiteY16" fmla="*/ 2086453 h 2450803"/>
                <a:gd name="connsiteX17" fmla="*/ 1264918 w 1866900"/>
                <a:gd name="connsiteY17" fmla="*/ 2147469 h 2450803"/>
                <a:gd name="connsiteX18" fmla="*/ 601983 w 1866900"/>
                <a:gd name="connsiteY18" fmla="*/ 2147469 h 2450803"/>
                <a:gd name="connsiteX19" fmla="*/ 540967 w 1866900"/>
                <a:gd name="connsiteY19" fmla="*/ 2086453 h 2450803"/>
                <a:gd name="connsiteX20" fmla="*/ 601983 w 1866900"/>
                <a:gd name="connsiteY20" fmla="*/ 2025437 h 2450803"/>
                <a:gd name="connsiteX21" fmla="*/ 933450 w 1866900"/>
                <a:gd name="connsiteY21" fmla="*/ 0 h 2450803"/>
                <a:gd name="connsiteX22" fmla="*/ 1866900 w 1866900"/>
                <a:gd name="connsiteY22" fmla="*/ 933450 h 2450803"/>
                <a:gd name="connsiteX23" fmla="*/ 1296791 w 1866900"/>
                <a:gd name="connsiteY23" fmla="*/ 1793545 h 2450803"/>
                <a:gd name="connsiteX24" fmla="*/ 1232555 w 1866900"/>
                <a:gd name="connsiteY24" fmla="*/ 1999556 h 2450803"/>
                <a:gd name="connsiteX25" fmla="*/ 634346 w 1866900"/>
                <a:gd name="connsiteY25" fmla="*/ 1999556 h 2450803"/>
                <a:gd name="connsiteX26" fmla="*/ 570109 w 1866900"/>
                <a:gd name="connsiteY26" fmla="*/ 1793545 h 2450803"/>
                <a:gd name="connsiteX27" fmla="*/ 0 w 1866900"/>
                <a:gd name="connsiteY27" fmla="*/ 933450 h 2450803"/>
                <a:gd name="connsiteX28" fmla="*/ 933450 w 1866900"/>
                <a:gd name="connsiteY28" fmla="*/ 0 h 24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6900" h="2450803">
                  <a:moveTo>
                    <a:pt x="703729" y="2328771"/>
                  </a:moveTo>
                  <a:lnTo>
                    <a:pt x="1163171" y="2328771"/>
                  </a:lnTo>
                  <a:cubicBezTo>
                    <a:pt x="1196869" y="2328771"/>
                    <a:pt x="1224187" y="2356089"/>
                    <a:pt x="1224187" y="2389787"/>
                  </a:cubicBezTo>
                  <a:cubicBezTo>
                    <a:pt x="1224187" y="2423485"/>
                    <a:pt x="1196869" y="2450803"/>
                    <a:pt x="1163171" y="2450803"/>
                  </a:cubicBezTo>
                  <a:lnTo>
                    <a:pt x="703729" y="2450803"/>
                  </a:lnTo>
                  <a:cubicBezTo>
                    <a:pt x="670031" y="2450803"/>
                    <a:pt x="642713" y="2423485"/>
                    <a:pt x="642713" y="2389787"/>
                  </a:cubicBezTo>
                  <a:cubicBezTo>
                    <a:pt x="642713" y="2356089"/>
                    <a:pt x="670031" y="2328771"/>
                    <a:pt x="703729" y="2328771"/>
                  </a:cubicBezTo>
                  <a:close/>
                  <a:moveTo>
                    <a:pt x="646157" y="2177104"/>
                  </a:moveTo>
                  <a:lnTo>
                    <a:pt x="1220743" y="2177104"/>
                  </a:lnTo>
                  <a:cubicBezTo>
                    <a:pt x="1254441" y="2177104"/>
                    <a:pt x="1281759" y="2204422"/>
                    <a:pt x="1281759" y="2238120"/>
                  </a:cubicBezTo>
                  <a:cubicBezTo>
                    <a:pt x="1281759" y="2271818"/>
                    <a:pt x="1254441" y="2299136"/>
                    <a:pt x="1220743" y="2299136"/>
                  </a:cubicBezTo>
                  <a:lnTo>
                    <a:pt x="646157" y="2299136"/>
                  </a:lnTo>
                  <a:cubicBezTo>
                    <a:pt x="612459" y="2299136"/>
                    <a:pt x="585141" y="2271818"/>
                    <a:pt x="585141" y="2238120"/>
                  </a:cubicBezTo>
                  <a:cubicBezTo>
                    <a:pt x="585141" y="2204422"/>
                    <a:pt x="612459" y="2177104"/>
                    <a:pt x="646157" y="2177104"/>
                  </a:cubicBezTo>
                  <a:close/>
                  <a:moveTo>
                    <a:pt x="601983" y="2025437"/>
                  </a:moveTo>
                  <a:lnTo>
                    <a:pt x="1264918" y="2025437"/>
                  </a:lnTo>
                  <a:cubicBezTo>
                    <a:pt x="1298616" y="2025437"/>
                    <a:pt x="1325934" y="2052755"/>
                    <a:pt x="1325934" y="2086453"/>
                  </a:cubicBezTo>
                  <a:cubicBezTo>
                    <a:pt x="1325934" y="2120151"/>
                    <a:pt x="1298616" y="2147469"/>
                    <a:pt x="1264918" y="2147469"/>
                  </a:cubicBezTo>
                  <a:lnTo>
                    <a:pt x="601983" y="2147469"/>
                  </a:lnTo>
                  <a:cubicBezTo>
                    <a:pt x="568285" y="2147469"/>
                    <a:pt x="540967" y="2120151"/>
                    <a:pt x="540967" y="2086453"/>
                  </a:cubicBezTo>
                  <a:cubicBezTo>
                    <a:pt x="540967" y="2052755"/>
                    <a:pt x="568285" y="2025437"/>
                    <a:pt x="601983" y="2025437"/>
                  </a:cubicBezTo>
                  <a:close/>
                  <a:moveTo>
                    <a:pt x="933450" y="0"/>
                  </a:moveTo>
                  <a:cubicBezTo>
                    <a:pt x="1448980" y="0"/>
                    <a:pt x="1866900" y="417920"/>
                    <a:pt x="1866900" y="933450"/>
                  </a:cubicBezTo>
                  <a:cubicBezTo>
                    <a:pt x="1866900" y="1320098"/>
                    <a:pt x="1631820" y="1651839"/>
                    <a:pt x="1296791" y="1793545"/>
                  </a:cubicBezTo>
                  <a:cubicBezTo>
                    <a:pt x="1203942" y="1852691"/>
                    <a:pt x="1287305" y="1930886"/>
                    <a:pt x="1232555" y="1999556"/>
                  </a:cubicBezTo>
                  <a:lnTo>
                    <a:pt x="634346" y="1999556"/>
                  </a:lnTo>
                  <a:cubicBezTo>
                    <a:pt x="565309" y="1902311"/>
                    <a:pt x="667721" y="1838403"/>
                    <a:pt x="570109" y="1793545"/>
                  </a:cubicBezTo>
                  <a:cubicBezTo>
                    <a:pt x="235080" y="1651839"/>
                    <a:pt x="0" y="1320098"/>
                    <a:pt x="0" y="933450"/>
                  </a:cubicBezTo>
                  <a:cubicBezTo>
                    <a:pt x="0" y="417920"/>
                    <a:pt x="417920" y="0"/>
                    <a:pt x="933450" y="0"/>
                  </a:cubicBezTo>
                  <a:close/>
                </a:path>
              </a:pathLst>
            </a:custGeom>
            <a:solidFill>
              <a:sysClr val="window" lastClr="FFFFFF">
                <a:lumMod val="95000"/>
              </a:sysClr>
            </a:solidFill>
            <a:ln w="12700" cap="flat" cmpd="sng" algn="ctr">
              <a:noFill/>
              <a:prstDash val="solid"/>
              <a:miter lim="800000"/>
            </a:ln>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3" name="任意多边形 392"/>
            <p:cNvSpPr/>
            <p:nvPr/>
          </p:nvSpPr>
          <p:spPr>
            <a:xfrm rot="5400000">
              <a:off x="4622610" y="3468979"/>
              <a:ext cx="2946783" cy="1725351"/>
            </a:xfrm>
            <a:custGeom>
              <a:avLst/>
              <a:gdLst>
                <a:gd name="connsiteX0" fmla="*/ 0 w 2946783"/>
                <a:gd name="connsiteY0" fmla="*/ 1579299 h 1725351"/>
                <a:gd name="connsiteX1" fmla="*/ 0 w 2946783"/>
                <a:gd name="connsiteY1" fmla="*/ 146052 h 1725351"/>
                <a:gd name="connsiteX2" fmla="*/ 146052 w 2946783"/>
                <a:gd name="connsiteY2" fmla="*/ 0 h 1725351"/>
                <a:gd name="connsiteX3" fmla="*/ 273048 w 2946783"/>
                <a:gd name="connsiteY3" fmla="*/ 0 h 1725351"/>
                <a:gd name="connsiteX4" fmla="*/ 276917 w 2946783"/>
                <a:gd name="connsiteY4" fmla="*/ 781 h 1725351"/>
                <a:gd name="connsiteX5" fmla="*/ 284665 w 2946783"/>
                <a:gd name="connsiteY5" fmla="*/ 0 h 1725351"/>
                <a:gd name="connsiteX6" fmla="*/ 1262891 w 2946783"/>
                <a:gd name="connsiteY6" fmla="*/ 0 h 1725351"/>
                <a:gd name="connsiteX7" fmla="*/ 1472441 w 2946783"/>
                <a:gd name="connsiteY7" fmla="*/ 209550 h 1725351"/>
                <a:gd name="connsiteX8" fmla="*/ 1371551 w 2946783"/>
                <a:gd name="connsiteY8" fmla="*/ 388763 h 1725351"/>
                <a:gd name="connsiteX9" fmla="*/ 1317424 w 2946783"/>
                <a:gd name="connsiteY9" fmla="*/ 410014 h 1725351"/>
                <a:gd name="connsiteX10" fmla="*/ 449527 w 2946783"/>
                <a:gd name="connsiteY10" fmla="*/ 410013 h 1725351"/>
                <a:gd name="connsiteX11" fmla="*/ 419437 w 2946783"/>
                <a:gd name="connsiteY11" fmla="*/ 440103 h 1725351"/>
                <a:gd name="connsiteX12" fmla="*/ 449527 w 2946783"/>
                <a:gd name="connsiteY12" fmla="*/ 470193 h 1725351"/>
                <a:gd name="connsiteX13" fmla="*/ 2130333 w 2946783"/>
                <a:gd name="connsiteY13" fmla="*/ 470193 h 1725351"/>
                <a:gd name="connsiteX14" fmla="*/ 2946783 w 2946783"/>
                <a:gd name="connsiteY14" fmla="*/ 862677 h 1725351"/>
                <a:gd name="connsiteX15" fmla="*/ 2130333 w 2946783"/>
                <a:gd name="connsiteY15" fmla="*/ 1255161 h 1725351"/>
                <a:gd name="connsiteX16" fmla="*/ 2130333 w 2946783"/>
                <a:gd name="connsiteY16" fmla="*/ 1255160 h 1725351"/>
                <a:gd name="connsiteX17" fmla="*/ 449527 w 2946783"/>
                <a:gd name="connsiteY17" fmla="*/ 1255159 h 1725351"/>
                <a:gd name="connsiteX18" fmla="*/ 419437 w 2946783"/>
                <a:gd name="connsiteY18" fmla="*/ 1285249 h 1725351"/>
                <a:gd name="connsiteX19" fmla="*/ 449527 w 2946783"/>
                <a:gd name="connsiteY19" fmla="*/ 1315339 h 1725351"/>
                <a:gd name="connsiteX20" fmla="*/ 1320685 w 2946783"/>
                <a:gd name="connsiteY20" fmla="*/ 1315339 h 1725351"/>
                <a:gd name="connsiteX21" fmla="*/ 1344457 w 2946783"/>
                <a:gd name="connsiteY21" fmla="*/ 1322719 h 1725351"/>
                <a:gd name="connsiteX22" fmla="*/ 1472441 w 2946783"/>
                <a:gd name="connsiteY22" fmla="*/ 1515801 h 1725351"/>
                <a:gd name="connsiteX23" fmla="*/ 1262891 w 2946783"/>
                <a:gd name="connsiteY23" fmla="*/ 1725351 h 1725351"/>
                <a:gd name="connsiteX24" fmla="*/ 284663 w 2946783"/>
                <a:gd name="connsiteY24" fmla="*/ 1725351 h 1725351"/>
                <a:gd name="connsiteX25" fmla="*/ 276916 w 2946783"/>
                <a:gd name="connsiteY25" fmla="*/ 1724570 h 1725351"/>
                <a:gd name="connsiteX26" fmla="*/ 273048 w 2946783"/>
                <a:gd name="connsiteY26" fmla="*/ 1725351 h 1725351"/>
                <a:gd name="connsiteX27" fmla="*/ 146052 w 2946783"/>
                <a:gd name="connsiteY27" fmla="*/ 1725351 h 1725351"/>
                <a:gd name="connsiteX28" fmla="*/ 0 w 2946783"/>
                <a:gd name="connsiteY28" fmla="*/ 1579299 h 172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46783" h="1725351">
                  <a:moveTo>
                    <a:pt x="0" y="1579299"/>
                  </a:moveTo>
                  <a:lnTo>
                    <a:pt x="0" y="146052"/>
                  </a:lnTo>
                  <a:cubicBezTo>
                    <a:pt x="0" y="65390"/>
                    <a:pt x="65390" y="0"/>
                    <a:pt x="146052" y="0"/>
                  </a:cubicBezTo>
                  <a:lnTo>
                    <a:pt x="273048" y="0"/>
                  </a:lnTo>
                  <a:lnTo>
                    <a:pt x="276917" y="781"/>
                  </a:lnTo>
                  <a:lnTo>
                    <a:pt x="284665" y="0"/>
                  </a:lnTo>
                  <a:lnTo>
                    <a:pt x="1262891" y="0"/>
                  </a:lnTo>
                  <a:cubicBezTo>
                    <a:pt x="1378622" y="0"/>
                    <a:pt x="1472441" y="93819"/>
                    <a:pt x="1472441" y="209550"/>
                  </a:cubicBezTo>
                  <a:cubicBezTo>
                    <a:pt x="1472441" y="285499"/>
                    <a:pt x="1432037" y="352011"/>
                    <a:pt x="1371551" y="388763"/>
                  </a:cubicBezTo>
                  <a:lnTo>
                    <a:pt x="1317424" y="410014"/>
                  </a:lnTo>
                  <a:lnTo>
                    <a:pt x="449527" y="410013"/>
                  </a:lnTo>
                  <a:cubicBezTo>
                    <a:pt x="432909" y="410013"/>
                    <a:pt x="419437" y="423485"/>
                    <a:pt x="419437" y="440103"/>
                  </a:cubicBezTo>
                  <a:cubicBezTo>
                    <a:pt x="419437" y="456721"/>
                    <a:pt x="432909" y="470193"/>
                    <a:pt x="449527" y="470193"/>
                  </a:cubicBezTo>
                  <a:lnTo>
                    <a:pt x="2130333" y="470193"/>
                  </a:lnTo>
                  <a:lnTo>
                    <a:pt x="2946783" y="862677"/>
                  </a:lnTo>
                  <a:lnTo>
                    <a:pt x="2130333" y="1255161"/>
                  </a:lnTo>
                  <a:lnTo>
                    <a:pt x="2130333" y="1255160"/>
                  </a:lnTo>
                  <a:lnTo>
                    <a:pt x="449527" y="1255159"/>
                  </a:lnTo>
                  <a:cubicBezTo>
                    <a:pt x="432909" y="1255159"/>
                    <a:pt x="419437" y="1268631"/>
                    <a:pt x="419437" y="1285249"/>
                  </a:cubicBezTo>
                  <a:cubicBezTo>
                    <a:pt x="419437" y="1301867"/>
                    <a:pt x="432909" y="1315339"/>
                    <a:pt x="449527" y="1315339"/>
                  </a:cubicBezTo>
                  <a:lnTo>
                    <a:pt x="1320685" y="1315339"/>
                  </a:lnTo>
                  <a:lnTo>
                    <a:pt x="1344457" y="1322719"/>
                  </a:lnTo>
                  <a:cubicBezTo>
                    <a:pt x="1419668" y="1354530"/>
                    <a:pt x="1472441" y="1429003"/>
                    <a:pt x="1472441" y="1515801"/>
                  </a:cubicBezTo>
                  <a:cubicBezTo>
                    <a:pt x="1472441" y="1631532"/>
                    <a:pt x="1378622" y="1725351"/>
                    <a:pt x="1262891" y="1725351"/>
                  </a:cubicBezTo>
                  <a:lnTo>
                    <a:pt x="284663" y="1725351"/>
                  </a:lnTo>
                  <a:lnTo>
                    <a:pt x="276916" y="1724570"/>
                  </a:lnTo>
                  <a:lnTo>
                    <a:pt x="273048" y="1725351"/>
                  </a:lnTo>
                  <a:lnTo>
                    <a:pt x="146052" y="1725351"/>
                  </a:lnTo>
                  <a:cubicBezTo>
                    <a:pt x="65390" y="1725351"/>
                    <a:pt x="0" y="1659961"/>
                    <a:pt x="0" y="1579299"/>
                  </a:cubicBezTo>
                  <a:close/>
                </a:path>
              </a:pathLst>
            </a:custGeom>
            <a:gradFill>
              <a:gsLst>
                <a:gs pos="73000">
                  <a:sysClr val="window" lastClr="FFFFFF">
                    <a:lumMod val="85000"/>
                  </a:sysClr>
                </a:gs>
                <a:gs pos="72000">
                  <a:sysClr val="window" lastClr="FFFFFF">
                    <a:lumMod val="95000"/>
                  </a:sysClr>
                </a:gs>
                <a:gs pos="94000">
                  <a:sysClr val="window" lastClr="FFFFFF">
                    <a:lumMod val="85000"/>
                  </a:sysClr>
                </a:gs>
                <a:gs pos="94000">
                  <a:sysClr val="window" lastClr="FFFFFF">
                    <a:lumMod val="50000"/>
                  </a:sysClr>
                </a:gs>
              </a:gsLst>
              <a:lin ang="0" scaled="0"/>
            </a:gradFill>
            <a:ln w="12700" cap="flat" cmpd="sng" algn="ctr">
              <a:noFill/>
              <a:prstDash val="solid"/>
              <a:miter lim="800000"/>
            </a:ln>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4" name="任意多边形 393"/>
            <p:cNvSpPr/>
            <p:nvPr/>
          </p:nvSpPr>
          <p:spPr>
            <a:xfrm flipV="1">
              <a:off x="6010155" y="2865785"/>
              <a:ext cx="171690" cy="540499"/>
            </a:xfrm>
            <a:custGeom>
              <a:avLst/>
              <a:gdLst>
                <a:gd name="connsiteX0" fmla="*/ 0 w 171689"/>
                <a:gd name="connsiteY0" fmla="*/ 1081000 h 1081000"/>
                <a:gd name="connsiteX1" fmla="*/ 171689 w 171689"/>
                <a:gd name="connsiteY1" fmla="*/ 1081000 h 1081000"/>
                <a:gd name="connsiteX2" fmla="*/ 116621 w 171689"/>
                <a:gd name="connsiteY2" fmla="*/ 966447 h 1081000"/>
                <a:gd name="connsiteX3" fmla="*/ 144455 w 171689"/>
                <a:gd name="connsiteY3" fmla="*/ 83306 h 1081000"/>
                <a:gd name="connsiteX4" fmla="*/ 148442 w 171689"/>
                <a:gd name="connsiteY4" fmla="*/ 83306 h 1081000"/>
                <a:gd name="connsiteX5" fmla="*/ 85843 w 171689"/>
                <a:gd name="connsiteY5" fmla="*/ 0 h 1081000"/>
                <a:gd name="connsiteX6" fmla="*/ 23243 w 171689"/>
                <a:gd name="connsiteY6" fmla="*/ 83306 h 1081000"/>
                <a:gd name="connsiteX7" fmla="*/ 27232 w 171689"/>
                <a:gd name="connsiteY7" fmla="*/ 83306 h 1081000"/>
                <a:gd name="connsiteX8" fmla="*/ 28696 w 171689"/>
                <a:gd name="connsiteY8" fmla="*/ 256922 h 1081000"/>
                <a:gd name="connsiteX9" fmla="*/ 54846 w 171689"/>
                <a:gd name="connsiteY9" fmla="*/ 966909 h 10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689" h="1081000">
                  <a:moveTo>
                    <a:pt x="0" y="1081000"/>
                  </a:moveTo>
                  <a:lnTo>
                    <a:pt x="171689" y="1081000"/>
                  </a:lnTo>
                  <a:lnTo>
                    <a:pt x="116621" y="966447"/>
                  </a:lnTo>
                  <a:lnTo>
                    <a:pt x="144455" y="83306"/>
                  </a:lnTo>
                  <a:lnTo>
                    <a:pt x="148442" y="83306"/>
                  </a:lnTo>
                  <a:lnTo>
                    <a:pt x="85843" y="0"/>
                  </a:lnTo>
                  <a:lnTo>
                    <a:pt x="23243" y="83306"/>
                  </a:lnTo>
                  <a:lnTo>
                    <a:pt x="27232" y="83306"/>
                  </a:lnTo>
                  <a:lnTo>
                    <a:pt x="28696" y="256922"/>
                  </a:lnTo>
                  <a:lnTo>
                    <a:pt x="54846" y="966909"/>
                  </a:lnTo>
                  <a:close/>
                </a:path>
              </a:pathLst>
            </a:custGeom>
            <a:solidFill>
              <a:sysClr val="windowText" lastClr="000000">
                <a:lumMod val="50000"/>
                <a:lumOff val="50000"/>
              </a:sysClr>
            </a:solidFill>
            <a:ln w="12700" cap="flat" cmpd="sng" algn="ctr">
              <a:noFill/>
              <a:prstDash val="solid"/>
              <a:miter lim="800000"/>
            </a:ln>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95" name="圆角矩形 394"/>
          <p:cNvSpPr/>
          <p:nvPr/>
        </p:nvSpPr>
        <p:spPr>
          <a:xfrm>
            <a:off x="1010258" y="3018192"/>
            <a:ext cx="297219" cy="98691"/>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6" name="圆角矩形 395"/>
          <p:cNvSpPr/>
          <p:nvPr/>
        </p:nvSpPr>
        <p:spPr>
          <a:xfrm rot="2700000">
            <a:off x="1269797" y="2391947"/>
            <a:ext cx="297111" cy="98726"/>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7" name="圆角矩形 396"/>
          <p:cNvSpPr/>
          <p:nvPr/>
        </p:nvSpPr>
        <p:spPr>
          <a:xfrm rot="5400000">
            <a:off x="1896252" y="2132555"/>
            <a:ext cx="297111" cy="98726"/>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8" name="圆角矩形 397"/>
          <p:cNvSpPr/>
          <p:nvPr/>
        </p:nvSpPr>
        <p:spPr>
          <a:xfrm rot="8100000">
            <a:off x="2522653" y="2391964"/>
            <a:ext cx="297219" cy="98691"/>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9" name="圆角矩形 398"/>
          <p:cNvSpPr/>
          <p:nvPr/>
        </p:nvSpPr>
        <p:spPr>
          <a:xfrm rot="10800000">
            <a:off x="2782139" y="3018192"/>
            <a:ext cx="297219" cy="98691"/>
          </a:xfrm>
          <a:prstGeom prst="roundRect">
            <a:avLst>
              <a:gd name="adj" fmla="val 50000"/>
            </a:avLst>
          </a:prstGeom>
          <a:solidFill>
            <a:sysClr val="window" lastClr="FFFFFF">
              <a:lumMod val="95000"/>
            </a:sysClr>
          </a:solidFill>
          <a:ln w="12700" cap="flat" cmpd="sng" algn="ctr">
            <a:noFill/>
            <a:prstDash val="solid"/>
            <a:miter lim="800000"/>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00" name="组合 399"/>
          <p:cNvGrpSpPr/>
          <p:nvPr/>
        </p:nvGrpSpPr>
        <p:grpSpPr>
          <a:xfrm>
            <a:off x="1743426" y="2590743"/>
            <a:ext cx="593846" cy="824852"/>
            <a:chOff x="3932746" y="2019238"/>
            <a:chExt cx="412048" cy="572542"/>
          </a:xfrm>
          <a:solidFill>
            <a:srgbClr val="0070C0"/>
          </a:solidFill>
        </p:grpSpPr>
        <p:sp>
          <p:nvSpPr>
            <p:cNvPr id="401" name="任意多边形 400"/>
            <p:cNvSpPr/>
            <p:nvPr/>
          </p:nvSpPr>
          <p:spPr>
            <a:xfrm>
              <a:off x="3977574" y="2367381"/>
              <a:ext cx="224399" cy="224399"/>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02" name="任意多边形 401"/>
            <p:cNvSpPr/>
            <p:nvPr/>
          </p:nvSpPr>
          <p:spPr>
            <a:xfrm>
              <a:off x="4176993" y="2308657"/>
              <a:ext cx="167801" cy="16780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403" name="组合 402"/>
            <p:cNvGrpSpPr/>
            <p:nvPr/>
          </p:nvGrpSpPr>
          <p:grpSpPr>
            <a:xfrm>
              <a:off x="3932746" y="2019238"/>
              <a:ext cx="359524" cy="359526"/>
              <a:chOff x="1325410" y="1372730"/>
              <a:chExt cx="1251559" cy="1251561"/>
            </a:xfrm>
            <a:grpFill/>
            <a:effectLst>
              <a:outerShdw blurRad="76200" dist="38100" dir="2700000" algn="tl" rotWithShape="0">
                <a:prstClr val="black">
                  <a:alpha val="40000"/>
                </a:prstClr>
              </a:outerShdw>
            </a:effectLst>
          </p:grpSpPr>
          <p:sp>
            <p:nvSpPr>
              <p:cNvPr id="405" name="任意多边形 404"/>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06" name="任意多边形 405"/>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07" name="任意多边形 406"/>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08" name="任意多边形 407"/>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404" name="椭圆 403"/>
            <p:cNvSpPr/>
            <p:nvPr/>
          </p:nvSpPr>
          <p:spPr>
            <a:xfrm rot="1860000">
              <a:off x="4135467" y="2301762"/>
              <a:ext cx="9909" cy="9909"/>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409" name="组合 408"/>
          <p:cNvGrpSpPr/>
          <p:nvPr/>
        </p:nvGrpSpPr>
        <p:grpSpPr>
          <a:xfrm>
            <a:off x="3923843" y="2103338"/>
            <a:ext cx="719487" cy="719227"/>
            <a:chOff x="5413874" y="1856054"/>
            <a:chExt cx="776427" cy="776427"/>
          </a:xfrm>
        </p:grpSpPr>
        <p:grpSp>
          <p:nvGrpSpPr>
            <p:cNvPr id="410" name="组合 409"/>
            <p:cNvGrpSpPr/>
            <p:nvPr/>
          </p:nvGrpSpPr>
          <p:grpSpPr>
            <a:xfrm>
              <a:off x="5413874" y="1856054"/>
              <a:ext cx="776427" cy="776427"/>
              <a:chOff x="6462420" y="1971403"/>
              <a:chExt cx="776427" cy="776427"/>
            </a:xfrm>
          </p:grpSpPr>
          <p:grpSp>
            <p:nvGrpSpPr>
              <p:cNvPr id="416" name="组合 415"/>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18" name="任意多边形 417"/>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9" name="椭圆 418"/>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0" name="椭圆 419"/>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17" name="椭圆 416"/>
              <p:cNvSpPr/>
              <p:nvPr/>
            </p:nvSpPr>
            <p:spPr>
              <a:xfrm>
                <a:off x="6625503" y="2134485"/>
                <a:ext cx="450263" cy="450263"/>
              </a:xfrm>
              <a:prstGeom prst="ellipse">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11" name="Group 4"/>
            <p:cNvGrpSpPr>
              <a:grpSpLocks noChangeAspect="1"/>
            </p:cNvGrpSpPr>
            <p:nvPr/>
          </p:nvGrpSpPr>
          <p:grpSpPr bwMode="auto">
            <a:xfrm>
              <a:off x="5698560" y="2124453"/>
              <a:ext cx="210680" cy="246893"/>
              <a:chOff x="1776" y="1776"/>
              <a:chExt cx="64" cy="75"/>
            </a:xfrm>
            <a:solidFill>
              <a:sysClr val="window" lastClr="FFFFFF"/>
            </a:solidFill>
            <a:effectLst/>
          </p:grpSpPr>
          <p:sp>
            <p:nvSpPr>
              <p:cNvPr id="412"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13"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14"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15"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21" name="组合 420"/>
          <p:cNvGrpSpPr/>
          <p:nvPr/>
        </p:nvGrpSpPr>
        <p:grpSpPr>
          <a:xfrm>
            <a:off x="3923843" y="3044381"/>
            <a:ext cx="719487" cy="719227"/>
            <a:chOff x="5413874" y="3214954"/>
            <a:chExt cx="776427" cy="776427"/>
          </a:xfrm>
        </p:grpSpPr>
        <p:grpSp>
          <p:nvGrpSpPr>
            <p:cNvPr id="422" name="组合 421"/>
            <p:cNvGrpSpPr/>
            <p:nvPr/>
          </p:nvGrpSpPr>
          <p:grpSpPr>
            <a:xfrm>
              <a:off x="5413874" y="3214954"/>
              <a:ext cx="776427" cy="776427"/>
              <a:chOff x="6462420" y="1971403"/>
              <a:chExt cx="776427" cy="776427"/>
            </a:xfrm>
          </p:grpSpPr>
          <p:grpSp>
            <p:nvGrpSpPr>
              <p:cNvPr id="429" name="组合 428"/>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31" name="任意多边形 430"/>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2" name="椭圆 431"/>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3" name="椭圆 432"/>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30" name="椭圆 429"/>
              <p:cNvSpPr/>
              <p:nvPr/>
            </p:nvSpPr>
            <p:spPr>
              <a:xfrm>
                <a:off x="6625503" y="2134485"/>
                <a:ext cx="450263" cy="450263"/>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23" name="Group 18"/>
            <p:cNvGrpSpPr>
              <a:grpSpLocks noChangeAspect="1"/>
            </p:cNvGrpSpPr>
            <p:nvPr/>
          </p:nvGrpSpPr>
          <p:grpSpPr bwMode="auto">
            <a:xfrm>
              <a:off x="5696918" y="3507112"/>
              <a:ext cx="213964" cy="199375"/>
              <a:chOff x="3802" y="2858"/>
              <a:chExt cx="616" cy="574"/>
            </a:xfrm>
            <a:solidFill>
              <a:sysClr val="window" lastClr="FFFFFF"/>
            </a:solidFill>
            <a:effectLst/>
          </p:grpSpPr>
          <p:sp>
            <p:nvSpPr>
              <p:cNvPr id="42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2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2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2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2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4" name="组合 433"/>
          <p:cNvGrpSpPr/>
          <p:nvPr/>
        </p:nvGrpSpPr>
        <p:grpSpPr>
          <a:xfrm>
            <a:off x="3923843" y="3985424"/>
            <a:ext cx="719487" cy="719227"/>
            <a:chOff x="5413874" y="4243654"/>
            <a:chExt cx="776427" cy="776427"/>
          </a:xfrm>
        </p:grpSpPr>
        <p:grpSp>
          <p:nvGrpSpPr>
            <p:cNvPr id="435" name="组合 434"/>
            <p:cNvGrpSpPr/>
            <p:nvPr/>
          </p:nvGrpSpPr>
          <p:grpSpPr>
            <a:xfrm>
              <a:off x="5413874" y="4243654"/>
              <a:ext cx="776427" cy="776427"/>
              <a:chOff x="6462420" y="1971403"/>
              <a:chExt cx="776427" cy="776427"/>
            </a:xfrm>
          </p:grpSpPr>
          <p:grpSp>
            <p:nvGrpSpPr>
              <p:cNvPr id="439" name="组合 438"/>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41" name="任意多边形 440"/>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2" name="椭圆 441"/>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3" name="椭圆 442"/>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40" name="椭圆 439"/>
              <p:cNvSpPr/>
              <p:nvPr/>
            </p:nvSpPr>
            <p:spPr>
              <a:xfrm>
                <a:off x="6625503" y="2134485"/>
                <a:ext cx="450263" cy="450263"/>
              </a:xfrm>
              <a:prstGeom prst="ellipse">
                <a:avLst/>
              </a:pr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36" name="Group 13"/>
            <p:cNvGrpSpPr>
              <a:grpSpLocks noChangeAspect="1"/>
            </p:cNvGrpSpPr>
            <p:nvPr/>
          </p:nvGrpSpPr>
          <p:grpSpPr bwMode="auto">
            <a:xfrm>
              <a:off x="5675442" y="4505525"/>
              <a:ext cx="256917" cy="259951"/>
              <a:chOff x="2426" y="2781"/>
              <a:chExt cx="593" cy="600"/>
            </a:xfrm>
            <a:solidFill>
              <a:sysClr val="window" lastClr="FFFFFF"/>
            </a:solidFill>
            <a:effectLst/>
          </p:grpSpPr>
          <p:sp>
            <p:nvSpPr>
              <p:cNvPr id="437"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3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44" name="组合 443"/>
          <p:cNvGrpSpPr/>
          <p:nvPr/>
        </p:nvGrpSpPr>
        <p:grpSpPr>
          <a:xfrm>
            <a:off x="3923843" y="4926467"/>
            <a:ext cx="719487" cy="719227"/>
            <a:chOff x="5413874" y="5272354"/>
            <a:chExt cx="776427" cy="776427"/>
          </a:xfrm>
        </p:grpSpPr>
        <p:grpSp>
          <p:nvGrpSpPr>
            <p:cNvPr id="445" name="组合 444"/>
            <p:cNvGrpSpPr/>
            <p:nvPr/>
          </p:nvGrpSpPr>
          <p:grpSpPr>
            <a:xfrm>
              <a:off x="5413874" y="5272354"/>
              <a:ext cx="776427" cy="776427"/>
              <a:chOff x="6462420" y="1971403"/>
              <a:chExt cx="776427" cy="776427"/>
            </a:xfrm>
          </p:grpSpPr>
          <p:grpSp>
            <p:nvGrpSpPr>
              <p:cNvPr id="447" name="组合 446"/>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449" name="任意多边形 448"/>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0" name="椭圆 449"/>
                <p:cNvSpPr/>
                <p:nvPr/>
              </p:nvSpPr>
              <p:spPr>
                <a:xfrm>
                  <a:off x="5666553" y="1791154"/>
                  <a:ext cx="1217673" cy="1217673"/>
                </a:xfrm>
                <a:prstGeom prst="ellipse">
                  <a:avLst/>
                </a:prstGeom>
                <a:no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1" name="椭圆 450"/>
                <p:cNvSpPr/>
                <p:nvPr/>
              </p:nvSpPr>
              <p:spPr>
                <a:xfrm>
                  <a:off x="5731080" y="1855683"/>
                  <a:ext cx="1088616" cy="1088616"/>
                </a:xfrm>
                <a:prstGeom prst="ellipse">
                  <a:avLst/>
                </a:prstGeom>
                <a:gradFill>
                  <a:gsLst>
                    <a:gs pos="100000">
                      <a:sysClr val="window" lastClr="FFFFFF"/>
                    </a:gs>
                    <a:gs pos="0">
                      <a:srgbClr val="E2E2E2"/>
                    </a:gs>
                  </a:gsLst>
                  <a:lin ang="2700000" scaled="1"/>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48" name="椭圆 447"/>
              <p:cNvSpPr/>
              <p:nvPr/>
            </p:nvSpPr>
            <p:spPr>
              <a:xfrm>
                <a:off x="6625503" y="2134485"/>
                <a:ext cx="450263" cy="450263"/>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46" name="Freeform 108"/>
            <p:cNvSpPr>
              <a:spLocks noEditPoints="1"/>
            </p:cNvSpPr>
            <p:nvPr/>
          </p:nvSpPr>
          <p:spPr bwMode="auto">
            <a:xfrm>
              <a:off x="5655470" y="5515237"/>
              <a:ext cx="296859" cy="29792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452" name="文本框 117"/>
          <p:cNvSpPr txBox="1"/>
          <p:nvPr/>
        </p:nvSpPr>
        <p:spPr>
          <a:xfrm>
            <a:off x="1724773" y="4241483"/>
            <a:ext cx="650201" cy="559961"/>
          </a:xfrm>
          <a:prstGeom prst="rect">
            <a:avLst/>
          </a:prstGeom>
          <a:noFill/>
        </p:spPr>
        <p:txBody>
          <a:bodyPr wrap="square" rtlCol="0">
            <a:spAutoFit/>
          </a:bodyPr>
          <a:lstStyle/>
          <a:p>
            <a:pPr algn="ctr"/>
            <a:r>
              <a:rPr lang="zh-CN" altLang="en-US" sz="1013" dirty="0">
                <a:solidFill>
                  <a:srgbClr val="0070C0"/>
                </a:solidFill>
                <a:latin typeface="LiHei Pro" panose="020B0500000000000000" pitchFamily="34" charset="-122"/>
                <a:ea typeface="LiHei Pro" panose="020B0500000000000000" pitchFamily="34" charset="-122"/>
              </a:rPr>
              <a:t>思路</a:t>
            </a:r>
            <a:endParaRPr lang="en-US" altLang="zh-CN" sz="1013" dirty="0">
              <a:solidFill>
                <a:srgbClr val="0070C0"/>
              </a:solidFill>
              <a:latin typeface="LiHei Pro" panose="020B0500000000000000" pitchFamily="34" charset="-122"/>
              <a:ea typeface="LiHei Pro" panose="020B0500000000000000" pitchFamily="34" charset="-122"/>
            </a:endParaRPr>
          </a:p>
          <a:p>
            <a:pPr algn="ctr"/>
            <a:r>
              <a:rPr lang="zh-CN" altLang="en-US" sz="1013" dirty="0">
                <a:solidFill>
                  <a:srgbClr val="0070C0"/>
                </a:solidFill>
                <a:latin typeface="LiHei Pro" panose="020B0500000000000000" pitchFamily="34" charset="-122"/>
                <a:ea typeface="LiHei Pro" panose="020B0500000000000000" pitchFamily="34" charset="-122"/>
              </a:rPr>
              <a:t>决定</a:t>
            </a:r>
            <a:endParaRPr lang="en-US" altLang="zh-CN" sz="1013" dirty="0">
              <a:solidFill>
                <a:srgbClr val="0070C0"/>
              </a:solidFill>
              <a:latin typeface="LiHei Pro" panose="020B0500000000000000" pitchFamily="34" charset="-122"/>
              <a:ea typeface="LiHei Pro" panose="020B0500000000000000" pitchFamily="34" charset="-122"/>
            </a:endParaRPr>
          </a:p>
          <a:p>
            <a:pPr algn="ctr"/>
            <a:r>
              <a:rPr lang="zh-CN" altLang="en-US" sz="1013" dirty="0">
                <a:solidFill>
                  <a:srgbClr val="0070C0"/>
                </a:solidFill>
                <a:latin typeface="LiHei Pro" panose="020B0500000000000000" pitchFamily="34" charset="-122"/>
                <a:ea typeface="LiHei Pro" panose="020B0500000000000000" pitchFamily="34" charset="-122"/>
              </a:rPr>
              <a:t>出路</a:t>
            </a:r>
          </a:p>
        </p:txBody>
      </p:sp>
      <p:sp>
        <p:nvSpPr>
          <p:cNvPr id="453" name="文本框 129"/>
          <p:cNvSpPr txBox="1"/>
          <p:nvPr/>
        </p:nvSpPr>
        <p:spPr>
          <a:xfrm>
            <a:off x="5814299" y="2157331"/>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454" name="矩形 453"/>
          <p:cNvSpPr/>
          <p:nvPr/>
        </p:nvSpPr>
        <p:spPr>
          <a:xfrm>
            <a:off x="5112130" y="3095987"/>
            <a:ext cx="4018917" cy="735143"/>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5" name="文本框 129"/>
          <p:cNvSpPr txBox="1"/>
          <p:nvPr/>
        </p:nvSpPr>
        <p:spPr>
          <a:xfrm>
            <a:off x="5814299" y="3113158"/>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456" name="矩形 455"/>
          <p:cNvSpPr/>
          <p:nvPr/>
        </p:nvSpPr>
        <p:spPr>
          <a:xfrm>
            <a:off x="5112130" y="4012148"/>
            <a:ext cx="4018917" cy="735143"/>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7" name="文本框 129"/>
          <p:cNvSpPr txBox="1"/>
          <p:nvPr/>
        </p:nvSpPr>
        <p:spPr>
          <a:xfrm>
            <a:off x="5814299" y="4029320"/>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458" name="矩形 457"/>
          <p:cNvSpPr/>
          <p:nvPr/>
        </p:nvSpPr>
        <p:spPr>
          <a:xfrm>
            <a:off x="5112130" y="4926105"/>
            <a:ext cx="4018917" cy="735143"/>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9" name="文本框 129"/>
          <p:cNvSpPr txBox="1"/>
          <p:nvPr/>
        </p:nvSpPr>
        <p:spPr>
          <a:xfrm>
            <a:off x="5814299" y="4943276"/>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460" name="文本框 70"/>
          <p:cNvSpPr txBox="1"/>
          <p:nvPr/>
        </p:nvSpPr>
        <p:spPr>
          <a:xfrm>
            <a:off x="5255275" y="4073316"/>
            <a:ext cx="613037" cy="587469"/>
          </a:xfrm>
          <a:prstGeom prst="rect">
            <a:avLst/>
          </a:prstGeom>
          <a:noFill/>
        </p:spPr>
        <p:txBody>
          <a:bodyPr wrap="square" rtlCol="0">
            <a:spAutoFit/>
          </a:bodyPr>
          <a:lstStyle/>
          <a:p>
            <a:pPr>
              <a:lnSpc>
                <a:spcPct val="120000"/>
              </a:lnSpc>
            </a:pPr>
            <a:r>
              <a:rPr lang="zh-CN" altLang="en-US" sz="1400" dirty="0">
                <a:solidFill>
                  <a:srgbClr val="0070C0"/>
                </a:solidFill>
                <a:latin typeface="微软雅黑" panose="020B0503020204020204" pitchFamily="34" charset="-122"/>
                <a:ea typeface="微软雅黑" panose="020B0503020204020204" pitchFamily="34" charset="-122"/>
              </a:rPr>
              <a:t>添加</a:t>
            </a:r>
            <a:endParaRPr lang="en-US" altLang="zh-CN" sz="1400" dirty="0">
              <a:solidFill>
                <a:srgbClr val="0070C0"/>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0070C0"/>
                </a:solidFill>
                <a:latin typeface="微软雅黑" panose="020B0503020204020204" pitchFamily="34" charset="-122"/>
                <a:ea typeface="微软雅黑" panose="020B0503020204020204" pitchFamily="34" charset="-122"/>
              </a:rPr>
              <a:t>标题</a:t>
            </a:r>
          </a:p>
        </p:txBody>
      </p:sp>
      <p:sp>
        <p:nvSpPr>
          <p:cNvPr id="461" name="文本框 87"/>
          <p:cNvSpPr txBox="1"/>
          <p:nvPr/>
        </p:nvSpPr>
        <p:spPr>
          <a:xfrm>
            <a:off x="5255275" y="3150183"/>
            <a:ext cx="613037" cy="587469"/>
          </a:xfrm>
          <a:prstGeom prst="rect">
            <a:avLst/>
          </a:prstGeom>
          <a:noFill/>
        </p:spPr>
        <p:txBody>
          <a:bodyPr wrap="square" rtlCol="0">
            <a:spAutoFit/>
          </a:bodyPr>
          <a:lstStyle/>
          <a:p>
            <a:pPr>
              <a:lnSpc>
                <a:spcPct val="120000"/>
              </a:lnSpc>
            </a:pPr>
            <a:r>
              <a:rPr lang="zh-CN" altLang="en-US" sz="1400" dirty="0">
                <a:solidFill>
                  <a:srgbClr val="00B0F0"/>
                </a:solidFill>
                <a:latin typeface="微软雅黑" panose="020B0503020204020204" pitchFamily="34" charset="-122"/>
                <a:ea typeface="微软雅黑" panose="020B0503020204020204" pitchFamily="34" charset="-122"/>
              </a:rPr>
              <a:t>添加</a:t>
            </a:r>
            <a:endParaRPr lang="en-US" altLang="zh-CN" sz="1400" dirty="0">
              <a:solidFill>
                <a:srgbClr val="00B0F0"/>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00B0F0"/>
                </a:solidFill>
                <a:latin typeface="微软雅黑" panose="020B0503020204020204" pitchFamily="34" charset="-122"/>
                <a:ea typeface="微软雅黑" panose="020B0503020204020204" pitchFamily="34" charset="-122"/>
              </a:rPr>
              <a:t>标题</a:t>
            </a:r>
          </a:p>
        </p:txBody>
      </p:sp>
      <p:sp>
        <p:nvSpPr>
          <p:cNvPr id="462" name="文本框 91"/>
          <p:cNvSpPr txBox="1"/>
          <p:nvPr/>
        </p:nvSpPr>
        <p:spPr>
          <a:xfrm>
            <a:off x="5255277" y="2211325"/>
            <a:ext cx="544063" cy="587469"/>
          </a:xfrm>
          <a:prstGeom prst="rect">
            <a:avLst/>
          </a:prstGeom>
          <a:noFill/>
        </p:spPr>
        <p:txBody>
          <a:bodyPr wrap="square" rtlCol="0">
            <a:spAutoFit/>
          </a:bodyPr>
          <a:lstStyle/>
          <a:p>
            <a:pPr>
              <a:lnSpc>
                <a:spcPct val="120000"/>
              </a:lnSpc>
            </a:pPr>
            <a:r>
              <a:rPr lang="zh-CN" altLang="en-US" sz="1400" dirty="0">
                <a:solidFill>
                  <a:srgbClr val="0070C0"/>
                </a:solidFill>
                <a:latin typeface="微软雅黑" panose="020B0503020204020204" pitchFamily="34" charset="-122"/>
                <a:ea typeface="微软雅黑" panose="020B0503020204020204" pitchFamily="34" charset="-122"/>
              </a:rPr>
              <a:t>添加</a:t>
            </a:r>
            <a:endParaRPr lang="en-US" altLang="zh-CN" sz="1400" dirty="0">
              <a:solidFill>
                <a:srgbClr val="0070C0"/>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0070C0"/>
                </a:solidFill>
                <a:latin typeface="微软雅黑" panose="020B0503020204020204" pitchFamily="34" charset="-122"/>
                <a:ea typeface="微软雅黑" panose="020B0503020204020204" pitchFamily="34" charset="-122"/>
              </a:rPr>
              <a:t>标题</a:t>
            </a:r>
          </a:p>
        </p:txBody>
      </p:sp>
      <p:sp>
        <p:nvSpPr>
          <p:cNvPr id="463" name="文本框 102"/>
          <p:cNvSpPr txBox="1"/>
          <p:nvPr/>
        </p:nvSpPr>
        <p:spPr>
          <a:xfrm>
            <a:off x="5255275" y="5018987"/>
            <a:ext cx="613037" cy="587469"/>
          </a:xfrm>
          <a:prstGeom prst="rect">
            <a:avLst/>
          </a:prstGeom>
          <a:noFill/>
        </p:spPr>
        <p:txBody>
          <a:bodyPr wrap="square" rtlCol="0">
            <a:spAutoFit/>
          </a:bodyPr>
          <a:lstStyle/>
          <a:p>
            <a:pPr>
              <a:lnSpc>
                <a:spcPct val="120000"/>
              </a:lnSpc>
            </a:pPr>
            <a:r>
              <a:rPr lang="zh-CN" altLang="en-US" sz="1400" dirty="0">
                <a:solidFill>
                  <a:srgbClr val="00B0F0"/>
                </a:solidFill>
                <a:latin typeface="微软雅黑" panose="020B0503020204020204" pitchFamily="34" charset="-122"/>
                <a:ea typeface="微软雅黑" panose="020B0503020204020204" pitchFamily="34" charset="-122"/>
              </a:rPr>
              <a:t>添加</a:t>
            </a:r>
            <a:endParaRPr lang="en-US" altLang="zh-CN" sz="1400" dirty="0">
              <a:solidFill>
                <a:srgbClr val="00B0F0"/>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00B0F0"/>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12868662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wipe(left)">
                                          <p:cBhvr>
                                            <p:cTn id="7" dur="500"/>
                                            <p:tgtEl>
                                              <p:spTgt spid="23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3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233"/>
                                            </p:tgtEl>
                                            <p:attrNameLst>
                                              <p:attrName>style.visibility</p:attrName>
                                            </p:attrNameLst>
                                          </p:cBhvr>
                                          <p:to>
                                            <p:strVal val="visible"/>
                                          </p:to>
                                        </p:set>
                                        <p:anim calcmode="lin" valueType="num" p14:bounceEnd="50000">
                                          <p:cBhvr additive="base">
                                            <p:cTn id="14" dur="500" fill="hold"/>
                                            <p:tgtEl>
                                              <p:spTgt spid="233"/>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23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240"/>
                                            </p:tgtEl>
                                            <p:attrNameLst>
                                              <p:attrName>style.visibility</p:attrName>
                                            </p:attrNameLst>
                                          </p:cBhvr>
                                          <p:to>
                                            <p:strVal val="visible"/>
                                          </p:to>
                                        </p:set>
                                        <p:animEffect transition="in" filter="barn(outVertical)">
                                          <p:cBhvr>
                                            <p:cTn id="19" dur="700"/>
                                            <p:tgtEl>
                                              <p:spTgt spid="24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42"/>
                                            </p:tgtEl>
                                            <p:attrNameLst>
                                              <p:attrName>style.visibility</p:attrName>
                                            </p:attrNameLst>
                                          </p:cBhvr>
                                          <p:to>
                                            <p:strVal val="visible"/>
                                          </p:to>
                                        </p:set>
                                        <p:animEffect transition="in" filter="fade">
                                          <p:cBhvr>
                                            <p:cTn id="23" dur="500"/>
                                            <p:tgtEl>
                                              <p:spTgt spid="242"/>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391"/>
                                            </p:tgtEl>
                                            <p:attrNameLst>
                                              <p:attrName>style.visibility</p:attrName>
                                            </p:attrNameLst>
                                          </p:cBhvr>
                                          <p:to>
                                            <p:strVal val="visible"/>
                                          </p:to>
                                        </p:set>
                                        <p:animEffect transition="in" filter="fade">
                                          <p:cBhvr>
                                            <p:cTn id="27" dur="1000"/>
                                            <p:tgtEl>
                                              <p:spTgt spid="391"/>
                                            </p:tgtEl>
                                          </p:cBhvr>
                                        </p:animEffect>
                                        <p:anim calcmode="lin" valueType="num">
                                          <p:cBhvr>
                                            <p:cTn id="28" dur="1000" fill="hold"/>
                                            <p:tgtEl>
                                              <p:spTgt spid="391"/>
                                            </p:tgtEl>
                                            <p:attrNameLst>
                                              <p:attrName>ppt_x</p:attrName>
                                            </p:attrNameLst>
                                          </p:cBhvr>
                                          <p:tavLst>
                                            <p:tav tm="0">
                                              <p:val>
                                                <p:strVal val="#ppt_x"/>
                                              </p:val>
                                            </p:tav>
                                            <p:tav tm="100000">
                                              <p:val>
                                                <p:strVal val="#ppt_x"/>
                                              </p:val>
                                            </p:tav>
                                          </p:tavLst>
                                        </p:anim>
                                        <p:anim calcmode="lin" valueType="num">
                                          <p:cBhvr>
                                            <p:cTn id="29" dur="1000" fill="hold"/>
                                            <p:tgtEl>
                                              <p:spTgt spid="39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400"/>
                                            </p:tgtEl>
                                            <p:attrNameLst>
                                              <p:attrName>style.visibility</p:attrName>
                                            </p:attrNameLst>
                                          </p:cBhvr>
                                          <p:to>
                                            <p:strVal val="visible"/>
                                          </p:to>
                                        </p:set>
                                        <p:animEffect transition="in" filter="fade">
                                          <p:cBhvr>
                                            <p:cTn id="33" dur="500"/>
                                            <p:tgtEl>
                                              <p:spTgt spid="400"/>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6"/>
                                            </p:tgtEl>
                                            <p:attrNameLst>
                                              <p:attrName>style.visibility</p:attrName>
                                            </p:attrNameLst>
                                          </p:cBhvr>
                                          <p:to>
                                            <p:strVal val="visible"/>
                                          </p:to>
                                        </p:set>
                                        <p:animEffect transition="in" filter="fade">
                                          <p:cBhvr>
                                            <p:cTn id="37" dur="500"/>
                                            <p:tgtEl>
                                              <p:spTgt spid="39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95"/>
                                            </p:tgtEl>
                                            <p:attrNameLst>
                                              <p:attrName>style.visibility</p:attrName>
                                            </p:attrNameLst>
                                          </p:cBhvr>
                                          <p:to>
                                            <p:strVal val="visible"/>
                                          </p:to>
                                        </p:set>
                                        <p:animEffect transition="in" filter="fade">
                                          <p:cBhvr>
                                            <p:cTn id="40" dur="500"/>
                                            <p:tgtEl>
                                              <p:spTgt spid="39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97"/>
                                            </p:tgtEl>
                                            <p:attrNameLst>
                                              <p:attrName>style.visibility</p:attrName>
                                            </p:attrNameLst>
                                          </p:cBhvr>
                                          <p:to>
                                            <p:strVal val="visible"/>
                                          </p:to>
                                        </p:set>
                                        <p:animEffect transition="in" filter="fade">
                                          <p:cBhvr>
                                            <p:cTn id="43" dur="500"/>
                                            <p:tgtEl>
                                              <p:spTgt spid="39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98"/>
                                            </p:tgtEl>
                                            <p:attrNameLst>
                                              <p:attrName>style.visibility</p:attrName>
                                            </p:attrNameLst>
                                          </p:cBhvr>
                                          <p:to>
                                            <p:strVal val="visible"/>
                                          </p:to>
                                        </p:set>
                                        <p:animEffect transition="in" filter="fade">
                                          <p:cBhvr>
                                            <p:cTn id="46" dur="500"/>
                                            <p:tgtEl>
                                              <p:spTgt spid="39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99"/>
                                            </p:tgtEl>
                                            <p:attrNameLst>
                                              <p:attrName>style.visibility</p:attrName>
                                            </p:attrNameLst>
                                          </p:cBhvr>
                                          <p:to>
                                            <p:strVal val="visible"/>
                                          </p:to>
                                        </p:set>
                                        <p:animEffect transition="in" filter="fade">
                                          <p:cBhvr>
                                            <p:cTn id="49" dur="500"/>
                                            <p:tgtEl>
                                              <p:spTgt spid="399"/>
                                            </p:tgtEl>
                                          </p:cBhvr>
                                        </p:animEffect>
                                      </p:childTnLst>
                                    </p:cTn>
                                  </p:par>
                                </p:childTnLst>
                              </p:cTn>
                            </p:par>
                            <p:par>
                              <p:cTn id="50" fill="hold">
                                <p:stCondLst>
                                  <p:cond delay="4500"/>
                                </p:stCondLst>
                                <p:childTnLst>
                                  <p:par>
                                    <p:cTn id="51" presetID="14" presetClass="entr" presetSubtype="10" fill="hold" grpId="0" nodeType="afterEffect">
                                      <p:stCondLst>
                                        <p:cond delay="0"/>
                                      </p:stCondLst>
                                      <p:childTnLst>
                                        <p:set>
                                          <p:cBhvr>
                                            <p:cTn id="52" dur="1" fill="hold">
                                              <p:stCondLst>
                                                <p:cond delay="0"/>
                                              </p:stCondLst>
                                            </p:cTn>
                                            <p:tgtEl>
                                              <p:spTgt spid="452"/>
                                            </p:tgtEl>
                                            <p:attrNameLst>
                                              <p:attrName>style.visibility</p:attrName>
                                            </p:attrNameLst>
                                          </p:cBhvr>
                                          <p:to>
                                            <p:strVal val="visible"/>
                                          </p:to>
                                        </p:set>
                                        <p:animEffect transition="in" filter="randombar(horizontal)">
                                          <p:cBhvr>
                                            <p:cTn id="53" dur="500"/>
                                            <p:tgtEl>
                                              <p:spTgt spid="452"/>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409"/>
                                            </p:tgtEl>
                                            <p:attrNameLst>
                                              <p:attrName>style.visibility</p:attrName>
                                            </p:attrNameLst>
                                          </p:cBhvr>
                                          <p:to>
                                            <p:strVal val="visible"/>
                                          </p:to>
                                        </p:set>
                                        <p:anim calcmode="lin" valueType="num">
                                          <p:cBhvr>
                                            <p:cTn id="57" dur="500" fill="hold"/>
                                            <p:tgtEl>
                                              <p:spTgt spid="409"/>
                                            </p:tgtEl>
                                            <p:attrNameLst>
                                              <p:attrName>ppt_w</p:attrName>
                                            </p:attrNameLst>
                                          </p:cBhvr>
                                          <p:tavLst>
                                            <p:tav tm="0">
                                              <p:val>
                                                <p:fltVal val="0"/>
                                              </p:val>
                                            </p:tav>
                                            <p:tav tm="100000">
                                              <p:val>
                                                <p:strVal val="#ppt_w"/>
                                              </p:val>
                                            </p:tav>
                                          </p:tavLst>
                                        </p:anim>
                                        <p:anim calcmode="lin" valueType="num">
                                          <p:cBhvr>
                                            <p:cTn id="58" dur="500" fill="hold"/>
                                            <p:tgtEl>
                                              <p:spTgt spid="409"/>
                                            </p:tgtEl>
                                            <p:attrNameLst>
                                              <p:attrName>ppt_h</p:attrName>
                                            </p:attrNameLst>
                                          </p:cBhvr>
                                          <p:tavLst>
                                            <p:tav tm="0">
                                              <p:val>
                                                <p:fltVal val="0"/>
                                              </p:val>
                                            </p:tav>
                                            <p:tav tm="100000">
                                              <p:val>
                                                <p:strVal val="#ppt_h"/>
                                              </p:val>
                                            </p:tav>
                                          </p:tavLst>
                                        </p:anim>
                                        <p:animEffect transition="in" filter="fade">
                                          <p:cBhvr>
                                            <p:cTn id="59" dur="500"/>
                                            <p:tgtEl>
                                              <p:spTgt spid="409"/>
                                            </p:tgtEl>
                                          </p:cBhvr>
                                        </p:animEffect>
                                      </p:childTnLst>
                                    </p:cTn>
                                  </p:par>
                                  <p:par>
                                    <p:cTn id="60" presetID="53" presetClass="entr" presetSubtype="16" fill="hold" nodeType="withEffect">
                                      <p:stCondLst>
                                        <p:cond delay="0"/>
                                      </p:stCondLst>
                                      <p:childTnLst>
                                        <p:set>
                                          <p:cBhvr>
                                            <p:cTn id="61" dur="1" fill="hold">
                                              <p:stCondLst>
                                                <p:cond delay="0"/>
                                              </p:stCondLst>
                                            </p:cTn>
                                            <p:tgtEl>
                                              <p:spTgt spid="421"/>
                                            </p:tgtEl>
                                            <p:attrNameLst>
                                              <p:attrName>style.visibility</p:attrName>
                                            </p:attrNameLst>
                                          </p:cBhvr>
                                          <p:to>
                                            <p:strVal val="visible"/>
                                          </p:to>
                                        </p:set>
                                        <p:anim calcmode="lin" valueType="num">
                                          <p:cBhvr>
                                            <p:cTn id="62" dur="500" fill="hold"/>
                                            <p:tgtEl>
                                              <p:spTgt spid="421"/>
                                            </p:tgtEl>
                                            <p:attrNameLst>
                                              <p:attrName>ppt_w</p:attrName>
                                            </p:attrNameLst>
                                          </p:cBhvr>
                                          <p:tavLst>
                                            <p:tav tm="0">
                                              <p:val>
                                                <p:fltVal val="0"/>
                                              </p:val>
                                            </p:tav>
                                            <p:tav tm="100000">
                                              <p:val>
                                                <p:strVal val="#ppt_w"/>
                                              </p:val>
                                            </p:tav>
                                          </p:tavLst>
                                        </p:anim>
                                        <p:anim calcmode="lin" valueType="num">
                                          <p:cBhvr>
                                            <p:cTn id="63" dur="500" fill="hold"/>
                                            <p:tgtEl>
                                              <p:spTgt spid="421"/>
                                            </p:tgtEl>
                                            <p:attrNameLst>
                                              <p:attrName>ppt_h</p:attrName>
                                            </p:attrNameLst>
                                          </p:cBhvr>
                                          <p:tavLst>
                                            <p:tav tm="0">
                                              <p:val>
                                                <p:fltVal val="0"/>
                                              </p:val>
                                            </p:tav>
                                            <p:tav tm="100000">
                                              <p:val>
                                                <p:strVal val="#ppt_h"/>
                                              </p:val>
                                            </p:tav>
                                          </p:tavLst>
                                        </p:anim>
                                        <p:animEffect transition="in" filter="fade">
                                          <p:cBhvr>
                                            <p:cTn id="64" dur="500"/>
                                            <p:tgtEl>
                                              <p:spTgt spid="421"/>
                                            </p:tgtEl>
                                          </p:cBhvr>
                                        </p:animEffect>
                                      </p:childTnLst>
                                    </p:cTn>
                                  </p:par>
                                  <p:par>
                                    <p:cTn id="65" presetID="53" presetClass="entr" presetSubtype="16" fill="hold" nodeType="withEffect">
                                      <p:stCondLst>
                                        <p:cond delay="0"/>
                                      </p:stCondLst>
                                      <p:childTnLst>
                                        <p:set>
                                          <p:cBhvr>
                                            <p:cTn id="66" dur="1" fill="hold">
                                              <p:stCondLst>
                                                <p:cond delay="0"/>
                                              </p:stCondLst>
                                            </p:cTn>
                                            <p:tgtEl>
                                              <p:spTgt spid="434"/>
                                            </p:tgtEl>
                                            <p:attrNameLst>
                                              <p:attrName>style.visibility</p:attrName>
                                            </p:attrNameLst>
                                          </p:cBhvr>
                                          <p:to>
                                            <p:strVal val="visible"/>
                                          </p:to>
                                        </p:set>
                                        <p:anim calcmode="lin" valueType="num">
                                          <p:cBhvr>
                                            <p:cTn id="67" dur="500" fill="hold"/>
                                            <p:tgtEl>
                                              <p:spTgt spid="434"/>
                                            </p:tgtEl>
                                            <p:attrNameLst>
                                              <p:attrName>ppt_w</p:attrName>
                                            </p:attrNameLst>
                                          </p:cBhvr>
                                          <p:tavLst>
                                            <p:tav tm="0">
                                              <p:val>
                                                <p:fltVal val="0"/>
                                              </p:val>
                                            </p:tav>
                                            <p:tav tm="100000">
                                              <p:val>
                                                <p:strVal val="#ppt_w"/>
                                              </p:val>
                                            </p:tav>
                                          </p:tavLst>
                                        </p:anim>
                                        <p:anim calcmode="lin" valueType="num">
                                          <p:cBhvr>
                                            <p:cTn id="68" dur="500" fill="hold"/>
                                            <p:tgtEl>
                                              <p:spTgt spid="434"/>
                                            </p:tgtEl>
                                            <p:attrNameLst>
                                              <p:attrName>ppt_h</p:attrName>
                                            </p:attrNameLst>
                                          </p:cBhvr>
                                          <p:tavLst>
                                            <p:tav tm="0">
                                              <p:val>
                                                <p:fltVal val="0"/>
                                              </p:val>
                                            </p:tav>
                                            <p:tav tm="100000">
                                              <p:val>
                                                <p:strVal val="#ppt_h"/>
                                              </p:val>
                                            </p:tav>
                                          </p:tavLst>
                                        </p:anim>
                                        <p:animEffect transition="in" filter="fade">
                                          <p:cBhvr>
                                            <p:cTn id="69" dur="500"/>
                                            <p:tgtEl>
                                              <p:spTgt spid="434"/>
                                            </p:tgtEl>
                                          </p:cBhvr>
                                        </p:animEffect>
                                      </p:childTnLst>
                                    </p:cTn>
                                  </p:par>
                                  <p:par>
                                    <p:cTn id="70" presetID="53" presetClass="entr" presetSubtype="16" fill="hold" nodeType="withEffect">
                                      <p:stCondLst>
                                        <p:cond delay="0"/>
                                      </p:stCondLst>
                                      <p:childTnLst>
                                        <p:set>
                                          <p:cBhvr>
                                            <p:cTn id="71" dur="1" fill="hold">
                                              <p:stCondLst>
                                                <p:cond delay="0"/>
                                              </p:stCondLst>
                                            </p:cTn>
                                            <p:tgtEl>
                                              <p:spTgt spid="444"/>
                                            </p:tgtEl>
                                            <p:attrNameLst>
                                              <p:attrName>style.visibility</p:attrName>
                                            </p:attrNameLst>
                                          </p:cBhvr>
                                          <p:to>
                                            <p:strVal val="visible"/>
                                          </p:to>
                                        </p:set>
                                        <p:anim calcmode="lin" valueType="num">
                                          <p:cBhvr>
                                            <p:cTn id="72" dur="500" fill="hold"/>
                                            <p:tgtEl>
                                              <p:spTgt spid="444"/>
                                            </p:tgtEl>
                                            <p:attrNameLst>
                                              <p:attrName>ppt_w</p:attrName>
                                            </p:attrNameLst>
                                          </p:cBhvr>
                                          <p:tavLst>
                                            <p:tav tm="0">
                                              <p:val>
                                                <p:fltVal val="0"/>
                                              </p:val>
                                            </p:tav>
                                            <p:tav tm="100000">
                                              <p:val>
                                                <p:strVal val="#ppt_w"/>
                                              </p:val>
                                            </p:tav>
                                          </p:tavLst>
                                        </p:anim>
                                        <p:anim calcmode="lin" valueType="num">
                                          <p:cBhvr>
                                            <p:cTn id="73" dur="500" fill="hold"/>
                                            <p:tgtEl>
                                              <p:spTgt spid="444"/>
                                            </p:tgtEl>
                                            <p:attrNameLst>
                                              <p:attrName>ppt_h</p:attrName>
                                            </p:attrNameLst>
                                          </p:cBhvr>
                                          <p:tavLst>
                                            <p:tav tm="0">
                                              <p:val>
                                                <p:fltVal val="0"/>
                                              </p:val>
                                            </p:tav>
                                            <p:tav tm="100000">
                                              <p:val>
                                                <p:strVal val="#ppt_h"/>
                                              </p:val>
                                            </p:tav>
                                          </p:tavLst>
                                        </p:anim>
                                        <p:animEffect transition="in" filter="fade">
                                          <p:cBhvr>
                                            <p:cTn id="74" dur="500"/>
                                            <p:tgtEl>
                                              <p:spTgt spid="444"/>
                                            </p:tgtEl>
                                          </p:cBhvr>
                                        </p:animEffect>
                                      </p:childTnLst>
                                    </p:cTn>
                                  </p:par>
                                </p:childTnLst>
                              </p:cTn>
                            </p:par>
                            <p:par>
                              <p:cTn id="75" fill="hold">
                                <p:stCondLst>
                                  <p:cond delay="5500"/>
                                </p:stCondLst>
                                <p:childTnLst>
                                  <p:par>
                                    <p:cTn id="76" presetID="2" presetClass="entr" presetSubtype="2" fill="hold" grpId="0" nodeType="afterEffect">
                                      <p:stCondLst>
                                        <p:cond delay="0"/>
                                      </p:stCondLst>
                                      <p:childTnLst>
                                        <p:set>
                                          <p:cBhvr>
                                            <p:cTn id="77" dur="1" fill="hold">
                                              <p:stCondLst>
                                                <p:cond delay="0"/>
                                              </p:stCondLst>
                                            </p:cTn>
                                            <p:tgtEl>
                                              <p:spTgt spid="462"/>
                                            </p:tgtEl>
                                            <p:attrNameLst>
                                              <p:attrName>style.visibility</p:attrName>
                                            </p:attrNameLst>
                                          </p:cBhvr>
                                          <p:to>
                                            <p:strVal val="visible"/>
                                          </p:to>
                                        </p:set>
                                        <p:anim calcmode="lin" valueType="num">
                                          <p:cBhvr additive="base">
                                            <p:cTn id="78" dur="500" fill="hold"/>
                                            <p:tgtEl>
                                              <p:spTgt spid="462"/>
                                            </p:tgtEl>
                                            <p:attrNameLst>
                                              <p:attrName>ppt_x</p:attrName>
                                            </p:attrNameLst>
                                          </p:cBhvr>
                                          <p:tavLst>
                                            <p:tav tm="0">
                                              <p:val>
                                                <p:strVal val="1+#ppt_w/2"/>
                                              </p:val>
                                            </p:tav>
                                            <p:tav tm="100000">
                                              <p:val>
                                                <p:strVal val="#ppt_x"/>
                                              </p:val>
                                            </p:tav>
                                          </p:tavLst>
                                        </p:anim>
                                        <p:anim calcmode="lin" valueType="num">
                                          <p:cBhvr additive="base">
                                            <p:cTn id="79" dur="500" fill="hold"/>
                                            <p:tgtEl>
                                              <p:spTgt spid="462"/>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461"/>
                                            </p:tgtEl>
                                            <p:attrNameLst>
                                              <p:attrName>style.visibility</p:attrName>
                                            </p:attrNameLst>
                                          </p:cBhvr>
                                          <p:to>
                                            <p:strVal val="visible"/>
                                          </p:to>
                                        </p:set>
                                        <p:anim calcmode="lin" valueType="num">
                                          <p:cBhvr additive="base">
                                            <p:cTn id="82" dur="500" fill="hold"/>
                                            <p:tgtEl>
                                              <p:spTgt spid="461"/>
                                            </p:tgtEl>
                                            <p:attrNameLst>
                                              <p:attrName>ppt_x</p:attrName>
                                            </p:attrNameLst>
                                          </p:cBhvr>
                                          <p:tavLst>
                                            <p:tav tm="0">
                                              <p:val>
                                                <p:strVal val="1+#ppt_w/2"/>
                                              </p:val>
                                            </p:tav>
                                            <p:tav tm="100000">
                                              <p:val>
                                                <p:strVal val="#ppt_x"/>
                                              </p:val>
                                            </p:tav>
                                          </p:tavLst>
                                        </p:anim>
                                        <p:anim calcmode="lin" valueType="num">
                                          <p:cBhvr additive="base">
                                            <p:cTn id="83" dur="500" fill="hold"/>
                                            <p:tgtEl>
                                              <p:spTgt spid="461"/>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460"/>
                                            </p:tgtEl>
                                            <p:attrNameLst>
                                              <p:attrName>style.visibility</p:attrName>
                                            </p:attrNameLst>
                                          </p:cBhvr>
                                          <p:to>
                                            <p:strVal val="visible"/>
                                          </p:to>
                                        </p:set>
                                        <p:anim calcmode="lin" valueType="num">
                                          <p:cBhvr additive="base">
                                            <p:cTn id="86" dur="500" fill="hold"/>
                                            <p:tgtEl>
                                              <p:spTgt spid="460"/>
                                            </p:tgtEl>
                                            <p:attrNameLst>
                                              <p:attrName>ppt_x</p:attrName>
                                            </p:attrNameLst>
                                          </p:cBhvr>
                                          <p:tavLst>
                                            <p:tav tm="0">
                                              <p:val>
                                                <p:strVal val="1+#ppt_w/2"/>
                                              </p:val>
                                            </p:tav>
                                            <p:tav tm="100000">
                                              <p:val>
                                                <p:strVal val="#ppt_x"/>
                                              </p:val>
                                            </p:tav>
                                          </p:tavLst>
                                        </p:anim>
                                        <p:anim calcmode="lin" valueType="num">
                                          <p:cBhvr additive="base">
                                            <p:cTn id="87" dur="500" fill="hold"/>
                                            <p:tgtEl>
                                              <p:spTgt spid="460"/>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463"/>
                                            </p:tgtEl>
                                            <p:attrNameLst>
                                              <p:attrName>style.visibility</p:attrName>
                                            </p:attrNameLst>
                                          </p:cBhvr>
                                          <p:to>
                                            <p:strVal val="visible"/>
                                          </p:to>
                                        </p:set>
                                        <p:anim calcmode="lin" valueType="num">
                                          <p:cBhvr additive="base">
                                            <p:cTn id="90" dur="500" fill="hold"/>
                                            <p:tgtEl>
                                              <p:spTgt spid="463"/>
                                            </p:tgtEl>
                                            <p:attrNameLst>
                                              <p:attrName>ppt_x</p:attrName>
                                            </p:attrNameLst>
                                          </p:cBhvr>
                                          <p:tavLst>
                                            <p:tav tm="0">
                                              <p:val>
                                                <p:strVal val="1+#ppt_w/2"/>
                                              </p:val>
                                            </p:tav>
                                            <p:tav tm="100000">
                                              <p:val>
                                                <p:strVal val="#ppt_x"/>
                                              </p:val>
                                            </p:tav>
                                          </p:tavLst>
                                        </p:anim>
                                        <p:anim calcmode="lin" valueType="num">
                                          <p:cBhvr additive="base">
                                            <p:cTn id="91" dur="500" fill="hold"/>
                                            <p:tgtEl>
                                              <p:spTgt spid="463"/>
                                            </p:tgtEl>
                                            <p:attrNameLst>
                                              <p:attrName>ppt_y</p:attrName>
                                            </p:attrNameLst>
                                          </p:cBhvr>
                                          <p:tavLst>
                                            <p:tav tm="0">
                                              <p:val>
                                                <p:strVal val="#ppt_y"/>
                                              </p:val>
                                            </p:tav>
                                            <p:tav tm="100000">
                                              <p:val>
                                                <p:strVal val="#ppt_y"/>
                                              </p:val>
                                            </p:tav>
                                          </p:tavLst>
                                        </p:anim>
                                      </p:childTnLst>
                                    </p:cTn>
                                  </p:par>
                                </p:childTnLst>
                              </p:cTn>
                            </p:par>
                            <p:par>
                              <p:cTn id="92" fill="hold">
                                <p:stCondLst>
                                  <p:cond delay="6000"/>
                                </p:stCondLst>
                                <p:childTnLst>
                                  <p:par>
                                    <p:cTn id="93" presetID="12" presetClass="entr" presetSubtype="8" fill="hold" grpId="0" nodeType="afterEffect">
                                      <p:stCondLst>
                                        <p:cond delay="0"/>
                                      </p:stCondLst>
                                      <p:childTnLst>
                                        <p:set>
                                          <p:cBhvr>
                                            <p:cTn id="94" dur="1" fill="hold">
                                              <p:stCondLst>
                                                <p:cond delay="0"/>
                                              </p:stCondLst>
                                            </p:cTn>
                                            <p:tgtEl>
                                              <p:spTgt spid="241"/>
                                            </p:tgtEl>
                                            <p:attrNameLst>
                                              <p:attrName>style.visibility</p:attrName>
                                            </p:attrNameLst>
                                          </p:cBhvr>
                                          <p:to>
                                            <p:strVal val="visible"/>
                                          </p:to>
                                        </p:set>
                                        <p:anim calcmode="lin" valueType="num">
                                          <p:cBhvr additive="base">
                                            <p:cTn id="95" dur="500"/>
                                            <p:tgtEl>
                                              <p:spTgt spid="241"/>
                                            </p:tgtEl>
                                            <p:attrNameLst>
                                              <p:attrName>ppt_x</p:attrName>
                                            </p:attrNameLst>
                                          </p:cBhvr>
                                          <p:tavLst>
                                            <p:tav tm="0">
                                              <p:val>
                                                <p:strVal val="#ppt_x-#ppt_w*1.125000"/>
                                              </p:val>
                                            </p:tav>
                                            <p:tav tm="100000">
                                              <p:val>
                                                <p:strVal val="#ppt_x"/>
                                              </p:val>
                                            </p:tav>
                                          </p:tavLst>
                                        </p:anim>
                                        <p:animEffect transition="in" filter="wipe(right)">
                                          <p:cBhvr>
                                            <p:cTn id="96" dur="500"/>
                                            <p:tgtEl>
                                              <p:spTgt spid="241"/>
                                            </p:tgtEl>
                                          </p:cBhvr>
                                        </p:animEffect>
                                      </p:childTnLst>
                                    </p:cTn>
                                  </p:par>
                                </p:childTnLst>
                              </p:cTn>
                            </p:par>
                            <p:par>
                              <p:cTn id="97" fill="hold">
                                <p:stCondLst>
                                  <p:cond delay="6500"/>
                                </p:stCondLst>
                                <p:childTnLst>
                                  <p:par>
                                    <p:cTn id="98" presetID="22" presetClass="entr" presetSubtype="8" fill="hold" grpId="0" nodeType="afterEffect">
                                      <p:stCondLst>
                                        <p:cond delay="0"/>
                                      </p:stCondLst>
                                      <p:childTnLst>
                                        <p:set>
                                          <p:cBhvr>
                                            <p:cTn id="99" dur="1" fill="hold">
                                              <p:stCondLst>
                                                <p:cond delay="0"/>
                                              </p:stCondLst>
                                            </p:cTn>
                                            <p:tgtEl>
                                              <p:spTgt spid="453"/>
                                            </p:tgtEl>
                                            <p:attrNameLst>
                                              <p:attrName>style.visibility</p:attrName>
                                            </p:attrNameLst>
                                          </p:cBhvr>
                                          <p:to>
                                            <p:strVal val="visible"/>
                                          </p:to>
                                        </p:set>
                                        <p:animEffect transition="in" filter="wipe(left)">
                                          <p:cBhvr>
                                            <p:cTn id="100" dur="500"/>
                                            <p:tgtEl>
                                              <p:spTgt spid="453"/>
                                            </p:tgtEl>
                                          </p:cBhvr>
                                        </p:animEffect>
                                      </p:childTnLst>
                                    </p:cTn>
                                  </p:par>
                                </p:childTnLst>
                              </p:cTn>
                            </p:par>
                            <p:par>
                              <p:cTn id="101" fill="hold">
                                <p:stCondLst>
                                  <p:cond delay="7000"/>
                                </p:stCondLst>
                                <p:childTnLst>
                                  <p:par>
                                    <p:cTn id="102" presetID="12" presetClass="entr" presetSubtype="8" fill="hold" grpId="0" nodeType="afterEffect">
                                      <p:stCondLst>
                                        <p:cond delay="0"/>
                                      </p:stCondLst>
                                      <p:childTnLst>
                                        <p:set>
                                          <p:cBhvr>
                                            <p:cTn id="103" dur="1" fill="hold">
                                              <p:stCondLst>
                                                <p:cond delay="0"/>
                                              </p:stCondLst>
                                            </p:cTn>
                                            <p:tgtEl>
                                              <p:spTgt spid="454"/>
                                            </p:tgtEl>
                                            <p:attrNameLst>
                                              <p:attrName>style.visibility</p:attrName>
                                            </p:attrNameLst>
                                          </p:cBhvr>
                                          <p:to>
                                            <p:strVal val="visible"/>
                                          </p:to>
                                        </p:set>
                                        <p:anim calcmode="lin" valueType="num">
                                          <p:cBhvr additive="base">
                                            <p:cTn id="104" dur="500"/>
                                            <p:tgtEl>
                                              <p:spTgt spid="454"/>
                                            </p:tgtEl>
                                            <p:attrNameLst>
                                              <p:attrName>ppt_x</p:attrName>
                                            </p:attrNameLst>
                                          </p:cBhvr>
                                          <p:tavLst>
                                            <p:tav tm="0">
                                              <p:val>
                                                <p:strVal val="#ppt_x-#ppt_w*1.125000"/>
                                              </p:val>
                                            </p:tav>
                                            <p:tav tm="100000">
                                              <p:val>
                                                <p:strVal val="#ppt_x"/>
                                              </p:val>
                                            </p:tav>
                                          </p:tavLst>
                                        </p:anim>
                                        <p:animEffect transition="in" filter="wipe(right)">
                                          <p:cBhvr>
                                            <p:cTn id="105" dur="500"/>
                                            <p:tgtEl>
                                              <p:spTgt spid="454"/>
                                            </p:tgtEl>
                                          </p:cBhvr>
                                        </p:animEffect>
                                      </p:childTnLst>
                                    </p:cTn>
                                  </p:par>
                                </p:childTnLst>
                              </p:cTn>
                            </p:par>
                            <p:par>
                              <p:cTn id="106" fill="hold">
                                <p:stCondLst>
                                  <p:cond delay="7500"/>
                                </p:stCondLst>
                                <p:childTnLst>
                                  <p:par>
                                    <p:cTn id="107" presetID="22" presetClass="entr" presetSubtype="8" fill="hold" grpId="0" nodeType="afterEffect">
                                      <p:stCondLst>
                                        <p:cond delay="0"/>
                                      </p:stCondLst>
                                      <p:childTnLst>
                                        <p:set>
                                          <p:cBhvr>
                                            <p:cTn id="108" dur="1" fill="hold">
                                              <p:stCondLst>
                                                <p:cond delay="0"/>
                                              </p:stCondLst>
                                            </p:cTn>
                                            <p:tgtEl>
                                              <p:spTgt spid="455"/>
                                            </p:tgtEl>
                                            <p:attrNameLst>
                                              <p:attrName>style.visibility</p:attrName>
                                            </p:attrNameLst>
                                          </p:cBhvr>
                                          <p:to>
                                            <p:strVal val="visible"/>
                                          </p:to>
                                        </p:set>
                                        <p:animEffect transition="in" filter="wipe(left)">
                                          <p:cBhvr>
                                            <p:cTn id="109" dur="500"/>
                                            <p:tgtEl>
                                              <p:spTgt spid="455"/>
                                            </p:tgtEl>
                                          </p:cBhvr>
                                        </p:animEffect>
                                      </p:childTnLst>
                                    </p:cTn>
                                  </p:par>
                                </p:childTnLst>
                              </p:cTn>
                            </p:par>
                            <p:par>
                              <p:cTn id="110" fill="hold">
                                <p:stCondLst>
                                  <p:cond delay="8000"/>
                                </p:stCondLst>
                                <p:childTnLst>
                                  <p:par>
                                    <p:cTn id="111" presetID="12" presetClass="entr" presetSubtype="8" fill="hold" grpId="0" nodeType="afterEffect">
                                      <p:stCondLst>
                                        <p:cond delay="0"/>
                                      </p:stCondLst>
                                      <p:childTnLst>
                                        <p:set>
                                          <p:cBhvr>
                                            <p:cTn id="112" dur="1" fill="hold">
                                              <p:stCondLst>
                                                <p:cond delay="0"/>
                                              </p:stCondLst>
                                            </p:cTn>
                                            <p:tgtEl>
                                              <p:spTgt spid="456"/>
                                            </p:tgtEl>
                                            <p:attrNameLst>
                                              <p:attrName>style.visibility</p:attrName>
                                            </p:attrNameLst>
                                          </p:cBhvr>
                                          <p:to>
                                            <p:strVal val="visible"/>
                                          </p:to>
                                        </p:set>
                                        <p:anim calcmode="lin" valueType="num">
                                          <p:cBhvr additive="base">
                                            <p:cTn id="113" dur="500"/>
                                            <p:tgtEl>
                                              <p:spTgt spid="456"/>
                                            </p:tgtEl>
                                            <p:attrNameLst>
                                              <p:attrName>ppt_x</p:attrName>
                                            </p:attrNameLst>
                                          </p:cBhvr>
                                          <p:tavLst>
                                            <p:tav tm="0">
                                              <p:val>
                                                <p:strVal val="#ppt_x-#ppt_w*1.125000"/>
                                              </p:val>
                                            </p:tav>
                                            <p:tav tm="100000">
                                              <p:val>
                                                <p:strVal val="#ppt_x"/>
                                              </p:val>
                                            </p:tav>
                                          </p:tavLst>
                                        </p:anim>
                                        <p:animEffect transition="in" filter="wipe(right)">
                                          <p:cBhvr>
                                            <p:cTn id="114" dur="500"/>
                                            <p:tgtEl>
                                              <p:spTgt spid="456"/>
                                            </p:tgtEl>
                                          </p:cBhvr>
                                        </p:animEffect>
                                      </p:childTnLst>
                                    </p:cTn>
                                  </p:par>
                                </p:childTnLst>
                              </p:cTn>
                            </p:par>
                            <p:par>
                              <p:cTn id="115" fill="hold">
                                <p:stCondLst>
                                  <p:cond delay="8500"/>
                                </p:stCondLst>
                                <p:childTnLst>
                                  <p:par>
                                    <p:cTn id="116" presetID="22" presetClass="entr" presetSubtype="8" fill="hold" grpId="0" nodeType="afterEffect">
                                      <p:stCondLst>
                                        <p:cond delay="0"/>
                                      </p:stCondLst>
                                      <p:childTnLst>
                                        <p:set>
                                          <p:cBhvr>
                                            <p:cTn id="117" dur="1" fill="hold">
                                              <p:stCondLst>
                                                <p:cond delay="0"/>
                                              </p:stCondLst>
                                            </p:cTn>
                                            <p:tgtEl>
                                              <p:spTgt spid="457"/>
                                            </p:tgtEl>
                                            <p:attrNameLst>
                                              <p:attrName>style.visibility</p:attrName>
                                            </p:attrNameLst>
                                          </p:cBhvr>
                                          <p:to>
                                            <p:strVal val="visible"/>
                                          </p:to>
                                        </p:set>
                                        <p:animEffect transition="in" filter="wipe(left)">
                                          <p:cBhvr>
                                            <p:cTn id="118" dur="500"/>
                                            <p:tgtEl>
                                              <p:spTgt spid="457"/>
                                            </p:tgtEl>
                                          </p:cBhvr>
                                        </p:animEffect>
                                      </p:childTnLst>
                                    </p:cTn>
                                  </p:par>
                                </p:childTnLst>
                              </p:cTn>
                            </p:par>
                            <p:par>
                              <p:cTn id="119" fill="hold">
                                <p:stCondLst>
                                  <p:cond delay="9000"/>
                                </p:stCondLst>
                                <p:childTnLst>
                                  <p:par>
                                    <p:cTn id="120" presetID="12" presetClass="entr" presetSubtype="8" fill="hold" grpId="0" nodeType="afterEffect">
                                      <p:stCondLst>
                                        <p:cond delay="0"/>
                                      </p:stCondLst>
                                      <p:childTnLst>
                                        <p:set>
                                          <p:cBhvr>
                                            <p:cTn id="121" dur="1" fill="hold">
                                              <p:stCondLst>
                                                <p:cond delay="0"/>
                                              </p:stCondLst>
                                            </p:cTn>
                                            <p:tgtEl>
                                              <p:spTgt spid="458"/>
                                            </p:tgtEl>
                                            <p:attrNameLst>
                                              <p:attrName>style.visibility</p:attrName>
                                            </p:attrNameLst>
                                          </p:cBhvr>
                                          <p:to>
                                            <p:strVal val="visible"/>
                                          </p:to>
                                        </p:set>
                                        <p:anim calcmode="lin" valueType="num">
                                          <p:cBhvr additive="base">
                                            <p:cTn id="122" dur="500"/>
                                            <p:tgtEl>
                                              <p:spTgt spid="458"/>
                                            </p:tgtEl>
                                            <p:attrNameLst>
                                              <p:attrName>ppt_x</p:attrName>
                                            </p:attrNameLst>
                                          </p:cBhvr>
                                          <p:tavLst>
                                            <p:tav tm="0">
                                              <p:val>
                                                <p:strVal val="#ppt_x-#ppt_w*1.125000"/>
                                              </p:val>
                                            </p:tav>
                                            <p:tav tm="100000">
                                              <p:val>
                                                <p:strVal val="#ppt_x"/>
                                              </p:val>
                                            </p:tav>
                                          </p:tavLst>
                                        </p:anim>
                                        <p:animEffect transition="in" filter="wipe(right)">
                                          <p:cBhvr>
                                            <p:cTn id="123" dur="500"/>
                                            <p:tgtEl>
                                              <p:spTgt spid="458"/>
                                            </p:tgtEl>
                                          </p:cBhvr>
                                        </p:animEffect>
                                      </p:childTnLst>
                                    </p:cTn>
                                  </p:par>
                                </p:childTnLst>
                              </p:cTn>
                            </p:par>
                            <p:par>
                              <p:cTn id="124" fill="hold">
                                <p:stCondLst>
                                  <p:cond delay="9500"/>
                                </p:stCondLst>
                                <p:childTnLst>
                                  <p:par>
                                    <p:cTn id="125" presetID="22" presetClass="entr" presetSubtype="8" fill="hold" grpId="0" nodeType="afterEffect">
                                      <p:stCondLst>
                                        <p:cond delay="0"/>
                                      </p:stCondLst>
                                      <p:childTnLst>
                                        <p:set>
                                          <p:cBhvr>
                                            <p:cTn id="126" dur="1" fill="hold">
                                              <p:stCondLst>
                                                <p:cond delay="0"/>
                                              </p:stCondLst>
                                            </p:cTn>
                                            <p:tgtEl>
                                              <p:spTgt spid="459"/>
                                            </p:tgtEl>
                                            <p:attrNameLst>
                                              <p:attrName>style.visibility</p:attrName>
                                            </p:attrNameLst>
                                          </p:cBhvr>
                                          <p:to>
                                            <p:strVal val="visible"/>
                                          </p:to>
                                        </p:set>
                                        <p:animEffect transition="in" filter="wipe(left)">
                                          <p:cBhvr>
                                            <p:cTn id="127" dur="500"/>
                                            <p:tgtEl>
                                              <p:spTgt spid="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0" animBg="1"/>
          <p:bldP spid="240" grpId="0"/>
          <p:bldP spid="241" grpId="0" animBg="1"/>
          <p:bldP spid="395" grpId="0" animBg="1"/>
          <p:bldP spid="396" grpId="0" animBg="1"/>
          <p:bldP spid="397" grpId="0" animBg="1"/>
          <p:bldP spid="398" grpId="0" animBg="1"/>
          <p:bldP spid="399" grpId="0" animBg="1"/>
          <p:bldP spid="452" grpId="0"/>
          <p:bldP spid="453" grpId="0"/>
          <p:bldP spid="454" grpId="0" animBg="1"/>
          <p:bldP spid="455" grpId="0"/>
          <p:bldP spid="456" grpId="0" animBg="1"/>
          <p:bldP spid="457" grpId="0"/>
          <p:bldP spid="458" grpId="0" animBg="1"/>
          <p:bldP spid="459" grpId="0"/>
          <p:bldP spid="460" grpId="0"/>
          <p:bldP spid="461" grpId="0"/>
          <p:bldP spid="462" grpId="0"/>
          <p:bldP spid="46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wipe(left)">
                                          <p:cBhvr>
                                            <p:cTn id="7" dur="500"/>
                                            <p:tgtEl>
                                              <p:spTgt spid="23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3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233"/>
                                            </p:tgtEl>
                                            <p:attrNameLst>
                                              <p:attrName>style.visibility</p:attrName>
                                            </p:attrNameLst>
                                          </p:cBhvr>
                                          <p:to>
                                            <p:strVal val="visible"/>
                                          </p:to>
                                        </p:set>
                                        <p:anim calcmode="lin" valueType="num">
                                          <p:cBhvr additive="base">
                                            <p:cTn id="14" dur="500" fill="hold"/>
                                            <p:tgtEl>
                                              <p:spTgt spid="233"/>
                                            </p:tgtEl>
                                            <p:attrNameLst>
                                              <p:attrName>ppt_x</p:attrName>
                                            </p:attrNameLst>
                                          </p:cBhvr>
                                          <p:tavLst>
                                            <p:tav tm="0">
                                              <p:val>
                                                <p:strVal val="1+#ppt_w/2"/>
                                              </p:val>
                                            </p:tav>
                                            <p:tav tm="100000">
                                              <p:val>
                                                <p:strVal val="#ppt_x"/>
                                              </p:val>
                                            </p:tav>
                                          </p:tavLst>
                                        </p:anim>
                                        <p:anim calcmode="lin" valueType="num">
                                          <p:cBhvr additive="base">
                                            <p:cTn id="15" dur="500" fill="hold"/>
                                            <p:tgtEl>
                                              <p:spTgt spid="23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240"/>
                                            </p:tgtEl>
                                            <p:attrNameLst>
                                              <p:attrName>style.visibility</p:attrName>
                                            </p:attrNameLst>
                                          </p:cBhvr>
                                          <p:to>
                                            <p:strVal val="visible"/>
                                          </p:to>
                                        </p:set>
                                        <p:animEffect transition="in" filter="barn(outVertical)">
                                          <p:cBhvr>
                                            <p:cTn id="19" dur="700"/>
                                            <p:tgtEl>
                                              <p:spTgt spid="24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42"/>
                                            </p:tgtEl>
                                            <p:attrNameLst>
                                              <p:attrName>style.visibility</p:attrName>
                                            </p:attrNameLst>
                                          </p:cBhvr>
                                          <p:to>
                                            <p:strVal val="visible"/>
                                          </p:to>
                                        </p:set>
                                        <p:animEffect transition="in" filter="fade">
                                          <p:cBhvr>
                                            <p:cTn id="23" dur="500"/>
                                            <p:tgtEl>
                                              <p:spTgt spid="242"/>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391"/>
                                            </p:tgtEl>
                                            <p:attrNameLst>
                                              <p:attrName>style.visibility</p:attrName>
                                            </p:attrNameLst>
                                          </p:cBhvr>
                                          <p:to>
                                            <p:strVal val="visible"/>
                                          </p:to>
                                        </p:set>
                                        <p:animEffect transition="in" filter="fade">
                                          <p:cBhvr>
                                            <p:cTn id="27" dur="1000"/>
                                            <p:tgtEl>
                                              <p:spTgt spid="391"/>
                                            </p:tgtEl>
                                          </p:cBhvr>
                                        </p:animEffect>
                                        <p:anim calcmode="lin" valueType="num">
                                          <p:cBhvr>
                                            <p:cTn id="28" dur="1000" fill="hold"/>
                                            <p:tgtEl>
                                              <p:spTgt spid="391"/>
                                            </p:tgtEl>
                                            <p:attrNameLst>
                                              <p:attrName>ppt_x</p:attrName>
                                            </p:attrNameLst>
                                          </p:cBhvr>
                                          <p:tavLst>
                                            <p:tav tm="0">
                                              <p:val>
                                                <p:strVal val="#ppt_x"/>
                                              </p:val>
                                            </p:tav>
                                            <p:tav tm="100000">
                                              <p:val>
                                                <p:strVal val="#ppt_x"/>
                                              </p:val>
                                            </p:tav>
                                          </p:tavLst>
                                        </p:anim>
                                        <p:anim calcmode="lin" valueType="num">
                                          <p:cBhvr>
                                            <p:cTn id="29" dur="1000" fill="hold"/>
                                            <p:tgtEl>
                                              <p:spTgt spid="39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400"/>
                                            </p:tgtEl>
                                            <p:attrNameLst>
                                              <p:attrName>style.visibility</p:attrName>
                                            </p:attrNameLst>
                                          </p:cBhvr>
                                          <p:to>
                                            <p:strVal val="visible"/>
                                          </p:to>
                                        </p:set>
                                        <p:animEffect transition="in" filter="fade">
                                          <p:cBhvr>
                                            <p:cTn id="33" dur="500"/>
                                            <p:tgtEl>
                                              <p:spTgt spid="400"/>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6"/>
                                            </p:tgtEl>
                                            <p:attrNameLst>
                                              <p:attrName>style.visibility</p:attrName>
                                            </p:attrNameLst>
                                          </p:cBhvr>
                                          <p:to>
                                            <p:strVal val="visible"/>
                                          </p:to>
                                        </p:set>
                                        <p:animEffect transition="in" filter="fade">
                                          <p:cBhvr>
                                            <p:cTn id="37" dur="500"/>
                                            <p:tgtEl>
                                              <p:spTgt spid="39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95"/>
                                            </p:tgtEl>
                                            <p:attrNameLst>
                                              <p:attrName>style.visibility</p:attrName>
                                            </p:attrNameLst>
                                          </p:cBhvr>
                                          <p:to>
                                            <p:strVal val="visible"/>
                                          </p:to>
                                        </p:set>
                                        <p:animEffect transition="in" filter="fade">
                                          <p:cBhvr>
                                            <p:cTn id="40" dur="500"/>
                                            <p:tgtEl>
                                              <p:spTgt spid="39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97"/>
                                            </p:tgtEl>
                                            <p:attrNameLst>
                                              <p:attrName>style.visibility</p:attrName>
                                            </p:attrNameLst>
                                          </p:cBhvr>
                                          <p:to>
                                            <p:strVal val="visible"/>
                                          </p:to>
                                        </p:set>
                                        <p:animEffect transition="in" filter="fade">
                                          <p:cBhvr>
                                            <p:cTn id="43" dur="500"/>
                                            <p:tgtEl>
                                              <p:spTgt spid="39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98"/>
                                            </p:tgtEl>
                                            <p:attrNameLst>
                                              <p:attrName>style.visibility</p:attrName>
                                            </p:attrNameLst>
                                          </p:cBhvr>
                                          <p:to>
                                            <p:strVal val="visible"/>
                                          </p:to>
                                        </p:set>
                                        <p:animEffect transition="in" filter="fade">
                                          <p:cBhvr>
                                            <p:cTn id="46" dur="500"/>
                                            <p:tgtEl>
                                              <p:spTgt spid="39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99"/>
                                            </p:tgtEl>
                                            <p:attrNameLst>
                                              <p:attrName>style.visibility</p:attrName>
                                            </p:attrNameLst>
                                          </p:cBhvr>
                                          <p:to>
                                            <p:strVal val="visible"/>
                                          </p:to>
                                        </p:set>
                                        <p:animEffect transition="in" filter="fade">
                                          <p:cBhvr>
                                            <p:cTn id="49" dur="500"/>
                                            <p:tgtEl>
                                              <p:spTgt spid="399"/>
                                            </p:tgtEl>
                                          </p:cBhvr>
                                        </p:animEffect>
                                      </p:childTnLst>
                                    </p:cTn>
                                  </p:par>
                                </p:childTnLst>
                              </p:cTn>
                            </p:par>
                            <p:par>
                              <p:cTn id="50" fill="hold">
                                <p:stCondLst>
                                  <p:cond delay="4500"/>
                                </p:stCondLst>
                                <p:childTnLst>
                                  <p:par>
                                    <p:cTn id="51" presetID="14" presetClass="entr" presetSubtype="10" fill="hold" grpId="0" nodeType="afterEffect">
                                      <p:stCondLst>
                                        <p:cond delay="0"/>
                                      </p:stCondLst>
                                      <p:childTnLst>
                                        <p:set>
                                          <p:cBhvr>
                                            <p:cTn id="52" dur="1" fill="hold">
                                              <p:stCondLst>
                                                <p:cond delay="0"/>
                                              </p:stCondLst>
                                            </p:cTn>
                                            <p:tgtEl>
                                              <p:spTgt spid="452"/>
                                            </p:tgtEl>
                                            <p:attrNameLst>
                                              <p:attrName>style.visibility</p:attrName>
                                            </p:attrNameLst>
                                          </p:cBhvr>
                                          <p:to>
                                            <p:strVal val="visible"/>
                                          </p:to>
                                        </p:set>
                                        <p:animEffect transition="in" filter="randombar(horizontal)">
                                          <p:cBhvr>
                                            <p:cTn id="53" dur="500"/>
                                            <p:tgtEl>
                                              <p:spTgt spid="452"/>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409"/>
                                            </p:tgtEl>
                                            <p:attrNameLst>
                                              <p:attrName>style.visibility</p:attrName>
                                            </p:attrNameLst>
                                          </p:cBhvr>
                                          <p:to>
                                            <p:strVal val="visible"/>
                                          </p:to>
                                        </p:set>
                                        <p:anim calcmode="lin" valueType="num">
                                          <p:cBhvr>
                                            <p:cTn id="57" dur="500" fill="hold"/>
                                            <p:tgtEl>
                                              <p:spTgt spid="409"/>
                                            </p:tgtEl>
                                            <p:attrNameLst>
                                              <p:attrName>ppt_w</p:attrName>
                                            </p:attrNameLst>
                                          </p:cBhvr>
                                          <p:tavLst>
                                            <p:tav tm="0">
                                              <p:val>
                                                <p:fltVal val="0"/>
                                              </p:val>
                                            </p:tav>
                                            <p:tav tm="100000">
                                              <p:val>
                                                <p:strVal val="#ppt_w"/>
                                              </p:val>
                                            </p:tav>
                                          </p:tavLst>
                                        </p:anim>
                                        <p:anim calcmode="lin" valueType="num">
                                          <p:cBhvr>
                                            <p:cTn id="58" dur="500" fill="hold"/>
                                            <p:tgtEl>
                                              <p:spTgt spid="409"/>
                                            </p:tgtEl>
                                            <p:attrNameLst>
                                              <p:attrName>ppt_h</p:attrName>
                                            </p:attrNameLst>
                                          </p:cBhvr>
                                          <p:tavLst>
                                            <p:tav tm="0">
                                              <p:val>
                                                <p:fltVal val="0"/>
                                              </p:val>
                                            </p:tav>
                                            <p:tav tm="100000">
                                              <p:val>
                                                <p:strVal val="#ppt_h"/>
                                              </p:val>
                                            </p:tav>
                                          </p:tavLst>
                                        </p:anim>
                                        <p:animEffect transition="in" filter="fade">
                                          <p:cBhvr>
                                            <p:cTn id="59" dur="500"/>
                                            <p:tgtEl>
                                              <p:spTgt spid="409"/>
                                            </p:tgtEl>
                                          </p:cBhvr>
                                        </p:animEffect>
                                      </p:childTnLst>
                                    </p:cTn>
                                  </p:par>
                                  <p:par>
                                    <p:cTn id="60" presetID="53" presetClass="entr" presetSubtype="16" fill="hold" nodeType="withEffect">
                                      <p:stCondLst>
                                        <p:cond delay="0"/>
                                      </p:stCondLst>
                                      <p:childTnLst>
                                        <p:set>
                                          <p:cBhvr>
                                            <p:cTn id="61" dur="1" fill="hold">
                                              <p:stCondLst>
                                                <p:cond delay="0"/>
                                              </p:stCondLst>
                                            </p:cTn>
                                            <p:tgtEl>
                                              <p:spTgt spid="421"/>
                                            </p:tgtEl>
                                            <p:attrNameLst>
                                              <p:attrName>style.visibility</p:attrName>
                                            </p:attrNameLst>
                                          </p:cBhvr>
                                          <p:to>
                                            <p:strVal val="visible"/>
                                          </p:to>
                                        </p:set>
                                        <p:anim calcmode="lin" valueType="num">
                                          <p:cBhvr>
                                            <p:cTn id="62" dur="500" fill="hold"/>
                                            <p:tgtEl>
                                              <p:spTgt spid="421"/>
                                            </p:tgtEl>
                                            <p:attrNameLst>
                                              <p:attrName>ppt_w</p:attrName>
                                            </p:attrNameLst>
                                          </p:cBhvr>
                                          <p:tavLst>
                                            <p:tav tm="0">
                                              <p:val>
                                                <p:fltVal val="0"/>
                                              </p:val>
                                            </p:tav>
                                            <p:tav tm="100000">
                                              <p:val>
                                                <p:strVal val="#ppt_w"/>
                                              </p:val>
                                            </p:tav>
                                          </p:tavLst>
                                        </p:anim>
                                        <p:anim calcmode="lin" valueType="num">
                                          <p:cBhvr>
                                            <p:cTn id="63" dur="500" fill="hold"/>
                                            <p:tgtEl>
                                              <p:spTgt spid="421"/>
                                            </p:tgtEl>
                                            <p:attrNameLst>
                                              <p:attrName>ppt_h</p:attrName>
                                            </p:attrNameLst>
                                          </p:cBhvr>
                                          <p:tavLst>
                                            <p:tav tm="0">
                                              <p:val>
                                                <p:fltVal val="0"/>
                                              </p:val>
                                            </p:tav>
                                            <p:tav tm="100000">
                                              <p:val>
                                                <p:strVal val="#ppt_h"/>
                                              </p:val>
                                            </p:tav>
                                          </p:tavLst>
                                        </p:anim>
                                        <p:animEffect transition="in" filter="fade">
                                          <p:cBhvr>
                                            <p:cTn id="64" dur="500"/>
                                            <p:tgtEl>
                                              <p:spTgt spid="421"/>
                                            </p:tgtEl>
                                          </p:cBhvr>
                                        </p:animEffect>
                                      </p:childTnLst>
                                    </p:cTn>
                                  </p:par>
                                  <p:par>
                                    <p:cTn id="65" presetID="53" presetClass="entr" presetSubtype="16" fill="hold" nodeType="withEffect">
                                      <p:stCondLst>
                                        <p:cond delay="0"/>
                                      </p:stCondLst>
                                      <p:childTnLst>
                                        <p:set>
                                          <p:cBhvr>
                                            <p:cTn id="66" dur="1" fill="hold">
                                              <p:stCondLst>
                                                <p:cond delay="0"/>
                                              </p:stCondLst>
                                            </p:cTn>
                                            <p:tgtEl>
                                              <p:spTgt spid="434"/>
                                            </p:tgtEl>
                                            <p:attrNameLst>
                                              <p:attrName>style.visibility</p:attrName>
                                            </p:attrNameLst>
                                          </p:cBhvr>
                                          <p:to>
                                            <p:strVal val="visible"/>
                                          </p:to>
                                        </p:set>
                                        <p:anim calcmode="lin" valueType="num">
                                          <p:cBhvr>
                                            <p:cTn id="67" dur="500" fill="hold"/>
                                            <p:tgtEl>
                                              <p:spTgt spid="434"/>
                                            </p:tgtEl>
                                            <p:attrNameLst>
                                              <p:attrName>ppt_w</p:attrName>
                                            </p:attrNameLst>
                                          </p:cBhvr>
                                          <p:tavLst>
                                            <p:tav tm="0">
                                              <p:val>
                                                <p:fltVal val="0"/>
                                              </p:val>
                                            </p:tav>
                                            <p:tav tm="100000">
                                              <p:val>
                                                <p:strVal val="#ppt_w"/>
                                              </p:val>
                                            </p:tav>
                                          </p:tavLst>
                                        </p:anim>
                                        <p:anim calcmode="lin" valueType="num">
                                          <p:cBhvr>
                                            <p:cTn id="68" dur="500" fill="hold"/>
                                            <p:tgtEl>
                                              <p:spTgt spid="434"/>
                                            </p:tgtEl>
                                            <p:attrNameLst>
                                              <p:attrName>ppt_h</p:attrName>
                                            </p:attrNameLst>
                                          </p:cBhvr>
                                          <p:tavLst>
                                            <p:tav tm="0">
                                              <p:val>
                                                <p:fltVal val="0"/>
                                              </p:val>
                                            </p:tav>
                                            <p:tav tm="100000">
                                              <p:val>
                                                <p:strVal val="#ppt_h"/>
                                              </p:val>
                                            </p:tav>
                                          </p:tavLst>
                                        </p:anim>
                                        <p:animEffect transition="in" filter="fade">
                                          <p:cBhvr>
                                            <p:cTn id="69" dur="500"/>
                                            <p:tgtEl>
                                              <p:spTgt spid="434"/>
                                            </p:tgtEl>
                                          </p:cBhvr>
                                        </p:animEffect>
                                      </p:childTnLst>
                                    </p:cTn>
                                  </p:par>
                                  <p:par>
                                    <p:cTn id="70" presetID="53" presetClass="entr" presetSubtype="16" fill="hold" nodeType="withEffect">
                                      <p:stCondLst>
                                        <p:cond delay="0"/>
                                      </p:stCondLst>
                                      <p:childTnLst>
                                        <p:set>
                                          <p:cBhvr>
                                            <p:cTn id="71" dur="1" fill="hold">
                                              <p:stCondLst>
                                                <p:cond delay="0"/>
                                              </p:stCondLst>
                                            </p:cTn>
                                            <p:tgtEl>
                                              <p:spTgt spid="444"/>
                                            </p:tgtEl>
                                            <p:attrNameLst>
                                              <p:attrName>style.visibility</p:attrName>
                                            </p:attrNameLst>
                                          </p:cBhvr>
                                          <p:to>
                                            <p:strVal val="visible"/>
                                          </p:to>
                                        </p:set>
                                        <p:anim calcmode="lin" valueType="num">
                                          <p:cBhvr>
                                            <p:cTn id="72" dur="500" fill="hold"/>
                                            <p:tgtEl>
                                              <p:spTgt spid="444"/>
                                            </p:tgtEl>
                                            <p:attrNameLst>
                                              <p:attrName>ppt_w</p:attrName>
                                            </p:attrNameLst>
                                          </p:cBhvr>
                                          <p:tavLst>
                                            <p:tav tm="0">
                                              <p:val>
                                                <p:fltVal val="0"/>
                                              </p:val>
                                            </p:tav>
                                            <p:tav tm="100000">
                                              <p:val>
                                                <p:strVal val="#ppt_w"/>
                                              </p:val>
                                            </p:tav>
                                          </p:tavLst>
                                        </p:anim>
                                        <p:anim calcmode="lin" valueType="num">
                                          <p:cBhvr>
                                            <p:cTn id="73" dur="500" fill="hold"/>
                                            <p:tgtEl>
                                              <p:spTgt spid="444"/>
                                            </p:tgtEl>
                                            <p:attrNameLst>
                                              <p:attrName>ppt_h</p:attrName>
                                            </p:attrNameLst>
                                          </p:cBhvr>
                                          <p:tavLst>
                                            <p:tav tm="0">
                                              <p:val>
                                                <p:fltVal val="0"/>
                                              </p:val>
                                            </p:tav>
                                            <p:tav tm="100000">
                                              <p:val>
                                                <p:strVal val="#ppt_h"/>
                                              </p:val>
                                            </p:tav>
                                          </p:tavLst>
                                        </p:anim>
                                        <p:animEffect transition="in" filter="fade">
                                          <p:cBhvr>
                                            <p:cTn id="74" dur="500"/>
                                            <p:tgtEl>
                                              <p:spTgt spid="444"/>
                                            </p:tgtEl>
                                          </p:cBhvr>
                                        </p:animEffect>
                                      </p:childTnLst>
                                    </p:cTn>
                                  </p:par>
                                </p:childTnLst>
                              </p:cTn>
                            </p:par>
                            <p:par>
                              <p:cTn id="75" fill="hold">
                                <p:stCondLst>
                                  <p:cond delay="5500"/>
                                </p:stCondLst>
                                <p:childTnLst>
                                  <p:par>
                                    <p:cTn id="76" presetID="2" presetClass="entr" presetSubtype="2" fill="hold" grpId="0" nodeType="afterEffect">
                                      <p:stCondLst>
                                        <p:cond delay="0"/>
                                      </p:stCondLst>
                                      <p:childTnLst>
                                        <p:set>
                                          <p:cBhvr>
                                            <p:cTn id="77" dur="1" fill="hold">
                                              <p:stCondLst>
                                                <p:cond delay="0"/>
                                              </p:stCondLst>
                                            </p:cTn>
                                            <p:tgtEl>
                                              <p:spTgt spid="462"/>
                                            </p:tgtEl>
                                            <p:attrNameLst>
                                              <p:attrName>style.visibility</p:attrName>
                                            </p:attrNameLst>
                                          </p:cBhvr>
                                          <p:to>
                                            <p:strVal val="visible"/>
                                          </p:to>
                                        </p:set>
                                        <p:anim calcmode="lin" valueType="num">
                                          <p:cBhvr additive="base">
                                            <p:cTn id="78" dur="500" fill="hold"/>
                                            <p:tgtEl>
                                              <p:spTgt spid="462"/>
                                            </p:tgtEl>
                                            <p:attrNameLst>
                                              <p:attrName>ppt_x</p:attrName>
                                            </p:attrNameLst>
                                          </p:cBhvr>
                                          <p:tavLst>
                                            <p:tav tm="0">
                                              <p:val>
                                                <p:strVal val="1+#ppt_w/2"/>
                                              </p:val>
                                            </p:tav>
                                            <p:tav tm="100000">
                                              <p:val>
                                                <p:strVal val="#ppt_x"/>
                                              </p:val>
                                            </p:tav>
                                          </p:tavLst>
                                        </p:anim>
                                        <p:anim calcmode="lin" valueType="num">
                                          <p:cBhvr additive="base">
                                            <p:cTn id="79" dur="500" fill="hold"/>
                                            <p:tgtEl>
                                              <p:spTgt spid="462"/>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461"/>
                                            </p:tgtEl>
                                            <p:attrNameLst>
                                              <p:attrName>style.visibility</p:attrName>
                                            </p:attrNameLst>
                                          </p:cBhvr>
                                          <p:to>
                                            <p:strVal val="visible"/>
                                          </p:to>
                                        </p:set>
                                        <p:anim calcmode="lin" valueType="num">
                                          <p:cBhvr additive="base">
                                            <p:cTn id="82" dur="500" fill="hold"/>
                                            <p:tgtEl>
                                              <p:spTgt spid="461"/>
                                            </p:tgtEl>
                                            <p:attrNameLst>
                                              <p:attrName>ppt_x</p:attrName>
                                            </p:attrNameLst>
                                          </p:cBhvr>
                                          <p:tavLst>
                                            <p:tav tm="0">
                                              <p:val>
                                                <p:strVal val="1+#ppt_w/2"/>
                                              </p:val>
                                            </p:tav>
                                            <p:tav tm="100000">
                                              <p:val>
                                                <p:strVal val="#ppt_x"/>
                                              </p:val>
                                            </p:tav>
                                          </p:tavLst>
                                        </p:anim>
                                        <p:anim calcmode="lin" valueType="num">
                                          <p:cBhvr additive="base">
                                            <p:cTn id="83" dur="500" fill="hold"/>
                                            <p:tgtEl>
                                              <p:spTgt spid="461"/>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460"/>
                                            </p:tgtEl>
                                            <p:attrNameLst>
                                              <p:attrName>style.visibility</p:attrName>
                                            </p:attrNameLst>
                                          </p:cBhvr>
                                          <p:to>
                                            <p:strVal val="visible"/>
                                          </p:to>
                                        </p:set>
                                        <p:anim calcmode="lin" valueType="num">
                                          <p:cBhvr additive="base">
                                            <p:cTn id="86" dur="500" fill="hold"/>
                                            <p:tgtEl>
                                              <p:spTgt spid="460"/>
                                            </p:tgtEl>
                                            <p:attrNameLst>
                                              <p:attrName>ppt_x</p:attrName>
                                            </p:attrNameLst>
                                          </p:cBhvr>
                                          <p:tavLst>
                                            <p:tav tm="0">
                                              <p:val>
                                                <p:strVal val="1+#ppt_w/2"/>
                                              </p:val>
                                            </p:tav>
                                            <p:tav tm="100000">
                                              <p:val>
                                                <p:strVal val="#ppt_x"/>
                                              </p:val>
                                            </p:tav>
                                          </p:tavLst>
                                        </p:anim>
                                        <p:anim calcmode="lin" valueType="num">
                                          <p:cBhvr additive="base">
                                            <p:cTn id="87" dur="500" fill="hold"/>
                                            <p:tgtEl>
                                              <p:spTgt spid="460"/>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463"/>
                                            </p:tgtEl>
                                            <p:attrNameLst>
                                              <p:attrName>style.visibility</p:attrName>
                                            </p:attrNameLst>
                                          </p:cBhvr>
                                          <p:to>
                                            <p:strVal val="visible"/>
                                          </p:to>
                                        </p:set>
                                        <p:anim calcmode="lin" valueType="num">
                                          <p:cBhvr additive="base">
                                            <p:cTn id="90" dur="500" fill="hold"/>
                                            <p:tgtEl>
                                              <p:spTgt spid="463"/>
                                            </p:tgtEl>
                                            <p:attrNameLst>
                                              <p:attrName>ppt_x</p:attrName>
                                            </p:attrNameLst>
                                          </p:cBhvr>
                                          <p:tavLst>
                                            <p:tav tm="0">
                                              <p:val>
                                                <p:strVal val="1+#ppt_w/2"/>
                                              </p:val>
                                            </p:tav>
                                            <p:tav tm="100000">
                                              <p:val>
                                                <p:strVal val="#ppt_x"/>
                                              </p:val>
                                            </p:tav>
                                          </p:tavLst>
                                        </p:anim>
                                        <p:anim calcmode="lin" valueType="num">
                                          <p:cBhvr additive="base">
                                            <p:cTn id="91" dur="500" fill="hold"/>
                                            <p:tgtEl>
                                              <p:spTgt spid="463"/>
                                            </p:tgtEl>
                                            <p:attrNameLst>
                                              <p:attrName>ppt_y</p:attrName>
                                            </p:attrNameLst>
                                          </p:cBhvr>
                                          <p:tavLst>
                                            <p:tav tm="0">
                                              <p:val>
                                                <p:strVal val="#ppt_y"/>
                                              </p:val>
                                            </p:tav>
                                            <p:tav tm="100000">
                                              <p:val>
                                                <p:strVal val="#ppt_y"/>
                                              </p:val>
                                            </p:tav>
                                          </p:tavLst>
                                        </p:anim>
                                      </p:childTnLst>
                                    </p:cTn>
                                  </p:par>
                                </p:childTnLst>
                              </p:cTn>
                            </p:par>
                            <p:par>
                              <p:cTn id="92" fill="hold">
                                <p:stCondLst>
                                  <p:cond delay="6000"/>
                                </p:stCondLst>
                                <p:childTnLst>
                                  <p:par>
                                    <p:cTn id="93" presetID="12" presetClass="entr" presetSubtype="8" fill="hold" grpId="0" nodeType="afterEffect">
                                      <p:stCondLst>
                                        <p:cond delay="0"/>
                                      </p:stCondLst>
                                      <p:childTnLst>
                                        <p:set>
                                          <p:cBhvr>
                                            <p:cTn id="94" dur="1" fill="hold">
                                              <p:stCondLst>
                                                <p:cond delay="0"/>
                                              </p:stCondLst>
                                            </p:cTn>
                                            <p:tgtEl>
                                              <p:spTgt spid="241"/>
                                            </p:tgtEl>
                                            <p:attrNameLst>
                                              <p:attrName>style.visibility</p:attrName>
                                            </p:attrNameLst>
                                          </p:cBhvr>
                                          <p:to>
                                            <p:strVal val="visible"/>
                                          </p:to>
                                        </p:set>
                                        <p:anim calcmode="lin" valueType="num">
                                          <p:cBhvr additive="base">
                                            <p:cTn id="95" dur="500"/>
                                            <p:tgtEl>
                                              <p:spTgt spid="241"/>
                                            </p:tgtEl>
                                            <p:attrNameLst>
                                              <p:attrName>ppt_x</p:attrName>
                                            </p:attrNameLst>
                                          </p:cBhvr>
                                          <p:tavLst>
                                            <p:tav tm="0">
                                              <p:val>
                                                <p:strVal val="#ppt_x-#ppt_w*1.125000"/>
                                              </p:val>
                                            </p:tav>
                                            <p:tav tm="100000">
                                              <p:val>
                                                <p:strVal val="#ppt_x"/>
                                              </p:val>
                                            </p:tav>
                                          </p:tavLst>
                                        </p:anim>
                                        <p:animEffect transition="in" filter="wipe(right)">
                                          <p:cBhvr>
                                            <p:cTn id="96" dur="500"/>
                                            <p:tgtEl>
                                              <p:spTgt spid="241"/>
                                            </p:tgtEl>
                                          </p:cBhvr>
                                        </p:animEffect>
                                      </p:childTnLst>
                                    </p:cTn>
                                  </p:par>
                                </p:childTnLst>
                              </p:cTn>
                            </p:par>
                            <p:par>
                              <p:cTn id="97" fill="hold">
                                <p:stCondLst>
                                  <p:cond delay="6500"/>
                                </p:stCondLst>
                                <p:childTnLst>
                                  <p:par>
                                    <p:cTn id="98" presetID="22" presetClass="entr" presetSubtype="8" fill="hold" grpId="0" nodeType="afterEffect">
                                      <p:stCondLst>
                                        <p:cond delay="0"/>
                                      </p:stCondLst>
                                      <p:childTnLst>
                                        <p:set>
                                          <p:cBhvr>
                                            <p:cTn id="99" dur="1" fill="hold">
                                              <p:stCondLst>
                                                <p:cond delay="0"/>
                                              </p:stCondLst>
                                            </p:cTn>
                                            <p:tgtEl>
                                              <p:spTgt spid="453"/>
                                            </p:tgtEl>
                                            <p:attrNameLst>
                                              <p:attrName>style.visibility</p:attrName>
                                            </p:attrNameLst>
                                          </p:cBhvr>
                                          <p:to>
                                            <p:strVal val="visible"/>
                                          </p:to>
                                        </p:set>
                                        <p:animEffect transition="in" filter="wipe(left)">
                                          <p:cBhvr>
                                            <p:cTn id="100" dur="500"/>
                                            <p:tgtEl>
                                              <p:spTgt spid="453"/>
                                            </p:tgtEl>
                                          </p:cBhvr>
                                        </p:animEffect>
                                      </p:childTnLst>
                                    </p:cTn>
                                  </p:par>
                                </p:childTnLst>
                              </p:cTn>
                            </p:par>
                            <p:par>
                              <p:cTn id="101" fill="hold">
                                <p:stCondLst>
                                  <p:cond delay="7000"/>
                                </p:stCondLst>
                                <p:childTnLst>
                                  <p:par>
                                    <p:cTn id="102" presetID="12" presetClass="entr" presetSubtype="8" fill="hold" grpId="0" nodeType="afterEffect">
                                      <p:stCondLst>
                                        <p:cond delay="0"/>
                                      </p:stCondLst>
                                      <p:childTnLst>
                                        <p:set>
                                          <p:cBhvr>
                                            <p:cTn id="103" dur="1" fill="hold">
                                              <p:stCondLst>
                                                <p:cond delay="0"/>
                                              </p:stCondLst>
                                            </p:cTn>
                                            <p:tgtEl>
                                              <p:spTgt spid="454"/>
                                            </p:tgtEl>
                                            <p:attrNameLst>
                                              <p:attrName>style.visibility</p:attrName>
                                            </p:attrNameLst>
                                          </p:cBhvr>
                                          <p:to>
                                            <p:strVal val="visible"/>
                                          </p:to>
                                        </p:set>
                                        <p:anim calcmode="lin" valueType="num">
                                          <p:cBhvr additive="base">
                                            <p:cTn id="104" dur="500"/>
                                            <p:tgtEl>
                                              <p:spTgt spid="454"/>
                                            </p:tgtEl>
                                            <p:attrNameLst>
                                              <p:attrName>ppt_x</p:attrName>
                                            </p:attrNameLst>
                                          </p:cBhvr>
                                          <p:tavLst>
                                            <p:tav tm="0">
                                              <p:val>
                                                <p:strVal val="#ppt_x-#ppt_w*1.125000"/>
                                              </p:val>
                                            </p:tav>
                                            <p:tav tm="100000">
                                              <p:val>
                                                <p:strVal val="#ppt_x"/>
                                              </p:val>
                                            </p:tav>
                                          </p:tavLst>
                                        </p:anim>
                                        <p:animEffect transition="in" filter="wipe(right)">
                                          <p:cBhvr>
                                            <p:cTn id="105" dur="500"/>
                                            <p:tgtEl>
                                              <p:spTgt spid="454"/>
                                            </p:tgtEl>
                                          </p:cBhvr>
                                        </p:animEffect>
                                      </p:childTnLst>
                                    </p:cTn>
                                  </p:par>
                                </p:childTnLst>
                              </p:cTn>
                            </p:par>
                            <p:par>
                              <p:cTn id="106" fill="hold">
                                <p:stCondLst>
                                  <p:cond delay="7500"/>
                                </p:stCondLst>
                                <p:childTnLst>
                                  <p:par>
                                    <p:cTn id="107" presetID="22" presetClass="entr" presetSubtype="8" fill="hold" grpId="0" nodeType="afterEffect">
                                      <p:stCondLst>
                                        <p:cond delay="0"/>
                                      </p:stCondLst>
                                      <p:childTnLst>
                                        <p:set>
                                          <p:cBhvr>
                                            <p:cTn id="108" dur="1" fill="hold">
                                              <p:stCondLst>
                                                <p:cond delay="0"/>
                                              </p:stCondLst>
                                            </p:cTn>
                                            <p:tgtEl>
                                              <p:spTgt spid="455"/>
                                            </p:tgtEl>
                                            <p:attrNameLst>
                                              <p:attrName>style.visibility</p:attrName>
                                            </p:attrNameLst>
                                          </p:cBhvr>
                                          <p:to>
                                            <p:strVal val="visible"/>
                                          </p:to>
                                        </p:set>
                                        <p:animEffect transition="in" filter="wipe(left)">
                                          <p:cBhvr>
                                            <p:cTn id="109" dur="500"/>
                                            <p:tgtEl>
                                              <p:spTgt spid="455"/>
                                            </p:tgtEl>
                                          </p:cBhvr>
                                        </p:animEffect>
                                      </p:childTnLst>
                                    </p:cTn>
                                  </p:par>
                                </p:childTnLst>
                              </p:cTn>
                            </p:par>
                            <p:par>
                              <p:cTn id="110" fill="hold">
                                <p:stCondLst>
                                  <p:cond delay="8000"/>
                                </p:stCondLst>
                                <p:childTnLst>
                                  <p:par>
                                    <p:cTn id="111" presetID="12" presetClass="entr" presetSubtype="8" fill="hold" grpId="0" nodeType="afterEffect">
                                      <p:stCondLst>
                                        <p:cond delay="0"/>
                                      </p:stCondLst>
                                      <p:childTnLst>
                                        <p:set>
                                          <p:cBhvr>
                                            <p:cTn id="112" dur="1" fill="hold">
                                              <p:stCondLst>
                                                <p:cond delay="0"/>
                                              </p:stCondLst>
                                            </p:cTn>
                                            <p:tgtEl>
                                              <p:spTgt spid="456"/>
                                            </p:tgtEl>
                                            <p:attrNameLst>
                                              <p:attrName>style.visibility</p:attrName>
                                            </p:attrNameLst>
                                          </p:cBhvr>
                                          <p:to>
                                            <p:strVal val="visible"/>
                                          </p:to>
                                        </p:set>
                                        <p:anim calcmode="lin" valueType="num">
                                          <p:cBhvr additive="base">
                                            <p:cTn id="113" dur="500"/>
                                            <p:tgtEl>
                                              <p:spTgt spid="456"/>
                                            </p:tgtEl>
                                            <p:attrNameLst>
                                              <p:attrName>ppt_x</p:attrName>
                                            </p:attrNameLst>
                                          </p:cBhvr>
                                          <p:tavLst>
                                            <p:tav tm="0">
                                              <p:val>
                                                <p:strVal val="#ppt_x-#ppt_w*1.125000"/>
                                              </p:val>
                                            </p:tav>
                                            <p:tav tm="100000">
                                              <p:val>
                                                <p:strVal val="#ppt_x"/>
                                              </p:val>
                                            </p:tav>
                                          </p:tavLst>
                                        </p:anim>
                                        <p:animEffect transition="in" filter="wipe(right)">
                                          <p:cBhvr>
                                            <p:cTn id="114" dur="500"/>
                                            <p:tgtEl>
                                              <p:spTgt spid="456"/>
                                            </p:tgtEl>
                                          </p:cBhvr>
                                        </p:animEffect>
                                      </p:childTnLst>
                                    </p:cTn>
                                  </p:par>
                                </p:childTnLst>
                              </p:cTn>
                            </p:par>
                            <p:par>
                              <p:cTn id="115" fill="hold">
                                <p:stCondLst>
                                  <p:cond delay="8500"/>
                                </p:stCondLst>
                                <p:childTnLst>
                                  <p:par>
                                    <p:cTn id="116" presetID="22" presetClass="entr" presetSubtype="8" fill="hold" grpId="0" nodeType="afterEffect">
                                      <p:stCondLst>
                                        <p:cond delay="0"/>
                                      </p:stCondLst>
                                      <p:childTnLst>
                                        <p:set>
                                          <p:cBhvr>
                                            <p:cTn id="117" dur="1" fill="hold">
                                              <p:stCondLst>
                                                <p:cond delay="0"/>
                                              </p:stCondLst>
                                            </p:cTn>
                                            <p:tgtEl>
                                              <p:spTgt spid="457"/>
                                            </p:tgtEl>
                                            <p:attrNameLst>
                                              <p:attrName>style.visibility</p:attrName>
                                            </p:attrNameLst>
                                          </p:cBhvr>
                                          <p:to>
                                            <p:strVal val="visible"/>
                                          </p:to>
                                        </p:set>
                                        <p:animEffect transition="in" filter="wipe(left)">
                                          <p:cBhvr>
                                            <p:cTn id="118" dur="500"/>
                                            <p:tgtEl>
                                              <p:spTgt spid="457"/>
                                            </p:tgtEl>
                                          </p:cBhvr>
                                        </p:animEffect>
                                      </p:childTnLst>
                                    </p:cTn>
                                  </p:par>
                                </p:childTnLst>
                              </p:cTn>
                            </p:par>
                            <p:par>
                              <p:cTn id="119" fill="hold">
                                <p:stCondLst>
                                  <p:cond delay="9000"/>
                                </p:stCondLst>
                                <p:childTnLst>
                                  <p:par>
                                    <p:cTn id="120" presetID="12" presetClass="entr" presetSubtype="8" fill="hold" grpId="0" nodeType="afterEffect">
                                      <p:stCondLst>
                                        <p:cond delay="0"/>
                                      </p:stCondLst>
                                      <p:childTnLst>
                                        <p:set>
                                          <p:cBhvr>
                                            <p:cTn id="121" dur="1" fill="hold">
                                              <p:stCondLst>
                                                <p:cond delay="0"/>
                                              </p:stCondLst>
                                            </p:cTn>
                                            <p:tgtEl>
                                              <p:spTgt spid="458"/>
                                            </p:tgtEl>
                                            <p:attrNameLst>
                                              <p:attrName>style.visibility</p:attrName>
                                            </p:attrNameLst>
                                          </p:cBhvr>
                                          <p:to>
                                            <p:strVal val="visible"/>
                                          </p:to>
                                        </p:set>
                                        <p:anim calcmode="lin" valueType="num">
                                          <p:cBhvr additive="base">
                                            <p:cTn id="122" dur="500"/>
                                            <p:tgtEl>
                                              <p:spTgt spid="458"/>
                                            </p:tgtEl>
                                            <p:attrNameLst>
                                              <p:attrName>ppt_x</p:attrName>
                                            </p:attrNameLst>
                                          </p:cBhvr>
                                          <p:tavLst>
                                            <p:tav tm="0">
                                              <p:val>
                                                <p:strVal val="#ppt_x-#ppt_w*1.125000"/>
                                              </p:val>
                                            </p:tav>
                                            <p:tav tm="100000">
                                              <p:val>
                                                <p:strVal val="#ppt_x"/>
                                              </p:val>
                                            </p:tav>
                                          </p:tavLst>
                                        </p:anim>
                                        <p:animEffect transition="in" filter="wipe(right)">
                                          <p:cBhvr>
                                            <p:cTn id="123" dur="500"/>
                                            <p:tgtEl>
                                              <p:spTgt spid="458"/>
                                            </p:tgtEl>
                                          </p:cBhvr>
                                        </p:animEffect>
                                      </p:childTnLst>
                                    </p:cTn>
                                  </p:par>
                                </p:childTnLst>
                              </p:cTn>
                            </p:par>
                            <p:par>
                              <p:cTn id="124" fill="hold">
                                <p:stCondLst>
                                  <p:cond delay="9500"/>
                                </p:stCondLst>
                                <p:childTnLst>
                                  <p:par>
                                    <p:cTn id="125" presetID="22" presetClass="entr" presetSubtype="8" fill="hold" grpId="0" nodeType="afterEffect">
                                      <p:stCondLst>
                                        <p:cond delay="0"/>
                                      </p:stCondLst>
                                      <p:childTnLst>
                                        <p:set>
                                          <p:cBhvr>
                                            <p:cTn id="126" dur="1" fill="hold">
                                              <p:stCondLst>
                                                <p:cond delay="0"/>
                                              </p:stCondLst>
                                            </p:cTn>
                                            <p:tgtEl>
                                              <p:spTgt spid="459"/>
                                            </p:tgtEl>
                                            <p:attrNameLst>
                                              <p:attrName>style.visibility</p:attrName>
                                            </p:attrNameLst>
                                          </p:cBhvr>
                                          <p:to>
                                            <p:strVal val="visible"/>
                                          </p:to>
                                        </p:set>
                                        <p:animEffect transition="in" filter="wipe(left)">
                                          <p:cBhvr>
                                            <p:cTn id="127" dur="500"/>
                                            <p:tgtEl>
                                              <p:spTgt spid="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0" animBg="1"/>
          <p:bldP spid="240" grpId="0"/>
          <p:bldP spid="241" grpId="0" animBg="1"/>
          <p:bldP spid="395" grpId="0" animBg="1"/>
          <p:bldP spid="396" grpId="0" animBg="1"/>
          <p:bldP spid="397" grpId="0" animBg="1"/>
          <p:bldP spid="398" grpId="0" animBg="1"/>
          <p:bldP spid="399" grpId="0" animBg="1"/>
          <p:bldP spid="452" grpId="0"/>
          <p:bldP spid="453" grpId="0"/>
          <p:bldP spid="454" grpId="0" animBg="1"/>
          <p:bldP spid="455" grpId="0"/>
          <p:bldP spid="456" grpId="0" animBg="1"/>
          <p:bldP spid="457" grpId="0"/>
          <p:bldP spid="458" grpId="0" animBg="1"/>
          <p:bldP spid="459" grpId="0"/>
          <p:bldP spid="460" grpId="0"/>
          <p:bldP spid="461" grpId="0"/>
          <p:bldP spid="462" grpId="0"/>
          <p:bldP spid="463"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847662" y="1996374"/>
            <a:ext cx="2072960" cy="2584754"/>
            <a:chOff x="3295850" y="1908877"/>
            <a:chExt cx="3738030" cy="4660916"/>
          </a:xfrm>
        </p:grpSpPr>
        <p:sp>
          <p:nvSpPr>
            <p:cNvPr id="35" name="圆角矩形 34"/>
            <p:cNvSpPr/>
            <p:nvPr/>
          </p:nvSpPr>
          <p:spPr>
            <a:xfrm rot="2760000">
              <a:off x="3098889" y="2634801"/>
              <a:ext cx="4660916" cy="3209067"/>
            </a:xfrm>
            <a:prstGeom prst="roundRect">
              <a:avLst>
                <a:gd name="adj" fmla="val 50000"/>
              </a:avLst>
            </a:prstGeom>
            <a:gradFill>
              <a:gsLst>
                <a:gs pos="33000">
                  <a:srgbClr val="6C6C6C">
                    <a:alpha val="42000"/>
                  </a:srgbClr>
                </a:gs>
                <a:gs pos="0">
                  <a:sysClr val="windowText" lastClr="000000">
                    <a:alpha val="54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37" name="圆角矩形 36"/>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B0F0"/>
                </a:gs>
              </a:gsLst>
              <a:lin ang="2700000" scaled="1"/>
              <a:tileRect/>
            </a:gradFill>
            <a:ln w="25400">
              <a:gradFill flip="none" rotWithShape="1">
                <a:gsLst>
                  <a:gs pos="100000">
                    <a:srgbClr val="00B0F0"/>
                  </a:gs>
                  <a:gs pos="0">
                    <a:srgbClr val="0070C0"/>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39" name="圆角矩形 38"/>
          <p:cNvSpPr/>
          <p:nvPr/>
        </p:nvSpPr>
        <p:spPr>
          <a:xfrm>
            <a:off x="3401387" y="2460901"/>
            <a:ext cx="3894951" cy="751080"/>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0" name="组合 39"/>
          <p:cNvGrpSpPr/>
          <p:nvPr/>
        </p:nvGrpSpPr>
        <p:grpSpPr>
          <a:xfrm>
            <a:off x="3471676" y="2774758"/>
            <a:ext cx="118508" cy="118509"/>
            <a:chOff x="4486616" y="3001075"/>
            <a:chExt cx="274695" cy="274699"/>
          </a:xfrm>
        </p:grpSpPr>
        <p:sp>
          <p:nvSpPr>
            <p:cNvPr id="41" name="椭圆 4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2" name="椭圆 4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3" name="组合 42"/>
          <p:cNvGrpSpPr/>
          <p:nvPr/>
        </p:nvGrpSpPr>
        <p:grpSpPr>
          <a:xfrm>
            <a:off x="3172171" y="2774758"/>
            <a:ext cx="118508" cy="118509"/>
            <a:chOff x="4486616" y="3001075"/>
            <a:chExt cx="274695" cy="274699"/>
          </a:xfrm>
        </p:grpSpPr>
        <p:sp>
          <p:nvSpPr>
            <p:cNvPr id="44" name="椭圆 43"/>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5" name="椭圆 44"/>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6" name="组合 45"/>
          <p:cNvGrpSpPr/>
          <p:nvPr/>
        </p:nvGrpSpPr>
        <p:grpSpPr>
          <a:xfrm>
            <a:off x="3238728" y="2808420"/>
            <a:ext cx="288238" cy="46073"/>
            <a:chOff x="4318304" y="3089060"/>
            <a:chExt cx="384317" cy="61430"/>
          </a:xfrm>
        </p:grpSpPr>
        <p:sp>
          <p:nvSpPr>
            <p:cNvPr id="47" name="圆角矩形 46"/>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8" name="圆角矩形 47"/>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49" name="文本框 18"/>
          <p:cNvSpPr txBox="1"/>
          <p:nvPr/>
        </p:nvSpPr>
        <p:spPr>
          <a:xfrm>
            <a:off x="4213574" y="2585813"/>
            <a:ext cx="2629909" cy="5078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2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0" name="组合 49"/>
          <p:cNvGrpSpPr/>
          <p:nvPr/>
        </p:nvGrpSpPr>
        <p:grpSpPr>
          <a:xfrm>
            <a:off x="2292908" y="2564469"/>
            <a:ext cx="589923" cy="553376"/>
            <a:chOff x="3108756" y="2110160"/>
            <a:chExt cx="745081" cy="698920"/>
          </a:xfrm>
          <a:solidFill>
            <a:sysClr val="window" lastClr="FFFFFF"/>
          </a:solidFill>
        </p:grpSpPr>
        <p:sp>
          <p:nvSpPr>
            <p:cNvPr id="51" name="Freeform 489"/>
            <p:cNvSpPr>
              <a:spLocks/>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2" name="Freeform 490"/>
            <p:cNvSpPr>
              <a:spLocks/>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3" name="Freeform 491"/>
            <p:cNvSpPr>
              <a:spLocks/>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4"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5"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6"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7"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8" name="Freeform 496"/>
            <p:cNvSpPr>
              <a:spLocks/>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59" name="组合 58"/>
          <p:cNvGrpSpPr/>
          <p:nvPr/>
        </p:nvGrpSpPr>
        <p:grpSpPr>
          <a:xfrm>
            <a:off x="3773200" y="2654706"/>
            <a:ext cx="451147" cy="429668"/>
            <a:chOff x="5030931" y="2884106"/>
            <a:chExt cx="601529" cy="572890"/>
          </a:xfrm>
        </p:grpSpPr>
        <p:sp>
          <p:nvSpPr>
            <p:cNvPr id="60" name="椭圆 59"/>
            <p:cNvSpPr/>
            <p:nvPr/>
          </p:nvSpPr>
          <p:spPr>
            <a:xfrm>
              <a:off x="5055353" y="2884106"/>
              <a:ext cx="562742" cy="562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文本框 30"/>
            <p:cNvSpPr txBox="1"/>
            <p:nvPr/>
          </p:nvSpPr>
          <p:spPr>
            <a:xfrm>
              <a:off x="5030931" y="2902999"/>
              <a:ext cx="601529"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rgbClr val="00B0F0"/>
                  </a:solidFill>
                  <a:effectLst/>
                  <a:uLnTx/>
                  <a:uFillTx/>
                  <a:latin typeface="Impact" panose="020B0806030902050204" pitchFamily="34" charset="0"/>
                </a:rPr>
                <a:t>01</a:t>
              </a:r>
              <a:endParaRPr kumimoji="0" lang="zh-CN" altLang="en-US" sz="2100" b="0" i="0" u="none" strike="noStrike" kern="0" cap="none" spc="0" normalizeH="0" baseline="0" noProof="0" dirty="0">
                <a:ln>
                  <a:noFill/>
                </a:ln>
                <a:solidFill>
                  <a:srgbClr val="00B0F0"/>
                </a:solidFill>
                <a:effectLst/>
                <a:uLnTx/>
                <a:uFillTx/>
                <a:latin typeface="Impact" panose="020B0806030902050204" pitchFamily="34" charset="0"/>
              </a:endParaRPr>
            </a:p>
          </p:txBody>
        </p:sp>
      </p:grpSp>
      <p:sp>
        <p:nvSpPr>
          <p:cNvPr id="62" name="矩形 61"/>
          <p:cNvSpPr/>
          <p:nvPr/>
        </p:nvSpPr>
        <p:spPr>
          <a:xfrm>
            <a:off x="3870228" y="3352948"/>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endPar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63" name="矩形 62"/>
          <p:cNvSpPr/>
          <p:nvPr/>
        </p:nvSpPr>
        <p:spPr>
          <a:xfrm>
            <a:off x="5499003" y="3336893"/>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
        <p:nvSpPr>
          <p:cNvPr id="64" name="矩形 63"/>
          <p:cNvSpPr/>
          <p:nvPr/>
        </p:nvSpPr>
        <p:spPr>
          <a:xfrm>
            <a:off x="3870228" y="3666524"/>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
        <p:nvSpPr>
          <p:cNvPr id="65" name="矩形 64"/>
          <p:cNvSpPr/>
          <p:nvPr/>
        </p:nvSpPr>
        <p:spPr>
          <a:xfrm>
            <a:off x="5499003" y="3650469"/>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childTnLst>
                              </p:cTn>
                            </p:par>
                            <p:par>
                              <p:cTn id="10" fill="hold">
                                <p:stCondLst>
                                  <p:cond delay="200"/>
                                </p:stCondLst>
                                <p:childTnLst>
                                  <p:par>
                                    <p:cTn id="11" presetID="32" presetClass="emph" presetSubtype="0" fill="hold" nodeType="afterEffect">
                                      <p:stCondLst>
                                        <p:cond delay="0"/>
                                      </p:stCondLst>
                                      <p:childTnLst>
                                        <p:animRot by="120000">
                                          <p:cBhvr>
                                            <p:cTn id="12" dur="50" fill="hold">
                                              <p:stCondLst>
                                                <p:cond delay="0"/>
                                              </p:stCondLst>
                                            </p:cTn>
                                            <p:tgtEl>
                                              <p:spTgt spid="34"/>
                                            </p:tgtEl>
                                            <p:attrNameLst>
                                              <p:attrName>r</p:attrName>
                                            </p:attrNameLst>
                                          </p:cBhvr>
                                        </p:animRot>
                                        <p:animRot by="-240000">
                                          <p:cBhvr>
                                            <p:cTn id="13" dur="100" fill="hold">
                                              <p:stCondLst>
                                                <p:cond delay="100"/>
                                              </p:stCondLst>
                                            </p:cTn>
                                            <p:tgtEl>
                                              <p:spTgt spid="34"/>
                                            </p:tgtEl>
                                            <p:attrNameLst>
                                              <p:attrName>r</p:attrName>
                                            </p:attrNameLst>
                                          </p:cBhvr>
                                        </p:animRot>
                                        <p:animRot by="240000">
                                          <p:cBhvr>
                                            <p:cTn id="14" dur="100" fill="hold">
                                              <p:stCondLst>
                                                <p:cond delay="200"/>
                                              </p:stCondLst>
                                            </p:cTn>
                                            <p:tgtEl>
                                              <p:spTgt spid="34"/>
                                            </p:tgtEl>
                                            <p:attrNameLst>
                                              <p:attrName>r</p:attrName>
                                            </p:attrNameLst>
                                          </p:cBhvr>
                                        </p:animRot>
                                        <p:animRot by="-240000">
                                          <p:cBhvr>
                                            <p:cTn id="15" dur="100" fill="hold">
                                              <p:stCondLst>
                                                <p:cond delay="300"/>
                                              </p:stCondLst>
                                            </p:cTn>
                                            <p:tgtEl>
                                              <p:spTgt spid="34"/>
                                            </p:tgtEl>
                                            <p:attrNameLst>
                                              <p:attrName>r</p:attrName>
                                            </p:attrNameLst>
                                          </p:cBhvr>
                                        </p:animRot>
                                        <p:animRot by="120000">
                                          <p:cBhvr>
                                            <p:cTn id="16" dur="100" fill="hold">
                                              <p:stCondLst>
                                                <p:cond delay="400"/>
                                              </p:stCondLst>
                                            </p:cTn>
                                            <p:tgtEl>
                                              <p:spTgt spid="34"/>
                                            </p:tgtEl>
                                            <p:attrNameLst>
                                              <p:attrName>r</p:attrName>
                                            </p:attrNameLst>
                                          </p:cBhvr>
                                        </p:animRot>
                                      </p:childTnLst>
                                    </p:cTn>
                                  </p:par>
                                </p:childTnLst>
                              </p:cTn>
                            </p:par>
                            <p:par>
                              <p:cTn id="17" fill="hold">
                                <p:stCondLst>
                                  <p:cond delay="700"/>
                                </p:stCondLst>
                                <p:childTnLst>
                                  <p:par>
                                    <p:cTn id="18" presetID="37" presetClass="entr" presetSubtype="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630" decel="100000" fill="hold"/>
                                            <p:tgtEl>
                                              <p:spTgt spid="50"/>
                                            </p:tgtEl>
                                            <p:attrNameLst>
                                              <p:attrName>ppt_y</p:attrName>
                                            </p:attrNameLst>
                                          </p:cBhvr>
                                          <p:tavLst>
                                            <p:tav tm="0">
                                              <p:val>
                                                <p:strVal val="#ppt_y+1"/>
                                              </p:val>
                                            </p:tav>
                                            <p:tav tm="100000">
                                              <p:val>
                                                <p:strVal val="#ppt_y-.03"/>
                                              </p:val>
                                            </p:tav>
                                          </p:tavLst>
                                        </p:anim>
                                        <p:anim calcmode="lin" valueType="num">
                                          <p:cBhvr>
                                            <p:cTn id="23" dur="70" accel="100000" fill="hold">
                                              <p:stCondLst>
                                                <p:cond delay="630"/>
                                              </p:stCondLst>
                                            </p:cTn>
                                            <p:tgtEl>
                                              <p:spTgt spid="50"/>
                                            </p:tgtEl>
                                            <p:attrNameLst>
                                              <p:attrName>ppt_y</p:attrName>
                                            </p:attrNameLst>
                                          </p:cBhvr>
                                          <p:tavLst>
                                            <p:tav tm="0">
                                              <p:val>
                                                <p:strVal val="#ppt_y-.03"/>
                                              </p:val>
                                            </p:tav>
                                            <p:tav tm="100000">
                                              <p:val>
                                                <p:strVal val="#ppt_y"/>
                                              </p:val>
                                            </p:tav>
                                          </p:tavLst>
                                        </p:anim>
                                      </p:childTnLst>
                                    </p:cTn>
                                  </p:par>
                                </p:childTnLst>
                              </p:cTn>
                            </p:par>
                            <p:par>
                              <p:cTn id="24" fill="hold">
                                <p:stCondLst>
                                  <p:cond delay="1400"/>
                                </p:stCondLst>
                                <p:childTnLst>
                                  <p:par>
                                    <p:cTn id="25" presetID="1"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par>
                              <p:cTn id="27" fill="hold">
                                <p:stCondLst>
                                  <p:cond delay="1400"/>
                                </p:stCondLst>
                                <p:childTnLst>
                                  <p:par>
                                    <p:cTn id="28" presetID="22" presetClass="entr" presetSubtype="8"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left)">
                                          <p:cBhvr>
                                            <p:cTn id="30" dur="500"/>
                                            <p:tgtEl>
                                              <p:spTgt spid="46"/>
                                            </p:tgtEl>
                                          </p:cBhvr>
                                        </p:animEffect>
                                      </p:childTnLst>
                                    </p:cTn>
                                  </p:par>
                                </p:childTnLst>
                              </p:cTn>
                            </p:par>
                            <p:par>
                              <p:cTn id="31" fill="hold">
                                <p:stCondLst>
                                  <p:cond delay="1900"/>
                                </p:stCondLst>
                                <p:childTnLst>
                                  <p:par>
                                    <p:cTn id="32" presetID="1" presetClass="entr" presetSubtype="0"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par>
                              <p:cTn id="34" fill="hold">
                                <p:stCondLst>
                                  <p:cond delay="1900"/>
                                </p:stCondLst>
                                <p:childTnLst>
                                  <p:par>
                                    <p:cTn id="35" presetID="2" presetClass="entr" presetSubtype="2" accel="70000" fill="hold" grpId="0" nodeType="afterEffect" p14:presetBounceEnd="50000">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14:bounceEnd="50000">
                                          <p:cBhvr additive="base">
                                            <p:cTn id="37" dur="500" fill="hold"/>
                                            <p:tgtEl>
                                              <p:spTgt spid="39"/>
                                            </p:tgtEl>
                                            <p:attrNameLst>
                                              <p:attrName>ppt_x</p:attrName>
                                            </p:attrNameLst>
                                          </p:cBhvr>
                                          <p:tavLst>
                                            <p:tav tm="0">
                                              <p:val>
                                                <p:strVal val="1+#ppt_w/2"/>
                                              </p:val>
                                            </p:tav>
                                            <p:tav tm="100000">
                                              <p:val>
                                                <p:strVal val="#ppt_x"/>
                                              </p:val>
                                            </p:tav>
                                          </p:tavLst>
                                        </p:anim>
                                        <p:anim calcmode="lin" valueType="num" p14:bounceEnd="50000">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2400"/>
                                </p:stCondLst>
                                <p:childTnLst>
                                  <p:par>
                                    <p:cTn id="40" presetID="53" presetClass="entr" presetSubtype="16"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200" fill="hold"/>
                                            <p:tgtEl>
                                              <p:spTgt spid="59"/>
                                            </p:tgtEl>
                                            <p:attrNameLst>
                                              <p:attrName>ppt_w</p:attrName>
                                            </p:attrNameLst>
                                          </p:cBhvr>
                                          <p:tavLst>
                                            <p:tav tm="0">
                                              <p:val>
                                                <p:fltVal val="0"/>
                                              </p:val>
                                            </p:tav>
                                            <p:tav tm="100000">
                                              <p:val>
                                                <p:strVal val="#ppt_w"/>
                                              </p:val>
                                            </p:tav>
                                          </p:tavLst>
                                        </p:anim>
                                        <p:anim calcmode="lin" valueType="num">
                                          <p:cBhvr>
                                            <p:cTn id="43" dur="200" fill="hold"/>
                                            <p:tgtEl>
                                              <p:spTgt spid="59"/>
                                            </p:tgtEl>
                                            <p:attrNameLst>
                                              <p:attrName>ppt_h</p:attrName>
                                            </p:attrNameLst>
                                          </p:cBhvr>
                                          <p:tavLst>
                                            <p:tav tm="0">
                                              <p:val>
                                                <p:fltVal val="0"/>
                                              </p:val>
                                            </p:tav>
                                            <p:tav tm="100000">
                                              <p:val>
                                                <p:strVal val="#ppt_h"/>
                                              </p:val>
                                            </p:tav>
                                          </p:tavLst>
                                        </p:anim>
                                        <p:animEffect transition="in" filter="fade">
                                          <p:cBhvr>
                                            <p:cTn id="44" dur="200"/>
                                            <p:tgtEl>
                                              <p:spTgt spid="59"/>
                                            </p:tgtEl>
                                          </p:cBhvr>
                                        </p:animEffect>
                                      </p:childTnLst>
                                    </p:cTn>
                                  </p:par>
                                </p:childTnLst>
                              </p:cTn>
                            </p:par>
                            <p:par>
                              <p:cTn id="45" fill="hold">
                                <p:stCondLst>
                                  <p:cond delay="2600"/>
                                </p:stCondLst>
                                <p:childTnLst>
                                  <p:par>
                                    <p:cTn id="46" presetID="26" presetClass="emph" presetSubtype="0" fill="hold" nodeType="afterEffect">
                                      <p:stCondLst>
                                        <p:cond delay="0"/>
                                      </p:stCondLst>
                                      <p:childTnLst>
                                        <p:animEffect transition="out" filter="fade">
                                          <p:cBhvr>
                                            <p:cTn id="47" dur="500" tmFilter="0, 0; .2, .5; .8, .5; 1, 0"/>
                                            <p:tgtEl>
                                              <p:spTgt spid="59"/>
                                            </p:tgtEl>
                                          </p:cBhvr>
                                        </p:animEffect>
                                        <p:animScale>
                                          <p:cBhvr>
                                            <p:cTn id="48" dur="250" autoRev="1" fill="hold"/>
                                            <p:tgtEl>
                                              <p:spTgt spid="59"/>
                                            </p:tgtEl>
                                          </p:cBhvr>
                                          <p:by x="105000" y="105000"/>
                                        </p:animScale>
                                      </p:childTnLst>
                                    </p:cTn>
                                  </p:par>
                                </p:childTnLst>
                              </p:cTn>
                            </p:par>
                            <p:par>
                              <p:cTn id="49" fill="hold">
                                <p:stCondLst>
                                  <p:cond delay="3100"/>
                                </p:stCondLst>
                                <p:childTnLst>
                                  <p:par>
                                    <p:cTn id="50" presetID="16" presetClass="entr" presetSubtype="37" fill="hold" grpId="0" nodeType="afterEffect">
                                      <p:stCondLst>
                                        <p:cond delay="300"/>
                                      </p:stCondLst>
                                      <p:childTnLst>
                                        <p:set>
                                          <p:cBhvr>
                                            <p:cTn id="51" dur="1" fill="hold">
                                              <p:stCondLst>
                                                <p:cond delay="0"/>
                                              </p:stCondLst>
                                            </p:cTn>
                                            <p:tgtEl>
                                              <p:spTgt spid="49"/>
                                            </p:tgtEl>
                                            <p:attrNameLst>
                                              <p:attrName>style.visibility</p:attrName>
                                            </p:attrNameLst>
                                          </p:cBhvr>
                                          <p:to>
                                            <p:strVal val="visible"/>
                                          </p:to>
                                        </p:set>
                                        <p:animEffect transition="in" filter="barn(outVertical)">
                                          <p:cBhvr>
                                            <p:cTn id="52" dur="700"/>
                                            <p:tgtEl>
                                              <p:spTgt spid="49"/>
                                            </p:tgtEl>
                                          </p:cBhvr>
                                        </p:animEffect>
                                      </p:childTnLst>
                                    </p:cTn>
                                  </p:par>
                                </p:childTnLst>
                              </p:cTn>
                            </p:par>
                            <p:par>
                              <p:cTn id="53" fill="hold">
                                <p:stCondLst>
                                  <p:cond delay="4100"/>
                                </p:stCondLst>
                                <p:childTnLst>
                                  <p:par>
                                    <p:cTn id="54" presetID="50" presetClass="entr" presetSubtype="0" decel="100000"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strVal val="#ppt_w+.3"/>
                                              </p:val>
                                            </p:tav>
                                            <p:tav tm="100000">
                                              <p:val>
                                                <p:strVal val="#ppt_w"/>
                                              </p:val>
                                            </p:tav>
                                          </p:tavLst>
                                        </p:anim>
                                        <p:anim calcmode="lin" valueType="num">
                                          <p:cBhvr>
                                            <p:cTn id="57" dur="1000" fill="hold"/>
                                            <p:tgtEl>
                                              <p:spTgt spid="62"/>
                                            </p:tgtEl>
                                            <p:attrNameLst>
                                              <p:attrName>ppt_h</p:attrName>
                                            </p:attrNameLst>
                                          </p:cBhvr>
                                          <p:tavLst>
                                            <p:tav tm="0">
                                              <p:val>
                                                <p:strVal val="#ppt_h"/>
                                              </p:val>
                                            </p:tav>
                                            <p:tav tm="100000">
                                              <p:val>
                                                <p:strVal val="#ppt_h"/>
                                              </p:val>
                                            </p:tav>
                                          </p:tavLst>
                                        </p:anim>
                                        <p:animEffect transition="in" filter="fade">
                                          <p:cBhvr>
                                            <p:cTn id="58" dur="1000"/>
                                            <p:tgtEl>
                                              <p:spTgt spid="62"/>
                                            </p:tgtEl>
                                          </p:cBhvr>
                                        </p:animEffect>
                                      </p:childTnLst>
                                    </p:cTn>
                                  </p:par>
                                  <p:par>
                                    <p:cTn id="59" presetID="50" presetClass="entr" presetSubtype="0" decel="100000" fill="hold" grpId="0" nodeType="withEffect">
                                      <p:stCondLst>
                                        <p:cond delay="450"/>
                                      </p:stCondLst>
                                      <p:childTnLst>
                                        <p:set>
                                          <p:cBhvr>
                                            <p:cTn id="60" dur="1" fill="hold">
                                              <p:stCondLst>
                                                <p:cond delay="0"/>
                                              </p:stCondLst>
                                            </p:cTn>
                                            <p:tgtEl>
                                              <p:spTgt spid="63"/>
                                            </p:tgtEl>
                                            <p:attrNameLst>
                                              <p:attrName>style.visibility</p:attrName>
                                            </p:attrNameLst>
                                          </p:cBhvr>
                                          <p:to>
                                            <p:strVal val="visible"/>
                                          </p:to>
                                        </p:set>
                                        <p:anim calcmode="lin" valueType="num">
                                          <p:cBhvr>
                                            <p:cTn id="61" dur="1000" fill="hold"/>
                                            <p:tgtEl>
                                              <p:spTgt spid="63"/>
                                            </p:tgtEl>
                                            <p:attrNameLst>
                                              <p:attrName>ppt_w</p:attrName>
                                            </p:attrNameLst>
                                          </p:cBhvr>
                                          <p:tavLst>
                                            <p:tav tm="0">
                                              <p:val>
                                                <p:strVal val="#ppt_w+.3"/>
                                              </p:val>
                                            </p:tav>
                                            <p:tav tm="100000">
                                              <p:val>
                                                <p:strVal val="#ppt_w"/>
                                              </p:val>
                                            </p:tav>
                                          </p:tavLst>
                                        </p:anim>
                                        <p:anim calcmode="lin" valueType="num">
                                          <p:cBhvr>
                                            <p:cTn id="62" dur="1000" fill="hold"/>
                                            <p:tgtEl>
                                              <p:spTgt spid="63"/>
                                            </p:tgtEl>
                                            <p:attrNameLst>
                                              <p:attrName>ppt_h</p:attrName>
                                            </p:attrNameLst>
                                          </p:cBhvr>
                                          <p:tavLst>
                                            <p:tav tm="0">
                                              <p:val>
                                                <p:strVal val="#ppt_h"/>
                                              </p:val>
                                            </p:tav>
                                            <p:tav tm="100000">
                                              <p:val>
                                                <p:strVal val="#ppt_h"/>
                                              </p:val>
                                            </p:tav>
                                          </p:tavLst>
                                        </p:anim>
                                        <p:animEffect transition="in" filter="fade">
                                          <p:cBhvr>
                                            <p:cTn id="63" dur="1000"/>
                                            <p:tgtEl>
                                              <p:spTgt spid="63"/>
                                            </p:tgtEl>
                                          </p:cBhvr>
                                        </p:animEffect>
                                      </p:childTnLst>
                                    </p:cTn>
                                  </p:par>
                                  <p:par>
                                    <p:cTn id="64" presetID="50" presetClass="entr" presetSubtype="0" decel="100000" fill="hold" grpId="0" nodeType="withEffect">
                                      <p:stCondLst>
                                        <p:cond delay="850"/>
                                      </p:stCondLst>
                                      <p:childTnLst>
                                        <p:set>
                                          <p:cBhvr>
                                            <p:cTn id="65" dur="1" fill="hold">
                                              <p:stCondLst>
                                                <p:cond delay="0"/>
                                              </p:stCondLst>
                                            </p:cTn>
                                            <p:tgtEl>
                                              <p:spTgt spid="64"/>
                                            </p:tgtEl>
                                            <p:attrNameLst>
                                              <p:attrName>style.visibility</p:attrName>
                                            </p:attrNameLst>
                                          </p:cBhvr>
                                          <p:to>
                                            <p:strVal val="visible"/>
                                          </p:to>
                                        </p:set>
                                        <p:anim calcmode="lin" valueType="num">
                                          <p:cBhvr>
                                            <p:cTn id="66" dur="1000" fill="hold"/>
                                            <p:tgtEl>
                                              <p:spTgt spid="64"/>
                                            </p:tgtEl>
                                            <p:attrNameLst>
                                              <p:attrName>ppt_w</p:attrName>
                                            </p:attrNameLst>
                                          </p:cBhvr>
                                          <p:tavLst>
                                            <p:tav tm="0">
                                              <p:val>
                                                <p:strVal val="#ppt_w+.3"/>
                                              </p:val>
                                            </p:tav>
                                            <p:tav tm="100000">
                                              <p:val>
                                                <p:strVal val="#ppt_w"/>
                                              </p:val>
                                            </p:tav>
                                          </p:tavLst>
                                        </p:anim>
                                        <p:anim calcmode="lin" valueType="num">
                                          <p:cBhvr>
                                            <p:cTn id="67" dur="1000" fill="hold"/>
                                            <p:tgtEl>
                                              <p:spTgt spid="64"/>
                                            </p:tgtEl>
                                            <p:attrNameLst>
                                              <p:attrName>ppt_h</p:attrName>
                                            </p:attrNameLst>
                                          </p:cBhvr>
                                          <p:tavLst>
                                            <p:tav tm="0">
                                              <p:val>
                                                <p:strVal val="#ppt_h"/>
                                              </p:val>
                                            </p:tav>
                                            <p:tav tm="100000">
                                              <p:val>
                                                <p:strVal val="#ppt_h"/>
                                              </p:val>
                                            </p:tav>
                                          </p:tavLst>
                                        </p:anim>
                                        <p:animEffect transition="in" filter="fade">
                                          <p:cBhvr>
                                            <p:cTn id="68" dur="1000"/>
                                            <p:tgtEl>
                                              <p:spTgt spid="64"/>
                                            </p:tgtEl>
                                          </p:cBhvr>
                                        </p:animEffect>
                                      </p:childTnLst>
                                    </p:cTn>
                                  </p:par>
                                  <p:par>
                                    <p:cTn id="69" presetID="50" presetClass="entr" presetSubtype="0" decel="100000" fill="hold" grpId="0" nodeType="withEffect">
                                      <p:stCondLst>
                                        <p:cond delay="1250"/>
                                      </p:stCondLst>
                                      <p:childTnLst>
                                        <p:set>
                                          <p:cBhvr>
                                            <p:cTn id="70" dur="1" fill="hold">
                                              <p:stCondLst>
                                                <p:cond delay="0"/>
                                              </p:stCondLst>
                                            </p:cTn>
                                            <p:tgtEl>
                                              <p:spTgt spid="65"/>
                                            </p:tgtEl>
                                            <p:attrNameLst>
                                              <p:attrName>style.visibility</p:attrName>
                                            </p:attrNameLst>
                                          </p:cBhvr>
                                          <p:to>
                                            <p:strVal val="visible"/>
                                          </p:to>
                                        </p:set>
                                        <p:anim calcmode="lin" valueType="num">
                                          <p:cBhvr>
                                            <p:cTn id="71" dur="1000" fill="hold"/>
                                            <p:tgtEl>
                                              <p:spTgt spid="65"/>
                                            </p:tgtEl>
                                            <p:attrNameLst>
                                              <p:attrName>ppt_w</p:attrName>
                                            </p:attrNameLst>
                                          </p:cBhvr>
                                          <p:tavLst>
                                            <p:tav tm="0">
                                              <p:val>
                                                <p:strVal val="#ppt_w+.3"/>
                                              </p:val>
                                            </p:tav>
                                            <p:tav tm="100000">
                                              <p:val>
                                                <p:strVal val="#ppt_w"/>
                                              </p:val>
                                            </p:tav>
                                          </p:tavLst>
                                        </p:anim>
                                        <p:anim calcmode="lin" valueType="num">
                                          <p:cBhvr>
                                            <p:cTn id="72" dur="1000" fill="hold"/>
                                            <p:tgtEl>
                                              <p:spTgt spid="65"/>
                                            </p:tgtEl>
                                            <p:attrNameLst>
                                              <p:attrName>ppt_h</p:attrName>
                                            </p:attrNameLst>
                                          </p:cBhvr>
                                          <p:tavLst>
                                            <p:tav tm="0">
                                              <p:val>
                                                <p:strVal val="#ppt_h"/>
                                              </p:val>
                                            </p:tav>
                                            <p:tav tm="100000">
                                              <p:val>
                                                <p:strVal val="#ppt_h"/>
                                              </p:val>
                                            </p:tav>
                                          </p:tavLst>
                                        </p:anim>
                                        <p:animEffect transition="in" filter="fade">
                                          <p:cBhvr>
                                            <p:cTn id="73"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p:bldP spid="62" grpId="0"/>
          <p:bldP spid="63"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childTnLst>
                              </p:cTn>
                            </p:par>
                            <p:par>
                              <p:cTn id="10" fill="hold">
                                <p:stCondLst>
                                  <p:cond delay="200"/>
                                </p:stCondLst>
                                <p:childTnLst>
                                  <p:par>
                                    <p:cTn id="11" presetID="32" presetClass="emph" presetSubtype="0" fill="hold" nodeType="afterEffect">
                                      <p:stCondLst>
                                        <p:cond delay="0"/>
                                      </p:stCondLst>
                                      <p:childTnLst>
                                        <p:animRot by="120000">
                                          <p:cBhvr>
                                            <p:cTn id="12" dur="50" fill="hold">
                                              <p:stCondLst>
                                                <p:cond delay="0"/>
                                              </p:stCondLst>
                                            </p:cTn>
                                            <p:tgtEl>
                                              <p:spTgt spid="34"/>
                                            </p:tgtEl>
                                            <p:attrNameLst>
                                              <p:attrName>r</p:attrName>
                                            </p:attrNameLst>
                                          </p:cBhvr>
                                        </p:animRot>
                                        <p:animRot by="-240000">
                                          <p:cBhvr>
                                            <p:cTn id="13" dur="100" fill="hold">
                                              <p:stCondLst>
                                                <p:cond delay="100"/>
                                              </p:stCondLst>
                                            </p:cTn>
                                            <p:tgtEl>
                                              <p:spTgt spid="34"/>
                                            </p:tgtEl>
                                            <p:attrNameLst>
                                              <p:attrName>r</p:attrName>
                                            </p:attrNameLst>
                                          </p:cBhvr>
                                        </p:animRot>
                                        <p:animRot by="240000">
                                          <p:cBhvr>
                                            <p:cTn id="14" dur="100" fill="hold">
                                              <p:stCondLst>
                                                <p:cond delay="200"/>
                                              </p:stCondLst>
                                            </p:cTn>
                                            <p:tgtEl>
                                              <p:spTgt spid="34"/>
                                            </p:tgtEl>
                                            <p:attrNameLst>
                                              <p:attrName>r</p:attrName>
                                            </p:attrNameLst>
                                          </p:cBhvr>
                                        </p:animRot>
                                        <p:animRot by="-240000">
                                          <p:cBhvr>
                                            <p:cTn id="15" dur="100" fill="hold">
                                              <p:stCondLst>
                                                <p:cond delay="300"/>
                                              </p:stCondLst>
                                            </p:cTn>
                                            <p:tgtEl>
                                              <p:spTgt spid="34"/>
                                            </p:tgtEl>
                                            <p:attrNameLst>
                                              <p:attrName>r</p:attrName>
                                            </p:attrNameLst>
                                          </p:cBhvr>
                                        </p:animRot>
                                        <p:animRot by="120000">
                                          <p:cBhvr>
                                            <p:cTn id="16" dur="100" fill="hold">
                                              <p:stCondLst>
                                                <p:cond delay="400"/>
                                              </p:stCondLst>
                                            </p:cTn>
                                            <p:tgtEl>
                                              <p:spTgt spid="34"/>
                                            </p:tgtEl>
                                            <p:attrNameLst>
                                              <p:attrName>r</p:attrName>
                                            </p:attrNameLst>
                                          </p:cBhvr>
                                        </p:animRot>
                                      </p:childTnLst>
                                    </p:cTn>
                                  </p:par>
                                </p:childTnLst>
                              </p:cTn>
                            </p:par>
                            <p:par>
                              <p:cTn id="17" fill="hold">
                                <p:stCondLst>
                                  <p:cond delay="700"/>
                                </p:stCondLst>
                                <p:childTnLst>
                                  <p:par>
                                    <p:cTn id="18" presetID="37" presetClass="entr" presetSubtype="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630" decel="100000" fill="hold"/>
                                            <p:tgtEl>
                                              <p:spTgt spid="50"/>
                                            </p:tgtEl>
                                            <p:attrNameLst>
                                              <p:attrName>ppt_y</p:attrName>
                                            </p:attrNameLst>
                                          </p:cBhvr>
                                          <p:tavLst>
                                            <p:tav tm="0">
                                              <p:val>
                                                <p:strVal val="#ppt_y+1"/>
                                              </p:val>
                                            </p:tav>
                                            <p:tav tm="100000">
                                              <p:val>
                                                <p:strVal val="#ppt_y-.03"/>
                                              </p:val>
                                            </p:tav>
                                          </p:tavLst>
                                        </p:anim>
                                        <p:anim calcmode="lin" valueType="num">
                                          <p:cBhvr>
                                            <p:cTn id="23" dur="70" accel="100000" fill="hold">
                                              <p:stCondLst>
                                                <p:cond delay="630"/>
                                              </p:stCondLst>
                                            </p:cTn>
                                            <p:tgtEl>
                                              <p:spTgt spid="50"/>
                                            </p:tgtEl>
                                            <p:attrNameLst>
                                              <p:attrName>ppt_y</p:attrName>
                                            </p:attrNameLst>
                                          </p:cBhvr>
                                          <p:tavLst>
                                            <p:tav tm="0">
                                              <p:val>
                                                <p:strVal val="#ppt_y-.03"/>
                                              </p:val>
                                            </p:tav>
                                            <p:tav tm="100000">
                                              <p:val>
                                                <p:strVal val="#ppt_y"/>
                                              </p:val>
                                            </p:tav>
                                          </p:tavLst>
                                        </p:anim>
                                      </p:childTnLst>
                                    </p:cTn>
                                  </p:par>
                                </p:childTnLst>
                              </p:cTn>
                            </p:par>
                            <p:par>
                              <p:cTn id="24" fill="hold">
                                <p:stCondLst>
                                  <p:cond delay="1400"/>
                                </p:stCondLst>
                                <p:childTnLst>
                                  <p:par>
                                    <p:cTn id="25" presetID="1"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par>
                              <p:cTn id="27" fill="hold">
                                <p:stCondLst>
                                  <p:cond delay="1400"/>
                                </p:stCondLst>
                                <p:childTnLst>
                                  <p:par>
                                    <p:cTn id="28" presetID="22" presetClass="entr" presetSubtype="8"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left)">
                                          <p:cBhvr>
                                            <p:cTn id="30" dur="500"/>
                                            <p:tgtEl>
                                              <p:spTgt spid="46"/>
                                            </p:tgtEl>
                                          </p:cBhvr>
                                        </p:animEffect>
                                      </p:childTnLst>
                                    </p:cTn>
                                  </p:par>
                                </p:childTnLst>
                              </p:cTn>
                            </p:par>
                            <p:par>
                              <p:cTn id="31" fill="hold">
                                <p:stCondLst>
                                  <p:cond delay="1900"/>
                                </p:stCondLst>
                                <p:childTnLst>
                                  <p:par>
                                    <p:cTn id="32" presetID="1" presetClass="entr" presetSubtype="0"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par>
                              <p:cTn id="34" fill="hold">
                                <p:stCondLst>
                                  <p:cond delay="1900"/>
                                </p:stCondLst>
                                <p:childTnLst>
                                  <p:par>
                                    <p:cTn id="35" presetID="2" presetClass="entr" presetSubtype="2" accel="7000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1+#ppt_w/2"/>
                                              </p:val>
                                            </p:tav>
                                            <p:tav tm="100000">
                                              <p:val>
                                                <p:strVal val="#ppt_x"/>
                                              </p:val>
                                            </p:tav>
                                          </p:tavLst>
                                        </p:anim>
                                        <p:anim calcmode="lin" valueType="num">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2400"/>
                                </p:stCondLst>
                                <p:childTnLst>
                                  <p:par>
                                    <p:cTn id="40" presetID="53" presetClass="entr" presetSubtype="16"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200" fill="hold"/>
                                            <p:tgtEl>
                                              <p:spTgt spid="59"/>
                                            </p:tgtEl>
                                            <p:attrNameLst>
                                              <p:attrName>ppt_w</p:attrName>
                                            </p:attrNameLst>
                                          </p:cBhvr>
                                          <p:tavLst>
                                            <p:tav tm="0">
                                              <p:val>
                                                <p:fltVal val="0"/>
                                              </p:val>
                                            </p:tav>
                                            <p:tav tm="100000">
                                              <p:val>
                                                <p:strVal val="#ppt_w"/>
                                              </p:val>
                                            </p:tav>
                                          </p:tavLst>
                                        </p:anim>
                                        <p:anim calcmode="lin" valueType="num">
                                          <p:cBhvr>
                                            <p:cTn id="43" dur="200" fill="hold"/>
                                            <p:tgtEl>
                                              <p:spTgt spid="59"/>
                                            </p:tgtEl>
                                            <p:attrNameLst>
                                              <p:attrName>ppt_h</p:attrName>
                                            </p:attrNameLst>
                                          </p:cBhvr>
                                          <p:tavLst>
                                            <p:tav tm="0">
                                              <p:val>
                                                <p:fltVal val="0"/>
                                              </p:val>
                                            </p:tav>
                                            <p:tav tm="100000">
                                              <p:val>
                                                <p:strVal val="#ppt_h"/>
                                              </p:val>
                                            </p:tav>
                                          </p:tavLst>
                                        </p:anim>
                                        <p:animEffect transition="in" filter="fade">
                                          <p:cBhvr>
                                            <p:cTn id="44" dur="200"/>
                                            <p:tgtEl>
                                              <p:spTgt spid="59"/>
                                            </p:tgtEl>
                                          </p:cBhvr>
                                        </p:animEffect>
                                      </p:childTnLst>
                                    </p:cTn>
                                  </p:par>
                                </p:childTnLst>
                              </p:cTn>
                            </p:par>
                            <p:par>
                              <p:cTn id="45" fill="hold">
                                <p:stCondLst>
                                  <p:cond delay="2600"/>
                                </p:stCondLst>
                                <p:childTnLst>
                                  <p:par>
                                    <p:cTn id="46" presetID="26" presetClass="emph" presetSubtype="0" fill="hold" nodeType="afterEffect">
                                      <p:stCondLst>
                                        <p:cond delay="0"/>
                                      </p:stCondLst>
                                      <p:childTnLst>
                                        <p:animEffect transition="out" filter="fade">
                                          <p:cBhvr>
                                            <p:cTn id="47" dur="500" tmFilter="0, 0; .2, .5; .8, .5; 1, 0"/>
                                            <p:tgtEl>
                                              <p:spTgt spid="59"/>
                                            </p:tgtEl>
                                          </p:cBhvr>
                                        </p:animEffect>
                                        <p:animScale>
                                          <p:cBhvr>
                                            <p:cTn id="48" dur="250" autoRev="1" fill="hold"/>
                                            <p:tgtEl>
                                              <p:spTgt spid="59"/>
                                            </p:tgtEl>
                                          </p:cBhvr>
                                          <p:by x="105000" y="105000"/>
                                        </p:animScale>
                                      </p:childTnLst>
                                    </p:cTn>
                                  </p:par>
                                </p:childTnLst>
                              </p:cTn>
                            </p:par>
                            <p:par>
                              <p:cTn id="49" fill="hold">
                                <p:stCondLst>
                                  <p:cond delay="3100"/>
                                </p:stCondLst>
                                <p:childTnLst>
                                  <p:par>
                                    <p:cTn id="50" presetID="16" presetClass="entr" presetSubtype="37" fill="hold" grpId="0" nodeType="afterEffect">
                                      <p:stCondLst>
                                        <p:cond delay="300"/>
                                      </p:stCondLst>
                                      <p:childTnLst>
                                        <p:set>
                                          <p:cBhvr>
                                            <p:cTn id="51" dur="1" fill="hold">
                                              <p:stCondLst>
                                                <p:cond delay="0"/>
                                              </p:stCondLst>
                                            </p:cTn>
                                            <p:tgtEl>
                                              <p:spTgt spid="49"/>
                                            </p:tgtEl>
                                            <p:attrNameLst>
                                              <p:attrName>style.visibility</p:attrName>
                                            </p:attrNameLst>
                                          </p:cBhvr>
                                          <p:to>
                                            <p:strVal val="visible"/>
                                          </p:to>
                                        </p:set>
                                        <p:animEffect transition="in" filter="barn(outVertical)">
                                          <p:cBhvr>
                                            <p:cTn id="52" dur="700"/>
                                            <p:tgtEl>
                                              <p:spTgt spid="49"/>
                                            </p:tgtEl>
                                          </p:cBhvr>
                                        </p:animEffect>
                                      </p:childTnLst>
                                    </p:cTn>
                                  </p:par>
                                </p:childTnLst>
                              </p:cTn>
                            </p:par>
                            <p:par>
                              <p:cTn id="53" fill="hold">
                                <p:stCondLst>
                                  <p:cond delay="4100"/>
                                </p:stCondLst>
                                <p:childTnLst>
                                  <p:par>
                                    <p:cTn id="54" presetID="50" presetClass="entr" presetSubtype="0" decel="100000"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strVal val="#ppt_w+.3"/>
                                              </p:val>
                                            </p:tav>
                                            <p:tav tm="100000">
                                              <p:val>
                                                <p:strVal val="#ppt_w"/>
                                              </p:val>
                                            </p:tav>
                                          </p:tavLst>
                                        </p:anim>
                                        <p:anim calcmode="lin" valueType="num">
                                          <p:cBhvr>
                                            <p:cTn id="57" dur="1000" fill="hold"/>
                                            <p:tgtEl>
                                              <p:spTgt spid="62"/>
                                            </p:tgtEl>
                                            <p:attrNameLst>
                                              <p:attrName>ppt_h</p:attrName>
                                            </p:attrNameLst>
                                          </p:cBhvr>
                                          <p:tavLst>
                                            <p:tav tm="0">
                                              <p:val>
                                                <p:strVal val="#ppt_h"/>
                                              </p:val>
                                            </p:tav>
                                            <p:tav tm="100000">
                                              <p:val>
                                                <p:strVal val="#ppt_h"/>
                                              </p:val>
                                            </p:tav>
                                          </p:tavLst>
                                        </p:anim>
                                        <p:animEffect transition="in" filter="fade">
                                          <p:cBhvr>
                                            <p:cTn id="58" dur="1000"/>
                                            <p:tgtEl>
                                              <p:spTgt spid="62"/>
                                            </p:tgtEl>
                                          </p:cBhvr>
                                        </p:animEffect>
                                      </p:childTnLst>
                                    </p:cTn>
                                  </p:par>
                                  <p:par>
                                    <p:cTn id="59" presetID="50" presetClass="entr" presetSubtype="0" decel="100000" fill="hold" grpId="0" nodeType="withEffect">
                                      <p:stCondLst>
                                        <p:cond delay="450"/>
                                      </p:stCondLst>
                                      <p:childTnLst>
                                        <p:set>
                                          <p:cBhvr>
                                            <p:cTn id="60" dur="1" fill="hold">
                                              <p:stCondLst>
                                                <p:cond delay="0"/>
                                              </p:stCondLst>
                                            </p:cTn>
                                            <p:tgtEl>
                                              <p:spTgt spid="63"/>
                                            </p:tgtEl>
                                            <p:attrNameLst>
                                              <p:attrName>style.visibility</p:attrName>
                                            </p:attrNameLst>
                                          </p:cBhvr>
                                          <p:to>
                                            <p:strVal val="visible"/>
                                          </p:to>
                                        </p:set>
                                        <p:anim calcmode="lin" valueType="num">
                                          <p:cBhvr>
                                            <p:cTn id="61" dur="1000" fill="hold"/>
                                            <p:tgtEl>
                                              <p:spTgt spid="63"/>
                                            </p:tgtEl>
                                            <p:attrNameLst>
                                              <p:attrName>ppt_w</p:attrName>
                                            </p:attrNameLst>
                                          </p:cBhvr>
                                          <p:tavLst>
                                            <p:tav tm="0">
                                              <p:val>
                                                <p:strVal val="#ppt_w+.3"/>
                                              </p:val>
                                            </p:tav>
                                            <p:tav tm="100000">
                                              <p:val>
                                                <p:strVal val="#ppt_w"/>
                                              </p:val>
                                            </p:tav>
                                          </p:tavLst>
                                        </p:anim>
                                        <p:anim calcmode="lin" valueType="num">
                                          <p:cBhvr>
                                            <p:cTn id="62" dur="1000" fill="hold"/>
                                            <p:tgtEl>
                                              <p:spTgt spid="63"/>
                                            </p:tgtEl>
                                            <p:attrNameLst>
                                              <p:attrName>ppt_h</p:attrName>
                                            </p:attrNameLst>
                                          </p:cBhvr>
                                          <p:tavLst>
                                            <p:tav tm="0">
                                              <p:val>
                                                <p:strVal val="#ppt_h"/>
                                              </p:val>
                                            </p:tav>
                                            <p:tav tm="100000">
                                              <p:val>
                                                <p:strVal val="#ppt_h"/>
                                              </p:val>
                                            </p:tav>
                                          </p:tavLst>
                                        </p:anim>
                                        <p:animEffect transition="in" filter="fade">
                                          <p:cBhvr>
                                            <p:cTn id="63" dur="1000"/>
                                            <p:tgtEl>
                                              <p:spTgt spid="63"/>
                                            </p:tgtEl>
                                          </p:cBhvr>
                                        </p:animEffect>
                                      </p:childTnLst>
                                    </p:cTn>
                                  </p:par>
                                  <p:par>
                                    <p:cTn id="64" presetID="50" presetClass="entr" presetSubtype="0" decel="100000" fill="hold" grpId="0" nodeType="withEffect">
                                      <p:stCondLst>
                                        <p:cond delay="850"/>
                                      </p:stCondLst>
                                      <p:childTnLst>
                                        <p:set>
                                          <p:cBhvr>
                                            <p:cTn id="65" dur="1" fill="hold">
                                              <p:stCondLst>
                                                <p:cond delay="0"/>
                                              </p:stCondLst>
                                            </p:cTn>
                                            <p:tgtEl>
                                              <p:spTgt spid="64"/>
                                            </p:tgtEl>
                                            <p:attrNameLst>
                                              <p:attrName>style.visibility</p:attrName>
                                            </p:attrNameLst>
                                          </p:cBhvr>
                                          <p:to>
                                            <p:strVal val="visible"/>
                                          </p:to>
                                        </p:set>
                                        <p:anim calcmode="lin" valueType="num">
                                          <p:cBhvr>
                                            <p:cTn id="66" dur="1000" fill="hold"/>
                                            <p:tgtEl>
                                              <p:spTgt spid="64"/>
                                            </p:tgtEl>
                                            <p:attrNameLst>
                                              <p:attrName>ppt_w</p:attrName>
                                            </p:attrNameLst>
                                          </p:cBhvr>
                                          <p:tavLst>
                                            <p:tav tm="0">
                                              <p:val>
                                                <p:strVal val="#ppt_w+.3"/>
                                              </p:val>
                                            </p:tav>
                                            <p:tav tm="100000">
                                              <p:val>
                                                <p:strVal val="#ppt_w"/>
                                              </p:val>
                                            </p:tav>
                                          </p:tavLst>
                                        </p:anim>
                                        <p:anim calcmode="lin" valueType="num">
                                          <p:cBhvr>
                                            <p:cTn id="67" dur="1000" fill="hold"/>
                                            <p:tgtEl>
                                              <p:spTgt spid="64"/>
                                            </p:tgtEl>
                                            <p:attrNameLst>
                                              <p:attrName>ppt_h</p:attrName>
                                            </p:attrNameLst>
                                          </p:cBhvr>
                                          <p:tavLst>
                                            <p:tav tm="0">
                                              <p:val>
                                                <p:strVal val="#ppt_h"/>
                                              </p:val>
                                            </p:tav>
                                            <p:tav tm="100000">
                                              <p:val>
                                                <p:strVal val="#ppt_h"/>
                                              </p:val>
                                            </p:tav>
                                          </p:tavLst>
                                        </p:anim>
                                        <p:animEffect transition="in" filter="fade">
                                          <p:cBhvr>
                                            <p:cTn id="68" dur="1000"/>
                                            <p:tgtEl>
                                              <p:spTgt spid="64"/>
                                            </p:tgtEl>
                                          </p:cBhvr>
                                        </p:animEffect>
                                      </p:childTnLst>
                                    </p:cTn>
                                  </p:par>
                                  <p:par>
                                    <p:cTn id="69" presetID="50" presetClass="entr" presetSubtype="0" decel="100000" fill="hold" grpId="0" nodeType="withEffect">
                                      <p:stCondLst>
                                        <p:cond delay="1250"/>
                                      </p:stCondLst>
                                      <p:childTnLst>
                                        <p:set>
                                          <p:cBhvr>
                                            <p:cTn id="70" dur="1" fill="hold">
                                              <p:stCondLst>
                                                <p:cond delay="0"/>
                                              </p:stCondLst>
                                            </p:cTn>
                                            <p:tgtEl>
                                              <p:spTgt spid="65"/>
                                            </p:tgtEl>
                                            <p:attrNameLst>
                                              <p:attrName>style.visibility</p:attrName>
                                            </p:attrNameLst>
                                          </p:cBhvr>
                                          <p:to>
                                            <p:strVal val="visible"/>
                                          </p:to>
                                        </p:set>
                                        <p:anim calcmode="lin" valueType="num">
                                          <p:cBhvr>
                                            <p:cTn id="71" dur="1000" fill="hold"/>
                                            <p:tgtEl>
                                              <p:spTgt spid="65"/>
                                            </p:tgtEl>
                                            <p:attrNameLst>
                                              <p:attrName>ppt_w</p:attrName>
                                            </p:attrNameLst>
                                          </p:cBhvr>
                                          <p:tavLst>
                                            <p:tav tm="0">
                                              <p:val>
                                                <p:strVal val="#ppt_w+.3"/>
                                              </p:val>
                                            </p:tav>
                                            <p:tav tm="100000">
                                              <p:val>
                                                <p:strVal val="#ppt_w"/>
                                              </p:val>
                                            </p:tav>
                                          </p:tavLst>
                                        </p:anim>
                                        <p:anim calcmode="lin" valueType="num">
                                          <p:cBhvr>
                                            <p:cTn id="72" dur="1000" fill="hold"/>
                                            <p:tgtEl>
                                              <p:spTgt spid="65"/>
                                            </p:tgtEl>
                                            <p:attrNameLst>
                                              <p:attrName>ppt_h</p:attrName>
                                            </p:attrNameLst>
                                          </p:cBhvr>
                                          <p:tavLst>
                                            <p:tav tm="0">
                                              <p:val>
                                                <p:strVal val="#ppt_h"/>
                                              </p:val>
                                            </p:tav>
                                            <p:tav tm="100000">
                                              <p:val>
                                                <p:strVal val="#ppt_h"/>
                                              </p:val>
                                            </p:tav>
                                          </p:tavLst>
                                        </p:anim>
                                        <p:animEffect transition="in" filter="fade">
                                          <p:cBhvr>
                                            <p:cTn id="73"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p:bldP spid="62" grpId="0"/>
          <p:bldP spid="63" grpId="0"/>
          <p:bldP spid="64" grpId="0"/>
          <p:bldP spid="6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31"/>
          <p:cNvSpPr/>
          <p:nvPr/>
        </p:nvSpPr>
        <p:spPr>
          <a:xfrm>
            <a:off x="144119" y="1052736"/>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3" name="组合 32"/>
          <p:cNvGrpSpPr/>
          <p:nvPr/>
        </p:nvGrpSpPr>
        <p:grpSpPr>
          <a:xfrm>
            <a:off x="232948" y="1189648"/>
            <a:ext cx="118508" cy="118509"/>
            <a:chOff x="4486616" y="3001075"/>
            <a:chExt cx="274695" cy="274699"/>
          </a:xfrm>
        </p:grpSpPr>
        <p:sp>
          <p:nvSpPr>
            <p:cNvPr id="34" name="椭圆 33"/>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5" name="椭圆 34"/>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36" name="组合 35"/>
          <p:cNvGrpSpPr/>
          <p:nvPr/>
        </p:nvGrpSpPr>
        <p:grpSpPr>
          <a:xfrm>
            <a:off x="0" y="1223310"/>
            <a:ext cx="288238" cy="46073"/>
            <a:chOff x="4318304" y="3089060"/>
            <a:chExt cx="384317" cy="61430"/>
          </a:xfrm>
        </p:grpSpPr>
        <p:sp>
          <p:nvSpPr>
            <p:cNvPr id="37" name="圆角矩形 36"/>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8" name="圆角矩形 37"/>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39" name="文本框 13"/>
          <p:cNvSpPr txBox="1"/>
          <p:nvPr/>
        </p:nvSpPr>
        <p:spPr>
          <a:xfrm>
            <a:off x="243720" y="1079626"/>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aphicFrame>
        <p:nvGraphicFramePr>
          <p:cNvPr id="40" name="图表 39"/>
          <p:cNvGraphicFramePr/>
          <p:nvPr>
            <p:extLst>
              <p:ext uri="{D42A27DB-BD31-4B8C-83A1-F6EECF244321}">
                <p14:modId xmlns:p14="http://schemas.microsoft.com/office/powerpoint/2010/main" val="3619646307"/>
              </p:ext>
            </p:extLst>
          </p:nvPr>
        </p:nvGraphicFramePr>
        <p:xfrm>
          <a:off x="596581" y="2025794"/>
          <a:ext cx="2703071" cy="16744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1" name="图表 40"/>
          <p:cNvGraphicFramePr/>
          <p:nvPr>
            <p:extLst>
              <p:ext uri="{D42A27DB-BD31-4B8C-83A1-F6EECF244321}">
                <p14:modId xmlns:p14="http://schemas.microsoft.com/office/powerpoint/2010/main" val="63011388"/>
              </p:ext>
            </p:extLst>
          </p:nvPr>
        </p:nvGraphicFramePr>
        <p:xfrm>
          <a:off x="2346234" y="2025794"/>
          <a:ext cx="2703071" cy="16744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 name="图表 41"/>
          <p:cNvGraphicFramePr/>
          <p:nvPr>
            <p:extLst>
              <p:ext uri="{D42A27DB-BD31-4B8C-83A1-F6EECF244321}">
                <p14:modId xmlns:p14="http://schemas.microsoft.com/office/powerpoint/2010/main" val="3357849640"/>
              </p:ext>
            </p:extLst>
          </p:nvPr>
        </p:nvGraphicFramePr>
        <p:xfrm>
          <a:off x="4095886" y="2025794"/>
          <a:ext cx="2703071" cy="16744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3" name="图表 42"/>
          <p:cNvGraphicFramePr/>
          <p:nvPr>
            <p:extLst>
              <p:ext uri="{D42A27DB-BD31-4B8C-83A1-F6EECF244321}">
                <p14:modId xmlns:p14="http://schemas.microsoft.com/office/powerpoint/2010/main" val="3191522674"/>
              </p:ext>
            </p:extLst>
          </p:nvPr>
        </p:nvGraphicFramePr>
        <p:xfrm>
          <a:off x="5845540" y="2025794"/>
          <a:ext cx="2703071" cy="1674425"/>
        </p:xfrm>
        <a:graphic>
          <a:graphicData uri="http://schemas.openxmlformats.org/drawingml/2006/chart">
            <c:chart xmlns:c="http://schemas.openxmlformats.org/drawingml/2006/chart" xmlns:r="http://schemas.openxmlformats.org/officeDocument/2006/relationships" r:id="rId5"/>
          </a:graphicData>
        </a:graphic>
      </p:graphicFrame>
      <p:sp>
        <p:nvSpPr>
          <p:cNvPr id="44" name="文本框 13"/>
          <p:cNvSpPr txBox="1"/>
          <p:nvPr/>
        </p:nvSpPr>
        <p:spPr>
          <a:xfrm>
            <a:off x="1500375" y="3589327"/>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2011</a:t>
            </a:r>
            <a:endParaRPr lang="zh-CN" altLang="en-US" sz="900" dirty="0">
              <a:solidFill>
                <a:prstClr val="black">
                  <a:lumMod val="50000"/>
                  <a:lumOff val="50000"/>
                </a:prstClr>
              </a:solidFill>
              <a:latin typeface="Impact" panose="020B0806030902050204" pitchFamily="34" charset="0"/>
            </a:endParaRPr>
          </a:p>
        </p:txBody>
      </p:sp>
      <p:sp>
        <p:nvSpPr>
          <p:cNvPr id="45" name="文本框 14"/>
          <p:cNvSpPr txBox="1"/>
          <p:nvPr/>
        </p:nvSpPr>
        <p:spPr>
          <a:xfrm>
            <a:off x="3304011" y="3589327"/>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2012</a:t>
            </a:r>
            <a:endParaRPr lang="zh-CN" altLang="en-US" sz="900" dirty="0">
              <a:solidFill>
                <a:prstClr val="black">
                  <a:lumMod val="50000"/>
                  <a:lumOff val="50000"/>
                </a:prstClr>
              </a:solidFill>
              <a:latin typeface="Impact" panose="020B0806030902050204" pitchFamily="34" charset="0"/>
            </a:endParaRPr>
          </a:p>
        </p:txBody>
      </p:sp>
      <p:sp>
        <p:nvSpPr>
          <p:cNvPr id="46" name="文本框 15"/>
          <p:cNvSpPr txBox="1"/>
          <p:nvPr/>
        </p:nvSpPr>
        <p:spPr>
          <a:xfrm>
            <a:off x="5002458" y="3589327"/>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2014</a:t>
            </a:r>
            <a:endParaRPr lang="zh-CN" altLang="en-US" sz="900" dirty="0">
              <a:solidFill>
                <a:prstClr val="black">
                  <a:lumMod val="50000"/>
                  <a:lumOff val="50000"/>
                </a:prstClr>
              </a:solidFill>
              <a:latin typeface="Impact" panose="020B0806030902050204" pitchFamily="34" charset="0"/>
            </a:endParaRPr>
          </a:p>
        </p:txBody>
      </p:sp>
      <p:sp>
        <p:nvSpPr>
          <p:cNvPr id="47" name="文本框 16"/>
          <p:cNvSpPr txBox="1"/>
          <p:nvPr/>
        </p:nvSpPr>
        <p:spPr>
          <a:xfrm>
            <a:off x="6806092" y="3589327"/>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2015</a:t>
            </a:r>
            <a:endParaRPr lang="zh-CN" altLang="en-US" sz="900" dirty="0">
              <a:solidFill>
                <a:prstClr val="black">
                  <a:lumMod val="50000"/>
                  <a:lumOff val="50000"/>
                </a:prstClr>
              </a:solidFill>
              <a:latin typeface="Impact" panose="020B0806030902050204" pitchFamily="34" charset="0"/>
            </a:endParaRPr>
          </a:p>
        </p:txBody>
      </p:sp>
      <p:grpSp>
        <p:nvGrpSpPr>
          <p:cNvPr id="48" name="组合 47"/>
          <p:cNvGrpSpPr/>
          <p:nvPr/>
        </p:nvGrpSpPr>
        <p:grpSpPr>
          <a:xfrm>
            <a:off x="6678508" y="4199646"/>
            <a:ext cx="1239839" cy="248209"/>
            <a:chOff x="2080894" y="4828841"/>
            <a:chExt cx="1652904" cy="331021"/>
          </a:xfrm>
        </p:grpSpPr>
        <p:sp>
          <p:nvSpPr>
            <p:cNvPr id="49" name="圆角矩形 48"/>
            <p:cNvSpPr/>
            <p:nvPr/>
          </p:nvSpPr>
          <p:spPr>
            <a:xfrm>
              <a:off x="2080894" y="4880791"/>
              <a:ext cx="265433" cy="265433"/>
            </a:xfrm>
            <a:prstGeom prst="roundRect">
              <a:avLst/>
            </a:prstGeom>
            <a:solidFill>
              <a:srgbClr val="00B0F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0" name="文本框 43"/>
            <p:cNvSpPr txBox="1"/>
            <p:nvPr/>
          </p:nvSpPr>
          <p:spPr>
            <a:xfrm>
              <a:off x="2346328" y="4828841"/>
              <a:ext cx="1387470" cy="3310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51" name="组合 50"/>
          <p:cNvGrpSpPr/>
          <p:nvPr/>
        </p:nvGrpSpPr>
        <p:grpSpPr>
          <a:xfrm>
            <a:off x="5058118" y="4199646"/>
            <a:ext cx="1239839" cy="248209"/>
            <a:chOff x="2080894" y="4828841"/>
            <a:chExt cx="1652904" cy="331021"/>
          </a:xfrm>
        </p:grpSpPr>
        <p:sp>
          <p:nvSpPr>
            <p:cNvPr id="52" name="圆角矩形 51"/>
            <p:cNvSpPr/>
            <p:nvPr/>
          </p:nvSpPr>
          <p:spPr>
            <a:xfrm>
              <a:off x="2080894" y="4880791"/>
              <a:ext cx="265433" cy="265433"/>
            </a:xfrm>
            <a:prstGeom prst="roundRect">
              <a:avLst/>
            </a:prstGeom>
            <a:solidFill>
              <a:srgbClr val="0070C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3" name="文本框 41"/>
            <p:cNvSpPr txBox="1"/>
            <p:nvPr/>
          </p:nvSpPr>
          <p:spPr>
            <a:xfrm>
              <a:off x="2346328" y="4828841"/>
              <a:ext cx="1387470" cy="3310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54" name="组合 53"/>
          <p:cNvGrpSpPr/>
          <p:nvPr/>
        </p:nvGrpSpPr>
        <p:grpSpPr>
          <a:xfrm>
            <a:off x="1709310" y="4199646"/>
            <a:ext cx="1239839" cy="248209"/>
            <a:chOff x="2080894" y="4828841"/>
            <a:chExt cx="1652904" cy="331021"/>
          </a:xfrm>
        </p:grpSpPr>
        <p:sp>
          <p:nvSpPr>
            <p:cNvPr id="55" name="圆角矩形 54"/>
            <p:cNvSpPr/>
            <p:nvPr/>
          </p:nvSpPr>
          <p:spPr>
            <a:xfrm>
              <a:off x="2080894" y="4880791"/>
              <a:ext cx="265433" cy="265433"/>
            </a:xfrm>
            <a:prstGeom prst="roundRect">
              <a:avLst/>
            </a:prstGeom>
            <a:solidFill>
              <a:srgbClr val="0070C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6" name="文本框 39"/>
            <p:cNvSpPr txBox="1"/>
            <p:nvPr/>
          </p:nvSpPr>
          <p:spPr>
            <a:xfrm>
              <a:off x="2346328" y="4828841"/>
              <a:ext cx="1387470" cy="3310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57" name="组合 56"/>
          <p:cNvGrpSpPr/>
          <p:nvPr/>
        </p:nvGrpSpPr>
        <p:grpSpPr>
          <a:xfrm>
            <a:off x="3383713" y="4199646"/>
            <a:ext cx="1239839" cy="248209"/>
            <a:chOff x="2080894" y="4828841"/>
            <a:chExt cx="1652904" cy="331021"/>
          </a:xfrm>
        </p:grpSpPr>
        <p:sp>
          <p:nvSpPr>
            <p:cNvPr id="58" name="圆角矩形 57"/>
            <p:cNvSpPr/>
            <p:nvPr/>
          </p:nvSpPr>
          <p:spPr>
            <a:xfrm>
              <a:off x="2080894" y="4880791"/>
              <a:ext cx="265433" cy="265433"/>
            </a:xfrm>
            <a:prstGeom prst="roundRect">
              <a:avLst/>
            </a:prstGeom>
            <a:solidFill>
              <a:srgbClr val="00B0F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9" name="文本框 37"/>
            <p:cNvSpPr txBox="1"/>
            <p:nvPr/>
          </p:nvSpPr>
          <p:spPr>
            <a:xfrm>
              <a:off x="2346328" y="4828841"/>
              <a:ext cx="1387470" cy="3310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cxnSp>
        <p:nvCxnSpPr>
          <p:cNvPr id="60" name="直接连接符 59"/>
          <p:cNvCxnSpPr/>
          <p:nvPr/>
        </p:nvCxnSpPr>
        <p:spPr>
          <a:xfrm>
            <a:off x="1282810" y="4841446"/>
            <a:ext cx="6579572" cy="0"/>
          </a:xfrm>
          <a:prstGeom prst="line">
            <a:avLst/>
          </a:prstGeom>
          <a:noFill/>
          <a:ln w="19050" cap="flat" cmpd="sng" algn="ctr">
            <a:solidFill>
              <a:sysClr val="windowText" lastClr="000000">
                <a:lumMod val="65000"/>
                <a:lumOff val="35000"/>
              </a:sysClr>
            </a:solidFill>
            <a:prstDash val="sysDot"/>
            <a:miter lim="800000"/>
          </a:ln>
          <a:effectLst/>
        </p:spPr>
      </p:cxnSp>
      <p:sp>
        <p:nvSpPr>
          <p:cNvPr id="61" name="文本框 113"/>
          <p:cNvSpPr txBox="1"/>
          <p:nvPr/>
        </p:nvSpPr>
        <p:spPr>
          <a:xfrm>
            <a:off x="1290513" y="4943771"/>
            <a:ext cx="6571870" cy="78483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kumimoji="0" lang="en-US" altLang="zh-CN"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30465766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14:bounceEnd="50000">
                                          <p:cBhvr additive="base">
                                            <p:cTn id="14" dur="5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3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39"/>
                                            </p:tgtEl>
                                            <p:attrNameLst>
                                              <p:attrName>style.visibility</p:attrName>
                                            </p:attrNameLst>
                                          </p:cBhvr>
                                          <p:to>
                                            <p:strVal val="visible"/>
                                          </p:to>
                                        </p:set>
                                        <p:animEffect transition="in" filter="barn(outVertical)">
                                          <p:cBhvr>
                                            <p:cTn id="19" dur="700"/>
                                            <p:tgtEl>
                                              <p:spTgt spid="3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p:cTn id="23" dur="100" fill="hold"/>
                                            <p:tgtEl>
                                              <p:spTgt spid="40"/>
                                            </p:tgtEl>
                                            <p:attrNameLst>
                                              <p:attrName>ppt_w</p:attrName>
                                            </p:attrNameLst>
                                          </p:cBhvr>
                                          <p:tavLst>
                                            <p:tav tm="0">
                                              <p:val>
                                                <p:fltVal val="0"/>
                                              </p:val>
                                            </p:tav>
                                            <p:tav tm="100000">
                                              <p:val>
                                                <p:strVal val="#ppt_w"/>
                                              </p:val>
                                            </p:tav>
                                          </p:tavLst>
                                        </p:anim>
                                        <p:anim calcmode="lin" valueType="num">
                                          <p:cBhvr>
                                            <p:cTn id="24" dur="100" fill="hold"/>
                                            <p:tgtEl>
                                              <p:spTgt spid="40"/>
                                            </p:tgtEl>
                                            <p:attrNameLst>
                                              <p:attrName>ppt_h</p:attrName>
                                            </p:attrNameLst>
                                          </p:cBhvr>
                                          <p:tavLst>
                                            <p:tav tm="0">
                                              <p:val>
                                                <p:fltVal val="0"/>
                                              </p:val>
                                            </p:tav>
                                            <p:tav tm="100000">
                                              <p:val>
                                                <p:strVal val="#ppt_h"/>
                                              </p:val>
                                            </p:tav>
                                          </p:tavLst>
                                        </p:anim>
                                        <p:animEffect transition="in" filter="fade">
                                          <p:cBhvr>
                                            <p:cTn id="25" dur="100"/>
                                            <p:tgtEl>
                                              <p:spTgt spid="40"/>
                                            </p:tgtEl>
                                          </p:cBhvr>
                                        </p:animEffect>
                                      </p:childTnLst>
                                    </p:cTn>
                                  </p:par>
                                  <p:par>
                                    <p:cTn id="26" presetID="6" presetClass="emph" presetSubtype="0" fill="hold" grpId="1" nodeType="withEffect">
                                      <p:stCondLst>
                                        <p:cond delay="100"/>
                                      </p:stCondLst>
                                      <p:childTnLst>
                                        <p:animScale>
                                          <p:cBhvr>
                                            <p:cTn id="27" dur="100" fill="hold"/>
                                            <p:tgtEl>
                                              <p:spTgt spid="40"/>
                                            </p:tgtEl>
                                          </p:cBhvr>
                                          <p:by x="110000" y="110000"/>
                                        </p:animScale>
                                      </p:childTnLst>
                                    </p:cTn>
                                  </p:par>
                                  <p:par>
                                    <p:cTn id="28" presetID="6" presetClass="emph" presetSubtype="0" fill="hold" grpId="2" nodeType="withEffect">
                                      <p:stCondLst>
                                        <p:cond delay="200"/>
                                      </p:stCondLst>
                                      <p:childTnLst>
                                        <p:animScale>
                                          <p:cBhvr>
                                            <p:cTn id="29" dur="200" fill="hold"/>
                                            <p:tgtEl>
                                              <p:spTgt spid="40"/>
                                            </p:tgtEl>
                                          </p:cBhvr>
                                          <p:by x="90000" y="90000"/>
                                        </p:animScale>
                                      </p:childTnLst>
                                    </p:cTn>
                                  </p:par>
                                  <p:par>
                                    <p:cTn id="30" presetID="6" presetClass="emph" presetSubtype="0" fill="hold" grpId="3" nodeType="withEffect">
                                      <p:stCondLst>
                                        <p:cond delay="400"/>
                                      </p:stCondLst>
                                      <p:childTnLst>
                                        <p:animScale>
                                          <p:cBhvr>
                                            <p:cTn id="31" dur="100" fill="hold"/>
                                            <p:tgtEl>
                                              <p:spTgt spid="40"/>
                                            </p:tgtEl>
                                          </p:cBhvr>
                                          <p:by x="105000" y="105000"/>
                                        </p:animScale>
                                      </p:childTnLst>
                                    </p:cTn>
                                  </p:par>
                                  <p:par>
                                    <p:cTn id="32" presetID="6" presetClass="emph" presetSubtype="0" fill="hold" grpId="4" nodeType="withEffect">
                                      <p:stCondLst>
                                        <p:cond delay="500"/>
                                      </p:stCondLst>
                                      <p:childTnLst>
                                        <p:animScale>
                                          <p:cBhvr>
                                            <p:cTn id="33" dur="200" fill="hold"/>
                                            <p:tgtEl>
                                              <p:spTgt spid="40"/>
                                            </p:tgtEl>
                                          </p:cBhvr>
                                          <p:by x="95000" y="95000"/>
                                        </p:animScale>
                                      </p:childTnLst>
                                    </p:cTn>
                                  </p:par>
                                </p:childTnLst>
                              </p:cTn>
                            </p:par>
                            <p:par>
                              <p:cTn id="34" fill="hold">
                                <p:stCondLst>
                                  <p:cond delay="2700"/>
                                </p:stCondLst>
                                <p:childTnLst>
                                  <p:par>
                                    <p:cTn id="35" presetID="53" presetClass="entr" presetSubtype="16"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100" fill="hold"/>
                                            <p:tgtEl>
                                              <p:spTgt spid="41"/>
                                            </p:tgtEl>
                                            <p:attrNameLst>
                                              <p:attrName>ppt_w</p:attrName>
                                            </p:attrNameLst>
                                          </p:cBhvr>
                                          <p:tavLst>
                                            <p:tav tm="0">
                                              <p:val>
                                                <p:fltVal val="0"/>
                                              </p:val>
                                            </p:tav>
                                            <p:tav tm="100000">
                                              <p:val>
                                                <p:strVal val="#ppt_w"/>
                                              </p:val>
                                            </p:tav>
                                          </p:tavLst>
                                        </p:anim>
                                        <p:anim calcmode="lin" valueType="num">
                                          <p:cBhvr>
                                            <p:cTn id="38" dur="100" fill="hold"/>
                                            <p:tgtEl>
                                              <p:spTgt spid="41"/>
                                            </p:tgtEl>
                                            <p:attrNameLst>
                                              <p:attrName>ppt_h</p:attrName>
                                            </p:attrNameLst>
                                          </p:cBhvr>
                                          <p:tavLst>
                                            <p:tav tm="0">
                                              <p:val>
                                                <p:fltVal val="0"/>
                                              </p:val>
                                            </p:tav>
                                            <p:tav tm="100000">
                                              <p:val>
                                                <p:strVal val="#ppt_h"/>
                                              </p:val>
                                            </p:tav>
                                          </p:tavLst>
                                        </p:anim>
                                        <p:animEffect transition="in" filter="fade">
                                          <p:cBhvr>
                                            <p:cTn id="39" dur="100"/>
                                            <p:tgtEl>
                                              <p:spTgt spid="41"/>
                                            </p:tgtEl>
                                          </p:cBhvr>
                                        </p:animEffect>
                                      </p:childTnLst>
                                    </p:cTn>
                                  </p:par>
                                  <p:par>
                                    <p:cTn id="40" presetID="6" presetClass="emph" presetSubtype="0" fill="hold" grpId="1" nodeType="withEffect">
                                      <p:stCondLst>
                                        <p:cond delay="100"/>
                                      </p:stCondLst>
                                      <p:childTnLst>
                                        <p:animScale>
                                          <p:cBhvr>
                                            <p:cTn id="41" dur="100" fill="hold"/>
                                            <p:tgtEl>
                                              <p:spTgt spid="41"/>
                                            </p:tgtEl>
                                          </p:cBhvr>
                                          <p:by x="110000" y="110000"/>
                                        </p:animScale>
                                      </p:childTnLst>
                                    </p:cTn>
                                  </p:par>
                                  <p:par>
                                    <p:cTn id="42" presetID="6" presetClass="emph" presetSubtype="0" fill="hold" grpId="2" nodeType="withEffect">
                                      <p:stCondLst>
                                        <p:cond delay="200"/>
                                      </p:stCondLst>
                                      <p:childTnLst>
                                        <p:animScale>
                                          <p:cBhvr>
                                            <p:cTn id="43" dur="200" fill="hold"/>
                                            <p:tgtEl>
                                              <p:spTgt spid="41"/>
                                            </p:tgtEl>
                                          </p:cBhvr>
                                          <p:by x="90000" y="90000"/>
                                        </p:animScale>
                                      </p:childTnLst>
                                    </p:cTn>
                                  </p:par>
                                  <p:par>
                                    <p:cTn id="44" presetID="6" presetClass="emph" presetSubtype="0" fill="hold" grpId="3" nodeType="withEffect">
                                      <p:stCondLst>
                                        <p:cond delay="400"/>
                                      </p:stCondLst>
                                      <p:childTnLst>
                                        <p:animScale>
                                          <p:cBhvr>
                                            <p:cTn id="45" dur="100" fill="hold"/>
                                            <p:tgtEl>
                                              <p:spTgt spid="41"/>
                                            </p:tgtEl>
                                          </p:cBhvr>
                                          <p:by x="105000" y="105000"/>
                                        </p:animScale>
                                      </p:childTnLst>
                                    </p:cTn>
                                  </p:par>
                                  <p:par>
                                    <p:cTn id="46" presetID="6" presetClass="emph" presetSubtype="0" fill="hold" grpId="4" nodeType="withEffect">
                                      <p:stCondLst>
                                        <p:cond delay="500"/>
                                      </p:stCondLst>
                                      <p:childTnLst>
                                        <p:animScale>
                                          <p:cBhvr>
                                            <p:cTn id="47" dur="200" fill="hold"/>
                                            <p:tgtEl>
                                              <p:spTgt spid="41"/>
                                            </p:tgtEl>
                                          </p:cBhvr>
                                          <p:by x="95000" y="95000"/>
                                        </p:animScale>
                                      </p:childTnLst>
                                    </p:cTn>
                                  </p:par>
                                </p:childTnLst>
                              </p:cTn>
                            </p:par>
                            <p:par>
                              <p:cTn id="48" fill="hold">
                                <p:stCondLst>
                                  <p:cond delay="3400"/>
                                </p:stCondLst>
                                <p:childTnLst>
                                  <p:par>
                                    <p:cTn id="49" presetID="53" presetClass="entr" presetSubtype="16"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p:cTn id="51" dur="100" fill="hold"/>
                                            <p:tgtEl>
                                              <p:spTgt spid="42"/>
                                            </p:tgtEl>
                                            <p:attrNameLst>
                                              <p:attrName>ppt_w</p:attrName>
                                            </p:attrNameLst>
                                          </p:cBhvr>
                                          <p:tavLst>
                                            <p:tav tm="0">
                                              <p:val>
                                                <p:fltVal val="0"/>
                                              </p:val>
                                            </p:tav>
                                            <p:tav tm="100000">
                                              <p:val>
                                                <p:strVal val="#ppt_w"/>
                                              </p:val>
                                            </p:tav>
                                          </p:tavLst>
                                        </p:anim>
                                        <p:anim calcmode="lin" valueType="num">
                                          <p:cBhvr>
                                            <p:cTn id="52" dur="100" fill="hold"/>
                                            <p:tgtEl>
                                              <p:spTgt spid="42"/>
                                            </p:tgtEl>
                                            <p:attrNameLst>
                                              <p:attrName>ppt_h</p:attrName>
                                            </p:attrNameLst>
                                          </p:cBhvr>
                                          <p:tavLst>
                                            <p:tav tm="0">
                                              <p:val>
                                                <p:fltVal val="0"/>
                                              </p:val>
                                            </p:tav>
                                            <p:tav tm="100000">
                                              <p:val>
                                                <p:strVal val="#ppt_h"/>
                                              </p:val>
                                            </p:tav>
                                          </p:tavLst>
                                        </p:anim>
                                        <p:animEffect transition="in" filter="fade">
                                          <p:cBhvr>
                                            <p:cTn id="53" dur="100"/>
                                            <p:tgtEl>
                                              <p:spTgt spid="42"/>
                                            </p:tgtEl>
                                          </p:cBhvr>
                                        </p:animEffect>
                                      </p:childTnLst>
                                    </p:cTn>
                                  </p:par>
                                  <p:par>
                                    <p:cTn id="54" presetID="6" presetClass="emph" presetSubtype="0" fill="hold" grpId="1" nodeType="withEffect">
                                      <p:stCondLst>
                                        <p:cond delay="100"/>
                                      </p:stCondLst>
                                      <p:childTnLst>
                                        <p:animScale>
                                          <p:cBhvr>
                                            <p:cTn id="55" dur="100" fill="hold"/>
                                            <p:tgtEl>
                                              <p:spTgt spid="42"/>
                                            </p:tgtEl>
                                          </p:cBhvr>
                                          <p:by x="110000" y="110000"/>
                                        </p:animScale>
                                      </p:childTnLst>
                                    </p:cTn>
                                  </p:par>
                                  <p:par>
                                    <p:cTn id="56" presetID="6" presetClass="emph" presetSubtype="0" fill="hold" grpId="2" nodeType="withEffect">
                                      <p:stCondLst>
                                        <p:cond delay="200"/>
                                      </p:stCondLst>
                                      <p:childTnLst>
                                        <p:animScale>
                                          <p:cBhvr>
                                            <p:cTn id="57" dur="200" fill="hold"/>
                                            <p:tgtEl>
                                              <p:spTgt spid="42"/>
                                            </p:tgtEl>
                                          </p:cBhvr>
                                          <p:by x="90000" y="90000"/>
                                        </p:animScale>
                                      </p:childTnLst>
                                    </p:cTn>
                                  </p:par>
                                  <p:par>
                                    <p:cTn id="58" presetID="6" presetClass="emph" presetSubtype="0" fill="hold" grpId="3" nodeType="withEffect">
                                      <p:stCondLst>
                                        <p:cond delay="400"/>
                                      </p:stCondLst>
                                      <p:childTnLst>
                                        <p:animScale>
                                          <p:cBhvr>
                                            <p:cTn id="59" dur="100" fill="hold"/>
                                            <p:tgtEl>
                                              <p:spTgt spid="42"/>
                                            </p:tgtEl>
                                          </p:cBhvr>
                                          <p:by x="105000" y="105000"/>
                                        </p:animScale>
                                      </p:childTnLst>
                                    </p:cTn>
                                  </p:par>
                                  <p:par>
                                    <p:cTn id="60" presetID="6" presetClass="emph" presetSubtype="0" fill="hold" grpId="4" nodeType="withEffect">
                                      <p:stCondLst>
                                        <p:cond delay="500"/>
                                      </p:stCondLst>
                                      <p:childTnLst>
                                        <p:animScale>
                                          <p:cBhvr>
                                            <p:cTn id="61" dur="200" fill="hold"/>
                                            <p:tgtEl>
                                              <p:spTgt spid="42"/>
                                            </p:tgtEl>
                                          </p:cBhvr>
                                          <p:by x="95000" y="95000"/>
                                        </p:animScale>
                                      </p:childTnLst>
                                    </p:cTn>
                                  </p:par>
                                </p:childTnLst>
                              </p:cTn>
                            </p:par>
                            <p:par>
                              <p:cTn id="62" fill="hold">
                                <p:stCondLst>
                                  <p:cond delay="4100"/>
                                </p:stCondLst>
                                <p:childTnLst>
                                  <p:par>
                                    <p:cTn id="63" presetID="53" presetClass="entr" presetSubtype="16"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p:cTn id="65" dur="100" fill="hold"/>
                                            <p:tgtEl>
                                              <p:spTgt spid="43"/>
                                            </p:tgtEl>
                                            <p:attrNameLst>
                                              <p:attrName>ppt_w</p:attrName>
                                            </p:attrNameLst>
                                          </p:cBhvr>
                                          <p:tavLst>
                                            <p:tav tm="0">
                                              <p:val>
                                                <p:fltVal val="0"/>
                                              </p:val>
                                            </p:tav>
                                            <p:tav tm="100000">
                                              <p:val>
                                                <p:strVal val="#ppt_w"/>
                                              </p:val>
                                            </p:tav>
                                          </p:tavLst>
                                        </p:anim>
                                        <p:anim calcmode="lin" valueType="num">
                                          <p:cBhvr>
                                            <p:cTn id="66" dur="100" fill="hold"/>
                                            <p:tgtEl>
                                              <p:spTgt spid="43"/>
                                            </p:tgtEl>
                                            <p:attrNameLst>
                                              <p:attrName>ppt_h</p:attrName>
                                            </p:attrNameLst>
                                          </p:cBhvr>
                                          <p:tavLst>
                                            <p:tav tm="0">
                                              <p:val>
                                                <p:fltVal val="0"/>
                                              </p:val>
                                            </p:tav>
                                            <p:tav tm="100000">
                                              <p:val>
                                                <p:strVal val="#ppt_h"/>
                                              </p:val>
                                            </p:tav>
                                          </p:tavLst>
                                        </p:anim>
                                        <p:animEffect transition="in" filter="fade">
                                          <p:cBhvr>
                                            <p:cTn id="67" dur="100"/>
                                            <p:tgtEl>
                                              <p:spTgt spid="43"/>
                                            </p:tgtEl>
                                          </p:cBhvr>
                                        </p:animEffect>
                                      </p:childTnLst>
                                    </p:cTn>
                                  </p:par>
                                  <p:par>
                                    <p:cTn id="68" presetID="6" presetClass="emph" presetSubtype="0" fill="hold" grpId="1" nodeType="withEffect">
                                      <p:stCondLst>
                                        <p:cond delay="100"/>
                                      </p:stCondLst>
                                      <p:childTnLst>
                                        <p:animScale>
                                          <p:cBhvr>
                                            <p:cTn id="69" dur="100" fill="hold"/>
                                            <p:tgtEl>
                                              <p:spTgt spid="43"/>
                                            </p:tgtEl>
                                          </p:cBhvr>
                                          <p:by x="110000" y="110000"/>
                                        </p:animScale>
                                      </p:childTnLst>
                                    </p:cTn>
                                  </p:par>
                                  <p:par>
                                    <p:cTn id="70" presetID="6" presetClass="emph" presetSubtype="0" fill="hold" grpId="2" nodeType="withEffect">
                                      <p:stCondLst>
                                        <p:cond delay="200"/>
                                      </p:stCondLst>
                                      <p:childTnLst>
                                        <p:animScale>
                                          <p:cBhvr>
                                            <p:cTn id="71" dur="200" fill="hold"/>
                                            <p:tgtEl>
                                              <p:spTgt spid="43"/>
                                            </p:tgtEl>
                                          </p:cBhvr>
                                          <p:by x="90000" y="90000"/>
                                        </p:animScale>
                                      </p:childTnLst>
                                    </p:cTn>
                                  </p:par>
                                  <p:par>
                                    <p:cTn id="72" presetID="6" presetClass="emph" presetSubtype="0" fill="hold" grpId="3" nodeType="withEffect">
                                      <p:stCondLst>
                                        <p:cond delay="400"/>
                                      </p:stCondLst>
                                      <p:childTnLst>
                                        <p:animScale>
                                          <p:cBhvr>
                                            <p:cTn id="73" dur="100" fill="hold"/>
                                            <p:tgtEl>
                                              <p:spTgt spid="43"/>
                                            </p:tgtEl>
                                          </p:cBhvr>
                                          <p:by x="105000" y="105000"/>
                                        </p:animScale>
                                      </p:childTnLst>
                                    </p:cTn>
                                  </p:par>
                                  <p:par>
                                    <p:cTn id="74" presetID="6" presetClass="emph" presetSubtype="0" fill="hold" grpId="4" nodeType="withEffect">
                                      <p:stCondLst>
                                        <p:cond delay="500"/>
                                      </p:stCondLst>
                                      <p:childTnLst>
                                        <p:animScale>
                                          <p:cBhvr>
                                            <p:cTn id="75" dur="200" fill="hold"/>
                                            <p:tgtEl>
                                              <p:spTgt spid="43"/>
                                            </p:tgtEl>
                                          </p:cBhvr>
                                          <p:by x="95000" y="95000"/>
                                        </p:animScale>
                                      </p:childTnLst>
                                    </p:cTn>
                                  </p:par>
                                </p:childTnLst>
                              </p:cTn>
                            </p:par>
                            <p:par>
                              <p:cTn id="76" fill="hold">
                                <p:stCondLst>
                                  <p:cond delay="4800"/>
                                </p:stCondLst>
                                <p:childTnLst>
                                  <p:par>
                                    <p:cTn id="77" presetID="47" presetClass="entr" presetSubtype="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500"/>
                                            <p:tgtEl>
                                              <p:spTgt spid="44"/>
                                            </p:tgtEl>
                                          </p:cBhvr>
                                        </p:animEffect>
                                        <p:anim calcmode="lin" valueType="num">
                                          <p:cBhvr>
                                            <p:cTn id="80" dur="500" fill="hold"/>
                                            <p:tgtEl>
                                              <p:spTgt spid="44"/>
                                            </p:tgtEl>
                                            <p:attrNameLst>
                                              <p:attrName>ppt_x</p:attrName>
                                            </p:attrNameLst>
                                          </p:cBhvr>
                                          <p:tavLst>
                                            <p:tav tm="0">
                                              <p:val>
                                                <p:strVal val="#ppt_x"/>
                                              </p:val>
                                            </p:tav>
                                            <p:tav tm="100000">
                                              <p:val>
                                                <p:strVal val="#ppt_x"/>
                                              </p:val>
                                            </p:tav>
                                          </p:tavLst>
                                        </p:anim>
                                        <p:anim calcmode="lin" valueType="num">
                                          <p:cBhvr>
                                            <p:cTn id="81" dur="500" fill="hold"/>
                                            <p:tgtEl>
                                              <p:spTgt spid="44"/>
                                            </p:tgtEl>
                                            <p:attrNameLst>
                                              <p:attrName>ppt_y</p:attrName>
                                            </p:attrNameLst>
                                          </p:cBhvr>
                                          <p:tavLst>
                                            <p:tav tm="0">
                                              <p:val>
                                                <p:strVal val="#ppt_y-.1"/>
                                              </p:val>
                                            </p:tav>
                                            <p:tav tm="100000">
                                              <p:val>
                                                <p:strVal val="#ppt_y"/>
                                              </p:val>
                                            </p:tav>
                                          </p:tavLst>
                                        </p:anim>
                                      </p:childTnLst>
                                    </p:cTn>
                                  </p:par>
                                </p:childTnLst>
                              </p:cTn>
                            </p:par>
                            <p:par>
                              <p:cTn id="82" fill="hold">
                                <p:stCondLst>
                                  <p:cond delay="5300"/>
                                </p:stCondLst>
                                <p:childTnLst>
                                  <p:par>
                                    <p:cTn id="83" presetID="47" presetClass="entr" presetSubtype="0"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anim calcmode="lin" valueType="num">
                                          <p:cBhvr>
                                            <p:cTn id="86" dur="500" fill="hold"/>
                                            <p:tgtEl>
                                              <p:spTgt spid="45"/>
                                            </p:tgtEl>
                                            <p:attrNameLst>
                                              <p:attrName>ppt_x</p:attrName>
                                            </p:attrNameLst>
                                          </p:cBhvr>
                                          <p:tavLst>
                                            <p:tav tm="0">
                                              <p:val>
                                                <p:strVal val="#ppt_x"/>
                                              </p:val>
                                            </p:tav>
                                            <p:tav tm="100000">
                                              <p:val>
                                                <p:strVal val="#ppt_x"/>
                                              </p:val>
                                            </p:tav>
                                          </p:tavLst>
                                        </p:anim>
                                        <p:anim calcmode="lin" valueType="num">
                                          <p:cBhvr>
                                            <p:cTn id="87" dur="500" fill="hold"/>
                                            <p:tgtEl>
                                              <p:spTgt spid="45"/>
                                            </p:tgtEl>
                                            <p:attrNameLst>
                                              <p:attrName>ppt_y</p:attrName>
                                            </p:attrNameLst>
                                          </p:cBhvr>
                                          <p:tavLst>
                                            <p:tav tm="0">
                                              <p:val>
                                                <p:strVal val="#ppt_y-.1"/>
                                              </p:val>
                                            </p:tav>
                                            <p:tav tm="100000">
                                              <p:val>
                                                <p:strVal val="#ppt_y"/>
                                              </p:val>
                                            </p:tav>
                                          </p:tavLst>
                                        </p:anim>
                                      </p:childTnLst>
                                    </p:cTn>
                                  </p:par>
                                </p:childTnLst>
                              </p:cTn>
                            </p:par>
                            <p:par>
                              <p:cTn id="88" fill="hold">
                                <p:stCondLst>
                                  <p:cond delay="5800"/>
                                </p:stCondLst>
                                <p:childTnLst>
                                  <p:par>
                                    <p:cTn id="89" presetID="47" presetClass="entr" presetSubtype="0"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fade">
                                          <p:cBhvr>
                                            <p:cTn id="91" dur="500"/>
                                            <p:tgtEl>
                                              <p:spTgt spid="46"/>
                                            </p:tgtEl>
                                          </p:cBhvr>
                                        </p:animEffect>
                                        <p:anim calcmode="lin" valueType="num">
                                          <p:cBhvr>
                                            <p:cTn id="92" dur="500" fill="hold"/>
                                            <p:tgtEl>
                                              <p:spTgt spid="46"/>
                                            </p:tgtEl>
                                            <p:attrNameLst>
                                              <p:attrName>ppt_x</p:attrName>
                                            </p:attrNameLst>
                                          </p:cBhvr>
                                          <p:tavLst>
                                            <p:tav tm="0">
                                              <p:val>
                                                <p:strVal val="#ppt_x"/>
                                              </p:val>
                                            </p:tav>
                                            <p:tav tm="100000">
                                              <p:val>
                                                <p:strVal val="#ppt_x"/>
                                              </p:val>
                                            </p:tav>
                                          </p:tavLst>
                                        </p:anim>
                                        <p:anim calcmode="lin" valueType="num">
                                          <p:cBhvr>
                                            <p:cTn id="93" dur="500" fill="hold"/>
                                            <p:tgtEl>
                                              <p:spTgt spid="46"/>
                                            </p:tgtEl>
                                            <p:attrNameLst>
                                              <p:attrName>ppt_y</p:attrName>
                                            </p:attrNameLst>
                                          </p:cBhvr>
                                          <p:tavLst>
                                            <p:tav tm="0">
                                              <p:val>
                                                <p:strVal val="#ppt_y-.1"/>
                                              </p:val>
                                            </p:tav>
                                            <p:tav tm="100000">
                                              <p:val>
                                                <p:strVal val="#ppt_y"/>
                                              </p:val>
                                            </p:tav>
                                          </p:tavLst>
                                        </p:anim>
                                      </p:childTnLst>
                                    </p:cTn>
                                  </p:par>
                                </p:childTnLst>
                              </p:cTn>
                            </p:par>
                            <p:par>
                              <p:cTn id="94" fill="hold">
                                <p:stCondLst>
                                  <p:cond delay="6300"/>
                                </p:stCondLst>
                                <p:childTnLst>
                                  <p:par>
                                    <p:cTn id="95" presetID="47" presetClass="entr" presetSubtype="0" fill="hold" grpId="0"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500"/>
                                            <p:tgtEl>
                                              <p:spTgt spid="47"/>
                                            </p:tgtEl>
                                          </p:cBhvr>
                                        </p:animEffect>
                                        <p:anim calcmode="lin" valueType="num">
                                          <p:cBhvr>
                                            <p:cTn id="98" dur="500" fill="hold"/>
                                            <p:tgtEl>
                                              <p:spTgt spid="47"/>
                                            </p:tgtEl>
                                            <p:attrNameLst>
                                              <p:attrName>ppt_x</p:attrName>
                                            </p:attrNameLst>
                                          </p:cBhvr>
                                          <p:tavLst>
                                            <p:tav tm="0">
                                              <p:val>
                                                <p:strVal val="#ppt_x"/>
                                              </p:val>
                                            </p:tav>
                                            <p:tav tm="100000">
                                              <p:val>
                                                <p:strVal val="#ppt_x"/>
                                              </p:val>
                                            </p:tav>
                                          </p:tavLst>
                                        </p:anim>
                                        <p:anim calcmode="lin" valueType="num">
                                          <p:cBhvr>
                                            <p:cTn id="99" dur="500" fill="hold"/>
                                            <p:tgtEl>
                                              <p:spTgt spid="47"/>
                                            </p:tgtEl>
                                            <p:attrNameLst>
                                              <p:attrName>ppt_y</p:attrName>
                                            </p:attrNameLst>
                                          </p:cBhvr>
                                          <p:tavLst>
                                            <p:tav tm="0">
                                              <p:val>
                                                <p:strVal val="#ppt_y-.1"/>
                                              </p:val>
                                            </p:tav>
                                            <p:tav tm="100000">
                                              <p:val>
                                                <p:strVal val="#ppt_y"/>
                                              </p:val>
                                            </p:tav>
                                          </p:tavLst>
                                        </p:anim>
                                      </p:childTnLst>
                                    </p:cTn>
                                  </p:par>
                                </p:childTnLst>
                              </p:cTn>
                            </p:par>
                            <p:par>
                              <p:cTn id="100" fill="hold">
                                <p:stCondLst>
                                  <p:cond delay="6800"/>
                                </p:stCondLst>
                                <p:childTnLst>
                                  <p:par>
                                    <p:cTn id="101" presetID="10" presetClass="entr" presetSubtype="0" fill="hold" nodeType="afterEffect">
                                      <p:stCondLst>
                                        <p:cond delay="0"/>
                                      </p:stCondLst>
                                      <p:childTnLst>
                                        <p:set>
                                          <p:cBhvr>
                                            <p:cTn id="102" dur="1" fill="hold">
                                              <p:stCondLst>
                                                <p:cond delay="0"/>
                                              </p:stCondLst>
                                            </p:cTn>
                                            <p:tgtEl>
                                              <p:spTgt spid="54"/>
                                            </p:tgtEl>
                                            <p:attrNameLst>
                                              <p:attrName>style.visibility</p:attrName>
                                            </p:attrNameLst>
                                          </p:cBhvr>
                                          <p:to>
                                            <p:strVal val="visible"/>
                                          </p:to>
                                        </p:set>
                                        <p:animEffect transition="in" filter="fade">
                                          <p:cBhvr>
                                            <p:cTn id="103" dur="500"/>
                                            <p:tgtEl>
                                              <p:spTgt spid="54"/>
                                            </p:tgtEl>
                                          </p:cBhvr>
                                        </p:animEffect>
                                      </p:childTnLst>
                                    </p:cTn>
                                  </p:par>
                                </p:childTnLst>
                              </p:cTn>
                            </p:par>
                            <p:par>
                              <p:cTn id="104" fill="hold">
                                <p:stCondLst>
                                  <p:cond delay="7300"/>
                                </p:stCondLst>
                                <p:childTnLst>
                                  <p:par>
                                    <p:cTn id="105" presetID="10" presetClass="entr" presetSubtype="0" fill="hold" nodeType="afterEffect">
                                      <p:stCondLst>
                                        <p:cond delay="0"/>
                                      </p:stCondLst>
                                      <p:childTnLst>
                                        <p:set>
                                          <p:cBhvr>
                                            <p:cTn id="106" dur="1" fill="hold">
                                              <p:stCondLst>
                                                <p:cond delay="0"/>
                                              </p:stCondLst>
                                            </p:cTn>
                                            <p:tgtEl>
                                              <p:spTgt spid="57"/>
                                            </p:tgtEl>
                                            <p:attrNameLst>
                                              <p:attrName>style.visibility</p:attrName>
                                            </p:attrNameLst>
                                          </p:cBhvr>
                                          <p:to>
                                            <p:strVal val="visible"/>
                                          </p:to>
                                        </p:set>
                                        <p:animEffect transition="in" filter="fade">
                                          <p:cBhvr>
                                            <p:cTn id="107" dur="500"/>
                                            <p:tgtEl>
                                              <p:spTgt spid="57"/>
                                            </p:tgtEl>
                                          </p:cBhvr>
                                        </p:animEffect>
                                      </p:childTnLst>
                                    </p:cTn>
                                  </p:par>
                                </p:childTnLst>
                              </p:cTn>
                            </p:par>
                            <p:par>
                              <p:cTn id="108" fill="hold">
                                <p:stCondLst>
                                  <p:cond delay="7800"/>
                                </p:stCondLst>
                                <p:childTnLst>
                                  <p:par>
                                    <p:cTn id="109" presetID="10" presetClass="entr" presetSubtype="0" fill="hold" nodeType="afterEffect">
                                      <p:stCondLst>
                                        <p:cond delay="0"/>
                                      </p:stCondLst>
                                      <p:childTnLst>
                                        <p:set>
                                          <p:cBhvr>
                                            <p:cTn id="110" dur="1" fill="hold">
                                              <p:stCondLst>
                                                <p:cond delay="0"/>
                                              </p:stCondLst>
                                            </p:cTn>
                                            <p:tgtEl>
                                              <p:spTgt spid="51"/>
                                            </p:tgtEl>
                                            <p:attrNameLst>
                                              <p:attrName>style.visibility</p:attrName>
                                            </p:attrNameLst>
                                          </p:cBhvr>
                                          <p:to>
                                            <p:strVal val="visible"/>
                                          </p:to>
                                        </p:set>
                                        <p:animEffect transition="in" filter="fade">
                                          <p:cBhvr>
                                            <p:cTn id="111" dur="500"/>
                                            <p:tgtEl>
                                              <p:spTgt spid="51"/>
                                            </p:tgtEl>
                                          </p:cBhvr>
                                        </p:animEffect>
                                      </p:childTnLst>
                                    </p:cTn>
                                  </p:par>
                                </p:childTnLst>
                              </p:cTn>
                            </p:par>
                            <p:par>
                              <p:cTn id="112" fill="hold">
                                <p:stCondLst>
                                  <p:cond delay="8300"/>
                                </p:stCondLst>
                                <p:childTnLst>
                                  <p:par>
                                    <p:cTn id="113" presetID="10" presetClass="entr" presetSubtype="0"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8800"/>
                                </p:stCondLst>
                                <p:childTnLst>
                                  <p:par>
                                    <p:cTn id="117" presetID="16" presetClass="entr" presetSubtype="21" fill="hold"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barn(inVertical)">
                                          <p:cBhvr>
                                            <p:cTn id="119" dur="500"/>
                                            <p:tgtEl>
                                              <p:spTgt spid="60"/>
                                            </p:tgtEl>
                                          </p:cBhvr>
                                        </p:animEffect>
                                      </p:childTnLst>
                                    </p:cTn>
                                  </p:par>
                                </p:childTnLst>
                              </p:cTn>
                            </p:par>
                            <p:par>
                              <p:cTn id="120" fill="hold">
                                <p:stCondLst>
                                  <p:cond delay="9300"/>
                                </p:stCondLst>
                                <p:childTnLst>
                                  <p:par>
                                    <p:cTn id="121" presetID="22" presetClass="entr" presetSubtype="1" fill="hold" grpId="0" nodeType="afterEffect">
                                      <p:stCondLst>
                                        <p:cond delay="0"/>
                                      </p:stCondLst>
                                      <p:childTnLst>
                                        <p:set>
                                          <p:cBhvr>
                                            <p:cTn id="122" dur="1" fill="hold">
                                              <p:stCondLst>
                                                <p:cond delay="0"/>
                                              </p:stCondLst>
                                            </p:cTn>
                                            <p:tgtEl>
                                              <p:spTgt spid="61"/>
                                            </p:tgtEl>
                                            <p:attrNameLst>
                                              <p:attrName>style.visibility</p:attrName>
                                            </p:attrNameLst>
                                          </p:cBhvr>
                                          <p:to>
                                            <p:strVal val="visible"/>
                                          </p:to>
                                        </p:set>
                                        <p:animEffect transition="in" filter="wipe(up)">
                                          <p:cBhvr>
                                            <p:cTn id="12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9" grpId="0"/>
          <p:bldGraphic spid="40" grpId="0">
            <p:bldAsOne/>
          </p:bldGraphic>
          <p:bldGraphic spid="40" grpId="1">
            <p:bldAsOne/>
          </p:bldGraphic>
          <p:bldGraphic spid="40" grpId="2">
            <p:bldAsOne/>
          </p:bldGraphic>
          <p:bldGraphic spid="40" grpId="3">
            <p:bldAsOne/>
          </p:bldGraphic>
          <p:bldGraphic spid="40" grpId="4">
            <p:bldAsOne/>
          </p:bldGraphic>
          <p:bldGraphic spid="41" grpId="0">
            <p:bldAsOne/>
          </p:bldGraphic>
          <p:bldGraphic spid="41" grpId="1">
            <p:bldAsOne/>
          </p:bldGraphic>
          <p:bldGraphic spid="41" grpId="2">
            <p:bldAsOne/>
          </p:bldGraphic>
          <p:bldGraphic spid="41" grpId="3">
            <p:bldAsOne/>
          </p:bldGraphic>
          <p:bldGraphic spid="41" grpId="4">
            <p:bldAsOne/>
          </p:bldGraphic>
          <p:bldGraphic spid="42" grpId="0">
            <p:bldAsOne/>
          </p:bldGraphic>
          <p:bldGraphic spid="42" grpId="1">
            <p:bldAsOne/>
          </p:bldGraphic>
          <p:bldGraphic spid="42" grpId="2">
            <p:bldAsOne/>
          </p:bldGraphic>
          <p:bldGraphic spid="42" grpId="3">
            <p:bldAsOne/>
          </p:bldGraphic>
          <p:bldGraphic spid="42" grpId="4">
            <p:bldAsOne/>
          </p:bldGraphic>
          <p:bldGraphic spid="43" grpId="0">
            <p:bldAsOne/>
          </p:bldGraphic>
          <p:bldGraphic spid="43" grpId="1">
            <p:bldAsOne/>
          </p:bldGraphic>
          <p:bldGraphic spid="43" grpId="2">
            <p:bldAsOne/>
          </p:bldGraphic>
          <p:bldGraphic spid="43" grpId="3">
            <p:bldAsOne/>
          </p:bldGraphic>
          <p:bldGraphic spid="43" grpId="4">
            <p:bldAsOne/>
          </p:bldGraphic>
          <p:bldP spid="44" grpId="0"/>
          <p:bldP spid="45" grpId="0"/>
          <p:bldP spid="46" grpId="0"/>
          <p:bldP spid="47" grpId="0"/>
          <p:bldP spid="6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fill="hold"/>
                                            <p:tgtEl>
                                              <p:spTgt spid="32"/>
                                            </p:tgtEl>
                                            <p:attrNameLst>
                                              <p:attrName>ppt_x</p:attrName>
                                            </p:attrNameLst>
                                          </p:cBhvr>
                                          <p:tavLst>
                                            <p:tav tm="0">
                                              <p:val>
                                                <p:strVal val="1+#ppt_w/2"/>
                                              </p:val>
                                            </p:tav>
                                            <p:tav tm="100000">
                                              <p:val>
                                                <p:strVal val="#ppt_x"/>
                                              </p:val>
                                            </p:tav>
                                          </p:tavLst>
                                        </p:anim>
                                        <p:anim calcmode="lin" valueType="num">
                                          <p:cBhvr additive="base">
                                            <p:cTn id="15" dur="500" fill="hold"/>
                                            <p:tgtEl>
                                              <p:spTgt spid="3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39"/>
                                            </p:tgtEl>
                                            <p:attrNameLst>
                                              <p:attrName>style.visibility</p:attrName>
                                            </p:attrNameLst>
                                          </p:cBhvr>
                                          <p:to>
                                            <p:strVal val="visible"/>
                                          </p:to>
                                        </p:set>
                                        <p:animEffect transition="in" filter="barn(outVertical)">
                                          <p:cBhvr>
                                            <p:cTn id="19" dur="700"/>
                                            <p:tgtEl>
                                              <p:spTgt spid="3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p:cTn id="23" dur="100" fill="hold"/>
                                            <p:tgtEl>
                                              <p:spTgt spid="40"/>
                                            </p:tgtEl>
                                            <p:attrNameLst>
                                              <p:attrName>ppt_w</p:attrName>
                                            </p:attrNameLst>
                                          </p:cBhvr>
                                          <p:tavLst>
                                            <p:tav tm="0">
                                              <p:val>
                                                <p:fltVal val="0"/>
                                              </p:val>
                                            </p:tav>
                                            <p:tav tm="100000">
                                              <p:val>
                                                <p:strVal val="#ppt_w"/>
                                              </p:val>
                                            </p:tav>
                                          </p:tavLst>
                                        </p:anim>
                                        <p:anim calcmode="lin" valueType="num">
                                          <p:cBhvr>
                                            <p:cTn id="24" dur="100" fill="hold"/>
                                            <p:tgtEl>
                                              <p:spTgt spid="40"/>
                                            </p:tgtEl>
                                            <p:attrNameLst>
                                              <p:attrName>ppt_h</p:attrName>
                                            </p:attrNameLst>
                                          </p:cBhvr>
                                          <p:tavLst>
                                            <p:tav tm="0">
                                              <p:val>
                                                <p:fltVal val="0"/>
                                              </p:val>
                                            </p:tav>
                                            <p:tav tm="100000">
                                              <p:val>
                                                <p:strVal val="#ppt_h"/>
                                              </p:val>
                                            </p:tav>
                                          </p:tavLst>
                                        </p:anim>
                                        <p:animEffect transition="in" filter="fade">
                                          <p:cBhvr>
                                            <p:cTn id="25" dur="100"/>
                                            <p:tgtEl>
                                              <p:spTgt spid="40"/>
                                            </p:tgtEl>
                                          </p:cBhvr>
                                        </p:animEffect>
                                      </p:childTnLst>
                                    </p:cTn>
                                  </p:par>
                                  <p:par>
                                    <p:cTn id="26" presetID="6" presetClass="emph" presetSubtype="0" fill="hold" grpId="1" nodeType="withEffect">
                                      <p:stCondLst>
                                        <p:cond delay="100"/>
                                      </p:stCondLst>
                                      <p:childTnLst>
                                        <p:animScale>
                                          <p:cBhvr>
                                            <p:cTn id="27" dur="100" fill="hold"/>
                                            <p:tgtEl>
                                              <p:spTgt spid="40"/>
                                            </p:tgtEl>
                                          </p:cBhvr>
                                          <p:by x="110000" y="110000"/>
                                        </p:animScale>
                                      </p:childTnLst>
                                    </p:cTn>
                                  </p:par>
                                  <p:par>
                                    <p:cTn id="28" presetID="6" presetClass="emph" presetSubtype="0" fill="hold" grpId="2" nodeType="withEffect">
                                      <p:stCondLst>
                                        <p:cond delay="200"/>
                                      </p:stCondLst>
                                      <p:childTnLst>
                                        <p:animScale>
                                          <p:cBhvr>
                                            <p:cTn id="29" dur="200" fill="hold"/>
                                            <p:tgtEl>
                                              <p:spTgt spid="40"/>
                                            </p:tgtEl>
                                          </p:cBhvr>
                                          <p:by x="90000" y="90000"/>
                                        </p:animScale>
                                      </p:childTnLst>
                                    </p:cTn>
                                  </p:par>
                                  <p:par>
                                    <p:cTn id="30" presetID="6" presetClass="emph" presetSubtype="0" fill="hold" grpId="3" nodeType="withEffect">
                                      <p:stCondLst>
                                        <p:cond delay="400"/>
                                      </p:stCondLst>
                                      <p:childTnLst>
                                        <p:animScale>
                                          <p:cBhvr>
                                            <p:cTn id="31" dur="100" fill="hold"/>
                                            <p:tgtEl>
                                              <p:spTgt spid="40"/>
                                            </p:tgtEl>
                                          </p:cBhvr>
                                          <p:by x="105000" y="105000"/>
                                        </p:animScale>
                                      </p:childTnLst>
                                    </p:cTn>
                                  </p:par>
                                  <p:par>
                                    <p:cTn id="32" presetID="6" presetClass="emph" presetSubtype="0" fill="hold" grpId="4" nodeType="withEffect">
                                      <p:stCondLst>
                                        <p:cond delay="500"/>
                                      </p:stCondLst>
                                      <p:childTnLst>
                                        <p:animScale>
                                          <p:cBhvr>
                                            <p:cTn id="33" dur="200" fill="hold"/>
                                            <p:tgtEl>
                                              <p:spTgt spid="40"/>
                                            </p:tgtEl>
                                          </p:cBhvr>
                                          <p:by x="95000" y="95000"/>
                                        </p:animScale>
                                      </p:childTnLst>
                                    </p:cTn>
                                  </p:par>
                                </p:childTnLst>
                              </p:cTn>
                            </p:par>
                            <p:par>
                              <p:cTn id="34" fill="hold">
                                <p:stCondLst>
                                  <p:cond delay="2700"/>
                                </p:stCondLst>
                                <p:childTnLst>
                                  <p:par>
                                    <p:cTn id="35" presetID="53" presetClass="entr" presetSubtype="16"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100" fill="hold"/>
                                            <p:tgtEl>
                                              <p:spTgt spid="41"/>
                                            </p:tgtEl>
                                            <p:attrNameLst>
                                              <p:attrName>ppt_w</p:attrName>
                                            </p:attrNameLst>
                                          </p:cBhvr>
                                          <p:tavLst>
                                            <p:tav tm="0">
                                              <p:val>
                                                <p:fltVal val="0"/>
                                              </p:val>
                                            </p:tav>
                                            <p:tav tm="100000">
                                              <p:val>
                                                <p:strVal val="#ppt_w"/>
                                              </p:val>
                                            </p:tav>
                                          </p:tavLst>
                                        </p:anim>
                                        <p:anim calcmode="lin" valueType="num">
                                          <p:cBhvr>
                                            <p:cTn id="38" dur="100" fill="hold"/>
                                            <p:tgtEl>
                                              <p:spTgt spid="41"/>
                                            </p:tgtEl>
                                            <p:attrNameLst>
                                              <p:attrName>ppt_h</p:attrName>
                                            </p:attrNameLst>
                                          </p:cBhvr>
                                          <p:tavLst>
                                            <p:tav tm="0">
                                              <p:val>
                                                <p:fltVal val="0"/>
                                              </p:val>
                                            </p:tav>
                                            <p:tav tm="100000">
                                              <p:val>
                                                <p:strVal val="#ppt_h"/>
                                              </p:val>
                                            </p:tav>
                                          </p:tavLst>
                                        </p:anim>
                                        <p:animEffect transition="in" filter="fade">
                                          <p:cBhvr>
                                            <p:cTn id="39" dur="100"/>
                                            <p:tgtEl>
                                              <p:spTgt spid="41"/>
                                            </p:tgtEl>
                                          </p:cBhvr>
                                        </p:animEffect>
                                      </p:childTnLst>
                                    </p:cTn>
                                  </p:par>
                                  <p:par>
                                    <p:cTn id="40" presetID="6" presetClass="emph" presetSubtype="0" fill="hold" grpId="1" nodeType="withEffect">
                                      <p:stCondLst>
                                        <p:cond delay="100"/>
                                      </p:stCondLst>
                                      <p:childTnLst>
                                        <p:animScale>
                                          <p:cBhvr>
                                            <p:cTn id="41" dur="100" fill="hold"/>
                                            <p:tgtEl>
                                              <p:spTgt spid="41"/>
                                            </p:tgtEl>
                                          </p:cBhvr>
                                          <p:by x="110000" y="110000"/>
                                        </p:animScale>
                                      </p:childTnLst>
                                    </p:cTn>
                                  </p:par>
                                  <p:par>
                                    <p:cTn id="42" presetID="6" presetClass="emph" presetSubtype="0" fill="hold" grpId="2" nodeType="withEffect">
                                      <p:stCondLst>
                                        <p:cond delay="200"/>
                                      </p:stCondLst>
                                      <p:childTnLst>
                                        <p:animScale>
                                          <p:cBhvr>
                                            <p:cTn id="43" dur="200" fill="hold"/>
                                            <p:tgtEl>
                                              <p:spTgt spid="41"/>
                                            </p:tgtEl>
                                          </p:cBhvr>
                                          <p:by x="90000" y="90000"/>
                                        </p:animScale>
                                      </p:childTnLst>
                                    </p:cTn>
                                  </p:par>
                                  <p:par>
                                    <p:cTn id="44" presetID="6" presetClass="emph" presetSubtype="0" fill="hold" grpId="3" nodeType="withEffect">
                                      <p:stCondLst>
                                        <p:cond delay="400"/>
                                      </p:stCondLst>
                                      <p:childTnLst>
                                        <p:animScale>
                                          <p:cBhvr>
                                            <p:cTn id="45" dur="100" fill="hold"/>
                                            <p:tgtEl>
                                              <p:spTgt spid="41"/>
                                            </p:tgtEl>
                                          </p:cBhvr>
                                          <p:by x="105000" y="105000"/>
                                        </p:animScale>
                                      </p:childTnLst>
                                    </p:cTn>
                                  </p:par>
                                  <p:par>
                                    <p:cTn id="46" presetID="6" presetClass="emph" presetSubtype="0" fill="hold" grpId="4" nodeType="withEffect">
                                      <p:stCondLst>
                                        <p:cond delay="500"/>
                                      </p:stCondLst>
                                      <p:childTnLst>
                                        <p:animScale>
                                          <p:cBhvr>
                                            <p:cTn id="47" dur="200" fill="hold"/>
                                            <p:tgtEl>
                                              <p:spTgt spid="41"/>
                                            </p:tgtEl>
                                          </p:cBhvr>
                                          <p:by x="95000" y="95000"/>
                                        </p:animScale>
                                      </p:childTnLst>
                                    </p:cTn>
                                  </p:par>
                                </p:childTnLst>
                              </p:cTn>
                            </p:par>
                            <p:par>
                              <p:cTn id="48" fill="hold">
                                <p:stCondLst>
                                  <p:cond delay="3400"/>
                                </p:stCondLst>
                                <p:childTnLst>
                                  <p:par>
                                    <p:cTn id="49" presetID="53" presetClass="entr" presetSubtype="16"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p:cTn id="51" dur="100" fill="hold"/>
                                            <p:tgtEl>
                                              <p:spTgt spid="42"/>
                                            </p:tgtEl>
                                            <p:attrNameLst>
                                              <p:attrName>ppt_w</p:attrName>
                                            </p:attrNameLst>
                                          </p:cBhvr>
                                          <p:tavLst>
                                            <p:tav tm="0">
                                              <p:val>
                                                <p:fltVal val="0"/>
                                              </p:val>
                                            </p:tav>
                                            <p:tav tm="100000">
                                              <p:val>
                                                <p:strVal val="#ppt_w"/>
                                              </p:val>
                                            </p:tav>
                                          </p:tavLst>
                                        </p:anim>
                                        <p:anim calcmode="lin" valueType="num">
                                          <p:cBhvr>
                                            <p:cTn id="52" dur="100" fill="hold"/>
                                            <p:tgtEl>
                                              <p:spTgt spid="42"/>
                                            </p:tgtEl>
                                            <p:attrNameLst>
                                              <p:attrName>ppt_h</p:attrName>
                                            </p:attrNameLst>
                                          </p:cBhvr>
                                          <p:tavLst>
                                            <p:tav tm="0">
                                              <p:val>
                                                <p:fltVal val="0"/>
                                              </p:val>
                                            </p:tav>
                                            <p:tav tm="100000">
                                              <p:val>
                                                <p:strVal val="#ppt_h"/>
                                              </p:val>
                                            </p:tav>
                                          </p:tavLst>
                                        </p:anim>
                                        <p:animEffect transition="in" filter="fade">
                                          <p:cBhvr>
                                            <p:cTn id="53" dur="100"/>
                                            <p:tgtEl>
                                              <p:spTgt spid="42"/>
                                            </p:tgtEl>
                                          </p:cBhvr>
                                        </p:animEffect>
                                      </p:childTnLst>
                                    </p:cTn>
                                  </p:par>
                                  <p:par>
                                    <p:cTn id="54" presetID="6" presetClass="emph" presetSubtype="0" fill="hold" grpId="1" nodeType="withEffect">
                                      <p:stCondLst>
                                        <p:cond delay="100"/>
                                      </p:stCondLst>
                                      <p:childTnLst>
                                        <p:animScale>
                                          <p:cBhvr>
                                            <p:cTn id="55" dur="100" fill="hold"/>
                                            <p:tgtEl>
                                              <p:spTgt spid="42"/>
                                            </p:tgtEl>
                                          </p:cBhvr>
                                          <p:by x="110000" y="110000"/>
                                        </p:animScale>
                                      </p:childTnLst>
                                    </p:cTn>
                                  </p:par>
                                  <p:par>
                                    <p:cTn id="56" presetID="6" presetClass="emph" presetSubtype="0" fill="hold" grpId="2" nodeType="withEffect">
                                      <p:stCondLst>
                                        <p:cond delay="200"/>
                                      </p:stCondLst>
                                      <p:childTnLst>
                                        <p:animScale>
                                          <p:cBhvr>
                                            <p:cTn id="57" dur="200" fill="hold"/>
                                            <p:tgtEl>
                                              <p:spTgt spid="42"/>
                                            </p:tgtEl>
                                          </p:cBhvr>
                                          <p:by x="90000" y="90000"/>
                                        </p:animScale>
                                      </p:childTnLst>
                                    </p:cTn>
                                  </p:par>
                                  <p:par>
                                    <p:cTn id="58" presetID="6" presetClass="emph" presetSubtype="0" fill="hold" grpId="3" nodeType="withEffect">
                                      <p:stCondLst>
                                        <p:cond delay="400"/>
                                      </p:stCondLst>
                                      <p:childTnLst>
                                        <p:animScale>
                                          <p:cBhvr>
                                            <p:cTn id="59" dur="100" fill="hold"/>
                                            <p:tgtEl>
                                              <p:spTgt spid="42"/>
                                            </p:tgtEl>
                                          </p:cBhvr>
                                          <p:by x="105000" y="105000"/>
                                        </p:animScale>
                                      </p:childTnLst>
                                    </p:cTn>
                                  </p:par>
                                  <p:par>
                                    <p:cTn id="60" presetID="6" presetClass="emph" presetSubtype="0" fill="hold" grpId="4" nodeType="withEffect">
                                      <p:stCondLst>
                                        <p:cond delay="500"/>
                                      </p:stCondLst>
                                      <p:childTnLst>
                                        <p:animScale>
                                          <p:cBhvr>
                                            <p:cTn id="61" dur="200" fill="hold"/>
                                            <p:tgtEl>
                                              <p:spTgt spid="42"/>
                                            </p:tgtEl>
                                          </p:cBhvr>
                                          <p:by x="95000" y="95000"/>
                                        </p:animScale>
                                      </p:childTnLst>
                                    </p:cTn>
                                  </p:par>
                                </p:childTnLst>
                              </p:cTn>
                            </p:par>
                            <p:par>
                              <p:cTn id="62" fill="hold">
                                <p:stCondLst>
                                  <p:cond delay="4100"/>
                                </p:stCondLst>
                                <p:childTnLst>
                                  <p:par>
                                    <p:cTn id="63" presetID="53" presetClass="entr" presetSubtype="16"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p:cTn id="65" dur="100" fill="hold"/>
                                            <p:tgtEl>
                                              <p:spTgt spid="43"/>
                                            </p:tgtEl>
                                            <p:attrNameLst>
                                              <p:attrName>ppt_w</p:attrName>
                                            </p:attrNameLst>
                                          </p:cBhvr>
                                          <p:tavLst>
                                            <p:tav tm="0">
                                              <p:val>
                                                <p:fltVal val="0"/>
                                              </p:val>
                                            </p:tav>
                                            <p:tav tm="100000">
                                              <p:val>
                                                <p:strVal val="#ppt_w"/>
                                              </p:val>
                                            </p:tav>
                                          </p:tavLst>
                                        </p:anim>
                                        <p:anim calcmode="lin" valueType="num">
                                          <p:cBhvr>
                                            <p:cTn id="66" dur="100" fill="hold"/>
                                            <p:tgtEl>
                                              <p:spTgt spid="43"/>
                                            </p:tgtEl>
                                            <p:attrNameLst>
                                              <p:attrName>ppt_h</p:attrName>
                                            </p:attrNameLst>
                                          </p:cBhvr>
                                          <p:tavLst>
                                            <p:tav tm="0">
                                              <p:val>
                                                <p:fltVal val="0"/>
                                              </p:val>
                                            </p:tav>
                                            <p:tav tm="100000">
                                              <p:val>
                                                <p:strVal val="#ppt_h"/>
                                              </p:val>
                                            </p:tav>
                                          </p:tavLst>
                                        </p:anim>
                                        <p:animEffect transition="in" filter="fade">
                                          <p:cBhvr>
                                            <p:cTn id="67" dur="100"/>
                                            <p:tgtEl>
                                              <p:spTgt spid="43"/>
                                            </p:tgtEl>
                                          </p:cBhvr>
                                        </p:animEffect>
                                      </p:childTnLst>
                                    </p:cTn>
                                  </p:par>
                                  <p:par>
                                    <p:cTn id="68" presetID="6" presetClass="emph" presetSubtype="0" fill="hold" grpId="1" nodeType="withEffect">
                                      <p:stCondLst>
                                        <p:cond delay="100"/>
                                      </p:stCondLst>
                                      <p:childTnLst>
                                        <p:animScale>
                                          <p:cBhvr>
                                            <p:cTn id="69" dur="100" fill="hold"/>
                                            <p:tgtEl>
                                              <p:spTgt spid="43"/>
                                            </p:tgtEl>
                                          </p:cBhvr>
                                          <p:by x="110000" y="110000"/>
                                        </p:animScale>
                                      </p:childTnLst>
                                    </p:cTn>
                                  </p:par>
                                  <p:par>
                                    <p:cTn id="70" presetID="6" presetClass="emph" presetSubtype="0" fill="hold" grpId="2" nodeType="withEffect">
                                      <p:stCondLst>
                                        <p:cond delay="200"/>
                                      </p:stCondLst>
                                      <p:childTnLst>
                                        <p:animScale>
                                          <p:cBhvr>
                                            <p:cTn id="71" dur="200" fill="hold"/>
                                            <p:tgtEl>
                                              <p:spTgt spid="43"/>
                                            </p:tgtEl>
                                          </p:cBhvr>
                                          <p:by x="90000" y="90000"/>
                                        </p:animScale>
                                      </p:childTnLst>
                                    </p:cTn>
                                  </p:par>
                                  <p:par>
                                    <p:cTn id="72" presetID="6" presetClass="emph" presetSubtype="0" fill="hold" grpId="3" nodeType="withEffect">
                                      <p:stCondLst>
                                        <p:cond delay="400"/>
                                      </p:stCondLst>
                                      <p:childTnLst>
                                        <p:animScale>
                                          <p:cBhvr>
                                            <p:cTn id="73" dur="100" fill="hold"/>
                                            <p:tgtEl>
                                              <p:spTgt spid="43"/>
                                            </p:tgtEl>
                                          </p:cBhvr>
                                          <p:by x="105000" y="105000"/>
                                        </p:animScale>
                                      </p:childTnLst>
                                    </p:cTn>
                                  </p:par>
                                  <p:par>
                                    <p:cTn id="74" presetID="6" presetClass="emph" presetSubtype="0" fill="hold" grpId="4" nodeType="withEffect">
                                      <p:stCondLst>
                                        <p:cond delay="500"/>
                                      </p:stCondLst>
                                      <p:childTnLst>
                                        <p:animScale>
                                          <p:cBhvr>
                                            <p:cTn id="75" dur="200" fill="hold"/>
                                            <p:tgtEl>
                                              <p:spTgt spid="43"/>
                                            </p:tgtEl>
                                          </p:cBhvr>
                                          <p:by x="95000" y="95000"/>
                                        </p:animScale>
                                      </p:childTnLst>
                                    </p:cTn>
                                  </p:par>
                                </p:childTnLst>
                              </p:cTn>
                            </p:par>
                            <p:par>
                              <p:cTn id="76" fill="hold">
                                <p:stCondLst>
                                  <p:cond delay="4800"/>
                                </p:stCondLst>
                                <p:childTnLst>
                                  <p:par>
                                    <p:cTn id="77" presetID="47" presetClass="entr" presetSubtype="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500"/>
                                            <p:tgtEl>
                                              <p:spTgt spid="44"/>
                                            </p:tgtEl>
                                          </p:cBhvr>
                                        </p:animEffect>
                                        <p:anim calcmode="lin" valueType="num">
                                          <p:cBhvr>
                                            <p:cTn id="80" dur="500" fill="hold"/>
                                            <p:tgtEl>
                                              <p:spTgt spid="44"/>
                                            </p:tgtEl>
                                            <p:attrNameLst>
                                              <p:attrName>ppt_x</p:attrName>
                                            </p:attrNameLst>
                                          </p:cBhvr>
                                          <p:tavLst>
                                            <p:tav tm="0">
                                              <p:val>
                                                <p:strVal val="#ppt_x"/>
                                              </p:val>
                                            </p:tav>
                                            <p:tav tm="100000">
                                              <p:val>
                                                <p:strVal val="#ppt_x"/>
                                              </p:val>
                                            </p:tav>
                                          </p:tavLst>
                                        </p:anim>
                                        <p:anim calcmode="lin" valueType="num">
                                          <p:cBhvr>
                                            <p:cTn id="81" dur="500" fill="hold"/>
                                            <p:tgtEl>
                                              <p:spTgt spid="44"/>
                                            </p:tgtEl>
                                            <p:attrNameLst>
                                              <p:attrName>ppt_y</p:attrName>
                                            </p:attrNameLst>
                                          </p:cBhvr>
                                          <p:tavLst>
                                            <p:tav tm="0">
                                              <p:val>
                                                <p:strVal val="#ppt_y-.1"/>
                                              </p:val>
                                            </p:tav>
                                            <p:tav tm="100000">
                                              <p:val>
                                                <p:strVal val="#ppt_y"/>
                                              </p:val>
                                            </p:tav>
                                          </p:tavLst>
                                        </p:anim>
                                      </p:childTnLst>
                                    </p:cTn>
                                  </p:par>
                                </p:childTnLst>
                              </p:cTn>
                            </p:par>
                            <p:par>
                              <p:cTn id="82" fill="hold">
                                <p:stCondLst>
                                  <p:cond delay="5300"/>
                                </p:stCondLst>
                                <p:childTnLst>
                                  <p:par>
                                    <p:cTn id="83" presetID="47" presetClass="entr" presetSubtype="0"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anim calcmode="lin" valueType="num">
                                          <p:cBhvr>
                                            <p:cTn id="86" dur="500" fill="hold"/>
                                            <p:tgtEl>
                                              <p:spTgt spid="45"/>
                                            </p:tgtEl>
                                            <p:attrNameLst>
                                              <p:attrName>ppt_x</p:attrName>
                                            </p:attrNameLst>
                                          </p:cBhvr>
                                          <p:tavLst>
                                            <p:tav tm="0">
                                              <p:val>
                                                <p:strVal val="#ppt_x"/>
                                              </p:val>
                                            </p:tav>
                                            <p:tav tm="100000">
                                              <p:val>
                                                <p:strVal val="#ppt_x"/>
                                              </p:val>
                                            </p:tav>
                                          </p:tavLst>
                                        </p:anim>
                                        <p:anim calcmode="lin" valueType="num">
                                          <p:cBhvr>
                                            <p:cTn id="87" dur="500" fill="hold"/>
                                            <p:tgtEl>
                                              <p:spTgt spid="45"/>
                                            </p:tgtEl>
                                            <p:attrNameLst>
                                              <p:attrName>ppt_y</p:attrName>
                                            </p:attrNameLst>
                                          </p:cBhvr>
                                          <p:tavLst>
                                            <p:tav tm="0">
                                              <p:val>
                                                <p:strVal val="#ppt_y-.1"/>
                                              </p:val>
                                            </p:tav>
                                            <p:tav tm="100000">
                                              <p:val>
                                                <p:strVal val="#ppt_y"/>
                                              </p:val>
                                            </p:tav>
                                          </p:tavLst>
                                        </p:anim>
                                      </p:childTnLst>
                                    </p:cTn>
                                  </p:par>
                                </p:childTnLst>
                              </p:cTn>
                            </p:par>
                            <p:par>
                              <p:cTn id="88" fill="hold">
                                <p:stCondLst>
                                  <p:cond delay="5800"/>
                                </p:stCondLst>
                                <p:childTnLst>
                                  <p:par>
                                    <p:cTn id="89" presetID="47" presetClass="entr" presetSubtype="0"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fade">
                                          <p:cBhvr>
                                            <p:cTn id="91" dur="500"/>
                                            <p:tgtEl>
                                              <p:spTgt spid="46"/>
                                            </p:tgtEl>
                                          </p:cBhvr>
                                        </p:animEffect>
                                        <p:anim calcmode="lin" valueType="num">
                                          <p:cBhvr>
                                            <p:cTn id="92" dur="500" fill="hold"/>
                                            <p:tgtEl>
                                              <p:spTgt spid="46"/>
                                            </p:tgtEl>
                                            <p:attrNameLst>
                                              <p:attrName>ppt_x</p:attrName>
                                            </p:attrNameLst>
                                          </p:cBhvr>
                                          <p:tavLst>
                                            <p:tav tm="0">
                                              <p:val>
                                                <p:strVal val="#ppt_x"/>
                                              </p:val>
                                            </p:tav>
                                            <p:tav tm="100000">
                                              <p:val>
                                                <p:strVal val="#ppt_x"/>
                                              </p:val>
                                            </p:tav>
                                          </p:tavLst>
                                        </p:anim>
                                        <p:anim calcmode="lin" valueType="num">
                                          <p:cBhvr>
                                            <p:cTn id="93" dur="500" fill="hold"/>
                                            <p:tgtEl>
                                              <p:spTgt spid="46"/>
                                            </p:tgtEl>
                                            <p:attrNameLst>
                                              <p:attrName>ppt_y</p:attrName>
                                            </p:attrNameLst>
                                          </p:cBhvr>
                                          <p:tavLst>
                                            <p:tav tm="0">
                                              <p:val>
                                                <p:strVal val="#ppt_y-.1"/>
                                              </p:val>
                                            </p:tav>
                                            <p:tav tm="100000">
                                              <p:val>
                                                <p:strVal val="#ppt_y"/>
                                              </p:val>
                                            </p:tav>
                                          </p:tavLst>
                                        </p:anim>
                                      </p:childTnLst>
                                    </p:cTn>
                                  </p:par>
                                </p:childTnLst>
                              </p:cTn>
                            </p:par>
                            <p:par>
                              <p:cTn id="94" fill="hold">
                                <p:stCondLst>
                                  <p:cond delay="6300"/>
                                </p:stCondLst>
                                <p:childTnLst>
                                  <p:par>
                                    <p:cTn id="95" presetID="47" presetClass="entr" presetSubtype="0" fill="hold" grpId="0"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500"/>
                                            <p:tgtEl>
                                              <p:spTgt spid="47"/>
                                            </p:tgtEl>
                                          </p:cBhvr>
                                        </p:animEffect>
                                        <p:anim calcmode="lin" valueType="num">
                                          <p:cBhvr>
                                            <p:cTn id="98" dur="500" fill="hold"/>
                                            <p:tgtEl>
                                              <p:spTgt spid="47"/>
                                            </p:tgtEl>
                                            <p:attrNameLst>
                                              <p:attrName>ppt_x</p:attrName>
                                            </p:attrNameLst>
                                          </p:cBhvr>
                                          <p:tavLst>
                                            <p:tav tm="0">
                                              <p:val>
                                                <p:strVal val="#ppt_x"/>
                                              </p:val>
                                            </p:tav>
                                            <p:tav tm="100000">
                                              <p:val>
                                                <p:strVal val="#ppt_x"/>
                                              </p:val>
                                            </p:tav>
                                          </p:tavLst>
                                        </p:anim>
                                        <p:anim calcmode="lin" valueType="num">
                                          <p:cBhvr>
                                            <p:cTn id="99" dur="500" fill="hold"/>
                                            <p:tgtEl>
                                              <p:spTgt spid="47"/>
                                            </p:tgtEl>
                                            <p:attrNameLst>
                                              <p:attrName>ppt_y</p:attrName>
                                            </p:attrNameLst>
                                          </p:cBhvr>
                                          <p:tavLst>
                                            <p:tav tm="0">
                                              <p:val>
                                                <p:strVal val="#ppt_y-.1"/>
                                              </p:val>
                                            </p:tav>
                                            <p:tav tm="100000">
                                              <p:val>
                                                <p:strVal val="#ppt_y"/>
                                              </p:val>
                                            </p:tav>
                                          </p:tavLst>
                                        </p:anim>
                                      </p:childTnLst>
                                    </p:cTn>
                                  </p:par>
                                </p:childTnLst>
                              </p:cTn>
                            </p:par>
                            <p:par>
                              <p:cTn id="100" fill="hold">
                                <p:stCondLst>
                                  <p:cond delay="6800"/>
                                </p:stCondLst>
                                <p:childTnLst>
                                  <p:par>
                                    <p:cTn id="101" presetID="10" presetClass="entr" presetSubtype="0" fill="hold" nodeType="afterEffect">
                                      <p:stCondLst>
                                        <p:cond delay="0"/>
                                      </p:stCondLst>
                                      <p:childTnLst>
                                        <p:set>
                                          <p:cBhvr>
                                            <p:cTn id="102" dur="1" fill="hold">
                                              <p:stCondLst>
                                                <p:cond delay="0"/>
                                              </p:stCondLst>
                                            </p:cTn>
                                            <p:tgtEl>
                                              <p:spTgt spid="54"/>
                                            </p:tgtEl>
                                            <p:attrNameLst>
                                              <p:attrName>style.visibility</p:attrName>
                                            </p:attrNameLst>
                                          </p:cBhvr>
                                          <p:to>
                                            <p:strVal val="visible"/>
                                          </p:to>
                                        </p:set>
                                        <p:animEffect transition="in" filter="fade">
                                          <p:cBhvr>
                                            <p:cTn id="103" dur="500"/>
                                            <p:tgtEl>
                                              <p:spTgt spid="54"/>
                                            </p:tgtEl>
                                          </p:cBhvr>
                                        </p:animEffect>
                                      </p:childTnLst>
                                    </p:cTn>
                                  </p:par>
                                </p:childTnLst>
                              </p:cTn>
                            </p:par>
                            <p:par>
                              <p:cTn id="104" fill="hold">
                                <p:stCondLst>
                                  <p:cond delay="7300"/>
                                </p:stCondLst>
                                <p:childTnLst>
                                  <p:par>
                                    <p:cTn id="105" presetID="10" presetClass="entr" presetSubtype="0" fill="hold" nodeType="afterEffect">
                                      <p:stCondLst>
                                        <p:cond delay="0"/>
                                      </p:stCondLst>
                                      <p:childTnLst>
                                        <p:set>
                                          <p:cBhvr>
                                            <p:cTn id="106" dur="1" fill="hold">
                                              <p:stCondLst>
                                                <p:cond delay="0"/>
                                              </p:stCondLst>
                                            </p:cTn>
                                            <p:tgtEl>
                                              <p:spTgt spid="57"/>
                                            </p:tgtEl>
                                            <p:attrNameLst>
                                              <p:attrName>style.visibility</p:attrName>
                                            </p:attrNameLst>
                                          </p:cBhvr>
                                          <p:to>
                                            <p:strVal val="visible"/>
                                          </p:to>
                                        </p:set>
                                        <p:animEffect transition="in" filter="fade">
                                          <p:cBhvr>
                                            <p:cTn id="107" dur="500"/>
                                            <p:tgtEl>
                                              <p:spTgt spid="57"/>
                                            </p:tgtEl>
                                          </p:cBhvr>
                                        </p:animEffect>
                                      </p:childTnLst>
                                    </p:cTn>
                                  </p:par>
                                </p:childTnLst>
                              </p:cTn>
                            </p:par>
                            <p:par>
                              <p:cTn id="108" fill="hold">
                                <p:stCondLst>
                                  <p:cond delay="7800"/>
                                </p:stCondLst>
                                <p:childTnLst>
                                  <p:par>
                                    <p:cTn id="109" presetID="10" presetClass="entr" presetSubtype="0" fill="hold" nodeType="afterEffect">
                                      <p:stCondLst>
                                        <p:cond delay="0"/>
                                      </p:stCondLst>
                                      <p:childTnLst>
                                        <p:set>
                                          <p:cBhvr>
                                            <p:cTn id="110" dur="1" fill="hold">
                                              <p:stCondLst>
                                                <p:cond delay="0"/>
                                              </p:stCondLst>
                                            </p:cTn>
                                            <p:tgtEl>
                                              <p:spTgt spid="51"/>
                                            </p:tgtEl>
                                            <p:attrNameLst>
                                              <p:attrName>style.visibility</p:attrName>
                                            </p:attrNameLst>
                                          </p:cBhvr>
                                          <p:to>
                                            <p:strVal val="visible"/>
                                          </p:to>
                                        </p:set>
                                        <p:animEffect transition="in" filter="fade">
                                          <p:cBhvr>
                                            <p:cTn id="111" dur="500"/>
                                            <p:tgtEl>
                                              <p:spTgt spid="51"/>
                                            </p:tgtEl>
                                          </p:cBhvr>
                                        </p:animEffect>
                                      </p:childTnLst>
                                    </p:cTn>
                                  </p:par>
                                </p:childTnLst>
                              </p:cTn>
                            </p:par>
                            <p:par>
                              <p:cTn id="112" fill="hold">
                                <p:stCondLst>
                                  <p:cond delay="8300"/>
                                </p:stCondLst>
                                <p:childTnLst>
                                  <p:par>
                                    <p:cTn id="113" presetID="10" presetClass="entr" presetSubtype="0"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8800"/>
                                </p:stCondLst>
                                <p:childTnLst>
                                  <p:par>
                                    <p:cTn id="117" presetID="16" presetClass="entr" presetSubtype="21" fill="hold"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barn(inVertical)">
                                          <p:cBhvr>
                                            <p:cTn id="119" dur="500"/>
                                            <p:tgtEl>
                                              <p:spTgt spid="60"/>
                                            </p:tgtEl>
                                          </p:cBhvr>
                                        </p:animEffect>
                                      </p:childTnLst>
                                    </p:cTn>
                                  </p:par>
                                </p:childTnLst>
                              </p:cTn>
                            </p:par>
                            <p:par>
                              <p:cTn id="120" fill="hold">
                                <p:stCondLst>
                                  <p:cond delay="9300"/>
                                </p:stCondLst>
                                <p:childTnLst>
                                  <p:par>
                                    <p:cTn id="121" presetID="22" presetClass="entr" presetSubtype="1" fill="hold" grpId="0" nodeType="afterEffect">
                                      <p:stCondLst>
                                        <p:cond delay="0"/>
                                      </p:stCondLst>
                                      <p:childTnLst>
                                        <p:set>
                                          <p:cBhvr>
                                            <p:cTn id="122" dur="1" fill="hold">
                                              <p:stCondLst>
                                                <p:cond delay="0"/>
                                              </p:stCondLst>
                                            </p:cTn>
                                            <p:tgtEl>
                                              <p:spTgt spid="61"/>
                                            </p:tgtEl>
                                            <p:attrNameLst>
                                              <p:attrName>style.visibility</p:attrName>
                                            </p:attrNameLst>
                                          </p:cBhvr>
                                          <p:to>
                                            <p:strVal val="visible"/>
                                          </p:to>
                                        </p:set>
                                        <p:animEffect transition="in" filter="wipe(up)">
                                          <p:cBhvr>
                                            <p:cTn id="12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9" grpId="0"/>
          <p:bldGraphic spid="40" grpId="0">
            <p:bldAsOne/>
          </p:bldGraphic>
          <p:bldGraphic spid="40" grpId="1">
            <p:bldAsOne/>
          </p:bldGraphic>
          <p:bldGraphic spid="40" grpId="2">
            <p:bldAsOne/>
          </p:bldGraphic>
          <p:bldGraphic spid="40" grpId="3">
            <p:bldAsOne/>
          </p:bldGraphic>
          <p:bldGraphic spid="40" grpId="4">
            <p:bldAsOne/>
          </p:bldGraphic>
          <p:bldGraphic spid="41" grpId="0">
            <p:bldAsOne/>
          </p:bldGraphic>
          <p:bldGraphic spid="41" grpId="1">
            <p:bldAsOne/>
          </p:bldGraphic>
          <p:bldGraphic spid="41" grpId="2">
            <p:bldAsOne/>
          </p:bldGraphic>
          <p:bldGraphic spid="41" grpId="3">
            <p:bldAsOne/>
          </p:bldGraphic>
          <p:bldGraphic spid="41" grpId="4">
            <p:bldAsOne/>
          </p:bldGraphic>
          <p:bldGraphic spid="42" grpId="0">
            <p:bldAsOne/>
          </p:bldGraphic>
          <p:bldGraphic spid="42" grpId="1">
            <p:bldAsOne/>
          </p:bldGraphic>
          <p:bldGraphic spid="42" grpId="2">
            <p:bldAsOne/>
          </p:bldGraphic>
          <p:bldGraphic spid="42" grpId="3">
            <p:bldAsOne/>
          </p:bldGraphic>
          <p:bldGraphic spid="42" grpId="4">
            <p:bldAsOne/>
          </p:bldGraphic>
          <p:bldGraphic spid="43" grpId="0">
            <p:bldAsOne/>
          </p:bldGraphic>
          <p:bldGraphic spid="43" grpId="1">
            <p:bldAsOne/>
          </p:bldGraphic>
          <p:bldGraphic spid="43" grpId="2">
            <p:bldAsOne/>
          </p:bldGraphic>
          <p:bldGraphic spid="43" grpId="3">
            <p:bldAsOne/>
          </p:bldGraphic>
          <p:bldGraphic spid="43" grpId="4">
            <p:bldAsOne/>
          </p:bldGraphic>
          <p:bldP spid="44" grpId="0"/>
          <p:bldP spid="45" grpId="0"/>
          <p:bldP spid="46" grpId="0"/>
          <p:bldP spid="47" grpId="0"/>
          <p:bldP spid="61"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圆角矩形 58"/>
          <p:cNvSpPr/>
          <p:nvPr/>
        </p:nvSpPr>
        <p:spPr>
          <a:xfrm>
            <a:off x="144119" y="996955"/>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0" name="组合 59"/>
          <p:cNvGrpSpPr/>
          <p:nvPr/>
        </p:nvGrpSpPr>
        <p:grpSpPr>
          <a:xfrm>
            <a:off x="232948" y="1133867"/>
            <a:ext cx="118508" cy="118509"/>
            <a:chOff x="4486616" y="3001075"/>
            <a:chExt cx="274695" cy="274699"/>
          </a:xfrm>
        </p:grpSpPr>
        <p:sp>
          <p:nvSpPr>
            <p:cNvPr id="61" name="椭圆 6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2" name="椭圆 6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3" name="组合 62"/>
          <p:cNvGrpSpPr/>
          <p:nvPr/>
        </p:nvGrpSpPr>
        <p:grpSpPr>
          <a:xfrm>
            <a:off x="0" y="1167529"/>
            <a:ext cx="288238" cy="46073"/>
            <a:chOff x="4318304" y="3089060"/>
            <a:chExt cx="384317" cy="61430"/>
          </a:xfrm>
        </p:grpSpPr>
        <p:sp>
          <p:nvSpPr>
            <p:cNvPr id="64" name="圆角矩形 6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5" name="圆角矩形 6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66" name="文本框 13"/>
          <p:cNvSpPr txBox="1"/>
          <p:nvPr/>
        </p:nvSpPr>
        <p:spPr>
          <a:xfrm>
            <a:off x="243720" y="1023845"/>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67" name="组合 66"/>
          <p:cNvGrpSpPr/>
          <p:nvPr/>
        </p:nvGrpSpPr>
        <p:grpSpPr>
          <a:xfrm>
            <a:off x="1608355" y="2025832"/>
            <a:ext cx="629987" cy="629759"/>
            <a:chOff x="6471379" y="685447"/>
            <a:chExt cx="668974" cy="668974"/>
          </a:xfrm>
        </p:grpSpPr>
        <p:grpSp>
          <p:nvGrpSpPr>
            <p:cNvPr id="68" name="组合 67"/>
            <p:cNvGrpSpPr/>
            <p:nvPr/>
          </p:nvGrpSpPr>
          <p:grpSpPr>
            <a:xfrm>
              <a:off x="6471379" y="685447"/>
              <a:ext cx="668974" cy="668974"/>
              <a:chOff x="6474776" y="1019119"/>
              <a:chExt cx="668974" cy="668974"/>
            </a:xfrm>
          </p:grpSpPr>
          <p:sp>
            <p:nvSpPr>
              <p:cNvPr id="70" name="圆角矩形 69"/>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sp>
            <p:nvSpPr>
              <p:cNvPr id="71" name="圆角矩形 70"/>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grpSp>
        <p:sp>
          <p:nvSpPr>
            <p:cNvPr id="69" name="文本框 78"/>
            <p:cNvSpPr txBox="1"/>
            <p:nvPr/>
          </p:nvSpPr>
          <p:spPr>
            <a:xfrm>
              <a:off x="6488337" y="781928"/>
              <a:ext cx="647700" cy="392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70C0"/>
                  </a:solidFill>
                  <a:effectLst/>
                  <a:uLnTx/>
                  <a:uFillTx/>
                  <a:latin typeface="Impact" panose="020B0806030902050204" pitchFamily="34" charset="0"/>
                </a:rPr>
                <a:t>01</a:t>
              </a:r>
              <a:endParaRPr kumimoji="0" lang="zh-CN" altLang="en-US" sz="1800" b="0" i="0" u="none" strike="noStrike" kern="0" cap="none" spc="0" normalizeH="0" baseline="0" noProof="0" dirty="0">
                <a:ln>
                  <a:noFill/>
                </a:ln>
                <a:solidFill>
                  <a:srgbClr val="0070C0"/>
                </a:solidFill>
                <a:effectLst/>
                <a:uLnTx/>
                <a:uFillTx/>
                <a:latin typeface="Impact" panose="020B0806030902050204" pitchFamily="34" charset="0"/>
              </a:endParaRPr>
            </a:p>
          </p:txBody>
        </p:sp>
      </p:grpSp>
      <p:grpSp>
        <p:nvGrpSpPr>
          <p:cNvPr id="72" name="组合 71"/>
          <p:cNvGrpSpPr/>
          <p:nvPr/>
        </p:nvGrpSpPr>
        <p:grpSpPr>
          <a:xfrm>
            <a:off x="4932784" y="2025832"/>
            <a:ext cx="629987" cy="629759"/>
            <a:chOff x="5059672" y="1647972"/>
            <a:chExt cx="668974" cy="668974"/>
          </a:xfrm>
        </p:grpSpPr>
        <p:grpSp>
          <p:nvGrpSpPr>
            <p:cNvPr id="73" name="组合 72"/>
            <p:cNvGrpSpPr/>
            <p:nvPr/>
          </p:nvGrpSpPr>
          <p:grpSpPr>
            <a:xfrm>
              <a:off x="5059672" y="1647972"/>
              <a:ext cx="668974" cy="668974"/>
              <a:chOff x="6474776" y="1019119"/>
              <a:chExt cx="668974" cy="668974"/>
            </a:xfrm>
          </p:grpSpPr>
          <p:sp>
            <p:nvSpPr>
              <p:cNvPr id="75" name="圆角矩形 74"/>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Calibri"/>
                  <a:ea typeface="宋体"/>
                  <a:cs typeface="+mn-cs"/>
                </a:endParaRPr>
              </a:p>
            </p:txBody>
          </p:sp>
          <p:sp>
            <p:nvSpPr>
              <p:cNvPr id="76" name="圆角矩形 75"/>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Calibri"/>
                  <a:ea typeface="宋体"/>
                  <a:cs typeface="+mn-cs"/>
                </a:endParaRPr>
              </a:p>
            </p:txBody>
          </p:sp>
        </p:grpSp>
        <p:sp>
          <p:nvSpPr>
            <p:cNvPr id="74" name="文本框 79"/>
            <p:cNvSpPr txBox="1"/>
            <p:nvPr/>
          </p:nvSpPr>
          <p:spPr>
            <a:xfrm>
              <a:off x="5064589" y="1749917"/>
              <a:ext cx="647700" cy="392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B0F0"/>
                  </a:solidFill>
                  <a:effectLst/>
                  <a:uLnTx/>
                  <a:uFillTx/>
                  <a:latin typeface="Impact" panose="020B0806030902050204" pitchFamily="34" charset="0"/>
                </a:rPr>
                <a:t>04</a:t>
              </a:r>
              <a:endParaRPr kumimoji="0" lang="zh-CN" altLang="en-US" sz="1800" b="0" i="0" u="none" strike="noStrike" kern="0" cap="none" spc="0" normalizeH="0" baseline="0" noProof="0" dirty="0">
                <a:ln>
                  <a:noFill/>
                </a:ln>
                <a:solidFill>
                  <a:srgbClr val="00B0F0"/>
                </a:solidFill>
                <a:effectLst/>
                <a:uLnTx/>
                <a:uFillTx/>
                <a:latin typeface="Impact" panose="020B0806030902050204" pitchFamily="34" charset="0"/>
              </a:endParaRPr>
            </a:p>
          </p:txBody>
        </p:sp>
      </p:grpSp>
      <p:grpSp>
        <p:nvGrpSpPr>
          <p:cNvPr id="77" name="组合 76"/>
          <p:cNvGrpSpPr/>
          <p:nvPr/>
        </p:nvGrpSpPr>
        <p:grpSpPr>
          <a:xfrm>
            <a:off x="1608355" y="3010712"/>
            <a:ext cx="629987" cy="629759"/>
            <a:chOff x="5059672" y="3583132"/>
            <a:chExt cx="668974" cy="668974"/>
          </a:xfrm>
        </p:grpSpPr>
        <p:grpSp>
          <p:nvGrpSpPr>
            <p:cNvPr id="78" name="组合 77"/>
            <p:cNvGrpSpPr/>
            <p:nvPr/>
          </p:nvGrpSpPr>
          <p:grpSpPr>
            <a:xfrm>
              <a:off x="5059672" y="3583132"/>
              <a:ext cx="668974" cy="668974"/>
              <a:chOff x="6474776" y="1019119"/>
              <a:chExt cx="668974" cy="668974"/>
            </a:xfrm>
          </p:grpSpPr>
          <p:sp>
            <p:nvSpPr>
              <p:cNvPr id="80" name="圆角矩形 79"/>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sp>
            <p:nvSpPr>
              <p:cNvPr id="81" name="圆角矩形 80"/>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grpSp>
        <p:sp>
          <p:nvSpPr>
            <p:cNvPr id="79" name="文本框 80"/>
            <p:cNvSpPr txBox="1"/>
            <p:nvPr/>
          </p:nvSpPr>
          <p:spPr>
            <a:xfrm>
              <a:off x="5064589" y="3686657"/>
              <a:ext cx="647700" cy="392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70C0"/>
                  </a:solidFill>
                  <a:effectLst/>
                  <a:uLnTx/>
                  <a:uFillTx/>
                  <a:latin typeface="Impact" panose="020B0806030902050204" pitchFamily="34" charset="0"/>
                </a:rPr>
                <a:t>02</a:t>
              </a:r>
              <a:endParaRPr kumimoji="0" lang="zh-CN" altLang="en-US" sz="1800" b="0" i="0" u="none" strike="noStrike" kern="0" cap="none" spc="0" normalizeH="0" baseline="0" noProof="0" dirty="0">
                <a:ln>
                  <a:noFill/>
                </a:ln>
                <a:solidFill>
                  <a:srgbClr val="0070C0"/>
                </a:solidFill>
                <a:effectLst/>
                <a:uLnTx/>
                <a:uFillTx/>
                <a:latin typeface="Impact" panose="020B0806030902050204" pitchFamily="34" charset="0"/>
              </a:endParaRPr>
            </a:p>
          </p:txBody>
        </p:sp>
      </p:grpSp>
      <p:grpSp>
        <p:nvGrpSpPr>
          <p:cNvPr id="82" name="组合 81"/>
          <p:cNvGrpSpPr/>
          <p:nvPr/>
        </p:nvGrpSpPr>
        <p:grpSpPr>
          <a:xfrm>
            <a:off x="4932784" y="3010712"/>
            <a:ext cx="629987" cy="629759"/>
            <a:chOff x="5059672" y="5510368"/>
            <a:chExt cx="668974" cy="668974"/>
          </a:xfrm>
        </p:grpSpPr>
        <p:grpSp>
          <p:nvGrpSpPr>
            <p:cNvPr id="83" name="组合 82"/>
            <p:cNvGrpSpPr/>
            <p:nvPr/>
          </p:nvGrpSpPr>
          <p:grpSpPr>
            <a:xfrm>
              <a:off x="5059672" y="5510368"/>
              <a:ext cx="668974" cy="668974"/>
              <a:chOff x="6474776" y="1019119"/>
              <a:chExt cx="668974" cy="668974"/>
            </a:xfrm>
          </p:grpSpPr>
          <p:sp>
            <p:nvSpPr>
              <p:cNvPr id="85" name="圆角矩形 84"/>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Calibri"/>
                  <a:ea typeface="宋体"/>
                  <a:cs typeface="+mn-cs"/>
                </a:endParaRPr>
              </a:p>
            </p:txBody>
          </p:sp>
          <p:sp>
            <p:nvSpPr>
              <p:cNvPr id="86" name="圆角矩形 85"/>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Calibri"/>
                  <a:ea typeface="宋体"/>
                  <a:cs typeface="+mn-cs"/>
                </a:endParaRPr>
              </a:p>
            </p:txBody>
          </p:sp>
        </p:grpSp>
        <p:sp>
          <p:nvSpPr>
            <p:cNvPr id="84" name="文本框 81"/>
            <p:cNvSpPr txBox="1"/>
            <p:nvPr/>
          </p:nvSpPr>
          <p:spPr>
            <a:xfrm>
              <a:off x="5064589" y="5613616"/>
              <a:ext cx="647700" cy="392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B0F0"/>
                  </a:solidFill>
                  <a:effectLst/>
                  <a:uLnTx/>
                  <a:uFillTx/>
                  <a:latin typeface="Impact" panose="020B0806030902050204" pitchFamily="34" charset="0"/>
                </a:rPr>
                <a:t>05</a:t>
              </a:r>
              <a:endParaRPr kumimoji="0" lang="zh-CN" altLang="en-US" sz="1800" b="0" i="0" u="none" strike="noStrike" kern="0" cap="none" spc="0" normalizeH="0" baseline="0" noProof="0" dirty="0">
                <a:ln>
                  <a:noFill/>
                </a:ln>
                <a:solidFill>
                  <a:srgbClr val="00B0F0"/>
                </a:solidFill>
                <a:effectLst/>
                <a:uLnTx/>
                <a:uFillTx/>
                <a:latin typeface="Impact" panose="020B0806030902050204" pitchFamily="34" charset="0"/>
              </a:endParaRPr>
            </a:p>
          </p:txBody>
        </p:sp>
      </p:grpSp>
      <p:grpSp>
        <p:nvGrpSpPr>
          <p:cNvPr id="87" name="组合 86"/>
          <p:cNvGrpSpPr/>
          <p:nvPr/>
        </p:nvGrpSpPr>
        <p:grpSpPr>
          <a:xfrm>
            <a:off x="1608353" y="4004871"/>
            <a:ext cx="638763" cy="629759"/>
            <a:chOff x="6471379" y="2607920"/>
            <a:chExt cx="678293" cy="668974"/>
          </a:xfrm>
        </p:grpSpPr>
        <p:grpSp>
          <p:nvGrpSpPr>
            <p:cNvPr id="88" name="组合 87"/>
            <p:cNvGrpSpPr/>
            <p:nvPr/>
          </p:nvGrpSpPr>
          <p:grpSpPr>
            <a:xfrm>
              <a:off x="6471379" y="2607920"/>
              <a:ext cx="668974" cy="668974"/>
              <a:chOff x="6474776" y="1019119"/>
              <a:chExt cx="668974" cy="668974"/>
            </a:xfrm>
          </p:grpSpPr>
          <p:sp>
            <p:nvSpPr>
              <p:cNvPr id="90" name="圆角矩形 89"/>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sp>
            <p:nvSpPr>
              <p:cNvPr id="91" name="圆角矩形 90"/>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grpSp>
        <p:sp>
          <p:nvSpPr>
            <p:cNvPr id="89" name="文本框 82"/>
            <p:cNvSpPr txBox="1"/>
            <p:nvPr/>
          </p:nvSpPr>
          <p:spPr>
            <a:xfrm>
              <a:off x="6501972" y="2713007"/>
              <a:ext cx="647700" cy="392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70C0"/>
                  </a:solidFill>
                  <a:effectLst/>
                  <a:uLnTx/>
                  <a:uFillTx/>
                  <a:latin typeface="Impact" panose="020B0806030902050204" pitchFamily="34" charset="0"/>
                </a:rPr>
                <a:t>03</a:t>
              </a:r>
              <a:endParaRPr kumimoji="0" lang="zh-CN" altLang="en-US" sz="1800" b="0" i="0" u="none" strike="noStrike" kern="0" cap="none" spc="0" normalizeH="0" baseline="0" noProof="0" dirty="0">
                <a:ln>
                  <a:noFill/>
                </a:ln>
                <a:solidFill>
                  <a:srgbClr val="0070C0"/>
                </a:solidFill>
                <a:effectLst/>
                <a:uLnTx/>
                <a:uFillTx/>
                <a:latin typeface="Impact" panose="020B0806030902050204" pitchFamily="34" charset="0"/>
              </a:endParaRPr>
            </a:p>
          </p:txBody>
        </p:sp>
      </p:grpSp>
      <p:grpSp>
        <p:nvGrpSpPr>
          <p:cNvPr id="92" name="组合 91"/>
          <p:cNvGrpSpPr/>
          <p:nvPr/>
        </p:nvGrpSpPr>
        <p:grpSpPr>
          <a:xfrm>
            <a:off x="4932782" y="4004871"/>
            <a:ext cx="638763" cy="629759"/>
            <a:chOff x="6471379" y="4552597"/>
            <a:chExt cx="678293" cy="668974"/>
          </a:xfrm>
        </p:grpSpPr>
        <p:grpSp>
          <p:nvGrpSpPr>
            <p:cNvPr id="93" name="组合 92"/>
            <p:cNvGrpSpPr/>
            <p:nvPr/>
          </p:nvGrpSpPr>
          <p:grpSpPr>
            <a:xfrm>
              <a:off x="6471379" y="4552597"/>
              <a:ext cx="668974" cy="668974"/>
              <a:chOff x="6474776" y="1019119"/>
              <a:chExt cx="668974" cy="668974"/>
            </a:xfrm>
          </p:grpSpPr>
          <p:sp>
            <p:nvSpPr>
              <p:cNvPr id="95" name="圆角矩形 94"/>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Calibri"/>
                  <a:ea typeface="宋体"/>
                  <a:cs typeface="+mn-cs"/>
                </a:endParaRPr>
              </a:p>
            </p:txBody>
          </p:sp>
          <p:sp>
            <p:nvSpPr>
              <p:cNvPr id="96" name="圆角矩形 95"/>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Calibri"/>
                  <a:ea typeface="宋体"/>
                  <a:cs typeface="+mn-cs"/>
                </a:endParaRPr>
              </a:p>
            </p:txBody>
          </p:sp>
        </p:grpSp>
        <p:sp>
          <p:nvSpPr>
            <p:cNvPr id="94" name="文本框 83"/>
            <p:cNvSpPr txBox="1"/>
            <p:nvPr/>
          </p:nvSpPr>
          <p:spPr>
            <a:xfrm>
              <a:off x="6501972" y="4669888"/>
              <a:ext cx="647700" cy="3923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B0F0"/>
                  </a:solidFill>
                  <a:effectLst/>
                  <a:uLnTx/>
                  <a:uFillTx/>
                  <a:latin typeface="Impact" panose="020B0806030902050204" pitchFamily="34" charset="0"/>
                </a:rPr>
                <a:t>06</a:t>
              </a:r>
              <a:endParaRPr kumimoji="0" lang="zh-CN" altLang="en-US" sz="1800" b="0" i="0" u="none" strike="noStrike" kern="0" cap="none" spc="0" normalizeH="0" baseline="0" noProof="0" dirty="0">
                <a:ln>
                  <a:noFill/>
                </a:ln>
                <a:solidFill>
                  <a:srgbClr val="00B0F0"/>
                </a:solidFill>
                <a:effectLst/>
                <a:uLnTx/>
                <a:uFillTx/>
                <a:latin typeface="Impact" panose="020B0806030902050204" pitchFamily="34" charset="0"/>
              </a:endParaRPr>
            </a:p>
          </p:txBody>
        </p:sp>
      </p:grpSp>
      <p:grpSp>
        <p:nvGrpSpPr>
          <p:cNvPr id="97" name="组合 96"/>
          <p:cNvGrpSpPr/>
          <p:nvPr/>
        </p:nvGrpSpPr>
        <p:grpSpPr>
          <a:xfrm>
            <a:off x="2502028" y="2008229"/>
            <a:ext cx="1745030" cy="671854"/>
            <a:chOff x="3335602" y="1453880"/>
            <a:chExt cx="2326403" cy="896012"/>
          </a:xfrm>
        </p:grpSpPr>
        <p:sp>
          <p:nvSpPr>
            <p:cNvPr id="98" name="文本框 77"/>
            <p:cNvSpPr txBox="1"/>
            <p:nvPr/>
          </p:nvSpPr>
          <p:spPr>
            <a:xfrm>
              <a:off x="3335602" y="1453880"/>
              <a:ext cx="2326403" cy="369417"/>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9" name="文本框 129"/>
            <p:cNvSpPr txBox="1"/>
            <p:nvPr/>
          </p:nvSpPr>
          <p:spPr>
            <a:xfrm>
              <a:off x="3354560" y="1857335"/>
              <a:ext cx="2135321" cy="492557"/>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0" name="组合 99"/>
          <p:cNvGrpSpPr/>
          <p:nvPr/>
        </p:nvGrpSpPr>
        <p:grpSpPr>
          <a:xfrm>
            <a:off x="5905713" y="1978003"/>
            <a:ext cx="1745030" cy="677195"/>
            <a:chOff x="7873259" y="1413570"/>
            <a:chExt cx="2326403" cy="903135"/>
          </a:xfrm>
        </p:grpSpPr>
        <p:sp>
          <p:nvSpPr>
            <p:cNvPr id="101" name="文本框 86"/>
            <p:cNvSpPr txBox="1"/>
            <p:nvPr/>
          </p:nvSpPr>
          <p:spPr>
            <a:xfrm>
              <a:off x="7873259" y="1413570"/>
              <a:ext cx="2326403" cy="369417"/>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02" name="文本框 129"/>
            <p:cNvSpPr txBox="1"/>
            <p:nvPr/>
          </p:nvSpPr>
          <p:spPr>
            <a:xfrm>
              <a:off x="7892219" y="1824148"/>
              <a:ext cx="2135321" cy="492557"/>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3" name="组合 102"/>
          <p:cNvGrpSpPr/>
          <p:nvPr/>
        </p:nvGrpSpPr>
        <p:grpSpPr>
          <a:xfrm>
            <a:off x="2502028" y="2976297"/>
            <a:ext cx="1745030" cy="676581"/>
            <a:chOff x="3335602" y="2744937"/>
            <a:chExt cx="2326403" cy="902317"/>
          </a:xfrm>
        </p:grpSpPr>
        <p:sp>
          <p:nvSpPr>
            <p:cNvPr id="104" name="文本框 89"/>
            <p:cNvSpPr txBox="1"/>
            <p:nvPr/>
          </p:nvSpPr>
          <p:spPr>
            <a:xfrm>
              <a:off x="3335602" y="2744937"/>
              <a:ext cx="2326403" cy="369418"/>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05" name="文本框 129"/>
            <p:cNvSpPr txBox="1"/>
            <p:nvPr/>
          </p:nvSpPr>
          <p:spPr>
            <a:xfrm>
              <a:off x="3354560" y="3154697"/>
              <a:ext cx="2135321" cy="492557"/>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6" name="组合 105"/>
          <p:cNvGrpSpPr/>
          <p:nvPr/>
        </p:nvGrpSpPr>
        <p:grpSpPr>
          <a:xfrm>
            <a:off x="5905713" y="2976297"/>
            <a:ext cx="1745030" cy="681921"/>
            <a:chOff x="7873259" y="2744937"/>
            <a:chExt cx="2326403" cy="909438"/>
          </a:xfrm>
        </p:grpSpPr>
        <p:sp>
          <p:nvSpPr>
            <p:cNvPr id="107" name="文本框 65"/>
            <p:cNvSpPr txBox="1"/>
            <p:nvPr/>
          </p:nvSpPr>
          <p:spPr>
            <a:xfrm>
              <a:off x="7873259" y="2744937"/>
              <a:ext cx="2326403" cy="369417"/>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08" name="文本框 129"/>
            <p:cNvSpPr txBox="1"/>
            <p:nvPr/>
          </p:nvSpPr>
          <p:spPr>
            <a:xfrm>
              <a:off x="7892219" y="3161819"/>
              <a:ext cx="2135321" cy="492556"/>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9" name="组合 108"/>
          <p:cNvGrpSpPr/>
          <p:nvPr/>
        </p:nvGrpSpPr>
        <p:grpSpPr>
          <a:xfrm>
            <a:off x="2502028" y="4014151"/>
            <a:ext cx="1745030" cy="638289"/>
            <a:chOff x="3335602" y="4129061"/>
            <a:chExt cx="2326403" cy="851249"/>
          </a:xfrm>
        </p:grpSpPr>
        <p:sp>
          <p:nvSpPr>
            <p:cNvPr id="110" name="文本框 68"/>
            <p:cNvSpPr txBox="1"/>
            <p:nvPr/>
          </p:nvSpPr>
          <p:spPr>
            <a:xfrm>
              <a:off x="3335602" y="4129061"/>
              <a:ext cx="2326403" cy="369418"/>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1" name="文本框 129"/>
            <p:cNvSpPr txBox="1"/>
            <p:nvPr/>
          </p:nvSpPr>
          <p:spPr>
            <a:xfrm>
              <a:off x="3354560" y="4487753"/>
              <a:ext cx="2135321" cy="492557"/>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12" name="组合 111"/>
          <p:cNvGrpSpPr/>
          <p:nvPr/>
        </p:nvGrpSpPr>
        <p:grpSpPr>
          <a:xfrm>
            <a:off x="5905713" y="4014151"/>
            <a:ext cx="1745030" cy="643629"/>
            <a:chOff x="7873259" y="4129061"/>
            <a:chExt cx="2326403" cy="858370"/>
          </a:xfrm>
        </p:grpSpPr>
        <p:sp>
          <p:nvSpPr>
            <p:cNvPr id="113" name="文本框 71"/>
            <p:cNvSpPr txBox="1"/>
            <p:nvPr/>
          </p:nvSpPr>
          <p:spPr>
            <a:xfrm>
              <a:off x="7873259" y="4129061"/>
              <a:ext cx="2326403" cy="369417"/>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4" name="文本框 129"/>
            <p:cNvSpPr txBox="1"/>
            <p:nvPr/>
          </p:nvSpPr>
          <p:spPr>
            <a:xfrm>
              <a:off x="7892219" y="4494874"/>
              <a:ext cx="2135321" cy="492557"/>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15" name="文本框 113"/>
          <p:cNvSpPr txBox="1"/>
          <p:nvPr/>
        </p:nvSpPr>
        <p:spPr>
          <a:xfrm>
            <a:off x="1547271" y="5089683"/>
            <a:ext cx="6058355" cy="715581"/>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59"/>
                                            </p:tgtEl>
                                            <p:attrNameLst>
                                              <p:attrName>style.visibility</p:attrName>
                                            </p:attrNameLst>
                                          </p:cBhvr>
                                          <p:to>
                                            <p:strVal val="visible"/>
                                          </p:to>
                                        </p:set>
                                        <p:anim calcmode="lin" valueType="num" p14:bounceEnd="50000">
                                          <p:cBhvr additive="base">
                                            <p:cTn id="14" dur="500" fill="hold"/>
                                            <p:tgtEl>
                                              <p:spTgt spid="5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5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6"/>
                                            </p:tgtEl>
                                            <p:attrNameLst>
                                              <p:attrName>style.visibility</p:attrName>
                                            </p:attrNameLst>
                                          </p:cBhvr>
                                          <p:to>
                                            <p:strVal val="visible"/>
                                          </p:to>
                                        </p:set>
                                        <p:animEffect transition="in" filter="barn(outVertical)">
                                          <p:cBhvr>
                                            <p:cTn id="19" dur="700"/>
                                            <p:tgtEl>
                                              <p:spTgt spid="6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500"/>
                                            <p:tgtEl>
                                              <p:spTgt spid="87"/>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2"/>
                                            </p:tgtEl>
                                            <p:attrNameLst>
                                              <p:attrName>style.visibility</p:attrName>
                                            </p:attrNameLst>
                                          </p:cBhvr>
                                          <p:to>
                                            <p:strVal val="visible"/>
                                          </p:to>
                                        </p:set>
                                        <p:animEffect transition="in" filter="fade">
                                          <p:cBhvr>
                                            <p:cTn id="35" dur="500"/>
                                            <p:tgtEl>
                                              <p:spTgt spid="7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fade">
                                          <p:cBhvr>
                                            <p:cTn id="43" dur="500"/>
                                            <p:tgtEl>
                                              <p:spTgt spid="9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97"/>
                                            </p:tgtEl>
                                            <p:attrNameLst>
                                              <p:attrName>style.visibility</p:attrName>
                                            </p:attrNameLst>
                                          </p:cBhvr>
                                          <p:to>
                                            <p:strVal val="visible"/>
                                          </p:to>
                                        </p:set>
                                        <p:animEffect transition="in" filter="wipe(left)">
                                          <p:cBhvr>
                                            <p:cTn id="47" dur="500"/>
                                            <p:tgtEl>
                                              <p:spTgt spid="97"/>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00"/>
                                            </p:tgtEl>
                                            <p:attrNameLst>
                                              <p:attrName>style.visibility</p:attrName>
                                            </p:attrNameLst>
                                          </p:cBhvr>
                                          <p:to>
                                            <p:strVal val="visible"/>
                                          </p:to>
                                        </p:set>
                                        <p:animEffect transition="in" filter="wipe(left)">
                                          <p:cBhvr>
                                            <p:cTn id="51" dur="500"/>
                                            <p:tgtEl>
                                              <p:spTgt spid="10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103"/>
                                            </p:tgtEl>
                                            <p:attrNameLst>
                                              <p:attrName>style.visibility</p:attrName>
                                            </p:attrNameLst>
                                          </p:cBhvr>
                                          <p:to>
                                            <p:strVal val="visible"/>
                                          </p:to>
                                        </p:set>
                                        <p:animEffect transition="in" filter="wipe(left)">
                                          <p:cBhvr>
                                            <p:cTn id="55" dur="500"/>
                                            <p:tgtEl>
                                              <p:spTgt spid="103"/>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106"/>
                                            </p:tgtEl>
                                            <p:attrNameLst>
                                              <p:attrName>style.visibility</p:attrName>
                                            </p:attrNameLst>
                                          </p:cBhvr>
                                          <p:to>
                                            <p:strVal val="visible"/>
                                          </p:to>
                                        </p:set>
                                        <p:animEffect transition="in" filter="wipe(left)">
                                          <p:cBhvr>
                                            <p:cTn id="59" dur="500"/>
                                            <p:tgtEl>
                                              <p:spTgt spid="106"/>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109"/>
                                            </p:tgtEl>
                                            <p:attrNameLst>
                                              <p:attrName>style.visibility</p:attrName>
                                            </p:attrNameLst>
                                          </p:cBhvr>
                                          <p:to>
                                            <p:strVal val="visible"/>
                                          </p:to>
                                        </p:set>
                                        <p:animEffect transition="in" filter="wipe(left)">
                                          <p:cBhvr>
                                            <p:cTn id="63" dur="500"/>
                                            <p:tgtEl>
                                              <p:spTgt spid="109"/>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112"/>
                                            </p:tgtEl>
                                            <p:attrNameLst>
                                              <p:attrName>style.visibility</p:attrName>
                                            </p:attrNameLst>
                                          </p:cBhvr>
                                          <p:to>
                                            <p:strVal val="visible"/>
                                          </p:to>
                                        </p:set>
                                        <p:animEffect transition="in" filter="wipe(left)">
                                          <p:cBhvr>
                                            <p:cTn id="67" dur="500"/>
                                            <p:tgtEl>
                                              <p:spTgt spid="112"/>
                                            </p:tgtEl>
                                          </p:cBhvr>
                                        </p:animEffect>
                                      </p:childTnLst>
                                    </p:cTn>
                                  </p:par>
                                </p:childTnLst>
                              </p:cTn>
                            </p:par>
                            <p:par>
                              <p:cTn id="68" fill="hold">
                                <p:stCondLst>
                                  <p:cond delay="8000"/>
                                </p:stCondLst>
                                <p:childTnLst>
                                  <p:par>
                                    <p:cTn id="69" presetID="53" presetClass="entr" presetSubtype="16" fill="hold" grpId="0" nodeType="afterEffect">
                                      <p:stCondLst>
                                        <p:cond delay="0"/>
                                      </p:stCondLst>
                                      <p:childTnLst>
                                        <p:set>
                                          <p:cBhvr>
                                            <p:cTn id="70" dur="1" fill="hold">
                                              <p:stCondLst>
                                                <p:cond delay="0"/>
                                              </p:stCondLst>
                                            </p:cTn>
                                            <p:tgtEl>
                                              <p:spTgt spid="115"/>
                                            </p:tgtEl>
                                            <p:attrNameLst>
                                              <p:attrName>style.visibility</p:attrName>
                                            </p:attrNameLst>
                                          </p:cBhvr>
                                          <p:to>
                                            <p:strVal val="visible"/>
                                          </p:to>
                                        </p:set>
                                        <p:anim calcmode="lin" valueType="num">
                                          <p:cBhvr>
                                            <p:cTn id="71" dur="500" fill="hold"/>
                                            <p:tgtEl>
                                              <p:spTgt spid="115"/>
                                            </p:tgtEl>
                                            <p:attrNameLst>
                                              <p:attrName>ppt_w</p:attrName>
                                            </p:attrNameLst>
                                          </p:cBhvr>
                                          <p:tavLst>
                                            <p:tav tm="0">
                                              <p:val>
                                                <p:fltVal val="0"/>
                                              </p:val>
                                            </p:tav>
                                            <p:tav tm="100000">
                                              <p:val>
                                                <p:strVal val="#ppt_w"/>
                                              </p:val>
                                            </p:tav>
                                          </p:tavLst>
                                        </p:anim>
                                        <p:anim calcmode="lin" valueType="num">
                                          <p:cBhvr>
                                            <p:cTn id="72" dur="500" fill="hold"/>
                                            <p:tgtEl>
                                              <p:spTgt spid="115"/>
                                            </p:tgtEl>
                                            <p:attrNameLst>
                                              <p:attrName>ppt_h</p:attrName>
                                            </p:attrNameLst>
                                          </p:cBhvr>
                                          <p:tavLst>
                                            <p:tav tm="0">
                                              <p:val>
                                                <p:fltVal val="0"/>
                                              </p:val>
                                            </p:tav>
                                            <p:tav tm="100000">
                                              <p:val>
                                                <p:strVal val="#ppt_h"/>
                                              </p:val>
                                            </p:tav>
                                          </p:tavLst>
                                        </p:anim>
                                        <p:animEffect transition="in" filter="fade">
                                          <p:cBhvr>
                                            <p:cTn id="7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6" grpId="0"/>
          <p:bldP spid="1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 calcmode="lin" valueType="num">
                                          <p:cBhvr additive="base">
                                            <p:cTn id="14" dur="500" fill="hold"/>
                                            <p:tgtEl>
                                              <p:spTgt spid="59"/>
                                            </p:tgtEl>
                                            <p:attrNameLst>
                                              <p:attrName>ppt_x</p:attrName>
                                            </p:attrNameLst>
                                          </p:cBhvr>
                                          <p:tavLst>
                                            <p:tav tm="0">
                                              <p:val>
                                                <p:strVal val="1+#ppt_w/2"/>
                                              </p:val>
                                            </p:tav>
                                            <p:tav tm="100000">
                                              <p:val>
                                                <p:strVal val="#ppt_x"/>
                                              </p:val>
                                            </p:tav>
                                          </p:tavLst>
                                        </p:anim>
                                        <p:anim calcmode="lin" valueType="num">
                                          <p:cBhvr additive="base">
                                            <p:cTn id="15" dur="500" fill="hold"/>
                                            <p:tgtEl>
                                              <p:spTgt spid="5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6"/>
                                            </p:tgtEl>
                                            <p:attrNameLst>
                                              <p:attrName>style.visibility</p:attrName>
                                            </p:attrNameLst>
                                          </p:cBhvr>
                                          <p:to>
                                            <p:strVal val="visible"/>
                                          </p:to>
                                        </p:set>
                                        <p:animEffect transition="in" filter="barn(outVertical)">
                                          <p:cBhvr>
                                            <p:cTn id="19" dur="700"/>
                                            <p:tgtEl>
                                              <p:spTgt spid="6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500"/>
                                            <p:tgtEl>
                                              <p:spTgt spid="87"/>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2"/>
                                            </p:tgtEl>
                                            <p:attrNameLst>
                                              <p:attrName>style.visibility</p:attrName>
                                            </p:attrNameLst>
                                          </p:cBhvr>
                                          <p:to>
                                            <p:strVal val="visible"/>
                                          </p:to>
                                        </p:set>
                                        <p:animEffect transition="in" filter="fade">
                                          <p:cBhvr>
                                            <p:cTn id="35" dur="500"/>
                                            <p:tgtEl>
                                              <p:spTgt spid="7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fade">
                                          <p:cBhvr>
                                            <p:cTn id="43" dur="500"/>
                                            <p:tgtEl>
                                              <p:spTgt spid="9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97"/>
                                            </p:tgtEl>
                                            <p:attrNameLst>
                                              <p:attrName>style.visibility</p:attrName>
                                            </p:attrNameLst>
                                          </p:cBhvr>
                                          <p:to>
                                            <p:strVal val="visible"/>
                                          </p:to>
                                        </p:set>
                                        <p:animEffect transition="in" filter="wipe(left)">
                                          <p:cBhvr>
                                            <p:cTn id="47" dur="500"/>
                                            <p:tgtEl>
                                              <p:spTgt spid="97"/>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00"/>
                                            </p:tgtEl>
                                            <p:attrNameLst>
                                              <p:attrName>style.visibility</p:attrName>
                                            </p:attrNameLst>
                                          </p:cBhvr>
                                          <p:to>
                                            <p:strVal val="visible"/>
                                          </p:to>
                                        </p:set>
                                        <p:animEffect transition="in" filter="wipe(left)">
                                          <p:cBhvr>
                                            <p:cTn id="51" dur="500"/>
                                            <p:tgtEl>
                                              <p:spTgt spid="10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103"/>
                                            </p:tgtEl>
                                            <p:attrNameLst>
                                              <p:attrName>style.visibility</p:attrName>
                                            </p:attrNameLst>
                                          </p:cBhvr>
                                          <p:to>
                                            <p:strVal val="visible"/>
                                          </p:to>
                                        </p:set>
                                        <p:animEffect transition="in" filter="wipe(left)">
                                          <p:cBhvr>
                                            <p:cTn id="55" dur="500"/>
                                            <p:tgtEl>
                                              <p:spTgt spid="103"/>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106"/>
                                            </p:tgtEl>
                                            <p:attrNameLst>
                                              <p:attrName>style.visibility</p:attrName>
                                            </p:attrNameLst>
                                          </p:cBhvr>
                                          <p:to>
                                            <p:strVal val="visible"/>
                                          </p:to>
                                        </p:set>
                                        <p:animEffect transition="in" filter="wipe(left)">
                                          <p:cBhvr>
                                            <p:cTn id="59" dur="500"/>
                                            <p:tgtEl>
                                              <p:spTgt spid="106"/>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109"/>
                                            </p:tgtEl>
                                            <p:attrNameLst>
                                              <p:attrName>style.visibility</p:attrName>
                                            </p:attrNameLst>
                                          </p:cBhvr>
                                          <p:to>
                                            <p:strVal val="visible"/>
                                          </p:to>
                                        </p:set>
                                        <p:animEffect transition="in" filter="wipe(left)">
                                          <p:cBhvr>
                                            <p:cTn id="63" dur="500"/>
                                            <p:tgtEl>
                                              <p:spTgt spid="109"/>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112"/>
                                            </p:tgtEl>
                                            <p:attrNameLst>
                                              <p:attrName>style.visibility</p:attrName>
                                            </p:attrNameLst>
                                          </p:cBhvr>
                                          <p:to>
                                            <p:strVal val="visible"/>
                                          </p:to>
                                        </p:set>
                                        <p:animEffect transition="in" filter="wipe(left)">
                                          <p:cBhvr>
                                            <p:cTn id="67" dur="500"/>
                                            <p:tgtEl>
                                              <p:spTgt spid="112"/>
                                            </p:tgtEl>
                                          </p:cBhvr>
                                        </p:animEffect>
                                      </p:childTnLst>
                                    </p:cTn>
                                  </p:par>
                                </p:childTnLst>
                              </p:cTn>
                            </p:par>
                            <p:par>
                              <p:cTn id="68" fill="hold">
                                <p:stCondLst>
                                  <p:cond delay="8000"/>
                                </p:stCondLst>
                                <p:childTnLst>
                                  <p:par>
                                    <p:cTn id="69" presetID="53" presetClass="entr" presetSubtype="16" fill="hold" grpId="0" nodeType="afterEffect">
                                      <p:stCondLst>
                                        <p:cond delay="0"/>
                                      </p:stCondLst>
                                      <p:childTnLst>
                                        <p:set>
                                          <p:cBhvr>
                                            <p:cTn id="70" dur="1" fill="hold">
                                              <p:stCondLst>
                                                <p:cond delay="0"/>
                                              </p:stCondLst>
                                            </p:cTn>
                                            <p:tgtEl>
                                              <p:spTgt spid="115"/>
                                            </p:tgtEl>
                                            <p:attrNameLst>
                                              <p:attrName>style.visibility</p:attrName>
                                            </p:attrNameLst>
                                          </p:cBhvr>
                                          <p:to>
                                            <p:strVal val="visible"/>
                                          </p:to>
                                        </p:set>
                                        <p:anim calcmode="lin" valueType="num">
                                          <p:cBhvr>
                                            <p:cTn id="71" dur="500" fill="hold"/>
                                            <p:tgtEl>
                                              <p:spTgt spid="115"/>
                                            </p:tgtEl>
                                            <p:attrNameLst>
                                              <p:attrName>ppt_w</p:attrName>
                                            </p:attrNameLst>
                                          </p:cBhvr>
                                          <p:tavLst>
                                            <p:tav tm="0">
                                              <p:val>
                                                <p:fltVal val="0"/>
                                              </p:val>
                                            </p:tav>
                                            <p:tav tm="100000">
                                              <p:val>
                                                <p:strVal val="#ppt_w"/>
                                              </p:val>
                                            </p:tav>
                                          </p:tavLst>
                                        </p:anim>
                                        <p:anim calcmode="lin" valueType="num">
                                          <p:cBhvr>
                                            <p:cTn id="72" dur="500" fill="hold"/>
                                            <p:tgtEl>
                                              <p:spTgt spid="115"/>
                                            </p:tgtEl>
                                            <p:attrNameLst>
                                              <p:attrName>ppt_h</p:attrName>
                                            </p:attrNameLst>
                                          </p:cBhvr>
                                          <p:tavLst>
                                            <p:tav tm="0">
                                              <p:val>
                                                <p:fltVal val="0"/>
                                              </p:val>
                                            </p:tav>
                                            <p:tav tm="100000">
                                              <p:val>
                                                <p:strVal val="#ppt_h"/>
                                              </p:val>
                                            </p:tav>
                                          </p:tavLst>
                                        </p:anim>
                                        <p:animEffect transition="in" filter="fade">
                                          <p:cBhvr>
                                            <p:cTn id="7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6" grpId="0"/>
          <p:bldP spid="11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144119" y="1147933"/>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7" name="组合 56"/>
          <p:cNvGrpSpPr/>
          <p:nvPr/>
        </p:nvGrpSpPr>
        <p:grpSpPr>
          <a:xfrm>
            <a:off x="232948" y="1284845"/>
            <a:ext cx="118508" cy="118509"/>
            <a:chOff x="4486616" y="3001075"/>
            <a:chExt cx="274695" cy="274699"/>
          </a:xfrm>
        </p:grpSpPr>
        <p:sp>
          <p:nvSpPr>
            <p:cNvPr id="58" name="椭圆 57"/>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9" name="椭圆 58"/>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0" name="组合 59"/>
          <p:cNvGrpSpPr/>
          <p:nvPr/>
        </p:nvGrpSpPr>
        <p:grpSpPr>
          <a:xfrm>
            <a:off x="0" y="1318507"/>
            <a:ext cx="288238" cy="46073"/>
            <a:chOff x="4318304" y="3089060"/>
            <a:chExt cx="384317" cy="61430"/>
          </a:xfrm>
        </p:grpSpPr>
        <p:sp>
          <p:nvSpPr>
            <p:cNvPr id="61" name="圆角矩形 60"/>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2" name="圆角矩形 61"/>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63" name="文本框 13"/>
          <p:cNvSpPr txBox="1"/>
          <p:nvPr/>
        </p:nvSpPr>
        <p:spPr>
          <a:xfrm>
            <a:off x="243720" y="1174823"/>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64" name="组合 63"/>
          <p:cNvGrpSpPr/>
          <p:nvPr/>
        </p:nvGrpSpPr>
        <p:grpSpPr>
          <a:xfrm flipH="1">
            <a:off x="4764956" y="4654260"/>
            <a:ext cx="3325830" cy="112298"/>
            <a:chOff x="7872142" y="1716173"/>
            <a:chExt cx="4433863" cy="149766"/>
          </a:xfrm>
        </p:grpSpPr>
        <p:cxnSp>
          <p:nvCxnSpPr>
            <p:cNvPr id="65" name="直接连接符 64"/>
            <p:cNvCxnSpPr>
              <a:endCxn id="66" idx="6"/>
            </p:cNvCxnSpPr>
            <p:nvPr/>
          </p:nvCxnSpPr>
          <p:spPr>
            <a:xfrm flipH="1" flipV="1">
              <a:off x="8021908" y="1791056"/>
              <a:ext cx="4284097" cy="22276"/>
            </a:xfrm>
            <a:prstGeom prst="line">
              <a:avLst/>
            </a:prstGeom>
            <a:noFill/>
            <a:ln w="25400" cap="flat" cmpd="sng" algn="ctr">
              <a:solidFill>
                <a:sysClr val="windowText" lastClr="000000">
                  <a:lumMod val="50000"/>
                  <a:lumOff val="50000"/>
                </a:sysClr>
              </a:solidFill>
              <a:prstDash val="sysDot"/>
              <a:miter lim="800000"/>
            </a:ln>
            <a:effectLst/>
          </p:spPr>
        </p:cxnSp>
        <p:sp>
          <p:nvSpPr>
            <p:cNvPr id="66" name="椭圆 65"/>
            <p:cNvSpPr/>
            <p:nvPr/>
          </p:nvSpPr>
          <p:spPr>
            <a:xfrm>
              <a:off x="7872142" y="1716173"/>
              <a:ext cx="149766" cy="149766"/>
            </a:xfrm>
            <a:prstGeom prst="ellipse">
              <a:avLst/>
            </a:prstGeom>
            <a:solidFill>
              <a:srgbClr val="7B469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grpSp>
      <p:grpSp>
        <p:nvGrpSpPr>
          <p:cNvPr id="67" name="组合 66"/>
          <p:cNvGrpSpPr/>
          <p:nvPr/>
        </p:nvGrpSpPr>
        <p:grpSpPr>
          <a:xfrm flipH="1">
            <a:off x="5151745" y="3166882"/>
            <a:ext cx="2939040" cy="112298"/>
            <a:chOff x="7872142" y="1716173"/>
            <a:chExt cx="3918210" cy="149766"/>
          </a:xfrm>
        </p:grpSpPr>
        <p:cxnSp>
          <p:nvCxnSpPr>
            <p:cNvPr id="68" name="直接连接符 67"/>
            <p:cNvCxnSpPr>
              <a:endCxn id="69" idx="6"/>
            </p:cNvCxnSpPr>
            <p:nvPr/>
          </p:nvCxnSpPr>
          <p:spPr>
            <a:xfrm flipH="1" flipV="1">
              <a:off x="8021908" y="1791056"/>
              <a:ext cx="3768444" cy="19595"/>
            </a:xfrm>
            <a:prstGeom prst="line">
              <a:avLst/>
            </a:prstGeom>
            <a:noFill/>
            <a:ln w="25400" cap="flat" cmpd="sng" algn="ctr">
              <a:solidFill>
                <a:sysClr val="windowText" lastClr="000000">
                  <a:lumMod val="50000"/>
                  <a:lumOff val="50000"/>
                </a:sysClr>
              </a:solidFill>
              <a:prstDash val="sysDot"/>
              <a:miter lim="800000"/>
            </a:ln>
            <a:effectLst/>
          </p:spPr>
        </p:cxnSp>
        <p:sp>
          <p:nvSpPr>
            <p:cNvPr id="69" name="椭圆 68"/>
            <p:cNvSpPr/>
            <p:nvPr/>
          </p:nvSpPr>
          <p:spPr>
            <a:xfrm>
              <a:off x="7872142" y="1716173"/>
              <a:ext cx="149766" cy="149766"/>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grpSp>
      <p:sp>
        <p:nvSpPr>
          <p:cNvPr id="70" name="任意多边形 69"/>
          <p:cNvSpPr/>
          <p:nvPr/>
        </p:nvSpPr>
        <p:spPr>
          <a:xfrm>
            <a:off x="3842640" y="1902123"/>
            <a:ext cx="1459912" cy="666082"/>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gradFill>
            <a:gsLst>
              <a:gs pos="100000">
                <a:sysClr val="window" lastClr="FFFFFF">
                  <a:lumMod val="95000"/>
                </a:sysClr>
              </a:gs>
              <a:gs pos="0">
                <a:sysClr val="window" lastClr="FFFFFF">
                  <a:lumMod val="80000"/>
                </a:sysClr>
              </a:gs>
            </a:gsLst>
            <a:lin ang="2700000" scaled="1"/>
          </a:gra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1" name="梯形 70"/>
          <p:cNvSpPr/>
          <p:nvPr/>
        </p:nvSpPr>
        <p:spPr>
          <a:xfrm flipV="1">
            <a:off x="3842640" y="2628874"/>
            <a:ext cx="1459912" cy="604643"/>
          </a:xfrm>
          <a:prstGeom prst="trapezoid">
            <a:avLst/>
          </a:prstGeom>
          <a:gradFill flip="none" rotWithShape="1">
            <a:gsLst>
              <a:gs pos="100000">
                <a:sysClr val="window" lastClr="FFFFFF">
                  <a:lumMod val="95000"/>
                </a:sysClr>
              </a:gs>
              <a:gs pos="0">
                <a:sysClr val="window" lastClr="FFFFFF">
                  <a:lumMod val="80000"/>
                </a:sysClr>
              </a:gs>
            </a:gsLst>
            <a:lin ang="18900000" scaled="1"/>
            <a:tileRect/>
          </a:gradFill>
          <a:ln w="25400" cap="flat" cmpd="sng" algn="ctr">
            <a:gradFill flip="none" rotWithShape="1">
              <a:gsLst>
                <a:gs pos="0">
                  <a:sysClr val="window" lastClr="FFFFFF">
                    <a:lumMod val="96000"/>
                  </a:sysClr>
                </a:gs>
                <a:gs pos="100000">
                  <a:sysClr val="window" lastClr="FFFFFF">
                    <a:lumMod val="75000"/>
                  </a:sysClr>
                </a:gs>
              </a:gsLst>
              <a:lin ang="189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2" name="梯形 71"/>
          <p:cNvSpPr/>
          <p:nvPr/>
        </p:nvSpPr>
        <p:spPr>
          <a:xfrm flipV="1">
            <a:off x="4005799" y="3294186"/>
            <a:ext cx="1139553" cy="604643"/>
          </a:xfrm>
          <a:prstGeom prst="trapezoid">
            <a:avLst/>
          </a:prstGeom>
          <a:gradFill flip="none" rotWithShape="1">
            <a:gsLst>
              <a:gs pos="100000">
                <a:sysClr val="window" lastClr="FFFFFF">
                  <a:lumMod val="95000"/>
                </a:sysClr>
              </a:gs>
              <a:gs pos="0">
                <a:sysClr val="window" lastClr="FFFFFF">
                  <a:lumMod val="80000"/>
                </a:sysClr>
              </a:gs>
            </a:gsLst>
            <a:lin ang="18900000" scaled="1"/>
            <a:tileRect/>
          </a:gradFill>
          <a:ln w="25400" cap="flat" cmpd="sng" algn="ctr">
            <a:gradFill flip="none" rotWithShape="1">
              <a:gsLst>
                <a:gs pos="0">
                  <a:sysClr val="window" lastClr="FFFFFF">
                    <a:lumMod val="96000"/>
                  </a:sysClr>
                </a:gs>
                <a:gs pos="100000">
                  <a:sysClr val="window" lastClr="FFFFFF">
                    <a:lumMod val="75000"/>
                  </a:sysClr>
                </a:gs>
              </a:gsLst>
              <a:lin ang="189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3" name="任意多边形 72"/>
          <p:cNvSpPr/>
          <p:nvPr/>
        </p:nvSpPr>
        <p:spPr>
          <a:xfrm flipV="1">
            <a:off x="4165768" y="3959497"/>
            <a:ext cx="819615" cy="807062"/>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gradFill flip="none" rotWithShape="1">
            <a:gsLst>
              <a:gs pos="100000">
                <a:sysClr val="window" lastClr="FFFFFF">
                  <a:lumMod val="95000"/>
                </a:sysClr>
              </a:gs>
              <a:gs pos="0">
                <a:sysClr val="window" lastClr="FFFFFF">
                  <a:lumMod val="75000"/>
                </a:sysClr>
              </a:gs>
            </a:gsLst>
            <a:lin ang="18900000" scaled="1"/>
            <a:tileRect/>
          </a:gradFill>
          <a:ln w="25400" cap="flat" cmpd="sng" algn="ctr">
            <a:gradFill flip="none" rotWithShape="1">
              <a:gsLst>
                <a:gs pos="0">
                  <a:sysClr val="window" lastClr="FFFFFF">
                    <a:lumMod val="96000"/>
                  </a:sysClr>
                </a:gs>
                <a:gs pos="100000">
                  <a:sysClr val="window" lastClr="FFFFFF">
                    <a:lumMod val="75000"/>
                  </a:sysClr>
                </a:gs>
              </a:gsLst>
              <a:lin ang="189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nvGrpSpPr>
          <p:cNvPr id="74" name="组合 73"/>
          <p:cNvGrpSpPr/>
          <p:nvPr/>
        </p:nvGrpSpPr>
        <p:grpSpPr>
          <a:xfrm>
            <a:off x="4144312" y="4877210"/>
            <a:ext cx="856568" cy="784038"/>
            <a:chOff x="5525029" y="5078724"/>
            <a:chExt cx="1141942" cy="1045626"/>
          </a:xfrm>
        </p:grpSpPr>
        <p:sp>
          <p:nvSpPr>
            <p:cNvPr id="75" name="椭圆 74"/>
            <p:cNvSpPr/>
            <p:nvPr/>
          </p:nvSpPr>
          <p:spPr>
            <a:xfrm>
              <a:off x="5573188" y="5078724"/>
              <a:ext cx="1045626" cy="1045626"/>
            </a:xfrm>
            <a:prstGeom prst="ellipse">
              <a:avLst/>
            </a:prstGeom>
            <a:gradFill>
              <a:gsLst>
                <a:gs pos="100000">
                  <a:sysClr val="window" lastClr="FFFFFF">
                    <a:lumMod val="95000"/>
                  </a:sysClr>
                </a:gs>
                <a:gs pos="0">
                  <a:sysClr val="window" lastClr="FFFFFF">
                    <a:lumMod val="75000"/>
                  </a:sysClr>
                </a:gs>
              </a:gsLst>
              <a:lin ang="2700000" scaled="1"/>
            </a:gradFill>
            <a:ln w="254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6" name="文本框 17"/>
            <p:cNvSpPr txBox="1"/>
            <p:nvPr/>
          </p:nvSpPr>
          <p:spPr>
            <a:xfrm>
              <a:off x="5525029" y="5370704"/>
              <a:ext cx="1141942" cy="55412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rPr>
                <a:t>标题</a:t>
              </a:r>
            </a:p>
          </p:txBody>
        </p:sp>
      </p:grpSp>
      <p:grpSp>
        <p:nvGrpSpPr>
          <p:cNvPr id="77" name="Group 4"/>
          <p:cNvGrpSpPr>
            <a:grpSpLocks noChangeAspect="1"/>
          </p:cNvGrpSpPr>
          <p:nvPr/>
        </p:nvGrpSpPr>
        <p:grpSpPr bwMode="auto">
          <a:xfrm>
            <a:off x="4397046" y="2077598"/>
            <a:ext cx="315481" cy="369574"/>
            <a:chOff x="1776" y="1776"/>
            <a:chExt cx="64" cy="75"/>
          </a:xfrm>
          <a:solidFill>
            <a:srgbClr val="00B0F0"/>
          </a:solidFill>
        </p:grpSpPr>
        <p:sp>
          <p:nvSpPr>
            <p:cNvPr id="78"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7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0"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1"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82" name="Group 18"/>
          <p:cNvGrpSpPr>
            <a:grpSpLocks noChangeAspect="1"/>
          </p:cNvGrpSpPr>
          <p:nvPr/>
        </p:nvGrpSpPr>
        <p:grpSpPr bwMode="auto">
          <a:xfrm>
            <a:off x="4414144" y="4155397"/>
            <a:ext cx="320398" cy="298443"/>
            <a:chOff x="3802" y="2858"/>
            <a:chExt cx="616" cy="574"/>
          </a:xfrm>
          <a:solidFill>
            <a:srgbClr val="0070C0"/>
          </a:solidFill>
        </p:grpSpPr>
        <p:sp>
          <p:nvSpPr>
            <p:cNvPr id="8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8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88" name="Group 13"/>
          <p:cNvGrpSpPr>
            <a:grpSpLocks noChangeAspect="1"/>
          </p:cNvGrpSpPr>
          <p:nvPr/>
        </p:nvGrpSpPr>
        <p:grpSpPr bwMode="auto">
          <a:xfrm>
            <a:off x="4380236" y="2745475"/>
            <a:ext cx="384719" cy="389120"/>
            <a:chOff x="2426" y="2781"/>
            <a:chExt cx="593" cy="600"/>
          </a:xfrm>
          <a:solidFill>
            <a:srgbClr val="0070C0"/>
          </a:solidFill>
        </p:grpSpPr>
        <p:sp>
          <p:nvSpPr>
            <p:cNvPr id="8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91" name="组合 90"/>
          <p:cNvGrpSpPr/>
          <p:nvPr/>
        </p:nvGrpSpPr>
        <p:grpSpPr>
          <a:xfrm>
            <a:off x="4412482" y="3418579"/>
            <a:ext cx="330607" cy="359647"/>
            <a:chOff x="4873626" y="1965325"/>
            <a:chExt cx="269876" cy="293688"/>
          </a:xfrm>
          <a:solidFill>
            <a:srgbClr val="00B0F0"/>
          </a:solidFill>
        </p:grpSpPr>
        <p:sp>
          <p:nvSpPr>
            <p:cNvPr id="92"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3"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4"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95"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96" name="组合 95"/>
          <p:cNvGrpSpPr/>
          <p:nvPr/>
        </p:nvGrpSpPr>
        <p:grpSpPr>
          <a:xfrm>
            <a:off x="1167953" y="2497365"/>
            <a:ext cx="2674687" cy="1139891"/>
            <a:chOff x="1557067" y="1904859"/>
            <a:chExt cx="3565785" cy="1520209"/>
          </a:xfrm>
        </p:grpSpPr>
        <p:cxnSp>
          <p:nvCxnSpPr>
            <p:cNvPr id="97" name="直接连接符 96"/>
            <p:cNvCxnSpPr>
              <a:stCxn id="70" idx="3"/>
            </p:cNvCxnSpPr>
            <p:nvPr/>
          </p:nvCxnSpPr>
          <p:spPr>
            <a:xfrm flipH="1">
              <a:off x="1642533" y="3425068"/>
              <a:ext cx="3480319" cy="0"/>
            </a:xfrm>
            <a:prstGeom prst="line">
              <a:avLst/>
            </a:prstGeom>
            <a:noFill/>
            <a:ln w="25400" cap="flat" cmpd="sng" algn="ctr">
              <a:solidFill>
                <a:sysClr val="windowText" lastClr="000000">
                  <a:lumMod val="50000"/>
                  <a:lumOff val="50000"/>
                </a:sysClr>
              </a:solidFill>
              <a:prstDash val="sysDot"/>
              <a:miter lim="800000"/>
            </a:ln>
            <a:effectLst/>
          </p:spPr>
        </p:cxnSp>
        <p:sp>
          <p:nvSpPr>
            <p:cNvPr id="98" name="椭圆 97"/>
            <p:cNvSpPr/>
            <p:nvPr/>
          </p:nvSpPr>
          <p:spPr>
            <a:xfrm>
              <a:off x="1557067" y="1904859"/>
              <a:ext cx="149766" cy="149766"/>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9" name="组合 98"/>
          <p:cNvGrpSpPr/>
          <p:nvPr/>
        </p:nvGrpSpPr>
        <p:grpSpPr>
          <a:xfrm>
            <a:off x="1167953" y="3830058"/>
            <a:ext cx="2997816" cy="112298"/>
            <a:chOff x="1557067" y="3682197"/>
            <a:chExt cx="3996568" cy="149766"/>
          </a:xfrm>
        </p:grpSpPr>
        <p:cxnSp>
          <p:nvCxnSpPr>
            <p:cNvPr id="100" name="直接连接符 99"/>
            <p:cNvCxnSpPr/>
            <p:nvPr/>
          </p:nvCxnSpPr>
          <p:spPr>
            <a:xfrm flipH="1">
              <a:off x="1642533" y="3773912"/>
              <a:ext cx="3911102" cy="0"/>
            </a:xfrm>
            <a:prstGeom prst="line">
              <a:avLst/>
            </a:prstGeom>
            <a:noFill/>
            <a:ln w="25400" cap="flat" cmpd="sng" algn="ctr">
              <a:solidFill>
                <a:sysClr val="windowText" lastClr="000000">
                  <a:lumMod val="50000"/>
                  <a:lumOff val="50000"/>
                </a:sysClr>
              </a:solidFill>
              <a:prstDash val="sysDot"/>
              <a:miter lim="800000"/>
            </a:ln>
            <a:effectLst/>
          </p:spPr>
        </p:cxnSp>
        <p:sp>
          <p:nvSpPr>
            <p:cNvPr id="101" name="椭圆 100"/>
            <p:cNvSpPr/>
            <p:nvPr/>
          </p:nvSpPr>
          <p:spPr>
            <a:xfrm>
              <a:off x="1557067" y="3682197"/>
              <a:ext cx="149766" cy="149766"/>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02" name="文本框 52"/>
          <p:cNvSpPr txBox="1"/>
          <p:nvPr/>
        </p:nvSpPr>
        <p:spPr>
          <a:xfrm>
            <a:off x="1265571" y="2208329"/>
            <a:ext cx="1361960" cy="323165"/>
          </a:xfrm>
          <a:prstGeom prst="rect">
            <a:avLst/>
          </a:prstGeom>
          <a:noFill/>
        </p:spPr>
        <p:txBody>
          <a:bodyPr wrap="square" rtlCol="0">
            <a:spAutoFit/>
          </a:bodyPr>
          <a:lstStyle/>
          <a:p>
            <a:r>
              <a:rPr lang="zh-CN" altLang="en-US" sz="1500" dirty="0">
                <a:solidFill>
                  <a:srgbClr val="00B0F0"/>
                </a:solidFill>
                <a:latin typeface="微软雅黑" panose="020B0503020204020204" pitchFamily="34" charset="-122"/>
                <a:ea typeface="微软雅黑" panose="020B0503020204020204" pitchFamily="34" charset="-122"/>
              </a:rPr>
              <a:t>添加标题一</a:t>
            </a:r>
          </a:p>
        </p:txBody>
      </p:sp>
      <p:sp>
        <p:nvSpPr>
          <p:cNvPr id="103" name="文本框 53"/>
          <p:cNvSpPr txBox="1"/>
          <p:nvPr/>
        </p:nvSpPr>
        <p:spPr>
          <a:xfrm>
            <a:off x="1265571" y="3538180"/>
            <a:ext cx="1361960" cy="323165"/>
          </a:xfrm>
          <a:prstGeom prst="rect">
            <a:avLst/>
          </a:prstGeom>
          <a:noFill/>
        </p:spPr>
        <p:txBody>
          <a:bodyPr wrap="square" rtlCol="0">
            <a:spAutoFit/>
          </a:bodyPr>
          <a:lstStyle/>
          <a:p>
            <a:r>
              <a:rPr lang="zh-CN" altLang="en-US" sz="1500" dirty="0">
                <a:solidFill>
                  <a:srgbClr val="00B0F0"/>
                </a:solidFill>
                <a:latin typeface="微软雅黑" panose="020B0503020204020204" pitchFamily="34" charset="-122"/>
                <a:ea typeface="微软雅黑" panose="020B0503020204020204" pitchFamily="34" charset="-122"/>
              </a:rPr>
              <a:t>添加标题三</a:t>
            </a:r>
          </a:p>
        </p:txBody>
      </p:sp>
      <p:sp>
        <p:nvSpPr>
          <p:cNvPr id="104" name="文本框 54"/>
          <p:cNvSpPr txBox="1"/>
          <p:nvPr/>
        </p:nvSpPr>
        <p:spPr>
          <a:xfrm>
            <a:off x="6866968" y="2874926"/>
            <a:ext cx="1323905" cy="323165"/>
          </a:xfrm>
          <a:prstGeom prst="rect">
            <a:avLst/>
          </a:prstGeom>
          <a:noFill/>
        </p:spPr>
        <p:txBody>
          <a:bodyPr wrap="square" rtlCol="0">
            <a:spAutoFit/>
          </a:bodyPr>
          <a:lstStyle/>
          <a:p>
            <a:r>
              <a:rPr lang="zh-CN" altLang="en-US" sz="1500" dirty="0">
                <a:solidFill>
                  <a:srgbClr val="0070C0"/>
                </a:solidFill>
                <a:latin typeface="微软雅黑" panose="020B0503020204020204" pitchFamily="34" charset="-122"/>
                <a:ea typeface="微软雅黑" panose="020B0503020204020204" pitchFamily="34" charset="-122"/>
              </a:rPr>
              <a:t>添加标题二</a:t>
            </a:r>
          </a:p>
        </p:txBody>
      </p:sp>
      <p:sp>
        <p:nvSpPr>
          <p:cNvPr id="105" name="文本框 55"/>
          <p:cNvSpPr txBox="1"/>
          <p:nvPr/>
        </p:nvSpPr>
        <p:spPr>
          <a:xfrm>
            <a:off x="6488877" y="4366663"/>
            <a:ext cx="1323905" cy="323165"/>
          </a:xfrm>
          <a:prstGeom prst="rect">
            <a:avLst/>
          </a:prstGeom>
          <a:noFill/>
        </p:spPr>
        <p:txBody>
          <a:bodyPr wrap="square" rtlCol="0">
            <a:spAutoFit/>
          </a:bodyPr>
          <a:lstStyle/>
          <a:p>
            <a:r>
              <a:rPr lang="zh-CN" altLang="en-US" sz="1500" dirty="0">
                <a:solidFill>
                  <a:srgbClr val="0070C0"/>
                </a:solidFill>
                <a:latin typeface="微软雅黑" panose="020B0503020204020204" pitchFamily="34" charset="-122"/>
                <a:ea typeface="微软雅黑" panose="020B0503020204020204" pitchFamily="34" charset="-122"/>
              </a:rPr>
              <a:t>添加标题四</a:t>
            </a:r>
          </a:p>
        </p:txBody>
      </p:sp>
      <p:sp>
        <p:nvSpPr>
          <p:cNvPr id="106" name="文本框 129"/>
          <p:cNvSpPr txBox="1"/>
          <p:nvPr/>
        </p:nvSpPr>
        <p:spPr>
          <a:xfrm>
            <a:off x="1277206" y="2609661"/>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07" name="文本框 129"/>
          <p:cNvSpPr txBox="1"/>
          <p:nvPr/>
        </p:nvSpPr>
        <p:spPr>
          <a:xfrm>
            <a:off x="1297168" y="3981025"/>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08" name="文本框 129"/>
          <p:cNvSpPr txBox="1"/>
          <p:nvPr/>
        </p:nvSpPr>
        <p:spPr>
          <a:xfrm>
            <a:off x="5956376" y="3286242"/>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09" name="文本框 129"/>
          <p:cNvSpPr txBox="1"/>
          <p:nvPr/>
        </p:nvSpPr>
        <p:spPr>
          <a:xfrm>
            <a:off x="5760286" y="4720669"/>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808308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500"/>
                                            <p:tgtEl>
                                              <p:spTgt spid="60"/>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14:bounceEnd="50000">
                                          <p:cBhvr additive="base">
                                            <p:cTn id="14" dur="500" fill="hold"/>
                                            <p:tgtEl>
                                              <p:spTgt spid="56"/>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56"/>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3"/>
                                            </p:tgtEl>
                                            <p:attrNameLst>
                                              <p:attrName>style.visibility</p:attrName>
                                            </p:attrNameLst>
                                          </p:cBhvr>
                                          <p:to>
                                            <p:strVal val="visible"/>
                                          </p:to>
                                        </p:set>
                                        <p:animEffect transition="in" filter="barn(outVertical)">
                                          <p:cBhvr>
                                            <p:cTn id="19" dur="700"/>
                                            <p:tgtEl>
                                              <p:spTgt spid="63"/>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100" fill="hold"/>
                                            <p:tgtEl>
                                              <p:spTgt spid="74"/>
                                            </p:tgtEl>
                                            <p:attrNameLst>
                                              <p:attrName>ppt_w</p:attrName>
                                            </p:attrNameLst>
                                          </p:cBhvr>
                                          <p:tavLst>
                                            <p:tav tm="0">
                                              <p:val>
                                                <p:fltVal val="0"/>
                                              </p:val>
                                            </p:tav>
                                            <p:tav tm="100000">
                                              <p:val>
                                                <p:strVal val="#ppt_w"/>
                                              </p:val>
                                            </p:tav>
                                          </p:tavLst>
                                        </p:anim>
                                        <p:anim calcmode="lin" valueType="num">
                                          <p:cBhvr>
                                            <p:cTn id="24" dur="100" fill="hold"/>
                                            <p:tgtEl>
                                              <p:spTgt spid="74"/>
                                            </p:tgtEl>
                                            <p:attrNameLst>
                                              <p:attrName>ppt_h</p:attrName>
                                            </p:attrNameLst>
                                          </p:cBhvr>
                                          <p:tavLst>
                                            <p:tav tm="0">
                                              <p:val>
                                                <p:fltVal val="0"/>
                                              </p:val>
                                            </p:tav>
                                            <p:tav tm="100000">
                                              <p:val>
                                                <p:strVal val="#ppt_h"/>
                                              </p:val>
                                            </p:tav>
                                          </p:tavLst>
                                        </p:anim>
                                        <p:animEffect transition="in" filter="fade">
                                          <p:cBhvr>
                                            <p:cTn id="25" dur="100"/>
                                            <p:tgtEl>
                                              <p:spTgt spid="74"/>
                                            </p:tgtEl>
                                          </p:cBhvr>
                                        </p:animEffect>
                                      </p:childTnLst>
                                    </p:cTn>
                                  </p:par>
                                  <p:par>
                                    <p:cTn id="26" presetID="6" presetClass="emph" presetSubtype="0" fill="hold" nodeType="withEffect">
                                      <p:stCondLst>
                                        <p:cond delay="100"/>
                                      </p:stCondLst>
                                      <p:childTnLst>
                                        <p:animScale>
                                          <p:cBhvr>
                                            <p:cTn id="27" dur="100" fill="hold"/>
                                            <p:tgtEl>
                                              <p:spTgt spid="74"/>
                                            </p:tgtEl>
                                          </p:cBhvr>
                                          <p:by x="110000" y="110000"/>
                                        </p:animScale>
                                      </p:childTnLst>
                                    </p:cTn>
                                  </p:par>
                                  <p:par>
                                    <p:cTn id="28" presetID="6" presetClass="emph" presetSubtype="0" fill="hold" nodeType="withEffect">
                                      <p:stCondLst>
                                        <p:cond delay="200"/>
                                      </p:stCondLst>
                                      <p:childTnLst>
                                        <p:animScale>
                                          <p:cBhvr>
                                            <p:cTn id="29" dur="200" fill="hold"/>
                                            <p:tgtEl>
                                              <p:spTgt spid="74"/>
                                            </p:tgtEl>
                                          </p:cBhvr>
                                          <p:by x="90000" y="90000"/>
                                        </p:animScale>
                                      </p:childTnLst>
                                    </p:cTn>
                                  </p:par>
                                  <p:par>
                                    <p:cTn id="30" presetID="6" presetClass="emph" presetSubtype="0" fill="hold" nodeType="withEffect">
                                      <p:stCondLst>
                                        <p:cond delay="400"/>
                                      </p:stCondLst>
                                      <p:childTnLst>
                                        <p:animScale>
                                          <p:cBhvr>
                                            <p:cTn id="31" dur="100" fill="hold"/>
                                            <p:tgtEl>
                                              <p:spTgt spid="74"/>
                                            </p:tgtEl>
                                          </p:cBhvr>
                                          <p:by x="105000" y="105000"/>
                                        </p:animScale>
                                      </p:childTnLst>
                                    </p:cTn>
                                  </p:par>
                                  <p:par>
                                    <p:cTn id="32" presetID="6" presetClass="emph" presetSubtype="0" fill="hold" nodeType="withEffect">
                                      <p:stCondLst>
                                        <p:cond delay="500"/>
                                      </p:stCondLst>
                                      <p:childTnLst>
                                        <p:animScale>
                                          <p:cBhvr>
                                            <p:cTn id="33" dur="200" fill="hold"/>
                                            <p:tgtEl>
                                              <p:spTgt spid="74"/>
                                            </p:tgtEl>
                                          </p:cBhvr>
                                          <p:by x="95000" y="95000"/>
                                        </p:animScale>
                                      </p:childTnLst>
                                    </p:cTn>
                                  </p:par>
                                </p:childTnLst>
                              </p:cTn>
                            </p:par>
                            <p:par>
                              <p:cTn id="34" fill="hold">
                                <p:stCondLst>
                                  <p:cond delay="2700"/>
                                </p:stCondLst>
                                <p:childTnLst>
                                  <p:par>
                                    <p:cTn id="35" presetID="2" presetClass="entr" presetSubtype="4"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500" fill="hold"/>
                                            <p:tgtEl>
                                              <p:spTgt spid="73"/>
                                            </p:tgtEl>
                                            <p:attrNameLst>
                                              <p:attrName>ppt_x</p:attrName>
                                            </p:attrNameLst>
                                          </p:cBhvr>
                                          <p:tavLst>
                                            <p:tav tm="0">
                                              <p:val>
                                                <p:strVal val="#ppt_x"/>
                                              </p:val>
                                            </p:tav>
                                            <p:tav tm="100000">
                                              <p:val>
                                                <p:strVal val="#ppt_x"/>
                                              </p:val>
                                            </p:tav>
                                          </p:tavLst>
                                        </p:anim>
                                        <p:anim calcmode="lin" valueType="num">
                                          <p:cBhvr additive="base">
                                            <p:cTn id="38" dur="500" fill="hold"/>
                                            <p:tgtEl>
                                              <p:spTgt spid="73"/>
                                            </p:tgtEl>
                                            <p:attrNameLst>
                                              <p:attrName>ppt_y</p:attrName>
                                            </p:attrNameLst>
                                          </p:cBhvr>
                                          <p:tavLst>
                                            <p:tav tm="0">
                                              <p:val>
                                                <p:strVal val="1+#ppt_h/2"/>
                                              </p:val>
                                            </p:tav>
                                            <p:tav tm="100000">
                                              <p:val>
                                                <p:strVal val="#ppt_y"/>
                                              </p:val>
                                            </p:tav>
                                          </p:tavLst>
                                        </p:anim>
                                      </p:childTnLst>
                                    </p:cTn>
                                  </p:par>
                                </p:childTnLst>
                              </p:cTn>
                            </p:par>
                            <p:par>
                              <p:cTn id="39" fill="hold">
                                <p:stCondLst>
                                  <p:cond delay="3200"/>
                                </p:stCondLst>
                                <p:childTnLst>
                                  <p:par>
                                    <p:cTn id="40" presetID="2" presetClass="entr" presetSubtype="4" fill="hold" grpId="0" nodeType="after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additive="base">
                                            <p:cTn id="42" dur="500" fill="hold"/>
                                            <p:tgtEl>
                                              <p:spTgt spid="72"/>
                                            </p:tgtEl>
                                            <p:attrNameLst>
                                              <p:attrName>ppt_x</p:attrName>
                                            </p:attrNameLst>
                                          </p:cBhvr>
                                          <p:tavLst>
                                            <p:tav tm="0">
                                              <p:val>
                                                <p:strVal val="#ppt_x"/>
                                              </p:val>
                                            </p:tav>
                                            <p:tav tm="100000">
                                              <p:val>
                                                <p:strVal val="#ppt_x"/>
                                              </p:val>
                                            </p:tav>
                                          </p:tavLst>
                                        </p:anim>
                                        <p:anim calcmode="lin" valueType="num">
                                          <p:cBhvr additive="base">
                                            <p:cTn id="43" dur="500" fill="hold"/>
                                            <p:tgtEl>
                                              <p:spTgt spid="72"/>
                                            </p:tgtEl>
                                            <p:attrNameLst>
                                              <p:attrName>ppt_y</p:attrName>
                                            </p:attrNameLst>
                                          </p:cBhvr>
                                          <p:tavLst>
                                            <p:tav tm="0">
                                              <p:val>
                                                <p:strVal val="1+#ppt_h/2"/>
                                              </p:val>
                                            </p:tav>
                                            <p:tav tm="100000">
                                              <p:val>
                                                <p:strVal val="#ppt_y"/>
                                              </p:val>
                                            </p:tav>
                                          </p:tavLst>
                                        </p:anim>
                                      </p:childTnLst>
                                    </p:cTn>
                                  </p:par>
                                </p:childTnLst>
                              </p:cTn>
                            </p:par>
                            <p:par>
                              <p:cTn id="44" fill="hold">
                                <p:stCondLst>
                                  <p:cond delay="3700"/>
                                </p:stCondLst>
                                <p:childTnLst>
                                  <p:par>
                                    <p:cTn id="45" presetID="2" presetClass="entr" presetSubtype="4"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500" fill="hold"/>
                                            <p:tgtEl>
                                              <p:spTgt spid="71"/>
                                            </p:tgtEl>
                                            <p:attrNameLst>
                                              <p:attrName>ppt_x</p:attrName>
                                            </p:attrNameLst>
                                          </p:cBhvr>
                                          <p:tavLst>
                                            <p:tav tm="0">
                                              <p:val>
                                                <p:strVal val="#ppt_x"/>
                                              </p:val>
                                            </p:tav>
                                            <p:tav tm="100000">
                                              <p:val>
                                                <p:strVal val="#ppt_x"/>
                                              </p:val>
                                            </p:tav>
                                          </p:tavLst>
                                        </p:anim>
                                        <p:anim calcmode="lin" valueType="num">
                                          <p:cBhvr additive="base">
                                            <p:cTn id="48" dur="500" fill="hold"/>
                                            <p:tgtEl>
                                              <p:spTgt spid="71"/>
                                            </p:tgtEl>
                                            <p:attrNameLst>
                                              <p:attrName>ppt_y</p:attrName>
                                            </p:attrNameLst>
                                          </p:cBhvr>
                                          <p:tavLst>
                                            <p:tav tm="0">
                                              <p:val>
                                                <p:strVal val="1+#ppt_h/2"/>
                                              </p:val>
                                            </p:tav>
                                            <p:tav tm="100000">
                                              <p:val>
                                                <p:strVal val="#ppt_y"/>
                                              </p:val>
                                            </p:tav>
                                          </p:tavLst>
                                        </p:anim>
                                      </p:childTnLst>
                                    </p:cTn>
                                  </p:par>
                                </p:childTnLst>
                              </p:cTn>
                            </p:par>
                            <p:par>
                              <p:cTn id="49" fill="hold">
                                <p:stCondLst>
                                  <p:cond delay="4200"/>
                                </p:stCondLst>
                                <p:childTnLst>
                                  <p:par>
                                    <p:cTn id="50" presetID="2" presetClass="entr" presetSubtype="4" fill="hold" grpId="0"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additive="base">
                                            <p:cTn id="52" dur="500" fill="hold"/>
                                            <p:tgtEl>
                                              <p:spTgt spid="70"/>
                                            </p:tgtEl>
                                            <p:attrNameLst>
                                              <p:attrName>ppt_x</p:attrName>
                                            </p:attrNameLst>
                                          </p:cBhvr>
                                          <p:tavLst>
                                            <p:tav tm="0">
                                              <p:val>
                                                <p:strVal val="#ppt_x"/>
                                              </p:val>
                                            </p:tav>
                                            <p:tav tm="100000">
                                              <p:val>
                                                <p:strVal val="#ppt_x"/>
                                              </p:val>
                                            </p:tav>
                                          </p:tavLst>
                                        </p:anim>
                                        <p:anim calcmode="lin" valueType="num">
                                          <p:cBhvr additive="base">
                                            <p:cTn id="53" dur="500" fill="hold"/>
                                            <p:tgtEl>
                                              <p:spTgt spid="70"/>
                                            </p:tgtEl>
                                            <p:attrNameLst>
                                              <p:attrName>ppt_y</p:attrName>
                                            </p:attrNameLst>
                                          </p:cBhvr>
                                          <p:tavLst>
                                            <p:tav tm="0">
                                              <p:val>
                                                <p:strVal val="1+#ppt_h/2"/>
                                              </p:val>
                                            </p:tav>
                                            <p:tav tm="100000">
                                              <p:val>
                                                <p:strVal val="#ppt_y"/>
                                              </p:val>
                                            </p:tav>
                                          </p:tavLst>
                                        </p:anim>
                                      </p:childTnLst>
                                    </p:cTn>
                                  </p:par>
                                </p:childTnLst>
                              </p:cTn>
                            </p:par>
                            <p:par>
                              <p:cTn id="54" fill="hold">
                                <p:stCondLst>
                                  <p:cond delay="4700"/>
                                </p:stCondLst>
                                <p:childTnLst>
                                  <p:par>
                                    <p:cTn id="55" presetID="14" presetClass="entr" presetSubtype="10"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randombar(horizontal)">
                                          <p:cBhvr>
                                            <p:cTn id="57" dur="500"/>
                                            <p:tgtEl>
                                              <p:spTgt spid="77"/>
                                            </p:tgtEl>
                                          </p:cBhvr>
                                        </p:animEffect>
                                      </p:childTnLst>
                                    </p:cTn>
                                  </p:par>
                                </p:childTnLst>
                              </p:cTn>
                            </p:par>
                            <p:par>
                              <p:cTn id="58" fill="hold">
                                <p:stCondLst>
                                  <p:cond delay="5200"/>
                                </p:stCondLst>
                                <p:childTnLst>
                                  <p:par>
                                    <p:cTn id="59" presetID="14" presetClass="entr" presetSubtype="10" fill="hold" nodeType="afterEffect">
                                      <p:stCondLst>
                                        <p:cond delay="0"/>
                                      </p:stCondLst>
                                      <p:childTnLst>
                                        <p:set>
                                          <p:cBhvr>
                                            <p:cTn id="60" dur="1" fill="hold">
                                              <p:stCondLst>
                                                <p:cond delay="0"/>
                                              </p:stCondLst>
                                            </p:cTn>
                                            <p:tgtEl>
                                              <p:spTgt spid="88"/>
                                            </p:tgtEl>
                                            <p:attrNameLst>
                                              <p:attrName>style.visibility</p:attrName>
                                            </p:attrNameLst>
                                          </p:cBhvr>
                                          <p:to>
                                            <p:strVal val="visible"/>
                                          </p:to>
                                        </p:set>
                                        <p:animEffect transition="in" filter="randombar(horizontal)">
                                          <p:cBhvr>
                                            <p:cTn id="61" dur="500"/>
                                            <p:tgtEl>
                                              <p:spTgt spid="88"/>
                                            </p:tgtEl>
                                          </p:cBhvr>
                                        </p:animEffect>
                                      </p:childTnLst>
                                    </p:cTn>
                                  </p:par>
                                </p:childTnLst>
                              </p:cTn>
                            </p:par>
                            <p:par>
                              <p:cTn id="62" fill="hold">
                                <p:stCondLst>
                                  <p:cond delay="5700"/>
                                </p:stCondLst>
                                <p:childTnLst>
                                  <p:par>
                                    <p:cTn id="63" presetID="14" presetClass="entr" presetSubtype="10" fill="hold" nodeType="afterEffect">
                                      <p:stCondLst>
                                        <p:cond delay="0"/>
                                      </p:stCondLst>
                                      <p:childTnLst>
                                        <p:set>
                                          <p:cBhvr>
                                            <p:cTn id="64" dur="1" fill="hold">
                                              <p:stCondLst>
                                                <p:cond delay="0"/>
                                              </p:stCondLst>
                                            </p:cTn>
                                            <p:tgtEl>
                                              <p:spTgt spid="91"/>
                                            </p:tgtEl>
                                            <p:attrNameLst>
                                              <p:attrName>style.visibility</p:attrName>
                                            </p:attrNameLst>
                                          </p:cBhvr>
                                          <p:to>
                                            <p:strVal val="visible"/>
                                          </p:to>
                                        </p:set>
                                        <p:animEffect transition="in" filter="randombar(horizontal)">
                                          <p:cBhvr>
                                            <p:cTn id="65" dur="500"/>
                                            <p:tgtEl>
                                              <p:spTgt spid="91"/>
                                            </p:tgtEl>
                                          </p:cBhvr>
                                        </p:animEffect>
                                      </p:childTnLst>
                                    </p:cTn>
                                  </p:par>
                                </p:childTnLst>
                              </p:cTn>
                            </p:par>
                            <p:par>
                              <p:cTn id="66" fill="hold">
                                <p:stCondLst>
                                  <p:cond delay="6200"/>
                                </p:stCondLst>
                                <p:childTnLst>
                                  <p:par>
                                    <p:cTn id="67" presetID="14" presetClass="entr" presetSubtype="10" fill="hold" nodeType="afterEffect">
                                      <p:stCondLst>
                                        <p:cond delay="0"/>
                                      </p:stCondLst>
                                      <p:childTnLst>
                                        <p:set>
                                          <p:cBhvr>
                                            <p:cTn id="68" dur="1" fill="hold">
                                              <p:stCondLst>
                                                <p:cond delay="0"/>
                                              </p:stCondLst>
                                            </p:cTn>
                                            <p:tgtEl>
                                              <p:spTgt spid="82"/>
                                            </p:tgtEl>
                                            <p:attrNameLst>
                                              <p:attrName>style.visibility</p:attrName>
                                            </p:attrNameLst>
                                          </p:cBhvr>
                                          <p:to>
                                            <p:strVal val="visible"/>
                                          </p:to>
                                        </p:set>
                                        <p:animEffect transition="in" filter="randombar(horizontal)">
                                          <p:cBhvr>
                                            <p:cTn id="69" dur="500"/>
                                            <p:tgtEl>
                                              <p:spTgt spid="82"/>
                                            </p:tgtEl>
                                          </p:cBhvr>
                                        </p:animEffect>
                                      </p:childTnLst>
                                    </p:cTn>
                                  </p:par>
                                </p:childTnLst>
                              </p:cTn>
                            </p:par>
                            <p:par>
                              <p:cTn id="70" fill="hold">
                                <p:stCondLst>
                                  <p:cond delay="6700"/>
                                </p:stCondLst>
                                <p:childTnLst>
                                  <p:par>
                                    <p:cTn id="71" presetID="22" presetClass="entr" presetSubtype="2" fill="hold" nodeType="afterEffect">
                                      <p:stCondLst>
                                        <p:cond delay="0"/>
                                      </p:stCondLst>
                                      <p:childTnLst>
                                        <p:set>
                                          <p:cBhvr>
                                            <p:cTn id="72" dur="1" fill="hold">
                                              <p:stCondLst>
                                                <p:cond delay="0"/>
                                              </p:stCondLst>
                                            </p:cTn>
                                            <p:tgtEl>
                                              <p:spTgt spid="96"/>
                                            </p:tgtEl>
                                            <p:attrNameLst>
                                              <p:attrName>style.visibility</p:attrName>
                                            </p:attrNameLst>
                                          </p:cBhvr>
                                          <p:to>
                                            <p:strVal val="visible"/>
                                          </p:to>
                                        </p:set>
                                        <p:animEffect transition="in" filter="wipe(right)">
                                          <p:cBhvr>
                                            <p:cTn id="73" dur="500"/>
                                            <p:tgtEl>
                                              <p:spTgt spid="96"/>
                                            </p:tgtEl>
                                          </p:cBhvr>
                                        </p:animEffect>
                                      </p:childTnLst>
                                    </p:cTn>
                                  </p:par>
                                </p:childTnLst>
                              </p:cTn>
                            </p:par>
                            <p:par>
                              <p:cTn id="74" fill="hold">
                                <p:stCondLst>
                                  <p:cond delay="7200"/>
                                </p:stCondLst>
                                <p:childTnLst>
                                  <p:par>
                                    <p:cTn id="75" presetID="42"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anim calcmode="lin" valueType="num">
                                          <p:cBhvr>
                                            <p:cTn id="78" dur="500" fill="hold"/>
                                            <p:tgtEl>
                                              <p:spTgt spid="102"/>
                                            </p:tgtEl>
                                            <p:attrNameLst>
                                              <p:attrName>ppt_x</p:attrName>
                                            </p:attrNameLst>
                                          </p:cBhvr>
                                          <p:tavLst>
                                            <p:tav tm="0">
                                              <p:val>
                                                <p:strVal val="#ppt_x"/>
                                              </p:val>
                                            </p:tav>
                                            <p:tav tm="100000">
                                              <p:val>
                                                <p:strVal val="#ppt_x"/>
                                              </p:val>
                                            </p:tav>
                                          </p:tavLst>
                                        </p:anim>
                                        <p:anim calcmode="lin" valueType="num">
                                          <p:cBhvr>
                                            <p:cTn id="79" dur="500" fill="hold"/>
                                            <p:tgtEl>
                                              <p:spTgt spid="102"/>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Effect transition="in" filter="fade">
                                          <p:cBhvr>
                                            <p:cTn id="82" dur="500"/>
                                            <p:tgtEl>
                                              <p:spTgt spid="106"/>
                                            </p:tgtEl>
                                          </p:cBhvr>
                                        </p:animEffect>
                                        <p:anim calcmode="lin" valueType="num">
                                          <p:cBhvr>
                                            <p:cTn id="83" dur="500" fill="hold"/>
                                            <p:tgtEl>
                                              <p:spTgt spid="106"/>
                                            </p:tgtEl>
                                            <p:attrNameLst>
                                              <p:attrName>ppt_x</p:attrName>
                                            </p:attrNameLst>
                                          </p:cBhvr>
                                          <p:tavLst>
                                            <p:tav tm="0">
                                              <p:val>
                                                <p:strVal val="#ppt_x"/>
                                              </p:val>
                                            </p:tav>
                                            <p:tav tm="100000">
                                              <p:val>
                                                <p:strVal val="#ppt_x"/>
                                              </p:val>
                                            </p:tav>
                                          </p:tavLst>
                                        </p:anim>
                                        <p:anim calcmode="lin" valueType="num">
                                          <p:cBhvr>
                                            <p:cTn id="84" dur="500" fill="hold"/>
                                            <p:tgtEl>
                                              <p:spTgt spid="106"/>
                                            </p:tgtEl>
                                            <p:attrNameLst>
                                              <p:attrName>ppt_y</p:attrName>
                                            </p:attrNameLst>
                                          </p:cBhvr>
                                          <p:tavLst>
                                            <p:tav tm="0">
                                              <p:val>
                                                <p:strVal val="#ppt_y-.1"/>
                                              </p:val>
                                            </p:tav>
                                            <p:tav tm="100000">
                                              <p:val>
                                                <p:strVal val="#ppt_y"/>
                                              </p:val>
                                            </p:tav>
                                          </p:tavLst>
                                        </p:anim>
                                      </p:childTnLst>
                                    </p:cTn>
                                  </p:par>
                                </p:childTnLst>
                              </p:cTn>
                            </p:par>
                            <p:par>
                              <p:cTn id="85" fill="hold">
                                <p:stCondLst>
                                  <p:cond delay="7700"/>
                                </p:stCondLst>
                                <p:childTnLst>
                                  <p:par>
                                    <p:cTn id="86" presetID="22" presetClass="entr" presetSubtype="8" fill="hold" nodeType="afterEffect">
                                      <p:stCondLst>
                                        <p:cond delay="0"/>
                                      </p:stCondLst>
                                      <p:childTnLst>
                                        <p:set>
                                          <p:cBhvr>
                                            <p:cTn id="87" dur="1" fill="hold">
                                              <p:stCondLst>
                                                <p:cond delay="0"/>
                                              </p:stCondLst>
                                            </p:cTn>
                                            <p:tgtEl>
                                              <p:spTgt spid="67"/>
                                            </p:tgtEl>
                                            <p:attrNameLst>
                                              <p:attrName>style.visibility</p:attrName>
                                            </p:attrNameLst>
                                          </p:cBhvr>
                                          <p:to>
                                            <p:strVal val="visible"/>
                                          </p:to>
                                        </p:set>
                                        <p:animEffect transition="in" filter="wipe(left)">
                                          <p:cBhvr>
                                            <p:cTn id="88" dur="500"/>
                                            <p:tgtEl>
                                              <p:spTgt spid="67"/>
                                            </p:tgtEl>
                                          </p:cBhvr>
                                        </p:animEffect>
                                      </p:childTnLst>
                                    </p:cTn>
                                  </p:par>
                                </p:childTnLst>
                              </p:cTn>
                            </p:par>
                            <p:par>
                              <p:cTn id="89" fill="hold">
                                <p:stCondLst>
                                  <p:cond delay="8200"/>
                                </p:stCondLst>
                                <p:childTnLst>
                                  <p:par>
                                    <p:cTn id="90" presetID="42" presetClass="entr" presetSubtype="0" fill="hold" grpId="0" nodeType="afterEffect">
                                      <p:stCondLst>
                                        <p:cond delay="0"/>
                                      </p:stCondLst>
                                      <p:childTnLst>
                                        <p:set>
                                          <p:cBhvr>
                                            <p:cTn id="91" dur="1" fill="hold">
                                              <p:stCondLst>
                                                <p:cond delay="0"/>
                                              </p:stCondLst>
                                            </p:cTn>
                                            <p:tgtEl>
                                              <p:spTgt spid="104"/>
                                            </p:tgtEl>
                                            <p:attrNameLst>
                                              <p:attrName>style.visibility</p:attrName>
                                            </p:attrNameLst>
                                          </p:cBhvr>
                                          <p:to>
                                            <p:strVal val="visible"/>
                                          </p:to>
                                        </p:set>
                                        <p:animEffect transition="in" filter="fade">
                                          <p:cBhvr>
                                            <p:cTn id="92" dur="500"/>
                                            <p:tgtEl>
                                              <p:spTgt spid="104"/>
                                            </p:tgtEl>
                                          </p:cBhvr>
                                        </p:animEffect>
                                        <p:anim calcmode="lin" valueType="num">
                                          <p:cBhvr>
                                            <p:cTn id="93" dur="500" fill="hold"/>
                                            <p:tgtEl>
                                              <p:spTgt spid="104"/>
                                            </p:tgtEl>
                                            <p:attrNameLst>
                                              <p:attrName>ppt_x</p:attrName>
                                            </p:attrNameLst>
                                          </p:cBhvr>
                                          <p:tavLst>
                                            <p:tav tm="0">
                                              <p:val>
                                                <p:strVal val="#ppt_x"/>
                                              </p:val>
                                            </p:tav>
                                            <p:tav tm="100000">
                                              <p:val>
                                                <p:strVal val="#ppt_x"/>
                                              </p:val>
                                            </p:tav>
                                          </p:tavLst>
                                        </p:anim>
                                        <p:anim calcmode="lin" valueType="num">
                                          <p:cBhvr>
                                            <p:cTn id="94" dur="500" fill="hold"/>
                                            <p:tgtEl>
                                              <p:spTgt spid="104"/>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108"/>
                                            </p:tgtEl>
                                            <p:attrNameLst>
                                              <p:attrName>style.visibility</p:attrName>
                                            </p:attrNameLst>
                                          </p:cBhvr>
                                          <p:to>
                                            <p:strVal val="visible"/>
                                          </p:to>
                                        </p:set>
                                        <p:animEffect transition="in" filter="fade">
                                          <p:cBhvr>
                                            <p:cTn id="97" dur="500"/>
                                            <p:tgtEl>
                                              <p:spTgt spid="108"/>
                                            </p:tgtEl>
                                          </p:cBhvr>
                                        </p:animEffect>
                                        <p:anim calcmode="lin" valueType="num">
                                          <p:cBhvr>
                                            <p:cTn id="98" dur="500" fill="hold"/>
                                            <p:tgtEl>
                                              <p:spTgt spid="108"/>
                                            </p:tgtEl>
                                            <p:attrNameLst>
                                              <p:attrName>ppt_x</p:attrName>
                                            </p:attrNameLst>
                                          </p:cBhvr>
                                          <p:tavLst>
                                            <p:tav tm="0">
                                              <p:val>
                                                <p:strVal val="#ppt_x"/>
                                              </p:val>
                                            </p:tav>
                                            <p:tav tm="100000">
                                              <p:val>
                                                <p:strVal val="#ppt_x"/>
                                              </p:val>
                                            </p:tav>
                                          </p:tavLst>
                                        </p:anim>
                                        <p:anim calcmode="lin" valueType="num">
                                          <p:cBhvr>
                                            <p:cTn id="99" dur="500" fill="hold"/>
                                            <p:tgtEl>
                                              <p:spTgt spid="108"/>
                                            </p:tgtEl>
                                            <p:attrNameLst>
                                              <p:attrName>ppt_y</p:attrName>
                                            </p:attrNameLst>
                                          </p:cBhvr>
                                          <p:tavLst>
                                            <p:tav tm="0">
                                              <p:val>
                                                <p:strVal val="#ppt_y-.1"/>
                                              </p:val>
                                            </p:tav>
                                            <p:tav tm="100000">
                                              <p:val>
                                                <p:strVal val="#ppt_y"/>
                                              </p:val>
                                            </p:tav>
                                          </p:tavLst>
                                        </p:anim>
                                      </p:childTnLst>
                                    </p:cTn>
                                  </p:par>
                                </p:childTnLst>
                              </p:cTn>
                            </p:par>
                            <p:par>
                              <p:cTn id="100" fill="hold">
                                <p:stCondLst>
                                  <p:cond delay="8700"/>
                                </p:stCondLst>
                                <p:childTnLst>
                                  <p:par>
                                    <p:cTn id="101" presetID="22" presetClass="entr" presetSubtype="2" fill="hold" nodeType="afterEffect">
                                      <p:stCondLst>
                                        <p:cond delay="0"/>
                                      </p:stCondLst>
                                      <p:childTnLst>
                                        <p:set>
                                          <p:cBhvr>
                                            <p:cTn id="102" dur="1" fill="hold">
                                              <p:stCondLst>
                                                <p:cond delay="0"/>
                                              </p:stCondLst>
                                            </p:cTn>
                                            <p:tgtEl>
                                              <p:spTgt spid="99"/>
                                            </p:tgtEl>
                                            <p:attrNameLst>
                                              <p:attrName>style.visibility</p:attrName>
                                            </p:attrNameLst>
                                          </p:cBhvr>
                                          <p:to>
                                            <p:strVal val="visible"/>
                                          </p:to>
                                        </p:set>
                                        <p:animEffect transition="in" filter="wipe(right)">
                                          <p:cBhvr>
                                            <p:cTn id="103" dur="500"/>
                                            <p:tgtEl>
                                              <p:spTgt spid="99"/>
                                            </p:tgtEl>
                                          </p:cBhvr>
                                        </p:animEffect>
                                      </p:childTnLst>
                                    </p:cTn>
                                  </p:par>
                                </p:childTnLst>
                              </p:cTn>
                            </p:par>
                            <p:par>
                              <p:cTn id="104" fill="hold">
                                <p:stCondLst>
                                  <p:cond delay="9200"/>
                                </p:stCondLst>
                                <p:childTnLst>
                                  <p:par>
                                    <p:cTn id="105" presetID="42" presetClass="entr" presetSubtype="0" fill="hold" grpId="0" nodeType="afterEffect">
                                      <p:stCondLst>
                                        <p:cond delay="0"/>
                                      </p:stCondLst>
                                      <p:childTnLst>
                                        <p:set>
                                          <p:cBhvr>
                                            <p:cTn id="106" dur="1" fill="hold">
                                              <p:stCondLst>
                                                <p:cond delay="0"/>
                                              </p:stCondLst>
                                            </p:cTn>
                                            <p:tgtEl>
                                              <p:spTgt spid="103"/>
                                            </p:tgtEl>
                                            <p:attrNameLst>
                                              <p:attrName>style.visibility</p:attrName>
                                            </p:attrNameLst>
                                          </p:cBhvr>
                                          <p:to>
                                            <p:strVal val="visible"/>
                                          </p:to>
                                        </p:set>
                                        <p:animEffect transition="in" filter="fade">
                                          <p:cBhvr>
                                            <p:cTn id="107" dur="500"/>
                                            <p:tgtEl>
                                              <p:spTgt spid="103"/>
                                            </p:tgtEl>
                                          </p:cBhvr>
                                        </p:animEffect>
                                        <p:anim calcmode="lin" valueType="num">
                                          <p:cBhvr>
                                            <p:cTn id="108" dur="500" fill="hold"/>
                                            <p:tgtEl>
                                              <p:spTgt spid="103"/>
                                            </p:tgtEl>
                                            <p:attrNameLst>
                                              <p:attrName>ppt_x</p:attrName>
                                            </p:attrNameLst>
                                          </p:cBhvr>
                                          <p:tavLst>
                                            <p:tav tm="0">
                                              <p:val>
                                                <p:strVal val="#ppt_x"/>
                                              </p:val>
                                            </p:tav>
                                            <p:tav tm="100000">
                                              <p:val>
                                                <p:strVal val="#ppt_x"/>
                                              </p:val>
                                            </p:tav>
                                          </p:tavLst>
                                        </p:anim>
                                        <p:anim calcmode="lin" valueType="num">
                                          <p:cBhvr>
                                            <p:cTn id="109" dur="500" fill="hold"/>
                                            <p:tgtEl>
                                              <p:spTgt spid="103"/>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0"/>
                                      </p:stCondLst>
                                      <p:childTnLst>
                                        <p:set>
                                          <p:cBhvr>
                                            <p:cTn id="111" dur="1" fill="hold">
                                              <p:stCondLst>
                                                <p:cond delay="0"/>
                                              </p:stCondLst>
                                            </p:cTn>
                                            <p:tgtEl>
                                              <p:spTgt spid="107"/>
                                            </p:tgtEl>
                                            <p:attrNameLst>
                                              <p:attrName>style.visibility</p:attrName>
                                            </p:attrNameLst>
                                          </p:cBhvr>
                                          <p:to>
                                            <p:strVal val="visible"/>
                                          </p:to>
                                        </p:set>
                                        <p:animEffect transition="in" filter="fade">
                                          <p:cBhvr>
                                            <p:cTn id="112" dur="500"/>
                                            <p:tgtEl>
                                              <p:spTgt spid="107"/>
                                            </p:tgtEl>
                                          </p:cBhvr>
                                        </p:animEffect>
                                        <p:anim calcmode="lin" valueType="num">
                                          <p:cBhvr>
                                            <p:cTn id="113" dur="500" fill="hold"/>
                                            <p:tgtEl>
                                              <p:spTgt spid="107"/>
                                            </p:tgtEl>
                                            <p:attrNameLst>
                                              <p:attrName>ppt_x</p:attrName>
                                            </p:attrNameLst>
                                          </p:cBhvr>
                                          <p:tavLst>
                                            <p:tav tm="0">
                                              <p:val>
                                                <p:strVal val="#ppt_x"/>
                                              </p:val>
                                            </p:tav>
                                            <p:tav tm="100000">
                                              <p:val>
                                                <p:strVal val="#ppt_x"/>
                                              </p:val>
                                            </p:tav>
                                          </p:tavLst>
                                        </p:anim>
                                        <p:anim calcmode="lin" valueType="num">
                                          <p:cBhvr>
                                            <p:cTn id="114" dur="500" fill="hold"/>
                                            <p:tgtEl>
                                              <p:spTgt spid="107"/>
                                            </p:tgtEl>
                                            <p:attrNameLst>
                                              <p:attrName>ppt_y</p:attrName>
                                            </p:attrNameLst>
                                          </p:cBhvr>
                                          <p:tavLst>
                                            <p:tav tm="0">
                                              <p:val>
                                                <p:strVal val="#ppt_y-.1"/>
                                              </p:val>
                                            </p:tav>
                                            <p:tav tm="100000">
                                              <p:val>
                                                <p:strVal val="#ppt_y"/>
                                              </p:val>
                                            </p:tav>
                                          </p:tavLst>
                                        </p:anim>
                                      </p:childTnLst>
                                    </p:cTn>
                                  </p:par>
                                </p:childTnLst>
                              </p:cTn>
                            </p:par>
                            <p:par>
                              <p:cTn id="115" fill="hold">
                                <p:stCondLst>
                                  <p:cond delay="9700"/>
                                </p:stCondLst>
                                <p:childTnLst>
                                  <p:par>
                                    <p:cTn id="116" presetID="22" presetClass="entr" presetSubtype="8" fill="hold" nodeType="after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wipe(left)">
                                          <p:cBhvr>
                                            <p:cTn id="118" dur="500"/>
                                            <p:tgtEl>
                                              <p:spTgt spid="64"/>
                                            </p:tgtEl>
                                          </p:cBhvr>
                                        </p:animEffect>
                                      </p:childTnLst>
                                    </p:cTn>
                                  </p:par>
                                </p:childTnLst>
                              </p:cTn>
                            </p:par>
                            <p:par>
                              <p:cTn id="119" fill="hold">
                                <p:stCondLst>
                                  <p:cond delay="10200"/>
                                </p:stCondLst>
                                <p:childTnLst>
                                  <p:par>
                                    <p:cTn id="120" presetID="42" presetClass="entr" presetSubtype="0" fill="hold" grpId="0" nodeType="afterEffect">
                                      <p:stCondLst>
                                        <p:cond delay="0"/>
                                      </p:stCondLst>
                                      <p:childTnLst>
                                        <p:set>
                                          <p:cBhvr>
                                            <p:cTn id="121" dur="1" fill="hold">
                                              <p:stCondLst>
                                                <p:cond delay="0"/>
                                              </p:stCondLst>
                                            </p:cTn>
                                            <p:tgtEl>
                                              <p:spTgt spid="105"/>
                                            </p:tgtEl>
                                            <p:attrNameLst>
                                              <p:attrName>style.visibility</p:attrName>
                                            </p:attrNameLst>
                                          </p:cBhvr>
                                          <p:to>
                                            <p:strVal val="visible"/>
                                          </p:to>
                                        </p:set>
                                        <p:animEffect transition="in" filter="fade">
                                          <p:cBhvr>
                                            <p:cTn id="122" dur="500"/>
                                            <p:tgtEl>
                                              <p:spTgt spid="105"/>
                                            </p:tgtEl>
                                          </p:cBhvr>
                                        </p:animEffect>
                                        <p:anim calcmode="lin" valueType="num">
                                          <p:cBhvr>
                                            <p:cTn id="123" dur="500" fill="hold"/>
                                            <p:tgtEl>
                                              <p:spTgt spid="105"/>
                                            </p:tgtEl>
                                            <p:attrNameLst>
                                              <p:attrName>ppt_x</p:attrName>
                                            </p:attrNameLst>
                                          </p:cBhvr>
                                          <p:tavLst>
                                            <p:tav tm="0">
                                              <p:val>
                                                <p:strVal val="#ppt_x"/>
                                              </p:val>
                                            </p:tav>
                                            <p:tav tm="100000">
                                              <p:val>
                                                <p:strVal val="#ppt_x"/>
                                              </p:val>
                                            </p:tav>
                                          </p:tavLst>
                                        </p:anim>
                                        <p:anim calcmode="lin" valueType="num">
                                          <p:cBhvr>
                                            <p:cTn id="124" dur="500" fill="hold"/>
                                            <p:tgtEl>
                                              <p:spTgt spid="105"/>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109"/>
                                            </p:tgtEl>
                                            <p:attrNameLst>
                                              <p:attrName>style.visibility</p:attrName>
                                            </p:attrNameLst>
                                          </p:cBhvr>
                                          <p:to>
                                            <p:strVal val="visible"/>
                                          </p:to>
                                        </p:set>
                                        <p:animEffect transition="in" filter="fade">
                                          <p:cBhvr>
                                            <p:cTn id="127" dur="500"/>
                                            <p:tgtEl>
                                              <p:spTgt spid="109"/>
                                            </p:tgtEl>
                                          </p:cBhvr>
                                        </p:animEffect>
                                        <p:anim calcmode="lin" valueType="num">
                                          <p:cBhvr>
                                            <p:cTn id="128" dur="500" fill="hold"/>
                                            <p:tgtEl>
                                              <p:spTgt spid="109"/>
                                            </p:tgtEl>
                                            <p:attrNameLst>
                                              <p:attrName>ppt_x</p:attrName>
                                            </p:attrNameLst>
                                          </p:cBhvr>
                                          <p:tavLst>
                                            <p:tav tm="0">
                                              <p:val>
                                                <p:strVal val="#ppt_x"/>
                                              </p:val>
                                            </p:tav>
                                            <p:tav tm="100000">
                                              <p:val>
                                                <p:strVal val="#ppt_x"/>
                                              </p:val>
                                            </p:tav>
                                          </p:tavLst>
                                        </p:anim>
                                        <p:anim calcmode="lin" valueType="num">
                                          <p:cBhvr>
                                            <p:cTn id="129" dur="500" fill="hold"/>
                                            <p:tgtEl>
                                              <p:spTgt spid="1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63" grpId="0"/>
          <p:bldP spid="70" grpId="0" animBg="1"/>
          <p:bldP spid="71" grpId="0" animBg="1"/>
          <p:bldP spid="72" grpId="0" animBg="1"/>
          <p:bldP spid="73" grpId="0" animBg="1"/>
          <p:bldP spid="102" grpId="0"/>
          <p:bldP spid="103" grpId="0"/>
          <p:bldP spid="104" grpId="0"/>
          <p:bldP spid="105" grpId="0"/>
          <p:bldP spid="106" grpId="0"/>
          <p:bldP spid="107" grpId="0"/>
          <p:bldP spid="108" grpId="0"/>
          <p:bldP spid="10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500"/>
                                            <p:tgtEl>
                                              <p:spTgt spid="60"/>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additive="base">
                                            <p:cTn id="14" dur="500" fill="hold"/>
                                            <p:tgtEl>
                                              <p:spTgt spid="56"/>
                                            </p:tgtEl>
                                            <p:attrNameLst>
                                              <p:attrName>ppt_x</p:attrName>
                                            </p:attrNameLst>
                                          </p:cBhvr>
                                          <p:tavLst>
                                            <p:tav tm="0">
                                              <p:val>
                                                <p:strVal val="1+#ppt_w/2"/>
                                              </p:val>
                                            </p:tav>
                                            <p:tav tm="100000">
                                              <p:val>
                                                <p:strVal val="#ppt_x"/>
                                              </p:val>
                                            </p:tav>
                                          </p:tavLst>
                                        </p:anim>
                                        <p:anim calcmode="lin" valueType="num">
                                          <p:cBhvr additive="base">
                                            <p:cTn id="15" dur="500" fill="hold"/>
                                            <p:tgtEl>
                                              <p:spTgt spid="56"/>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3"/>
                                            </p:tgtEl>
                                            <p:attrNameLst>
                                              <p:attrName>style.visibility</p:attrName>
                                            </p:attrNameLst>
                                          </p:cBhvr>
                                          <p:to>
                                            <p:strVal val="visible"/>
                                          </p:to>
                                        </p:set>
                                        <p:animEffect transition="in" filter="barn(outVertical)">
                                          <p:cBhvr>
                                            <p:cTn id="19" dur="700"/>
                                            <p:tgtEl>
                                              <p:spTgt spid="63"/>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100" fill="hold"/>
                                            <p:tgtEl>
                                              <p:spTgt spid="74"/>
                                            </p:tgtEl>
                                            <p:attrNameLst>
                                              <p:attrName>ppt_w</p:attrName>
                                            </p:attrNameLst>
                                          </p:cBhvr>
                                          <p:tavLst>
                                            <p:tav tm="0">
                                              <p:val>
                                                <p:fltVal val="0"/>
                                              </p:val>
                                            </p:tav>
                                            <p:tav tm="100000">
                                              <p:val>
                                                <p:strVal val="#ppt_w"/>
                                              </p:val>
                                            </p:tav>
                                          </p:tavLst>
                                        </p:anim>
                                        <p:anim calcmode="lin" valueType="num">
                                          <p:cBhvr>
                                            <p:cTn id="24" dur="100" fill="hold"/>
                                            <p:tgtEl>
                                              <p:spTgt spid="74"/>
                                            </p:tgtEl>
                                            <p:attrNameLst>
                                              <p:attrName>ppt_h</p:attrName>
                                            </p:attrNameLst>
                                          </p:cBhvr>
                                          <p:tavLst>
                                            <p:tav tm="0">
                                              <p:val>
                                                <p:fltVal val="0"/>
                                              </p:val>
                                            </p:tav>
                                            <p:tav tm="100000">
                                              <p:val>
                                                <p:strVal val="#ppt_h"/>
                                              </p:val>
                                            </p:tav>
                                          </p:tavLst>
                                        </p:anim>
                                        <p:animEffect transition="in" filter="fade">
                                          <p:cBhvr>
                                            <p:cTn id="25" dur="100"/>
                                            <p:tgtEl>
                                              <p:spTgt spid="74"/>
                                            </p:tgtEl>
                                          </p:cBhvr>
                                        </p:animEffect>
                                      </p:childTnLst>
                                    </p:cTn>
                                  </p:par>
                                  <p:par>
                                    <p:cTn id="26" presetID="6" presetClass="emph" presetSubtype="0" fill="hold" nodeType="withEffect">
                                      <p:stCondLst>
                                        <p:cond delay="100"/>
                                      </p:stCondLst>
                                      <p:childTnLst>
                                        <p:animScale>
                                          <p:cBhvr>
                                            <p:cTn id="27" dur="100" fill="hold"/>
                                            <p:tgtEl>
                                              <p:spTgt spid="74"/>
                                            </p:tgtEl>
                                          </p:cBhvr>
                                          <p:by x="110000" y="110000"/>
                                        </p:animScale>
                                      </p:childTnLst>
                                    </p:cTn>
                                  </p:par>
                                  <p:par>
                                    <p:cTn id="28" presetID="6" presetClass="emph" presetSubtype="0" fill="hold" nodeType="withEffect">
                                      <p:stCondLst>
                                        <p:cond delay="200"/>
                                      </p:stCondLst>
                                      <p:childTnLst>
                                        <p:animScale>
                                          <p:cBhvr>
                                            <p:cTn id="29" dur="200" fill="hold"/>
                                            <p:tgtEl>
                                              <p:spTgt spid="74"/>
                                            </p:tgtEl>
                                          </p:cBhvr>
                                          <p:by x="90000" y="90000"/>
                                        </p:animScale>
                                      </p:childTnLst>
                                    </p:cTn>
                                  </p:par>
                                  <p:par>
                                    <p:cTn id="30" presetID="6" presetClass="emph" presetSubtype="0" fill="hold" nodeType="withEffect">
                                      <p:stCondLst>
                                        <p:cond delay="400"/>
                                      </p:stCondLst>
                                      <p:childTnLst>
                                        <p:animScale>
                                          <p:cBhvr>
                                            <p:cTn id="31" dur="100" fill="hold"/>
                                            <p:tgtEl>
                                              <p:spTgt spid="74"/>
                                            </p:tgtEl>
                                          </p:cBhvr>
                                          <p:by x="105000" y="105000"/>
                                        </p:animScale>
                                      </p:childTnLst>
                                    </p:cTn>
                                  </p:par>
                                  <p:par>
                                    <p:cTn id="32" presetID="6" presetClass="emph" presetSubtype="0" fill="hold" nodeType="withEffect">
                                      <p:stCondLst>
                                        <p:cond delay="500"/>
                                      </p:stCondLst>
                                      <p:childTnLst>
                                        <p:animScale>
                                          <p:cBhvr>
                                            <p:cTn id="33" dur="200" fill="hold"/>
                                            <p:tgtEl>
                                              <p:spTgt spid="74"/>
                                            </p:tgtEl>
                                          </p:cBhvr>
                                          <p:by x="95000" y="95000"/>
                                        </p:animScale>
                                      </p:childTnLst>
                                    </p:cTn>
                                  </p:par>
                                </p:childTnLst>
                              </p:cTn>
                            </p:par>
                            <p:par>
                              <p:cTn id="34" fill="hold">
                                <p:stCondLst>
                                  <p:cond delay="2700"/>
                                </p:stCondLst>
                                <p:childTnLst>
                                  <p:par>
                                    <p:cTn id="35" presetID="2" presetClass="entr" presetSubtype="4" fill="hold" grpId="0" nodeType="after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500" fill="hold"/>
                                            <p:tgtEl>
                                              <p:spTgt spid="73"/>
                                            </p:tgtEl>
                                            <p:attrNameLst>
                                              <p:attrName>ppt_x</p:attrName>
                                            </p:attrNameLst>
                                          </p:cBhvr>
                                          <p:tavLst>
                                            <p:tav tm="0">
                                              <p:val>
                                                <p:strVal val="#ppt_x"/>
                                              </p:val>
                                            </p:tav>
                                            <p:tav tm="100000">
                                              <p:val>
                                                <p:strVal val="#ppt_x"/>
                                              </p:val>
                                            </p:tav>
                                          </p:tavLst>
                                        </p:anim>
                                        <p:anim calcmode="lin" valueType="num">
                                          <p:cBhvr additive="base">
                                            <p:cTn id="38" dur="500" fill="hold"/>
                                            <p:tgtEl>
                                              <p:spTgt spid="73"/>
                                            </p:tgtEl>
                                            <p:attrNameLst>
                                              <p:attrName>ppt_y</p:attrName>
                                            </p:attrNameLst>
                                          </p:cBhvr>
                                          <p:tavLst>
                                            <p:tav tm="0">
                                              <p:val>
                                                <p:strVal val="1+#ppt_h/2"/>
                                              </p:val>
                                            </p:tav>
                                            <p:tav tm="100000">
                                              <p:val>
                                                <p:strVal val="#ppt_y"/>
                                              </p:val>
                                            </p:tav>
                                          </p:tavLst>
                                        </p:anim>
                                      </p:childTnLst>
                                    </p:cTn>
                                  </p:par>
                                </p:childTnLst>
                              </p:cTn>
                            </p:par>
                            <p:par>
                              <p:cTn id="39" fill="hold">
                                <p:stCondLst>
                                  <p:cond delay="3200"/>
                                </p:stCondLst>
                                <p:childTnLst>
                                  <p:par>
                                    <p:cTn id="40" presetID="2" presetClass="entr" presetSubtype="4" fill="hold" grpId="0" nodeType="afterEffect">
                                      <p:stCondLst>
                                        <p:cond delay="0"/>
                                      </p:stCondLst>
                                      <p:childTnLst>
                                        <p:set>
                                          <p:cBhvr>
                                            <p:cTn id="41" dur="1" fill="hold">
                                              <p:stCondLst>
                                                <p:cond delay="0"/>
                                              </p:stCondLst>
                                            </p:cTn>
                                            <p:tgtEl>
                                              <p:spTgt spid="72"/>
                                            </p:tgtEl>
                                            <p:attrNameLst>
                                              <p:attrName>style.visibility</p:attrName>
                                            </p:attrNameLst>
                                          </p:cBhvr>
                                          <p:to>
                                            <p:strVal val="visible"/>
                                          </p:to>
                                        </p:set>
                                        <p:anim calcmode="lin" valueType="num">
                                          <p:cBhvr additive="base">
                                            <p:cTn id="42" dur="500" fill="hold"/>
                                            <p:tgtEl>
                                              <p:spTgt spid="72"/>
                                            </p:tgtEl>
                                            <p:attrNameLst>
                                              <p:attrName>ppt_x</p:attrName>
                                            </p:attrNameLst>
                                          </p:cBhvr>
                                          <p:tavLst>
                                            <p:tav tm="0">
                                              <p:val>
                                                <p:strVal val="#ppt_x"/>
                                              </p:val>
                                            </p:tav>
                                            <p:tav tm="100000">
                                              <p:val>
                                                <p:strVal val="#ppt_x"/>
                                              </p:val>
                                            </p:tav>
                                          </p:tavLst>
                                        </p:anim>
                                        <p:anim calcmode="lin" valueType="num">
                                          <p:cBhvr additive="base">
                                            <p:cTn id="43" dur="500" fill="hold"/>
                                            <p:tgtEl>
                                              <p:spTgt spid="72"/>
                                            </p:tgtEl>
                                            <p:attrNameLst>
                                              <p:attrName>ppt_y</p:attrName>
                                            </p:attrNameLst>
                                          </p:cBhvr>
                                          <p:tavLst>
                                            <p:tav tm="0">
                                              <p:val>
                                                <p:strVal val="1+#ppt_h/2"/>
                                              </p:val>
                                            </p:tav>
                                            <p:tav tm="100000">
                                              <p:val>
                                                <p:strVal val="#ppt_y"/>
                                              </p:val>
                                            </p:tav>
                                          </p:tavLst>
                                        </p:anim>
                                      </p:childTnLst>
                                    </p:cTn>
                                  </p:par>
                                </p:childTnLst>
                              </p:cTn>
                            </p:par>
                            <p:par>
                              <p:cTn id="44" fill="hold">
                                <p:stCondLst>
                                  <p:cond delay="3700"/>
                                </p:stCondLst>
                                <p:childTnLst>
                                  <p:par>
                                    <p:cTn id="45" presetID="2" presetClass="entr" presetSubtype="4"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500" fill="hold"/>
                                            <p:tgtEl>
                                              <p:spTgt spid="71"/>
                                            </p:tgtEl>
                                            <p:attrNameLst>
                                              <p:attrName>ppt_x</p:attrName>
                                            </p:attrNameLst>
                                          </p:cBhvr>
                                          <p:tavLst>
                                            <p:tav tm="0">
                                              <p:val>
                                                <p:strVal val="#ppt_x"/>
                                              </p:val>
                                            </p:tav>
                                            <p:tav tm="100000">
                                              <p:val>
                                                <p:strVal val="#ppt_x"/>
                                              </p:val>
                                            </p:tav>
                                          </p:tavLst>
                                        </p:anim>
                                        <p:anim calcmode="lin" valueType="num">
                                          <p:cBhvr additive="base">
                                            <p:cTn id="48" dur="500" fill="hold"/>
                                            <p:tgtEl>
                                              <p:spTgt spid="71"/>
                                            </p:tgtEl>
                                            <p:attrNameLst>
                                              <p:attrName>ppt_y</p:attrName>
                                            </p:attrNameLst>
                                          </p:cBhvr>
                                          <p:tavLst>
                                            <p:tav tm="0">
                                              <p:val>
                                                <p:strVal val="1+#ppt_h/2"/>
                                              </p:val>
                                            </p:tav>
                                            <p:tav tm="100000">
                                              <p:val>
                                                <p:strVal val="#ppt_y"/>
                                              </p:val>
                                            </p:tav>
                                          </p:tavLst>
                                        </p:anim>
                                      </p:childTnLst>
                                    </p:cTn>
                                  </p:par>
                                </p:childTnLst>
                              </p:cTn>
                            </p:par>
                            <p:par>
                              <p:cTn id="49" fill="hold">
                                <p:stCondLst>
                                  <p:cond delay="4200"/>
                                </p:stCondLst>
                                <p:childTnLst>
                                  <p:par>
                                    <p:cTn id="50" presetID="2" presetClass="entr" presetSubtype="4" fill="hold" grpId="0"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additive="base">
                                            <p:cTn id="52" dur="500" fill="hold"/>
                                            <p:tgtEl>
                                              <p:spTgt spid="70"/>
                                            </p:tgtEl>
                                            <p:attrNameLst>
                                              <p:attrName>ppt_x</p:attrName>
                                            </p:attrNameLst>
                                          </p:cBhvr>
                                          <p:tavLst>
                                            <p:tav tm="0">
                                              <p:val>
                                                <p:strVal val="#ppt_x"/>
                                              </p:val>
                                            </p:tav>
                                            <p:tav tm="100000">
                                              <p:val>
                                                <p:strVal val="#ppt_x"/>
                                              </p:val>
                                            </p:tav>
                                          </p:tavLst>
                                        </p:anim>
                                        <p:anim calcmode="lin" valueType="num">
                                          <p:cBhvr additive="base">
                                            <p:cTn id="53" dur="500" fill="hold"/>
                                            <p:tgtEl>
                                              <p:spTgt spid="70"/>
                                            </p:tgtEl>
                                            <p:attrNameLst>
                                              <p:attrName>ppt_y</p:attrName>
                                            </p:attrNameLst>
                                          </p:cBhvr>
                                          <p:tavLst>
                                            <p:tav tm="0">
                                              <p:val>
                                                <p:strVal val="1+#ppt_h/2"/>
                                              </p:val>
                                            </p:tav>
                                            <p:tav tm="100000">
                                              <p:val>
                                                <p:strVal val="#ppt_y"/>
                                              </p:val>
                                            </p:tav>
                                          </p:tavLst>
                                        </p:anim>
                                      </p:childTnLst>
                                    </p:cTn>
                                  </p:par>
                                </p:childTnLst>
                              </p:cTn>
                            </p:par>
                            <p:par>
                              <p:cTn id="54" fill="hold">
                                <p:stCondLst>
                                  <p:cond delay="4700"/>
                                </p:stCondLst>
                                <p:childTnLst>
                                  <p:par>
                                    <p:cTn id="55" presetID="14" presetClass="entr" presetSubtype="10"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randombar(horizontal)">
                                          <p:cBhvr>
                                            <p:cTn id="57" dur="500"/>
                                            <p:tgtEl>
                                              <p:spTgt spid="77"/>
                                            </p:tgtEl>
                                          </p:cBhvr>
                                        </p:animEffect>
                                      </p:childTnLst>
                                    </p:cTn>
                                  </p:par>
                                </p:childTnLst>
                              </p:cTn>
                            </p:par>
                            <p:par>
                              <p:cTn id="58" fill="hold">
                                <p:stCondLst>
                                  <p:cond delay="5200"/>
                                </p:stCondLst>
                                <p:childTnLst>
                                  <p:par>
                                    <p:cTn id="59" presetID="14" presetClass="entr" presetSubtype="10" fill="hold" nodeType="afterEffect">
                                      <p:stCondLst>
                                        <p:cond delay="0"/>
                                      </p:stCondLst>
                                      <p:childTnLst>
                                        <p:set>
                                          <p:cBhvr>
                                            <p:cTn id="60" dur="1" fill="hold">
                                              <p:stCondLst>
                                                <p:cond delay="0"/>
                                              </p:stCondLst>
                                            </p:cTn>
                                            <p:tgtEl>
                                              <p:spTgt spid="88"/>
                                            </p:tgtEl>
                                            <p:attrNameLst>
                                              <p:attrName>style.visibility</p:attrName>
                                            </p:attrNameLst>
                                          </p:cBhvr>
                                          <p:to>
                                            <p:strVal val="visible"/>
                                          </p:to>
                                        </p:set>
                                        <p:animEffect transition="in" filter="randombar(horizontal)">
                                          <p:cBhvr>
                                            <p:cTn id="61" dur="500"/>
                                            <p:tgtEl>
                                              <p:spTgt spid="88"/>
                                            </p:tgtEl>
                                          </p:cBhvr>
                                        </p:animEffect>
                                      </p:childTnLst>
                                    </p:cTn>
                                  </p:par>
                                </p:childTnLst>
                              </p:cTn>
                            </p:par>
                            <p:par>
                              <p:cTn id="62" fill="hold">
                                <p:stCondLst>
                                  <p:cond delay="5700"/>
                                </p:stCondLst>
                                <p:childTnLst>
                                  <p:par>
                                    <p:cTn id="63" presetID="14" presetClass="entr" presetSubtype="10" fill="hold" nodeType="afterEffect">
                                      <p:stCondLst>
                                        <p:cond delay="0"/>
                                      </p:stCondLst>
                                      <p:childTnLst>
                                        <p:set>
                                          <p:cBhvr>
                                            <p:cTn id="64" dur="1" fill="hold">
                                              <p:stCondLst>
                                                <p:cond delay="0"/>
                                              </p:stCondLst>
                                            </p:cTn>
                                            <p:tgtEl>
                                              <p:spTgt spid="91"/>
                                            </p:tgtEl>
                                            <p:attrNameLst>
                                              <p:attrName>style.visibility</p:attrName>
                                            </p:attrNameLst>
                                          </p:cBhvr>
                                          <p:to>
                                            <p:strVal val="visible"/>
                                          </p:to>
                                        </p:set>
                                        <p:animEffect transition="in" filter="randombar(horizontal)">
                                          <p:cBhvr>
                                            <p:cTn id="65" dur="500"/>
                                            <p:tgtEl>
                                              <p:spTgt spid="91"/>
                                            </p:tgtEl>
                                          </p:cBhvr>
                                        </p:animEffect>
                                      </p:childTnLst>
                                    </p:cTn>
                                  </p:par>
                                </p:childTnLst>
                              </p:cTn>
                            </p:par>
                            <p:par>
                              <p:cTn id="66" fill="hold">
                                <p:stCondLst>
                                  <p:cond delay="6200"/>
                                </p:stCondLst>
                                <p:childTnLst>
                                  <p:par>
                                    <p:cTn id="67" presetID="14" presetClass="entr" presetSubtype="10" fill="hold" nodeType="afterEffect">
                                      <p:stCondLst>
                                        <p:cond delay="0"/>
                                      </p:stCondLst>
                                      <p:childTnLst>
                                        <p:set>
                                          <p:cBhvr>
                                            <p:cTn id="68" dur="1" fill="hold">
                                              <p:stCondLst>
                                                <p:cond delay="0"/>
                                              </p:stCondLst>
                                            </p:cTn>
                                            <p:tgtEl>
                                              <p:spTgt spid="82"/>
                                            </p:tgtEl>
                                            <p:attrNameLst>
                                              <p:attrName>style.visibility</p:attrName>
                                            </p:attrNameLst>
                                          </p:cBhvr>
                                          <p:to>
                                            <p:strVal val="visible"/>
                                          </p:to>
                                        </p:set>
                                        <p:animEffect transition="in" filter="randombar(horizontal)">
                                          <p:cBhvr>
                                            <p:cTn id="69" dur="500"/>
                                            <p:tgtEl>
                                              <p:spTgt spid="82"/>
                                            </p:tgtEl>
                                          </p:cBhvr>
                                        </p:animEffect>
                                      </p:childTnLst>
                                    </p:cTn>
                                  </p:par>
                                </p:childTnLst>
                              </p:cTn>
                            </p:par>
                            <p:par>
                              <p:cTn id="70" fill="hold">
                                <p:stCondLst>
                                  <p:cond delay="6700"/>
                                </p:stCondLst>
                                <p:childTnLst>
                                  <p:par>
                                    <p:cTn id="71" presetID="22" presetClass="entr" presetSubtype="2" fill="hold" nodeType="afterEffect">
                                      <p:stCondLst>
                                        <p:cond delay="0"/>
                                      </p:stCondLst>
                                      <p:childTnLst>
                                        <p:set>
                                          <p:cBhvr>
                                            <p:cTn id="72" dur="1" fill="hold">
                                              <p:stCondLst>
                                                <p:cond delay="0"/>
                                              </p:stCondLst>
                                            </p:cTn>
                                            <p:tgtEl>
                                              <p:spTgt spid="96"/>
                                            </p:tgtEl>
                                            <p:attrNameLst>
                                              <p:attrName>style.visibility</p:attrName>
                                            </p:attrNameLst>
                                          </p:cBhvr>
                                          <p:to>
                                            <p:strVal val="visible"/>
                                          </p:to>
                                        </p:set>
                                        <p:animEffect transition="in" filter="wipe(right)">
                                          <p:cBhvr>
                                            <p:cTn id="73" dur="500"/>
                                            <p:tgtEl>
                                              <p:spTgt spid="96"/>
                                            </p:tgtEl>
                                          </p:cBhvr>
                                        </p:animEffect>
                                      </p:childTnLst>
                                    </p:cTn>
                                  </p:par>
                                </p:childTnLst>
                              </p:cTn>
                            </p:par>
                            <p:par>
                              <p:cTn id="74" fill="hold">
                                <p:stCondLst>
                                  <p:cond delay="7200"/>
                                </p:stCondLst>
                                <p:childTnLst>
                                  <p:par>
                                    <p:cTn id="75" presetID="42" presetClass="entr" presetSubtype="0" fill="hold" grpId="0" nodeType="afterEffect">
                                      <p:stCondLst>
                                        <p:cond delay="0"/>
                                      </p:stCondLst>
                                      <p:childTnLst>
                                        <p:set>
                                          <p:cBhvr>
                                            <p:cTn id="76" dur="1" fill="hold">
                                              <p:stCondLst>
                                                <p:cond delay="0"/>
                                              </p:stCondLst>
                                            </p:cTn>
                                            <p:tgtEl>
                                              <p:spTgt spid="102"/>
                                            </p:tgtEl>
                                            <p:attrNameLst>
                                              <p:attrName>style.visibility</p:attrName>
                                            </p:attrNameLst>
                                          </p:cBhvr>
                                          <p:to>
                                            <p:strVal val="visible"/>
                                          </p:to>
                                        </p:set>
                                        <p:animEffect transition="in" filter="fade">
                                          <p:cBhvr>
                                            <p:cTn id="77" dur="500"/>
                                            <p:tgtEl>
                                              <p:spTgt spid="102"/>
                                            </p:tgtEl>
                                          </p:cBhvr>
                                        </p:animEffect>
                                        <p:anim calcmode="lin" valueType="num">
                                          <p:cBhvr>
                                            <p:cTn id="78" dur="500" fill="hold"/>
                                            <p:tgtEl>
                                              <p:spTgt spid="102"/>
                                            </p:tgtEl>
                                            <p:attrNameLst>
                                              <p:attrName>ppt_x</p:attrName>
                                            </p:attrNameLst>
                                          </p:cBhvr>
                                          <p:tavLst>
                                            <p:tav tm="0">
                                              <p:val>
                                                <p:strVal val="#ppt_x"/>
                                              </p:val>
                                            </p:tav>
                                            <p:tav tm="100000">
                                              <p:val>
                                                <p:strVal val="#ppt_x"/>
                                              </p:val>
                                            </p:tav>
                                          </p:tavLst>
                                        </p:anim>
                                        <p:anim calcmode="lin" valueType="num">
                                          <p:cBhvr>
                                            <p:cTn id="79" dur="500" fill="hold"/>
                                            <p:tgtEl>
                                              <p:spTgt spid="102"/>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Effect transition="in" filter="fade">
                                          <p:cBhvr>
                                            <p:cTn id="82" dur="500"/>
                                            <p:tgtEl>
                                              <p:spTgt spid="106"/>
                                            </p:tgtEl>
                                          </p:cBhvr>
                                        </p:animEffect>
                                        <p:anim calcmode="lin" valueType="num">
                                          <p:cBhvr>
                                            <p:cTn id="83" dur="500" fill="hold"/>
                                            <p:tgtEl>
                                              <p:spTgt spid="106"/>
                                            </p:tgtEl>
                                            <p:attrNameLst>
                                              <p:attrName>ppt_x</p:attrName>
                                            </p:attrNameLst>
                                          </p:cBhvr>
                                          <p:tavLst>
                                            <p:tav tm="0">
                                              <p:val>
                                                <p:strVal val="#ppt_x"/>
                                              </p:val>
                                            </p:tav>
                                            <p:tav tm="100000">
                                              <p:val>
                                                <p:strVal val="#ppt_x"/>
                                              </p:val>
                                            </p:tav>
                                          </p:tavLst>
                                        </p:anim>
                                        <p:anim calcmode="lin" valueType="num">
                                          <p:cBhvr>
                                            <p:cTn id="84" dur="500" fill="hold"/>
                                            <p:tgtEl>
                                              <p:spTgt spid="106"/>
                                            </p:tgtEl>
                                            <p:attrNameLst>
                                              <p:attrName>ppt_y</p:attrName>
                                            </p:attrNameLst>
                                          </p:cBhvr>
                                          <p:tavLst>
                                            <p:tav tm="0">
                                              <p:val>
                                                <p:strVal val="#ppt_y-.1"/>
                                              </p:val>
                                            </p:tav>
                                            <p:tav tm="100000">
                                              <p:val>
                                                <p:strVal val="#ppt_y"/>
                                              </p:val>
                                            </p:tav>
                                          </p:tavLst>
                                        </p:anim>
                                      </p:childTnLst>
                                    </p:cTn>
                                  </p:par>
                                </p:childTnLst>
                              </p:cTn>
                            </p:par>
                            <p:par>
                              <p:cTn id="85" fill="hold">
                                <p:stCondLst>
                                  <p:cond delay="7700"/>
                                </p:stCondLst>
                                <p:childTnLst>
                                  <p:par>
                                    <p:cTn id="86" presetID="22" presetClass="entr" presetSubtype="8" fill="hold" nodeType="afterEffect">
                                      <p:stCondLst>
                                        <p:cond delay="0"/>
                                      </p:stCondLst>
                                      <p:childTnLst>
                                        <p:set>
                                          <p:cBhvr>
                                            <p:cTn id="87" dur="1" fill="hold">
                                              <p:stCondLst>
                                                <p:cond delay="0"/>
                                              </p:stCondLst>
                                            </p:cTn>
                                            <p:tgtEl>
                                              <p:spTgt spid="67"/>
                                            </p:tgtEl>
                                            <p:attrNameLst>
                                              <p:attrName>style.visibility</p:attrName>
                                            </p:attrNameLst>
                                          </p:cBhvr>
                                          <p:to>
                                            <p:strVal val="visible"/>
                                          </p:to>
                                        </p:set>
                                        <p:animEffect transition="in" filter="wipe(left)">
                                          <p:cBhvr>
                                            <p:cTn id="88" dur="500"/>
                                            <p:tgtEl>
                                              <p:spTgt spid="67"/>
                                            </p:tgtEl>
                                          </p:cBhvr>
                                        </p:animEffect>
                                      </p:childTnLst>
                                    </p:cTn>
                                  </p:par>
                                </p:childTnLst>
                              </p:cTn>
                            </p:par>
                            <p:par>
                              <p:cTn id="89" fill="hold">
                                <p:stCondLst>
                                  <p:cond delay="8200"/>
                                </p:stCondLst>
                                <p:childTnLst>
                                  <p:par>
                                    <p:cTn id="90" presetID="42" presetClass="entr" presetSubtype="0" fill="hold" grpId="0" nodeType="afterEffect">
                                      <p:stCondLst>
                                        <p:cond delay="0"/>
                                      </p:stCondLst>
                                      <p:childTnLst>
                                        <p:set>
                                          <p:cBhvr>
                                            <p:cTn id="91" dur="1" fill="hold">
                                              <p:stCondLst>
                                                <p:cond delay="0"/>
                                              </p:stCondLst>
                                            </p:cTn>
                                            <p:tgtEl>
                                              <p:spTgt spid="104"/>
                                            </p:tgtEl>
                                            <p:attrNameLst>
                                              <p:attrName>style.visibility</p:attrName>
                                            </p:attrNameLst>
                                          </p:cBhvr>
                                          <p:to>
                                            <p:strVal val="visible"/>
                                          </p:to>
                                        </p:set>
                                        <p:animEffect transition="in" filter="fade">
                                          <p:cBhvr>
                                            <p:cTn id="92" dur="500"/>
                                            <p:tgtEl>
                                              <p:spTgt spid="104"/>
                                            </p:tgtEl>
                                          </p:cBhvr>
                                        </p:animEffect>
                                        <p:anim calcmode="lin" valueType="num">
                                          <p:cBhvr>
                                            <p:cTn id="93" dur="500" fill="hold"/>
                                            <p:tgtEl>
                                              <p:spTgt spid="104"/>
                                            </p:tgtEl>
                                            <p:attrNameLst>
                                              <p:attrName>ppt_x</p:attrName>
                                            </p:attrNameLst>
                                          </p:cBhvr>
                                          <p:tavLst>
                                            <p:tav tm="0">
                                              <p:val>
                                                <p:strVal val="#ppt_x"/>
                                              </p:val>
                                            </p:tav>
                                            <p:tav tm="100000">
                                              <p:val>
                                                <p:strVal val="#ppt_x"/>
                                              </p:val>
                                            </p:tav>
                                          </p:tavLst>
                                        </p:anim>
                                        <p:anim calcmode="lin" valueType="num">
                                          <p:cBhvr>
                                            <p:cTn id="94" dur="500" fill="hold"/>
                                            <p:tgtEl>
                                              <p:spTgt spid="104"/>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108"/>
                                            </p:tgtEl>
                                            <p:attrNameLst>
                                              <p:attrName>style.visibility</p:attrName>
                                            </p:attrNameLst>
                                          </p:cBhvr>
                                          <p:to>
                                            <p:strVal val="visible"/>
                                          </p:to>
                                        </p:set>
                                        <p:animEffect transition="in" filter="fade">
                                          <p:cBhvr>
                                            <p:cTn id="97" dur="500"/>
                                            <p:tgtEl>
                                              <p:spTgt spid="108"/>
                                            </p:tgtEl>
                                          </p:cBhvr>
                                        </p:animEffect>
                                        <p:anim calcmode="lin" valueType="num">
                                          <p:cBhvr>
                                            <p:cTn id="98" dur="500" fill="hold"/>
                                            <p:tgtEl>
                                              <p:spTgt spid="108"/>
                                            </p:tgtEl>
                                            <p:attrNameLst>
                                              <p:attrName>ppt_x</p:attrName>
                                            </p:attrNameLst>
                                          </p:cBhvr>
                                          <p:tavLst>
                                            <p:tav tm="0">
                                              <p:val>
                                                <p:strVal val="#ppt_x"/>
                                              </p:val>
                                            </p:tav>
                                            <p:tav tm="100000">
                                              <p:val>
                                                <p:strVal val="#ppt_x"/>
                                              </p:val>
                                            </p:tav>
                                          </p:tavLst>
                                        </p:anim>
                                        <p:anim calcmode="lin" valueType="num">
                                          <p:cBhvr>
                                            <p:cTn id="99" dur="500" fill="hold"/>
                                            <p:tgtEl>
                                              <p:spTgt spid="108"/>
                                            </p:tgtEl>
                                            <p:attrNameLst>
                                              <p:attrName>ppt_y</p:attrName>
                                            </p:attrNameLst>
                                          </p:cBhvr>
                                          <p:tavLst>
                                            <p:tav tm="0">
                                              <p:val>
                                                <p:strVal val="#ppt_y-.1"/>
                                              </p:val>
                                            </p:tav>
                                            <p:tav tm="100000">
                                              <p:val>
                                                <p:strVal val="#ppt_y"/>
                                              </p:val>
                                            </p:tav>
                                          </p:tavLst>
                                        </p:anim>
                                      </p:childTnLst>
                                    </p:cTn>
                                  </p:par>
                                </p:childTnLst>
                              </p:cTn>
                            </p:par>
                            <p:par>
                              <p:cTn id="100" fill="hold">
                                <p:stCondLst>
                                  <p:cond delay="8700"/>
                                </p:stCondLst>
                                <p:childTnLst>
                                  <p:par>
                                    <p:cTn id="101" presetID="22" presetClass="entr" presetSubtype="2" fill="hold" nodeType="afterEffect">
                                      <p:stCondLst>
                                        <p:cond delay="0"/>
                                      </p:stCondLst>
                                      <p:childTnLst>
                                        <p:set>
                                          <p:cBhvr>
                                            <p:cTn id="102" dur="1" fill="hold">
                                              <p:stCondLst>
                                                <p:cond delay="0"/>
                                              </p:stCondLst>
                                            </p:cTn>
                                            <p:tgtEl>
                                              <p:spTgt spid="99"/>
                                            </p:tgtEl>
                                            <p:attrNameLst>
                                              <p:attrName>style.visibility</p:attrName>
                                            </p:attrNameLst>
                                          </p:cBhvr>
                                          <p:to>
                                            <p:strVal val="visible"/>
                                          </p:to>
                                        </p:set>
                                        <p:animEffect transition="in" filter="wipe(right)">
                                          <p:cBhvr>
                                            <p:cTn id="103" dur="500"/>
                                            <p:tgtEl>
                                              <p:spTgt spid="99"/>
                                            </p:tgtEl>
                                          </p:cBhvr>
                                        </p:animEffect>
                                      </p:childTnLst>
                                    </p:cTn>
                                  </p:par>
                                </p:childTnLst>
                              </p:cTn>
                            </p:par>
                            <p:par>
                              <p:cTn id="104" fill="hold">
                                <p:stCondLst>
                                  <p:cond delay="9200"/>
                                </p:stCondLst>
                                <p:childTnLst>
                                  <p:par>
                                    <p:cTn id="105" presetID="42" presetClass="entr" presetSubtype="0" fill="hold" grpId="0" nodeType="afterEffect">
                                      <p:stCondLst>
                                        <p:cond delay="0"/>
                                      </p:stCondLst>
                                      <p:childTnLst>
                                        <p:set>
                                          <p:cBhvr>
                                            <p:cTn id="106" dur="1" fill="hold">
                                              <p:stCondLst>
                                                <p:cond delay="0"/>
                                              </p:stCondLst>
                                            </p:cTn>
                                            <p:tgtEl>
                                              <p:spTgt spid="103"/>
                                            </p:tgtEl>
                                            <p:attrNameLst>
                                              <p:attrName>style.visibility</p:attrName>
                                            </p:attrNameLst>
                                          </p:cBhvr>
                                          <p:to>
                                            <p:strVal val="visible"/>
                                          </p:to>
                                        </p:set>
                                        <p:animEffect transition="in" filter="fade">
                                          <p:cBhvr>
                                            <p:cTn id="107" dur="500"/>
                                            <p:tgtEl>
                                              <p:spTgt spid="103"/>
                                            </p:tgtEl>
                                          </p:cBhvr>
                                        </p:animEffect>
                                        <p:anim calcmode="lin" valueType="num">
                                          <p:cBhvr>
                                            <p:cTn id="108" dur="500" fill="hold"/>
                                            <p:tgtEl>
                                              <p:spTgt spid="103"/>
                                            </p:tgtEl>
                                            <p:attrNameLst>
                                              <p:attrName>ppt_x</p:attrName>
                                            </p:attrNameLst>
                                          </p:cBhvr>
                                          <p:tavLst>
                                            <p:tav tm="0">
                                              <p:val>
                                                <p:strVal val="#ppt_x"/>
                                              </p:val>
                                            </p:tav>
                                            <p:tav tm="100000">
                                              <p:val>
                                                <p:strVal val="#ppt_x"/>
                                              </p:val>
                                            </p:tav>
                                          </p:tavLst>
                                        </p:anim>
                                        <p:anim calcmode="lin" valueType="num">
                                          <p:cBhvr>
                                            <p:cTn id="109" dur="500" fill="hold"/>
                                            <p:tgtEl>
                                              <p:spTgt spid="103"/>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0"/>
                                      </p:stCondLst>
                                      <p:childTnLst>
                                        <p:set>
                                          <p:cBhvr>
                                            <p:cTn id="111" dur="1" fill="hold">
                                              <p:stCondLst>
                                                <p:cond delay="0"/>
                                              </p:stCondLst>
                                            </p:cTn>
                                            <p:tgtEl>
                                              <p:spTgt spid="107"/>
                                            </p:tgtEl>
                                            <p:attrNameLst>
                                              <p:attrName>style.visibility</p:attrName>
                                            </p:attrNameLst>
                                          </p:cBhvr>
                                          <p:to>
                                            <p:strVal val="visible"/>
                                          </p:to>
                                        </p:set>
                                        <p:animEffect transition="in" filter="fade">
                                          <p:cBhvr>
                                            <p:cTn id="112" dur="500"/>
                                            <p:tgtEl>
                                              <p:spTgt spid="107"/>
                                            </p:tgtEl>
                                          </p:cBhvr>
                                        </p:animEffect>
                                        <p:anim calcmode="lin" valueType="num">
                                          <p:cBhvr>
                                            <p:cTn id="113" dur="500" fill="hold"/>
                                            <p:tgtEl>
                                              <p:spTgt spid="107"/>
                                            </p:tgtEl>
                                            <p:attrNameLst>
                                              <p:attrName>ppt_x</p:attrName>
                                            </p:attrNameLst>
                                          </p:cBhvr>
                                          <p:tavLst>
                                            <p:tav tm="0">
                                              <p:val>
                                                <p:strVal val="#ppt_x"/>
                                              </p:val>
                                            </p:tav>
                                            <p:tav tm="100000">
                                              <p:val>
                                                <p:strVal val="#ppt_x"/>
                                              </p:val>
                                            </p:tav>
                                          </p:tavLst>
                                        </p:anim>
                                        <p:anim calcmode="lin" valueType="num">
                                          <p:cBhvr>
                                            <p:cTn id="114" dur="500" fill="hold"/>
                                            <p:tgtEl>
                                              <p:spTgt spid="107"/>
                                            </p:tgtEl>
                                            <p:attrNameLst>
                                              <p:attrName>ppt_y</p:attrName>
                                            </p:attrNameLst>
                                          </p:cBhvr>
                                          <p:tavLst>
                                            <p:tav tm="0">
                                              <p:val>
                                                <p:strVal val="#ppt_y-.1"/>
                                              </p:val>
                                            </p:tav>
                                            <p:tav tm="100000">
                                              <p:val>
                                                <p:strVal val="#ppt_y"/>
                                              </p:val>
                                            </p:tav>
                                          </p:tavLst>
                                        </p:anim>
                                      </p:childTnLst>
                                    </p:cTn>
                                  </p:par>
                                </p:childTnLst>
                              </p:cTn>
                            </p:par>
                            <p:par>
                              <p:cTn id="115" fill="hold">
                                <p:stCondLst>
                                  <p:cond delay="9700"/>
                                </p:stCondLst>
                                <p:childTnLst>
                                  <p:par>
                                    <p:cTn id="116" presetID="22" presetClass="entr" presetSubtype="8" fill="hold" nodeType="after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wipe(left)">
                                          <p:cBhvr>
                                            <p:cTn id="118" dur="500"/>
                                            <p:tgtEl>
                                              <p:spTgt spid="64"/>
                                            </p:tgtEl>
                                          </p:cBhvr>
                                        </p:animEffect>
                                      </p:childTnLst>
                                    </p:cTn>
                                  </p:par>
                                </p:childTnLst>
                              </p:cTn>
                            </p:par>
                            <p:par>
                              <p:cTn id="119" fill="hold">
                                <p:stCondLst>
                                  <p:cond delay="10200"/>
                                </p:stCondLst>
                                <p:childTnLst>
                                  <p:par>
                                    <p:cTn id="120" presetID="42" presetClass="entr" presetSubtype="0" fill="hold" grpId="0" nodeType="afterEffect">
                                      <p:stCondLst>
                                        <p:cond delay="0"/>
                                      </p:stCondLst>
                                      <p:childTnLst>
                                        <p:set>
                                          <p:cBhvr>
                                            <p:cTn id="121" dur="1" fill="hold">
                                              <p:stCondLst>
                                                <p:cond delay="0"/>
                                              </p:stCondLst>
                                            </p:cTn>
                                            <p:tgtEl>
                                              <p:spTgt spid="105"/>
                                            </p:tgtEl>
                                            <p:attrNameLst>
                                              <p:attrName>style.visibility</p:attrName>
                                            </p:attrNameLst>
                                          </p:cBhvr>
                                          <p:to>
                                            <p:strVal val="visible"/>
                                          </p:to>
                                        </p:set>
                                        <p:animEffect transition="in" filter="fade">
                                          <p:cBhvr>
                                            <p:cTn id="122" dur="500"/>
                                            <p:tgtEl>
                                              <p:spTgt spid="105"/>
                                            </p:tgtEl>
                                          </p:cBhvr>
                                        </p:animEffect>
                                        <p:anim calcmode="lin" valueType="num">
                                          <p:cBhvr>
                                            <p:cTn id="123" dur="500" fill="hold"/>
                                            <p:tgtEl>
                                              <p:spTgt spid="105"/>
                                            </p:tgtEl>
                                            <p:attrNameLst>
                                              <p:attrName>ppt_x</p:attrName>
                                            </p:attrNameLst>
                                          </p:cBhvr>
                                          <p:tavLst>
                                            <p:tav tm="0">
                                              <p:val>
                                                <p:strVal val="#ppt_x"/>
                                              </p:val>
                                            </p:tav>
                                            <p:tav tm="100000">
                                              <p:val>
                                                <p:strVal val="#ppt_x"/>
                                              </p:val>
                                            </p:tav>
                                          </p:tavLst>
                                        </p:anim>
                                        <p:anim calcmode="lin" valueType="num">
                                          <p:cBhvr>
                                            <p:cTn id="124" dur="500" fill="hold"/>
                                            <p:tgtEl>
                                              <p:spTgt spid="105"/>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109"/>
                                            </p:tgtEl>
                                            <p:attrNameLst>
                                              <p:attrName>style.visibility</p:attrName>
                                            </p:attrNameLst>
                                          </p:cBhvr>
                                          <p:to>
                                            <p:strVal val="visible"/>
                                          </p:to>
                                        </p:set>
                                        <p:animEffect transition="in" filter="fade">
                                          <p:cBhvr>
                                            <p:cTn id="127" dur="500"/>
                                            <p:tgtEl>
                                              <p:spTgt spid="109"/>
                                            </p:tgtEl>
                                          </p:cBhvr>
                                        </p:animEffect>
                                        <p:anim calcmode="lin" valueType="num">
                                          <p:cBhvr>
                                            <p:cTn id="128" dur="500" fill="hold"/>
                                            <p:tgtEl>
                                              <p:spTgt spid="109"/>
                                            </p:tgtEl>
                                            <p:attrNameLst>
                                              <p:attrName>ppt_x</p:attrName>
                                            </p:attrNameLst>
                                          </p:cBhvr>
                                          <p:tavLst>
                                            <p:tav tm="0">
                                              <p:val>
                                                <p:strVal val="#ppt_x"/>
                                              </p:val>
                                            </p:tav>
                                            <p:tav tm="100000">
                                              <p:val>
                                                <p:strVal val="#ppt_x"/>
                                              </p:val>
                                            </p:tav>
                                          </p:tavLst>
                                        </p:anim>
                                        <p:anim calcmode="lin" valueType="num">
                                          <p:cBhvr>
                                            <p:cTn id="129" dur="500" fill="hold"/>
                                            <p:tgtEl>
                                              <p:spTgt spid="1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63" grpId="0"/>
          <p:bldP spid="70" grpId="0" animBg="1"/>
          <p:bldP spid="71" grpId="0" animBg="1"/>
          <p:bldP spid="72" grpId="0" animBg="1"/>
          <p:bldP spid="73" grpId="0" animBg="1"/>
          <p:bldP spid="102" grpId="0"/>
          <p:bldP spid="103" grpId="0"/>
          <p:bldP spid="104" grpId="0"/>
          <p:bldP spid="105" grpId="0"/>
          <p:bldP spid="106" grpId="0"/>
          <p:bldP spid="107" grpId="0"/>
          <p:bldP spid="108" grpId="0"/>
          <p:bldP spid="109"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圆角矩形 90"/>
          <p:cNvSpPr/>
          <p:nvPr/>
        </p:nvSpPr>
        <p:spPr>
          <a:xfrm>
            <a:off x="144119" y="1181381"/>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2" name="组合 91"/>
          <p:cNvGrpSpPr/>
          <p:nvPr/>
        </p:nvGrpSpPr>
        <p:grpSpPr>
          <a:xfrm>
            <a:off x="232948" y="1318293"/>
            <a:ext cx="118508" cy="118509"/>
            <a:chOff x="4486616" y="3001075"/>
            <a:chExt cx="274695" cy="274699"/>
          </a:xfrm>
        </p:grpSpPr>
        <p:sp>
          <p:nvSpPr>
            <p:cNvPr id="93" name="椭圆 92"/>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4" name="椭圆 93"/>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95" name="组合 94"/>
          <p:cNvGrpSpPr/>
          <p:nvPr/>
        </p:nvGrpSpPr>
        <p:grpSpPr>
          <a:xfrm>
            <a:off x="0" y="1351955"/>
            <a:ext cx="288238" cy="46073"/>
            <a:chOff x="4318304" y="3089060"/>
            <a:chExt cx="384317" cy="61430"/>
          </a:xfrm>
        </p:grpSpPr>
        <p:sp>
          <p:nvSpPr>
            <p:cNvPr id="96" name="圆角矩形 95"/>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7" name="圆角矩形 96"/>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98" name="文本框 13"/>
          <p:cNvSpPr txBox="1"/>
          <p:nvPr/>
        </p:nvSpPr>
        <p:spPr>
          <a:xfrm>
            <a:off x="243720" y="1208271"/>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99" name="组合 98"/>
          <p:cNvGrpSpPr/>
          <p:nvPr/>
        </p:nvGrpSpPr>
        <p:grpSpPr>
          <a:xfrm>
            <a:off x="2224409" y="3969054"/>
            <a:ext cx="1247133" cy="1620186"/>
            <a:chOff x="3446157" y="1908877"/>
            <a:chExt cx="3587723" cy="4660916"/>
          </a:xfrm>
        </p:grpSpPr>
        <p:sp>
          <p:nvSpPr>
            <p:cNvPr id="100" name="圆角矩形 99"/>
            <p:cNvSpPr/>
            <p:nvPr/>
          </p:nvSpPr>
          <p:spPr>
            <a:xfrm rot="2760000">
              <a:off x="3098889" y="2634801"/>
              <a:ext cx="4660916" cy="3209067"/>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algn="ctr">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01" name="Freeform 5"/>
            <p:cNvSpPr>
              <a:spLocks/>
            </p:cNvSpPr>
            <p:nvPr/>
          </p:nvSpPr>
          <p:spPr bwMode="auto">
            <a:xfrm rot="16200000">
              <a:off x="3295850" y="2263222"/>
              <a:ext cx="2643766"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18900000" scaled="0"/>
              <a:tileRect/>
            </a:gradFill>
            <a:ln w="25400">
              <a:gradFill flip="none" rotWithShape="1">
                <a:gsLst>
                  <a:gs pos="29000">
                    <a:srgbClr val="E0E0E0"/>
                  </a:gs>
                  <a:gs pos="0">
                    <a:srgbClr val="999999"/>
                  </a:gs>
                  <a:gs pos="83000">
                    <a:sysClr val="window" lastClr="FFFFFF"/>
                  </a:gs>
                </a:gsLst>
                <a:lin ang="18900000" scaled="0"/>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a:defRPr/>
              </a:pPr>
              <a:endParaRPr lang="zh-CN" altLang="en-US" sz="1013" kern="0">
                <a:solidFill>
                  <a:prstClr val="black"/>
                </a:solidFill>
                <a:latin typeface="微软雅黑" panose="020B0503020204020204" pitchFamily="34" charset="-122"/>
                <a:ea typeface="微软雅黑" panose="020B0503020204020204" pitchFamily="34" charset="-122"/>
              </a:endParaRPr>
            </a:p>
          </p:txBody>
        </p:sp>
        <p:sp>
          <p:nvSpPr>
            <p:cNvPr id="102" name="圆角矩形 101"/>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algn="ctr">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03" name="Freeform 5"/>
            <p:cNvSpPr>
              <a:spLocks/>
            </p:cNvSpPr>
            <p:nvPr/>
          </p:nvSpPr>
          <p:spPr bwMode="auto">
            <a:xfrm rot="16200000">
              <a:off x="3589407" y="2523402"/>
              <a:ext cx="2056648"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2060"/>
                </a:gs>
                <a:gs pos="0">
                  <a:srgbClr val="0070C0"/>
                </a:gs>
              </a:gsLst>
              <a:lin ang="18900000" scaled="0"/>
              <a:tileRect/>
            </a:gradFill>
            <a:ln w="25400">
              <a:gradFill flip="none" rotWithShape="1">
                <a:gsLst>
                  <a:gs pos="0">
                    <a:srgbClr val="002060"/>
                  </a:gs>
                  <a:gs pos="100000">
                    <a:srgbClr val="0070C0"/>
                  </a:gs>
                </a:gsLst>
                <a:lin ang="18900000" scaled="0"/>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a:defRPr/>
              </a:pPr>
              <a:endParaRPr lang="zh-CN" altLang="en-US" sz="1013" kern="0">
                <a:solidFill>
                  <a:prstClr val="black"/>
                </a:solidFill>
                <a:latin typeface="微软雅黑" panose="020B0503020204020204" pitchFamily="34" charset="-122"/>
                <a:ea typeface="微软雅黑" panose="020B0503020204020204" pitchFamily="34" charset="-122"/>
              </a:endParaRPr>
            </a:p>
          </p:txBody>
        </p:sp>
      </p:grpSp>
      <p:grpSp>
        <p:nvGrpSpPr>
          <p:cNvPr id="104" name="组合 103"/>
          <p:cNvGrpSpPr/>
          <p:nvPr/>
        </p:nvGrpSpPr>
        <p:grpSpPr>
          <a:xfrm>
            <a:off x="5948684" y="3969054"/>
            <a:ext cx="1247133" cy="1620186"/>
            <a:chOff x="3446157" y="1908877"/>
            <a:chExt cx="3587723" cy="4660916"/>
          </a:xfrm>
        </p:grpSpPr>
        <p:sp>
          <p:nvSpPr>
            <p:cNvPr id="105" name="圆角矩形 104"/>
            <p:cNvSpPr/>
            <p:nvPr/>
          </p:nvSpPr>
          <p:spPr>
            <a:xfrm rot="2760000">
              <a:off x="3098889" y="2634801"/>
              <a:ext cx="4660916" cy="3209067"/>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algn="ctr">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06" name="Freeform 5"/>
            <p:cNvSpPr>
              <a:spLocks/>
            </p:cNvSpPr>
            <p:nvPr/>
          </p:nvSpPr>
          <p:spPr bwMode="auto">
            <a:xfrm rot="16200000">
              <a:off x="3295850" y="2263222"/>
              <a:ext cx="2643766"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18900000" scaled="0"/>
              <a:tileRect/>
            </a:gradFill>
            <a:ln w="25400">
              <a:gradFill flip="none" rotWithShape="1">
                <a:gsLst>
                  <a:gs pos="29000">
                    <a:srgbClr val="E0E0E0"/>
                  </a:gs>
                  <a:gs pos="0">
                    <a:srgbClr val="999999"/>
                  </a:gs>
                  <a:gs pos="83000">
                    <a:sysClr val="window" lastClr="FFFFFF"/>
                  </a:gs>
                </a:gsLst>
                <a:lin ang="18900000" scaled="0"/>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a:defRPr/>
              </a:pPr>
              <a:endParaRPr lang="zh-CN" altLang="en-US" sz="1013" kern="0">
                <a:solidFill>
                  <a:prstClr val="black"/>
                </a:solidFill>
                <a:latin typeface="微软雅黑" panose="020B0503020204020204" pitchFamily="34" charset="-122"/>
                <a:ea typeface="微软雅黑" panose="020B0503020204020204" pitchFamily="34" charset="-122"/>
              </a:endParaRPr>
            </a:p>
          </p:txBody>
        </p:sp>
        <p:sp>
          <p:nvSpPr>
            <p:cNvPr id="107" name="圆角矩形 106"/>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algn="ctr">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08" name="Freeform 5"/>
            <p:cNvSpPr>
              <a:spLocks/>
            </p:cNvSpPr>
            <p:nvPr/>
          </p:nvSpPr>
          <p:spPr bwMode="auto">
            <a:xfrm rot="16200000">
              <a:off x="3589407" y="2523402"/>
              <a:ext cx="2056648"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B0F0"/>
                </a:gs>
                <a:gs pos="100000">
                  <a:srgbClr val="0070C0"/>
                </a:gs>
              </a:gsLst>
              <a:lin ang="18900000" scaled="0"/>
              <a:tileRect/>
            </a:gradFill>
            <a:ln w="25400">
              <a:gradFill flip="none" rotWithShape="1">
                <a:gsLst>
                  <a:gs pos="100000">
                    <a:srgbClr val="00B0F0"/>
                  </a:gs>
                  <a:gs pos="0">
                    <a:srgbClr val="0070C0"/>
                  </a:gs>
                </a:gsLst>
                <a:lin ang="18900000" scaled="0"/>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a:defRPr/>
              </a:pPr>
              <a:endParaRPr lang="zh-CN" altLang="en-US" sz="1013" kern="0">
                <a:solidFill>
                  <a:prstClr val="black"/>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3120219" y="1947375"/>
            <a:ext cx="2927213" cy="2631133"/>
            <a:chOff x="3802431" y="815742"/>
            <a:chExt cx="4795414" cy="4219455"/>
          </a:xfrm>
          <a:solidFill>
            <a:sysClr val="window" lastClr="FFFFFF">
              <a:lumMod val="85000"/>
              <a:alpha val="36000"/>
            </a:sysClr>
          </a:solidFill>
        </p:grpSpPr>
        <p:sp>
          <p:nvSpPr>
            <p:cNvPr id="110" name="任意多边形 109"/>
            <p:cNvSpPr/>
            <p:nvPr/>
          </p:nvSpPr>
          <p:spPr>
            <a:xfrm>
              <a:off x="3802431" y="1726704"/>
              <a:ext cx="1114741"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1" name="任意多边形 110"/>
            <p:cNvSpPr/>
            <p:nvPr/>
          </p:nvSpPr>
          <p:spPr>
            <a:xfrm>
              <a:off x="4111394" y="2638731"/>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2" name="任意多边形 111"/>
            <p:cNvSpPr/>
            <p:nvPr/>
          </p:nvSpPr>
          <p:spPr>
            <a:xfrm>
              <a:off x="6251253" y="2688606"/>
              <a:ext cx="2346592" cy="234659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3" name="任意多边形 112"/>
            <p:cNvSpPr/>
            <p:nvPr/>
          </p:nvSpPr>
          <p:spPr>
            <a:xfrm>
              <a:off x="6189737" y="815742"/>
              <a:ext cx="1569763" cy="156976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4" name="任意多边形 113"/>
            <p:cNvSpPr/>
            <p:nvPr/>
          </p:nvSpPr>
          <p:spPr>
            <a:xfrm>
              <a:off x="5248158" y="1719896"/>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15" name="组合 114"/>
          <p:cNvGrpSpPr/>
          <p:nvPr/>
        </p:nvGrpSpPr>
        <p:grpSpPr>
          <a:xfrm>
            <a:off x="3491136" y="1983853"/>
            <a:ext cx="1953587" cy="3186149"/>
            <a:chOff x="2628898" y="2"/>
            <a:chExt cx="3924299" cy="6265044"/>
          </a:xfrm>
        </p:grpSpPr>
        <p:sp>
          <p:nvSpPr>
            <p:cNvPr id="116" name="圆角矩形 115"/>
            <p:cNvSpPr/>
            <p:nvPr/>
          </p:nvSpPr>
          <p:spPr>
            <a:xfrm>
              <a:off x="4210044" y="6028686"/>
              <a:ext cx="762006" cy="217706"/>
            </a:xfrm>
            <a:prstGeom prst="roundRect">
              <a:avLst/>
            </a:prstGeom>
            <a:gradFill>
              <a:gsLst>
                <a:gs pos="53000">
                  <a:sysClr val="window" lastClr="FFFFFF">
                    <a:lumMod val="75000"/>
                  </a:sysClr>
                </a:gs>
                <a:gs pos="100000">
                  <a:sysClr val="window" lastClr="FFFFFF">
                    <a:lumMod val="6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7" name="任意多边形 116"/>
            <p:cNvSpPr/>
            <p:nvPr/>
          </p:nvSpPr>
          <p:spPr>
            <a:xfrm rot="18900000">
              <a:off x="3939601" y="4936007"/>
              <a:ext cx="1302892" cy="1329039"/>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ysClr val="window" lastClr="FFFFFF">
                    <a:lumMod val="65000"/>
                  </a:sysClr>
                </a:gs>
                <a:gs pos="100000">
                  <a:sysClr val="window" lastClr="FFFFFF">
                    <a:lumMod val="75000"/>
                    <a:alpha val="82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8" name="任意多边形 117"/>
            <p:cNvSpPr/>
            <p:nvPr/>
          </p:nvSpPr>
          <p:spPr>
            <a:xfrm>
              <a:off x="3748085" y="4667104"/>
              <a:ext cx="1685925" cy="933423"/>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ysClr val="window" lastClr="FFFFFF">
                    <a:lumMod val="75000"/>
                  </a:sysClr>
                </a:gs>
                <a:gs pos="51000">
                  <a:sysClr val="window" lastClr="FFFFFF">
                    <a:lumMod val="65000"/>
                  </a:sysClr>
                </a:gs>
                <a:gs pos="64000">
                  <a:sysClr val="window" lastClr="FFFFFF">
                    <a:lumMod val="85000"/>
                  </a:sysClr>
                </a:gs>
                <a:gs pos="76000">
                  <a:sysClr val="window" lastClr="FFFFFF"/>
                </a:gs>
                <a:gs pos="37000">
                  <a:sysClr val="window" lastClr="FFFFFF">
                    <a:lumMod val="85000"/>
                  </a:sysClr>
                </a:gs>
                <a:gs pos="22000">
                  <a:sysClr val="window" lastClr="FFFFFF"/>
                </a:gs>
                <a:gs pos="100000">
                  <a:sysClr val="window" lastClr="FFFFFF">
                    <a:lumMod val="65000"/>
                  </a:sysClr>
                </a:gs>
                <a:gs pos="3000">
                  <a:sysClr val="window" lastClr="FFFFFF">
                    <a:lumMod val="6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9" name="圆角矩形 118"/>
            <p:cNvSpPr/>
            <p:nvPr/>
          </p:nvSpPr>
          <p:spPr>
            <a:xfrm rot="21300000">
              <a:off x="3745775" y="5473679"/>
              <a:ext cx="1674822" cy="82844"/>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0" name="圆角矩形 119"/>
            <p:cNvSpPr/>
            <p:nvPr/>
          </p:nvSpPr>
          <p:spPr>
            <a:xfrm rot="21300000">
              <a:off x="3745775" y="5002857"/>
              <a:ext cx="1674822" cy="78827"/>
            </a:xfrm>
            <a:prstGeom prst="roundRect">
              <a:avLst>
                <a:gd name="adj" fmla="val 18590"/>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1" name="圆角矩形 120"/>
            <p:cNvSpPr/>
            <p:nvPr/>
          </p:nvSpPr>
          <p:spPr>
            <a:xfrm rot="21300000">
              <a:off x="3745775" y="5169529"/>
              <a:ext cx="1674822" cy="78827"/>
            </a:xfrm>
            <a:prstGeom prst="roundRect">
              <a:avLst>
                <a:gd name="adj" fmla="val 1062"/>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2" name="圆角矩形 121"/>
            <p:cNvSpPr/>
            <p:nvPr/>
          </p:nvSpPr>
          <p:spPr>
            <a:xfrm rot="21300000">
              <a:off x="3745775" y="5338342"/>
              <a:ext cx="1674822" cy="78827"/>
            </a:xfrm>
            <a:prstGeom prst="roundRect">
              <a:avLst>
                <a:gd name="adj" fmla="val 14265"/>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3" name="任意多边形 122"/>
            <p:cNvSpPr/>
            <p:nvPr/>
          </p:nvSpPr>
          <p:spPr>
            <a:xfrm>
              <a:off x="2628898" y="2"/>
              <a:ext cx="3924299" cy="4667102"/>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86000">
                  <a:sysClr val="window" lastClr="FFFFFF"/>
                </a:gs>
                <a:gs pos="76000">
                  <a:sysClr val="window" lastClr="FFFFFF"/>
                </a:gs>
                <a:gs pos="0">
                  <a:srgbClr val="DADADA">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4" name="圆角矩形 123"/>
            <p:cNvSpPr/>
            <p:nvPr/>
          </p:nvSpPr>
          <p:spPr>
            <a:xfrm>
              <a:off x="3710111" y="4705672"/>
              <a:ext cx="1788888" cy="32661"/>
            </a:xfrm>
            <a:prstGeom prst="roundRect">
              <a:avLst>
                <a:gd name="adj" fmla="val 50000"/>
              </a:avLst>
            </a:prstGeom>
            <a:gradFill>
              <a:gsLst>
                <a:gs pos="100000">
                  <a:sysClr val="window" lastClr="FFFFFF">
                    <a:lumMod val="50000"/>
                  </a:sysClr>
                </a:gs>
                <a:gs pos="51500">
                  <a:sysClr val="window" lastClr="FFFFFF">
                    <a:lumMod val="85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5" name="圆角矩形 124"/>
            <p:cNvSpPr/>
            <p:nvPr/>
          </p:nvSpPr>
          <p:spPr>
            <a:xfrm rot="21300000">
              <a:off x="3667321" y="4909824"/>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6" name="圆角矩形 125"/>
            <p:cNvSpPr/>
            <p:nvPr/>
          </p:nvSpPr>
          <p:spPr>
            <a:xfrm rot="21300000">
              <a:off x="3667321" y="5069962"/>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7" name="圆角矩形 126"/>
            <p:cNvSpPr/>
            <p:nvPr/>
          </p:nvSpPr>
          <p:spPr>
            <a:xfrm rot="21300000">
              <a:off x="3667321" y="5236641"/>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8" name="圆角矩形 127"/>
            <p:cNvSpPr/>
            <p:nvPr/>
          </p:nvSpPr>
          <p:spPr>
            <a:xfrm rot="21300000">
              <a:off x="3667321" y="5405455"/>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9" name="圆角矩形 128"/>
            <p:cNvSpPr/>
            <p:nvPr/>
          </p:nvSpPr>
          <p:spPr>
            <a:xfrm rot="21300000">
              <a:off x="3667321" y="5540799"/>
              <a:ext cx="1831730" cy="82844"/>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0" name="圆角矩形 129"/>
            <p:cNvSpPr/>
            <p:nvPr/>
          </p:nvSpPr>
          <p:spPr>
            <a:xfrm>
              <a:off x="4009765" y="5932949"/>
              <a:ext cx="1178587" cy="35135"/>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1" name="圆角矩形 130"/>
            <p:cNvSpPr/>
            <p:nvPr/>
          </p:nvSpPr>
          <p:spPr>
            <a:xfrm>
              <a:off x="4201538" y="6135967"/>
              <a:ext cx="776005" cy="16226"/>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32" name="任意多边形 131"/>
          <p:cNvSpPr/>
          <p:nvPr/>
        </p:nvSpPr>
        <p:spPr>
          <a:xfrm>
            <a:off x="4018715" y="3296357"/>
            <a:ext cx="632016" cy="645634"/>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3" name="任意多边形 132"/>
          <p:cNvSpPr/>
          <p:nvPr/>
        </p:nvSpPr>
        <p:spPr>
          <a:xfrm>
            <a:off x="4580375" y="3127396"/>
            <a:ext cx="472608" cy="482792"/>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20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134" name="组合 133"/>
          <p:cNvGrpSpPr/>
          <p:nvPr/>
        </p:nvGrpSpPr>
        <p:grpSpPr>
          <a:xfrm>
            <a:off x="3892457" y="2294691"/>
            <a:ext cx="1012594" cy="1034416"/>
            <a:chOff x="1325411" y="1372730"/>
            <a:chExt cx="1251557" cy="1251560"/>
          </a:xfrm>
          <a:effectLst>
            <a:outerShdw blurRad="76200" dist="38100" dir="2700000" algn="tl" rotWithShape="0">
              <a:prstClr val="black">
                <a:alpha val="40000"/>
              </a:prstClr>
            </a:outerShdw>
          </a:effectLst>
        </p:grpSpPr>
        <p:sp>
          <p:nvSpPr>
            <p:cNvPr id="135" name="任意多边形 134"/>
            <p:cNvSpPr/>
            <p:nvPr/>
          </p:nvSpPr>
          <p:spPr>
            <a:xfrm>
              <a:off x="1325411"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6" name="任意多边形 135"/>
            <p:cNvSpPr/>
            <p:nvPr/>
          </p:nvSpPr>
          <p:spPr>
            <a:xfrm rot="5400000">
              <a:off x="1951189" y="1372730"/>
              <a:ext cx="625778"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7" name="任意多边形 136"/>
            <p:cNvSpPr/>
            <p:nvPr/>
          </p:nvSpPr>
          <p:spPr>
            <a:xfrm rot="10800000">
              <a:off x="1951187" y="1998509"/>
              <a:ext cx="625779" cy="625779"/>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8" name="任意多边形 137"/>
            <p:cNvSpPr/>
            <p:nvPr/>
          </p:nvSpPr>
          <p:spPr>
            <a:xfrm rot="16200000">
              <a:off x="1325412" y="1998511"/>
              <a:ext cx="625778"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39" name="组合 138"/>
          <p:cNvGrpSpPr/>
          <p:nvPr/>
        </p:nvGrpSpPr>
        <p:grpSpPr>
          <a:xfrm>
            <a:off x="2224409" y="2387904"/>
            <a:ext cx="1247133" cy="1620186"/>
            <a:chOff x="3446157" y="1908877"/>
            <a:chExt cx="3587723" cy="4660916"/>
          </a:xfrm>
        </p:grpSpPr>
        <p:sp>
          <p:nvSpPr>
            <p:cNvPr id="140" name="圆角矩形 139"/>
            <p:cNvSpPr/>
            <p:nvPr/>
          </p:nvSpPr>
          <p:spPr>
            <a:xfrm rot="2760000">
              <a:off x="3098889" y="2634801"/>
              <a:ext cx="4660916" cy="3209067"/>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algn="ctr">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41" name="Freeform 5"/>
            <p:cNvSpPr>
              <a:spLocks/>
            </p:cNvSpPr>
            <p:nvPr/>
          </p:nvSpPr>
          <p:spPr bwMode="auto">
            <a:xfrm rot="16200000">
              <a:off x="3295850" y="2263222"/>
              <a:ext cx="2643766"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18900000" scaled="0"/>
              <a:tileRect/>
            </a:gradFill>
            <a:ln w="25400">
              <a:gradFill flip="none" rotWithShape="1">
                <a:gsLst>
                  <a:gs pos="29000">
                    <a:srgbClr val="E0E0E0"/>
                  </a:gs>
                  <a:gs pos="0">
                    <a:srgbClr val="999999"/>
                  </a:gs>
                  <a:gs pos="83000">
                    <a:sysClr val="window" lastClr="FFFFFF"/>
                  </a:gs>
                </a:gsLst>
                <a:lin ang="18900000" scaled="0"/>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a:defRPr/>
              </a:pPr>
              <a:endParaRPr lang="zh-CN" altLang="en-US" sz="1013" kern="0">
                <a:solidFill>
                  <a:prstClr val="black"/>
                </a:solidFill>
                <a:latin typeface="微软雅黑" panose="020B0503020204020204" pitchFamily="34" charset="-122"/>
                <a:ea typeface="微软雅黑" panose="020B0503020204020204" pitchFamily="34" charset="-122"/>
              </a:endParaRPr>
            </a:p>
          </p:txBody>
        </p:sp>
        <p:sp>
          <p:nvSpPr>
            <p:cNvPr id="142" name="圆角矩形 141"/>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algn="ctr">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43" name="Freeform 5"/>
            <p:cNvSpPr>
              <a:spLocks/>
            </p:cNvSpPr>
            <p:nvPr/>
          </p:nvSpPr>
          <p:spPr bwMode="auto">
            <a:xfrm rot="16200000">
              <a:off x="3589407" y="2523402"/>
              <a:ext cx="2056648"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B0F0"/>
                </a:gs>
              </a:gsLst>
              <a:lin ang="18900000" scaled="0"/>
              <a:tileRect/>
            </a:gradFill>
            <a:ln w="25400">
              <a:gradFill flip="none" rotWithShape="1">
                <a:gsLst>
                  <a:gs pos="0">
                    <a:srgbClr val="0070C0"/>
                  </a:gs>
                  <a:gs pos="100000">
                    <a:srgbClr val="00B0F0"/>
                  </a:gs>
                </a:gsLst>
                <a:lin ang="18900000" scaled="0"/>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a:defRPr/>
              </a:pPr>
              <a:endParaRPr lang="zh-CN" altLang="en-US" sz="1013" kern="0">
                <a:solidFill>
                  <a:prstClr val="black"/>
                </a:solidFill>
                <a:latin typeface="微软雅黑" panose="020B0503020204020204" pitchFamily="34" charset="-122"/>
                <a:ea typeface="微软雅黑" panose="020B0503020204020204" pitchFamily="34" charset="-122"/>
              </a:endParaRPr>
            </a:p>
          </p:txBody>
        </p:sp>
      </p:grpSp>
      <p:grpSp>
        <p:nvGrpSpPr>
          <p:cNvPr id="144" name="组合 143"/>
          <p:cNvGrpSpPr/>
          <p:nvPr/>
        </p:nvGrpSpPr>
        <p:grpSpPr>
          <a:xfrm>
            <a:off x="5948684" y="2387904"/>
            <a:ext cx="1247133" cy="1620186"/>
            <a:chOff x="3446157" y="1908877"/>
            <a:chExt cx="3587723" cy="4660916"/>
          </a:xfrm>
        </p:grpSpPr>
        <p:sp>
          <p:nvSpPr>
            <p:cNvPr id="145" name="圆角矩形 144"/>
            <p:cNvSpPr/>
            <p:nvPr/>
          </p:nvSpPr>
          <p:spPr>
            <a:xfrm rot="2760000">
              <a:off x="3098889" y="2634801"/>
              <a:ext cx="4660916" cy="3209067"/>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algn="ctr">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46" name="Freeform 5"/>
            <p:cNvSpPr>
              <a:spLocks/>
            </p:cNvSpPr>
            <p:nvPr/>
          </p:nvSpPr>
          <p:spPr bwMode="auto">
            <a:xfrm rot="16200000">
              <a:off x="3295850" y="2263222"/>
              <a:ext cx="2643766"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18900000" scaled="0"/>
              <a:tileRect/>
            </a:gradFill>
            <a:ln w="25400">
              <a:gradFill flip="none" rotWithShape="1">
                <a:gsLst>
                  <a:gs pos="29000">
                    <a:srgbClr val="E0E0E0"/>
                  </a:gs>
                  <a:gs pos="0">
                    <a:srgbClr val="999999"/>
                  </a:gs>
                  <a:gs pos="83000">
                    <a:sysClr val="window" lastClr="FFFFFF"/>
                  </a:gs>
                </a:gsLst>
                <a:lin ang="18900000" scaled="0"/>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a:defRPr/>
              </a:pPr>
              <a:endParaRPr lang="zh-CN" altLang="en-US" sz="1013" kern="0">
                <a:solidFill>
                  <a:prstClr val="black"/>
                </a:solidFill>
                <a:latin typeface="微软雅黑" panose="020B0503020204020204" pitchFamily="34" charset="-122"/>
                <a:ea typeface="微软雅黑" panose="020B0503020204020204" pitchFamily="34" charset="-122"/>
              </a:endParaRPr>
            </a:p>
          </p:txBody>
        </p:sp>
        <p:sp>
          <p:nvSpPr>
            <p:cNvPr id="147" name="圆角矩形 146"/>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algn="ctr">
                <a:defRPr/>
              </a:pPr>
              <a:endParaRPr lang="zh-CN" altLang="en-US" sz="1013" kern="0">
                <a:solidFill>
                  <a:prstClr val="white"/>
                </a:solidFill>
                <a:latin typeface="微软雅黑" panose="020B0503020204020204" pitchFamily="34" charset="-122"/>
                <a:ea typeface="微软雅黑" panose="020B0503020204020204" pitchFamily="34" charset="-122"/>
              </a:endParaRPr>
            </a:p>
          </p:txBody>
        </p:sp>
        <p:sp>
          <p:nvSpPr>
            <p:cNvPr id="148" name="Freeform 5"/>
            <p:cNvSpPr>
              <a:spLocks/>
            </p:cNvSpPr>
            <p:nvPr/>
          </p:nvSpPr>
          <p:spPr bwMode="auto">
            <a:xfrm rot="16200000">
              <a:off x="3589407" y="2523402"/>
              <a:ext cx="2056648"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70C0"/>
                </a:gs>
                <a:gs pos="100000">
                  <a:srgbClr val="002060"/>
                </a:gs>
              </a:gsLst>
              <a:lin ang="18900000" scaled="0"/>
              <a:tileRect/>
            </a:gradFill>
            <a:ln w="25400">
              <a:gradFill flip="none" rotWithShape="1">
                <a:gsLst>
                  <a:gs pos="0">
                    <a:srgbClr val="002060"/>
                  </a:gs>
                  <a:gs pos="100000">
                    <a:srgbClr val="0070C0"/>
                  </a:gs>
                </a:gsLst>
                <a:lin ang="18900000" scaled="0"/>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a:defRPr/>
              </a:pPr>
              <a:endParaRPr lang="zh-CN" altLang="en-US" sz="1013" kern="0">
                <a:solidFill>
                  <a:prstClr val="black"/>
                </a:solidFill>
                <a:latin typeface="微软雅黑" panose="020B0503020204020204" pitchFamily="34" charset="-122"/>
                <a:ea typeface="微软雅黑" panose="020B0503020204020204" pitchFamily="34" charset="-122"/>
              </a:endParaRPr>
            </a:p>
          </p:txBody>
        </p:sp>
      </p:grpSp>
      <p:grpSp>
        <p:nvGrpSpPr>
          <p:cNvPr id="149" name="组合 148"/>
          <p:cNvGrpSpPr/>
          <p:nvPr/>
        </p:nvGrpSpPr>
        <p:grpSpPr>
          <a:xfrm>
            <a:off x="971040" y="2628125"/>
            <a:ext cx="1231431" cy="652519"/>
            <a:chOff x="3270686" y="3881040"/>
            <a:chExt cx="1641908" cy="870023"/>
          </a:xfrm>
        </p:grpSpPr>
        <p:sp>
          <p:nvSpPr>
            <p:cNvPr id="150" name="文本框 65"/>
            <p:cNvSpPr txBox="1"/>
            <p:nvPr/>
          </p:nvSpPr>
          <p:spPr>
            <a:xfrm>
              <a:off x="3270689" y="3881040"/>
              <a:ext cx="1641905" cy="369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在此添加标题</a:t>
              </a:r>
            </a:p>
          </p:txBody>
        </p:sp>
        <p:sp>
          <p:nvSpPr>
            <p:cNvPr id="151" name="文本框 66"/>
            <p:cNvSpPr txBox="1"/>
            <p:nvPr/>
          </p:nvSpPr>
          <p:spPr>
            <a:xfrm>
              <a:off x="3270686" y="4135511"/>
              <a:ext cx="1584756" cy="615552"/>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单击添加标题文本单击添加标题文本单击添加标题文本。</a:t>
              </a:r>
            </a:p>
          </p:txBody>
        </p:sp>
      </p:grpSp>
      <p:grpSp>
        <p:nvGrpSpPr>
          <p:cNvPr id="152" name="组合 151"/>
          <p:cNvGrpSpPr/>
          <p:nvPr/>
        </p:nvGrpSpPr>
        <p:grpSpPr>
          <a:xfrm>
            <a:off x="1110921" y="4199750"/>
            <a:ext cx="1113488" cy="652519"/>
            <a:chOff x="3457192" y="3881040"/>
            <a:chExt cx="1484650" cy="870023"/>
          </a:xfrm>
        </p:grpSpPr>
        <p:sp>
          <p:nvSpPr>
            <p:cNvPr id="153" name="文本框 68"/>
            <p:cNvSpPr txBox="1"/>
            <p:nvPr/>
          </p:nvSpPr>
          <p:spPr>
            <a:xfrm>
              <a:off x="3457511" y="3881040"/>
              <a:ext cx="1484331" cy="369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在此添加标题</a:t>
              </a:r>
            </a:p>
          </p:txBody>
        </p:sp>
        <p:sp>
          <p:nvSpPr>
            <p:cNvPr id="154" name="文本框 69"/>
            <p:cNvSpPr txBox="1"/>
            <p:nvPr/>
          </p:nvSpPr>
          <p:spPr>
            <a:xfrm>
              <a:off x="3457192" y="4135511"/>
              <a:ext cx="1398251" cy="615552"/>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单击添加标题文本单击添加标题文本单击添加标题文本。</a:t>
              </a:r>
            </a:p>
          </p:txBody>
        </p:sp>
      </p:grpSp>
      <p:grpSp>
        <p:nvGrpSpPr>
          <p:cNvPr id="155" name="组合 154"/>
          <p:cNvGrpSpPr/>
          <p:nvPr/>
        </p:nvGrpSpPr>
        <p:grpSpPr>
          <a:xfrm>
            <a:off x="6838726" y="2628125"/>
            <a:ext cx="1124225" cy="652519"/>
            <a:chOff x="3457192" y="3881040"/>
            <a:chExt cx="1498966" cy="870023"/>
          </a:xfrm>
        </p:grpSpPr>
        <p:sp>
          <p:nvSpPr>
            <p:cNvPr id="156" name="文本框 71"/>
            <p:cNvSpPr txBox="1"/>
            <p:nvPr/>
          </p:nvSpPr>
          <p:spPr>
            <a:xfrm>
              <a:off x="3457511" y="3881040"/>
              <a:ext cx="1498647" cy="61555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在此添加标题</a:t>
              </a:r>
              <a:r>
                <a:rPr kumimoji="0" lang="en-US" altLang="zh-CN" sz="1200" b="0" i="0" u="none" strike="noStrike" kern="0" cap="none" spc="0" normalizeH="0" baseline="0" noProof="0" dirty="0">
                  <a:ln>
                    <a:noFill/>
                  </a:ln>
                  <a:solidFill>
                    <a:srgbClr val="E87071"/>
                  </a:solidFill>
                  <a:effectLst/>
                  <a:uLnTx/>
                  <a:uFillTx/>
                  <a:latin typeface="微软雅黑" panose="020B0503020204020204" pitchFamily="34" charset="-122"/>
                  <a:ea typeface="微软雅黑" panose="020B0503020204020204" pitchFamily="34" charset="-122"/>
                </a:rPr>
                <a:t>`</a:t>
              </a:r>
              <a:endParaRPr kumimoji="0" lang="zh-CN" altLang="en-US" sz="1200" b="0" i="0" u="none" strike="noStrike" kern="0" cap="none" spc="0" normalizeH="0" baseline="0" noProof="0" dirty="0">
                <a:ln>
                  <a:noFill/>
                </a:ln>
                <a:solidFill>
                  <a:srgbClr val="E87071"/>
                </a:solidFill>
                <a:effectLst/>
                <a:uLnTx/>
                <a:uFillTx/>
                <a:latin typeface="微软雅黑" panose="020B0503020204020204" pitchFamily="34" charset="-122"/>
                <a:ea typeface="微软雅黑" panose="020B0503020204020204" pitchFamily="34" charset="-122"/>
              </a:endParaRPr>
            </a:p>
          </p:txBody>
        </p:sp>
        <p:sp>
          <p:nvSpPr>
            <p:cNvPr id="157" name="文本框 72"/>
            <p:cNvSpPr txBox="1"/>
            <p:nvPr/>
          </p:nvSpPr>
          <p:spPr>
            <a:xfrm>
              <a:off x="3457192" y="4135511"/>
              <a:ext cx="1398251" cy="615552"/>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单击添加标题文本单击添加标题文本单击添加标题文本。</a:t>
              </a:r>
            </a:p>
          </p:txBody>
        </p:sp>
      </p:grpSp>
      <p:grpSp>
        <p:nvGrpSpPr>
          <p:cNvPr id="158" name="组合 157"/>
          <p:cNvGrpSpPr/>
          <p:nvPr/>
        </p:nvGrpSpPr>
        <p:grpSpPr>
          <a:xfrm>
            <a:off x="6838727" y="4199750"/>
            <a:ext cx="1188574" cy="652519"/>
            <a:chOff x="3457192" y="3881040"/>
            <a:chExt cx="1584764" cy="870023"/>
          </a:xfrm>
        </p:grpSpPr>
        <p:sp>
          <p:nvSpPr>
            <p:cNvPr id="159" name="文本框 74"/>
            <p:cNvSpPr txBox="1"/>
            <p:nvPr/>
          </p:nvSpPr>
          <p:spPr>
            <a:xfrm>
              <a:off x="3457511" y="3881040"/>
              <a:ext cx="1584445" cy="369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在此添加标题</a:t>
              </a:r>
            </a:p>
          </p:txBody>
        </p:sp>
        <p:sp>
          <p:nvSpPr>
            <p:cNvPr id="160" name="文本框 75"/>
            <p:cNvSpPr txBox="1"/>
            <p:nvPr/>
          </p:nvSpPr>
          <p:spPr>
            <a:xfrm>
              <a:off x="3457192" y="4135511"/>
              <a:ext cx="1398251" cy="615552"/>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单击添加标题文本单击添加标题文本单击添加标题文本。</a:t>
              </a:r>
            </a:p>
          </p:txBody>
        </p:sp>
      </p:grpSp>
      <p:grpSp>
        <p:nvGrpSpPr>
          <p:cNvPr id="161" name="Group 4"/>
          <p:cNvGrpSpPr>
            <a:grpSpLocks noChangeAspect="1"/>
          </p:cNvGrpSpPr>
          <p:nvPr/>
        </p:nvGrpSpPr>
        <p:grpSpPr bwMode="auto">
          <a:xfrm>
            <a:off x="2471181" y="2717894"/>
            <a:ext cx="315440" cy="369659"/>
            <a:chOff x="1776" y="1776"/>
            <a:chExt cx="64" cy="75"/>
          </a:xfrm>
          <a:solidFill>
            <a:sysClr val="window" lastClr="FFFFFF"/>
          </a:solidFill>
        </p:grpSpPr>
        <p:sp>
          <p:nvSpPr>
            <p:cNvPr id="162"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3"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4"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5"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66" name="Group 18"/>
          <p:cNvGrpSpPr>
            <a:grpSpLocks noChangeAspect="1"/>
          </p:cNvGrpSpPr>
          <p:nvPr/>
        </p:nvGrpSpPr>
        <p:grpSpPr bwMode="auto">
          <a:xfrm>
            <a:off x="6221573" y="4334616"/>
            <a:ext cx="320356" cy="298512"/>
            <a:chOff x="3802" y="2858"/>
            <a:chExt cx="616" cy="574"/>
          </a:xfrm>
          <a:solidFill>
            <a:sysClr val="window" lastClr="FFFFFF"/>
          </a:solidFill>
        </p:grpSpPr>
        <p:sp>
          <p:nvSpPr>
            <p:cNvPr id="16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72" name="Group 13"/>
          <p:cNvGrpSpPr>
            <a:grpSpLocks noChangeAspect="1"/>
          </p:cNvGrpSpPr>
          <p:nvPr/>
        </p:nvGrpSpPr>
        <p:grpSpPr bwMode="auto">
          <a:xfrm>
            <a:off x="2436567" y="4288295"/>
            <a:ext cx="384668" cy="391155"/>
            <a:chOff x="2426" y="2745"/>
            <a:chExt cx="593" cy="603"/>
          </a:xfrm>
          <a:solidFill>
            <a:sysClr val="window" lastClr="FFFFFF"/>
          </a:solidFill>
        </p:grpSpPr>
        <p:sp>
          <p:nvSpPr>
            <p:cNvPr id="173" name="Freeform 14"/>
            <p:cNvSpPr>
              <a:spLocks/>
            </p:cNvSpPr>
            <p:nvPr/>
          </p:nvSpPr>
          <p:spPr bwMode="auto">
            <a:xfrm>
              <a:off x="2442" y="2772"/>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4" name="Freeform 15"/>
            <p:cNvSpPr>
              <a:spLocks noEditPoints="1"/>
            </p:cNvSpPr>
            <p:nvPr/>
          </p:nvSpPr>
          <p:spPr bwMode="auto">
            <a:xfrm>
              <a:off x="2426" y="2745"/>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75" name="组合 174"/>
          <p:cNvGrpSpPr/>
          <p:nvPr/>
        </p:nvGrpSpPr>
        <p:grpSpPr>
          <a:xfrm>
            <a:off x="6216471" y="2722857"/>
            <a:ext cx="330562" cy="359730"/>
            <a:chOff x="4873628" y="1965320"/>
            <a:chExt cx="269874" cy="293687"/>
          </a:xfrm>
          <a:solidFill>
            <a:sysClr val="window" lastClr="FFFFFF"/>
          </a:solidFill>
        </p:grpSpPr>
        <p:sp>
          <p:nvSpPr>
            <p:cNvPr id="176" name="Freeform 502"/>
            <p:cNvSpPr>
              <a:spLocks/>
            </p:cNvSpPr>
            <p:nvPr/>
          </p:nvSpPr>
          <p:spPr bwMode="auto">
            <a:xfrm>
              <a:off x="4873628" y="2127243"/>
              <a:ext cx="112713" cy="131762"/>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7" name="Freeform 503"/>
            <p:cNvSpPr>
              <a:spLocks/>
            </p:cNvSpPr>
            <p:nvPr/>
          </p:nvSpPr>
          <p:spPr bwMode="auto">
            <a:xfrm>
              <a:off x="4884746" y="1973256"/>
              <a:ext cx="41275" cy="146049"/>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8" name="Freeform 504"/>
            <p:cNvSpPr>
              <a:spLocks/>
            </p:cNvSpPr>
            <p:nvPr/>
          </p:nvSpPr>
          <p:spPr bwMode="auto">
            <a:xfrm>
              <a:off x="4940314" y="1965320"/>
              <a:ext cx="177801" cy="293687"/>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9"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8120990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92"/>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91"/>
                                            </p:tgtEl>
                                            <p:attrNameLst>
                                              <p:attrName>style.visibility</p:attrName>
                                            </p:attrNameLst>
                                          </p:cBhvr>
                                          <p:to>
                                            <p:strVal val="visible"/>
                                          </p:to>
                                        </p:set>
                                        <p:anim calcmode="lin" valueType="num" p14:bounceEnd="50000">
                                          <p:cBhvr additive="base">
                                            <p:cTn id="14" dur="500" fill="hold"/>
                                            <p:tgtEl>
                                              <p:spTgt spid="91"/>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9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98"/>
                                            </p:tgtEl>
                                            <p:attrNameLst>
                                              <p:attrName>style.visibility</p:attrName>
                                            </p:attrNameLst>
                                          </p:cBhvr>
                                          <p:to>
                                            <p:strVal val="visible"/>
                                          </p:to>
                                        </p:set>
                                        <p:animEffect transition="in" filter="barn(outVertical)">
                                          <p:cBhvr>
                                            <p:cTn id="19" dur="700"/>
                                            <p:tgtEl>
                                              <p:spTgt spid="98"/>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1000" fill="hold"/>
                                            <p:tgtEl>
                                              <p:spTgt spid="109"/>
                                            </p:tgtEl>
                                            <p:attrNameLst>
                                              <p:attrName>ppt_w</p:attrName>
                                            </p:attrNameLst>
                                          </p:cBhvr>
                                          <p:tavLst>
                                            <p:tav tm="0">
                                              <p:val>
                                                <p:strVal val="#ppt_w+.3"/>
                                              </p:val>
                                            </p:tav>
                                            <p:tav tm="100000">
                                              <p:val>
                                                <p:strVal val="#ppt_w"/>
                                              </p:val>
                                            </p:tav>
                                          </p:tavLst>
                                        </p:anim>
                                        <p:anim calcmode="lin" valueType="num">
                                          <p:cBhvr>
                                            <p:cTn id="23" dur="1000" fill="hold"/>
                                            <p:tgtEl>
                                              <p:spTgt spid="109"/>
                                            </p:tgtEl>
                                            <p:attrNameLst>
                                              <p:attrName>ppt_h</p:attrName>
                                            </p:attrNameLst>
                                          </p:cBhvr>
                                          <p:tavLst>
                                            <p:tav tm="0">
                                              <p:val>
                                                <p:strVal val="#ppt_h"/>
                                              </p:val>
                                            </p:tav>
                                            <p:tav tm="100000">
                                              <p:val>
                                                <p:strVal val="#ppt_h"/>
                                              </p:val>
                                            </p:tav>
                                          </p:tavLst>
                                        </p:anim>
                                        <p:animEffect transition="in" filter="fade">
                                          <p:cBhvr>
                                            <p:cTn id="24" dur="1000"/>
                                            <p:tgtEl>
                                              <p:spTgt spid="109"/>
                                            </p:tgtEl>
                                          </p:cBhvr>
                                        </p:animEffect>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115"/>
                                            </p:tgtEl>
                                            <p:attrNameLst>
                                              <p:attrName>style.visibility</p:attrName>
                                            </p:attrNameLst>
                                          </p:cBhvr>
                                          <p:to>
                                            <p:strVal val="visible"/>
                                          </p:to>
                                        </p:set>
                                        <p:animEffect transition="in" filter="fade">
                                          <p:cBhvr>
                                            <p:cTn id="28" dur="700"/>
                                            <p:tgtEl>
                                              <p:spTgt spid="115"/>
                                            </p:tgtEl>
                                          </p:cBhvr>
                                        </p:animEffect>
                                        <p:anim calcmode="lin" valueType="num">
                                          <p:cBhvr>
                                            <p:cTn id="29" dur="700" fill="hold"/>
                                            <p:tgtEl>
                                              <p:spTgt spid="115"/>
                                            </p:tgtEl>
                                            <p:attrNameLst>
                                              <p:attrName>ppt_x</p:attrName>
                                            </p:attrNameLst>
                                          </p:cBhvr>
                                          <p:tavLst>
                                            <p:tav tm="0">
                                              <p:val>
                                                <p:strVal val="#ppt_x"/>
                                              </p:val>
                                            </p:tav>
                                            <p:tav tm="100000">
                                              <p:val>
                                                <p:strVal val="#ppt_x"/>
                                              </p:val>
                                            </p:tav>
                                          </p:tavLst>
                                        </p:anim>
                                        <p:anim calcmode="lin" valueType="num">
                                          <p:cBhvr>
                                            <p:cTn id="30" dur="700" fill="hold"/>
                                            <p:tgtEl>
                                              <p:spTgt spid="115"/>
                                            </p:tgtEl>
                                            <p:attrNameLst>
                                              <p:attrName>ppt_y</p:attrName>
                                            </p:attrNameLst>
                                          </p:cBhvr>
                                          <p:tavLst>
                                            <p:tav tm="0">
                                              <p:val>
                                                <p:strVal val="#ppt_y+.1"/>
                                              </p:val>
                                            </p:tav>
                                            <p:tav tm="100000">
                                              <p:val>
                                                <p:strVal val="#ppt_y"/>
                                              </p:val>
                                            </p:tav>
                                          </p:tavLst>
                                        </p:anim>
                                      </p:childTnLst>
                                    </p:cTn>
                                  </p:par>
                                </p:childTnLst>
                              </p:cTn>
                            </p:par>
                            <p:par>
                              <p:cTn id="31" fill="hold">
                                <p:stCondLst>
                                  <p:cond delay="2700"/>
                                </p:stCondLst>
                                <p:childTnLst>
                                  <p:par>
                                    <p:cTn id="32" presetID="10" presetClass="entr" presetSubtype="0" fill="hold" nodeType="afterEffect">
                                      <p:stCondLst>
                                        <p:cond delay="0"/>
                                      </p:stCondLst>
                                      <p:childTnLst>
                                        <p:set>
                                          <p:cBhvr>
                                            <p:cTn id="33" dur="1" fill="hold">
                                              <p:stCondLst>
                                                <p:cond delay="0"/>
                                              </p:stCondLst>
                                            </p:cTn>
                                            <p:tgtEl>
                                              <p:spTgt spid="134"/>
                                            </p:tgtEl>
                                            <p:attrNameLst>
                                              <p:attrName>style.visibility</p:attrName>
                                            </p:attrNameLst>
                                          </p:cBhvr>
                                          <p:to>
                                            <p:strVal val="visible"/>
                                          </p:to>
                                        </p:set>
                                        <p:animEffect transition="in" filter="fade">
                                          <p:cBhvr>
                                            <p:cTn id="34" dur="500"/>
                                            <p:tgtEl>
                                              <p:spTgt spid="13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2"/>
                                            </p:tgtEl>
                                            <p:attrNameLst>
                                              <p:attrName>style.visibility</p:attrName>
                                            </p:attrNameLst>
                                          </p:cBhvr>
                                          <p:to>
                                            <p:strVal val="visible"/>
                                          </p:to>
                                        </p:set>
                                        <p:animEffect transition="in" filter="fade">
                                          <p:cBhvr>
                                            <p:cTn id="37" dur="500"/>
                                            <p:tgtEl>
                                              <p:spTgt spid="13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3"/>
                                            </p:tgtEl>
                                            <p:attrNameLst>
                                              <p:attrName>style.visibility</p:attrName>
                                            </p:attrNameLst>
                                          </p:cBhvr>
                                          <p:to>
                                            <p:strVal val="visible"/>
                                          </p:to>
                                        </p:set>
                                        <p:animEffect transition="in" filter="fade">
                                          <p:cBhvr>
                                            <p:cTn id="40" dur="500"/>
                                            <p:tgtEl>
                                              <p:spTgt spid="133"/>
                                            </p:tgtEl>
                                          </p:cBhvr>
                                        </p:animEffect>
                                      </p:childTnLst>
                                    </p:cTn>
                                  </p:par>
                                  <p:par>
                                    <p:cTn id="41" presetID="8" presetClass="emph" presetSubtype="0" fill="hold" nodeType="withEffect">
                                      <p:stCondLst>
                                        <p:cond delay="0"/>
                                      </p:stCondLst>
                                      <p:childTnLst>
                                        <p:animRot by="21600000">
                                          <p:cBhvr>
                                            <p:cTn id="42" dur="2100" fill="hold"/>
                                            <p:tgtEl>
                                              <p:spTgt spid="134"/>
                                            </p:tgtEl>
                                            <p:attrNameLst>
                                              <p:attrName>r</p:attrName>
                                            </p:attrNameLst>
                                          </p:cBhvr>
                                        </p:animRot>
                                      </p:childTnLst>
                                    </p:cTn>
                                  </p:par>
                                  <p:par>
                                    <p:cTn id="43" presetID="8" presetClass="emph" presetSubtype="0" fill="hold" grpId="1" nodeType="withEffect">
                                      <p:stCondLst>
                                        <p:cond delay="0"/>
                                      </p:stCondLst>
                                      <p:childTnLst>
                                        <p:animRot by="21600000">
                                          <p:cBhvr>
                                            <p:cTn id="44" dur="2100" fill="hold"/>
                                            <p:tgtEl>
                                              <p:spTgt spid="132"/>
                                            </p:tgtEl>
                                            <p:attrNameLst>
                                              <p:attrName>r</p:attrName>
                                            </p:attrNameLst>
                                          </p:cBhvr>
                                        </p:animRot>
                                      </p:childTnLst>
                                    </p:cTn>
                                  </p:par>
                                  <p:par>
                                    <p:cTn id="45" presetID="8" presetClass="emph" presetSubtype="0" fill="hold" grpId="1" nodeType="withEffect">
                                      <p:stCondLst>
                                        <p:cond delay="0"/>
                                      </p:stCondLst>
                                      <p:childTnLst>
                                        <p:animRot by="21600000">
                                          <p:cBhvr>
                                            <p:cTn id="46" dur="2100" fill="hold"/>
                                            <p:tgtEl>
                                              <p:spTgt spid="133"/>
                                            </p:tgtEl>
                                            <p:attrNameLst>
                                              <p:attrName>r</p:attrName>
                                            </p:attrNameLst>
                                          </p:cBhvr>
                                        </p:animRot>
                                      </p:childTnLst>
                                    </p:cTn>
                                  </p:par>
                                  <p:par>
                                    <p:cTn id="47" presetID="2" presetClass="entr" presetSubtype="4" accel="70000" fill="hold" nodeType="withEffect" p14:presetBounceEnd="40000">
                                      <p:stCondLst>
                                        <p:cond delay="500"/>
                                      </p:stCondLst>
                                      <p:childTnLst>
                                        <p:set>
                                          <p:cBhvr>
                                            <p:cTn id="48" dur="1" fill="hold">
                                              <p:stCondLst>
                                                <p:cond delay="0"/>
                                              </p:stCondLst>
                                            </p:cTn>
                                            <p:tgtEl>
                                              <p:spTgt spid="139"/>
                                            </p:tgtEl>
                                            <p:attrNameLst>
                                              <p:attrName>style.visibility</p:attrName>
                                            </p:attrNameLst>
                                          </p:cBhvr>
                                          <p:to>
                                            <p:strVal val="visible"/>
                                          </p:to>
                                        </p:set>
                                        <p:anim calcmode="lin" valueType="num" p14:bounceEnd="40000">
                                          <p:cBhvr additive="base">
                                            <p:cTn id="49" dur="500" fill="hold"/>
                                            <p:tgtEl>
                                              <p:spTgt spid="139"/>
                                            </p:tgtEl>
                                            <p:attrNameLst>
                                              <p:attrName>ppt_x</p:attrName>
                                            </p:attrNameLst>
                                          </p:cBhvr>
                                          <p:tavLst>
                                            <p:tav tm="0">
                                              <p:val>
                                                <p:strVal val="#ppt_x"/>
                                              </p:val>
                                            </p:tav>
                                            <p:tav tm="100000">
                                              <p:val>
                                                <p:strVal val="#ppt_x"/>
                                              </p:val>
                                            </p:tav>
                                          </p:tavLst>
                                        </p:anim>
                                        <p:anim calcmode="lin" valueType="num" p14:bounceEnd="40000">
                                          <p:cBhvr additive="base">
                                            <p:cTn id="50" dur="500" fill="hold"/>
                                            <p:tgtEl>
                                              <p:spTgt spid="139"/>
                                            </p:tgtEl>
                                            <p:attrNameLst>
                                              <p:attrName>ppt_y</p:attrName>
                                            </p:attrNameLst>
                                          </p:cBhvr>
                                          <p:tavLst>
                                            <p:tav tm="0">
                                              <p:val>
                                                <p:strVal val="1+#ppt_h/2"/>
                                              </p:val>
                                            </p:tav>
                                            <p:tav tm="100000">
                                              <p:val>
                                                <p:strVal val="#ppt_y"/>
                                              </p:val>
                                            </p:tav>
                                          </p:tavLst>
                                        </p:anim>
                                      </p:childTnLst>
                                    </p:cTn>
                                  </p:par>
                                  <p:par>
                                    <p:cTn id="51" presetID="2" presetClass="entr" presetSubtype="4" accel="70000" fill="hold" nodeType="withEffect" p14:presetBounceEnd="40000">
                                      <p:stCondLst>
                                        <p:cond delay="700"/>
                                      </p:stCondLst>
                                      <p:childTnLst>
                                        <p:set>
                                          <p:cBhvr>
                                            <p:cTn id="52" dur="1" fill="hold">
                                              <p:stCondLst>
                                                <p:cond delay="0"/>
                                              </p:stCondLst>
                                            </p:cTn>
                                            <p:tgtEl>
                                              <p:spTgt spid="144"/>
                                            </p:tgtEl>
                                            <p:attrNameLst>
                                              <p:attrName>style.visibility</p:attrName>
                                            </p:attrNameLst>
                                          </p:cBhvr>
                                          <p:to>
                                            <p:strVal val="visible"/>
                                          </p:to>
                                        </p:set>
                                        <p:anim calcmode="lin" valueType="num" p14:bounceEnd="40000">
                                          <p:cBhvr additive="base">
                                            <p:cTn id="53" dur="500" fill="hold"/>
                                            <p:tgtEl>
                                              <p:spTgt spid="144"/>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144"/>
                                            </p:tgtEl>
                                            <p:attrNameLst>
                                              <p:attrName>ppt_y</p:attrName>
                                            </p:attrNameLst>
                                          </p:cBhvr>
                                          <p:tavLst>
                                            <p:tav tm="0">
                                              <p:val>
                                                <p:strVal val="1+#ppt_h/2"/>
                                              </p:val>
                                            </p:tav>
                                            <p:tav tm="100000">
                                              <p:val>
                                                <p:strVal val="#ppt_y"/>
                                              </p:val>
                                            </p:tav>
                                          </p:tavLst>
                                        </p:anim>
                                      </p:childTnLst>
                                    </p:cTn>
                                  </p:par>
                                  <p:par>
                                    <p:cTn id="55" presetID="2" presetClass="entr" presetSubtype="4" accel="70000" fill="hold" nodeType="withEffect" p14:presetBounceEnd="40000">
                                      <p:stCondLst>
                                        <p:cond delay="700"/>
                                      </p:stCondLst>
                                      <p:childTnLst>
                                        <p:set>
                                          <p:cBhvr>
                                            <p:cTn id="56" dur="1" fill="hold">
                                              <p:stCondLst>
                                                <p:cond delay="0"/>
                                              </p:stCondLst>
                                            </p:cTn>
                                            <p:tgtEl>
                                              <p:spTgt spid="99"/>
                                            </p:tgtEl>
                                            <p:attrNameLst>
                                              <p:attrName>style.visibility</p:attrName>
                                            </p:attrNameLst>
                                          </p:cBhvr>
                                          <p:to>
                                            <p:strVal val="visible"/>
                                          </p:to>
                                        </p:set>
                                        <p:anim calcmode="lin" valueType="num" p14:bounceEnd="40000">
                                          <p:cBhvr additive="base">
                                            <p:cTn id="57" dur="500" fill="hold"/>
                                            <p:tgtEl>
                                              <p:spTgt spid="99"/>
                                            </p:tgtEl>
                                            <p:attrNameLst>
                                              <p:attrName>ppt_x</p:attrName>
                                            </p:attrNameLst>
                                          </p:cBhvr>
                                          <p:tavLst>
                                            <p:tav tm="0">
                                              <p:val>
                                                <p:strVal val="#ppt_x"/>
                                              </p:val>
                                            </p:tav>
                                            <p:tav tm="100000">
                                              <p:val>
                                                <p:strVal val="#ppt_x"/>
                                              </p:val>
                                            </p:tav>
                                          </p:tavLst>
                                        </p:anim>
                                        <p:anim calcmode="lin" valueType="num" p14:bounceEnd="40000">
                                          <p:cBhvr additive="base">
                                            <p:cTn id="58" dur="500" fill="hold"/>
                                            <p:tgtEl>
                                              <p:spTgt spid="99"/>
                                            </p:tgtEl>
                                            <p:attrNameLst>
                                              <p:attrName>ppt_y</p:attrName>
                                            </p:attrNameLst>
                                          </p:cBhvr>
                                          <p:tavLst>
                                            <p:tav tm="0">
                                              <p:val>
                                                <p:strVal val="1+#ppt_h/2"/>
                                              </p:val>
                                            </p:tav>
                                            <p:tav tm="100000">
                                              <p:val>
                                                <p:strVal val="#ppt_y"/>
                                              </p:val>
                                            </p:tav>
                                          </p:tavLst>
                                        </p:anim>
                                      </p:childTnLst>
                                    </p:cTn>
                                  </p:par>
                                  <p:par>
                                    <p:cTn id="59" presetID="2" presetClass="entr" presetSubtype="4" accel="70000" fill="hold" nodeType="withEffect" p14:presetBounceEnd="40000">
                                      <p:stCondLst>
                                        <p:cond delay="900"/>
                                      </p:stCondLst>
                                      <p:childTnLst>
                                        <p:set>
                                          <p:cBhvr>
                                            <p:cTn id="60" dur="1" fill="hold">
                                              <p:stCondLst>
                                                <p:cond delay="0"/>
                                              </p:stCondLst>
                                            </p:cTn>
                                            <p:tgtEl>
                                              <p:spTgt spid="104"/>
                                            </p:tgtEl>
                                            <p:attrNameLst>
                                              <p:attrName>style.visibility</p:attrName>
                                            </p:attrNameLst>
                                          </p:cBhvr>
                                          <p:to>
                                            <p:strVal val="visible"/>
                                          </p:to>
                                        </p:set>
                                        <p:anim calcmode="lin" valueType="num" p14:bounceEnd="40000">
                                          <p:cBhvr additive="base">
                                            <p:cTn id="61" dur="500" fill="hold"/>
                                            <p:tgtEl>
                                              <p:spTgt spid="104"/>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104"/>
                                            </p:tgtEl>
                                            <p:attrNameLst>
                                              <p:attrName>ppt_y</p:attrName>
                                            </p:attrNameLst>
                                          </p:cBhvr>
                                          <p:tavLst>
                                            <p:tav tm="0">
                                              <p:val>
                                                <p:strVal val="1+#ppt_h/2"/>
                                              </p:val>
                                            </p:tav>
                                            <p:tav tm="100000">
                                              <p:val>
                                                <p:strVal val="#ppt_y"/>
                                              </p:val>
                                            </p:tav>
                                          </p:tavLst>
                                        </p:anim>
                                      </p:childTnLst>
                                    </p:cTn>
                                  </p:par>
                                </p:childTnLst>
                              </p:cTn>
                            </p:par>
                            <p:par>
                              <p:cTn id="63" fill="hold">
                                <p:stCondLst>
                                  <p:cond delay="4800"/>
                                </p:stCondLst>
                                <p:childTnLst>
                                  <p:par>
                                    <p:cTn id="64" presetID="1" presetClass="entr" presetSubtype="0" fill="hold" nodeType="afterEffect">
                                      <p:stCondLst>
                                        <p:cond delay="400"/>
                                      </p:stCondLst>
                                      <p:childTnLst>
                                        <p:set>
                                          <p:cBhvr>
                                            <p:cTn id="65" dur="1" fill="hold">
                                              <p:stCondLst>
                                                <p:cond delay="0"/>
                                              </p:stCondLst>
                                            </p:cTn>
                                            <p:tgtEl>
                                              <p:spTgt spid="161"/>
                                            </p:tgtEl>
                                            <p:attrNameLst>
                                              <p:attrName>style.visibility</p:attrName>
                                            </p:attrNameLst>
                                          </p:cBhvr>
                                          <p:to>
                                            <p:strVal val="visible"/>
                                          </p:to>
                                        </p:set>
                                      </p:childTnLst>
                                    </p:cTn>
                                  </p:par>
                                </p:childTnLst>
                              </p:cTn>
                            </p:par>
                            <p:par>
                              <p:cTn id="66" fill="hold">
                                <p:stCondLst>
                                  <p:cond delay="5200"/>
                                </p:stCondLst>
                                <p:childTnLst>
                                  <p:par>
                                    <p:cTn id="67" presetID="26" presetClass="emph" presetSubtype="0" fill="hold" nodeType="afterEffect">
                                      <p:stCondLst>
                                        <p:cond delay="0"/>
                                      </p:stCondLst>
                                      <p:childTnLst>
                                        <p:animEffect transition="out" filter="fade">
                                          <p:cBhvr>
                                            <p:cTn id="68" dur="500" tmFilter="0, 0; .2, .5; .8, .5; 1, 0"/>
                                            <p:tgtEl>
                                              <p:spTgt spid="161"/>
                                            </p:tgtEl>
                                          </p:cBhvr>
                                        </p:animEffect>
                                        <p:animScale>
                                          <p:cBhvr>
                                            <p:cTn id="69" dur="250" autoRev="1" fill="hold"/>
                                            <p:tgtEl>
                                              <p:spTgt spid="161"/>
                                            </p:tgtEl>
                                          </p:cBhvr>
                                          <p:by x="105000" y="105000"/>
                                        </p:animScale>
                                      </p:childTnLst>
                                    </p:cTn>
                                  </p:par>
                                </p:childTnLst>
                              </p:cTn>
                            </p:par>
                            <p:par>
                              <p:cTn id="70" fill="hold">
                                <p:stCondLst>
                                  <p:cond delay="5700"/>
                                </p:stCondLst>
                                <p:childTnLst>
                                  <p:par>
                                    <p:cTn id="71" presetID="16" presetClass="entr" presetSubtype="37" fill="hold" nodeType="afterEffect">
                                      <p:stCondLst>
                                        <p:cond delay="0"/>
                                      </p:stCondLst>
                                      <p:childTnLst>
                                        <p:set>
                                          <p:cBhvr>
                                            <p:cTn id="72" dur="1" fill="hold">
                                              <p:stCondLst>
                                                <p:cond delay="0"/>
                                              </p:stCondLst>
                                            </p:cTn>
                                            <p:tgtEl>
                                              <p:spTgt spid="149"/>
                                            </p:tgtEl>
                                            <p:attrNameLst>
                                              <p:attrName>style.visibility</p:attrName>
                                            </p:attrNameLst>
                                          </p:cBhvr>
                                          <p:to>
                                            <p:strVal val="visible"/>
                                          </p:to>
                                        </p:set>
                                        <p:animEffect transition="in" filter="barn(outVertical)">
                                          <p:cBhvr>
                                            <p:cTn id="73" dur="500"/>
                                            <p:tgtEl>
                                              <p:spTgt spid="149"/>
                                            </p:tgtEl>
                                          </p:cBhvr>
                                        </p:animEffect>
                                      </p:childTnLst>
                                    </p:cTn>
                                  </p:par>
                                </p:childTnLst>
                              </p:cTn>
                            </p:par>
                            <p:par>
                              <p:cTn id="74" fill="hold">
                                <p:stCondLst>
                                  <p:cond delay="6200"/>
                                </p:stCondLst>
                                <p:childTnLst>
                                  <p:par>
                                    <p:cTn id="75" presetID="1" presetClass="entr" presetSubtype="0" fill="hold" nodeType="afterEffect">
                                      <p:stCondLst>
                                        <p:cond delay="300"/>
                                      </p:stCondLst>
                                      <p:childTnLst>
                                        <p:set>
                                          <p:cBhvr>
                                            <p:cTn id="76" dur="1" fill="hold">
                                              <p:stCondLst>
                                                <p:cond delay="0"/>
                                              </p:stCondLst>
                                            </p:cTn>
                                            <p:tgtEl>
                                              <p:spTgt spid="175"/>
                                            </p:tgtEl>
                                            <p:attrNameLst>
                                              <p:attrName>style.visibility</p:attrName>
                                            </p:attrNameLst>
                                          </p:cBhvr>
                                          <p:to>
                                            <p:strVal val="visible"/>
                                          </p:to>
                                        </p:set>
                                      </p:childTnLst>
                                    </p:cTn>
                                  </p:par>
                                </p:childTnLst>
                              </p:cTn>
                            </p:par>
                            <p:par>
                              <p:cTn id="77" fill="hold">
                                <p:stCondLst>
                                  <p:cond delay="6500"/>
                                </p:stCondLst>
                                <p:childTnLst>
                                  <p:par>
                                    <p:cTn id="78" presetID="26" presetClass="emph" presetSubtype="0" fill="hold" nodeType="afterEffect">
                                      <p:stCondLst>
                                        <p:cond delay="0"/>
                                      </p:stCondLst>
                                      <p:childTnLst>
                                        <p:animEffect transition="out" filter="fade">
                                          <p:cBhvr>
                                            <p:cTn id="79" dur="500" tmFilter="0, 0; .2, .5; .8, .5; 1, 0"/>
                                            <p:tgtEl>
                                              <p:spTgt spid="175"/>
                                            </p:tgtEl>
                                          </p:cBhvr>
                                        </p:animEffect>
                                        <p:animScale>
                                          <p:cBhvr>
                                            <p:cTn id="80" dur="250" autoRev="1" fill="hold"/>
                                            <p:tgtEl>
                                              <p:spTgt spid="175"/>
                                            </p:tgtEl>
                                          </p:cBhvr>
                                          <p:by x="105000" y="105000"/>
                                        </p:animScale>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155"/>
                                            </p:tgtEl>
                                            <p:attrNameLst>
                                              <p:attrName>style.visibility</p:attrName>
                                            </p:attrNameLst>
                                          </p:cBhvr>
                                          <p:to>
                                            <p:strVal val="visible"/>
                                          </p:to>
                                        </p:set>
                                        <p:animEffect transition="in" filter="barn(outVertical)">
                                          <p:cBhvr>
                                            <p:cTn id="84" dur="500"/>
                                            <p:tgtEl>
                                              <p:spTgt spid="155"/>
                                            </p:tgtEl>
                                          </p:cBhvr>
                                        </p:animEffect>
                                      </p:childTnLst>
                                    </p:cTn>
                                  </p:par>
                                </p:childTnLst>
                              </p:cTn>
                            </p:par>
                            <p:par>
                              <p:cTn id="85" fill="hold">
                                <p:stCondLst>
                                  <p:cond delay="7500"/>
                                </p:stCondLst>
                                <p:childTnLst>
                                  <p:par>
                                    <p:cTn id="86" presetID="1" presetClass="entr" presetSubtype="0" fill="hold" nodeType="afterEffect">
                                      <p:stCondLst>
                                        <p:cond delay="400"/>
                                      </p:stCondLst>
                                      <p:childTnLst>
                                        <p:set>
                                          <p:cBhvr>
                                            <p:cTn id="87" dur="1" fill="hold">
                                              <p:stCondLst>
                                                <p:cond delay="0"/>
                                              </p:stCondLst>
                                            </p:cTn>
                                            <p:tgtEl>
                                              <p:spTgt spid="172"/>
                                            </p:tgtEl>
                                            <p:attrNameLst>
                                              <p:attrName>style.visibility</p:attrName>
                                            </p:attrNameLst>
                                          </p:cBhvr>
                                          <p:to>
                                            <p:strVal val="visible"/>
                                          </p:to>
                                        </p:set>
                                      </p:childTnLst>
                                    </p:cTn>
                                  </p:par>
                                </p:childTnLst>
                              </p:cTn>
                            </p:par>
                            <p:par>
                              <p:cTn id="88" fill="hold">
                                <p:stCondLst>
                                  <p:cond delay="7900"/>
                                </p:stCondLst>
                                <p:childTnLst>
                                  <p:par>
                                    <p:cTn id="89" presetID="26" presetClass="emph" presetSubtype="0" fill="hold" nodeType="afterEffect">
                                      <p:stCondLst>
                                        <p:cond delay="0"/>
                                      </p:stCondLst>
                                      <p:childTnLst>
                                        <p:animEffect transition="out" filter="fade">
                                          <p:cBhvr>
                                            <p:cTn id="90" dur="500" tmFilter="0, 0; .2, .5; .8, .5; 1, 0"/>
                                            <p:tgtEl>
                                              <p:spTgt spid="172"/>
                                            </p:tgtEl>
                                          </p:cBhvr>
                                        </p:animEffect>
                                        <p:animScale>
                                          <p:cBhvr>
                                            <p:cTn id="91" dur="250" autoRev="1" fill="hold"/>
                                            <p:tgtEl>
                                              <p:spTgt spid="172"/>
                                            </p:tgtEl>
                                          </p:cBhvr>
                                          <p:by x="105000" y="105000"/>
                                        </p:animScale>
                                      </p:childTnLst>
                                    </p:cTn>
                                  </p:par>
                                </p:childTnLst>
                              </p:cTn>
                            </p:par>
                            <p:par>
                              <p:cTn id="92" fill="hold">
                                <p:stCondLst>
                                  <p:cond delay="8400"/>
                                </p:stCondLst>
                                <p:childTnLst>
                                  <p:par>
                                    <p:cTn id="93" presetID="16" presetClass="entr" presetSubtype="37" fill="hold" nodeType="afterEffect">
                                      <p:stCondLst>
                                        <p:cond delay="0"/>
                                      </p:stCondLst>
                                      <p:childTnLst>
                                        <p:set>
                                          <p:cBhvr>
                                            <p:cTn id="94" dur="1" fill="hold">
                                              <p:stCondLst>
                                                <p:cond delay="0"/>
                                              </p:stCondLst>
                                            </p:cTn>
                                            <p:tgtEl>
                                              <p:spTgt spid="152"/>
                                            </p:tgtEl>
                                            <p:attrNameLst>
                                              <p:attrName>style.visibility</p:attrName>
                                            </p:attrNameLst>
                                          </p:cBhvr>
                                          <p:to>
                                            <p:strVal val="visible"/>
                                          </p:to>
                                        </p:set>
                                        <p:animEffect transition="in" filter="barn(outVertical)">
                                          <p:cBhvr>
                                            <p:cTn id="95" dur="500"/>
                                            <p:tgtEl>
                                              <p:spTgt spid="152"/>
                                            </p:tgtEl>
                                          </p:cBhvr>
                                        </p:animEffect>
                                      </p:childTnLst>
                                    </p:cTn>
                                  </p:par>
                                </p:childTnLst>
                              </p:cTn>
                            </p:par>
                            <p:par>
                              <p:cTn id="96" fill="hold">
                                <p:stCondLst>
                                  <p:cond delay="8900"/>
                                </p:stCondLst>
                                <p:childTnLst>
                                  <p:par>
                                    <p:cTn id="97" presetID="1" presetClass="entr" presetSubtype="0" fill="hold" nodeType="afterEffect">
                                      <p:stCondLst>
                                        <p:cond delay="300"/>
                                      </p:stCondLst>
                                      <p:childTnLst>
                                        <p:set>
                                          <p:cBhvr>
                                            <p:cTn id="98" dur="1" fill="hold">
                                              <p:stCondLst>
                                                <p:cond delay="0"/>
                                              </p:stCondLst>
                                            </p:cTn>
                                            <p:tgtEl>
                                              <p:spTgt spid="166"/>
                                            </p:tgtEl>
                                            <p:attrNameLst>
                                              <p:attrName>style.visibility</p:attrName>
                                            </p:attrNameLst>
                                          </p:cBhvr>
                                          <p:to>
                                            <p:strVal val="visible"/>
                                          </p:to>
                                        </p:set>
                                      </p:childTnLst>
                                    </p:cTn>
                                  </p:par>
                                </p:childTnLst>
                              </p:cTn>
                            </p:par>
                            <p:par>
                              <p:cTn id="99" fill="hold">
                                <p:stCondLst>
                                  <p:cond delay="9200"/>
                                </p:stCondLst>
                                <p:childTnLst>
                                  <p:par>
                                    <p:cTn id="100" presetID="26" presetClass="emph" presetSubtype="0" fill="hold" nodeType="afterEffect">
                                      <p:stCondLst>
                                        <p:cond delay="0"/>
                                      </p:stCondLst>
                                      <p:childTnLst>
                                        <p:animEffect transition="out" filter="fade">
                                          <p:cBhvr>
                                            <p:cTn id="101" dur="500" tmFilter="0, 0; .2, .5; .8, .5; 1, 0"/>
                                            <p:tgtEl>
                                              <p:spTgt spid="166"/>
                                            </p:tgtEl>
                                          </p:cBhvr>
                                        </p:animEffect>
                                        <p:animScale>
                                          <p:cBhvr>
                                            <p:cTn id="102" dur="250" autoRev="1" fill="hold"/>
                                            <p:tgtEl>
                                              <p:spTgt spid="166"/>
                                            </p:tgtEl>
                                          </p:cBhvr>
                                          <p:by x="105000" y="105000"/>
                                        </p:animScale>
                                      </p:childTnLst>
                                    </p:cTn>
                                  </p:par>
                                </p:childTnLst>
                              </p:cTn>
                            </p:par>
                            <p:par>
                              <p:cTn id="103" fill="hold">
                                <p:stCondLst>
                                  <p:cond delay="9700"/>
                                </p:stCondLst>
                                <p:childTnLst>
                                  <p:par>
                                    <p:cTn id="104" presetID="16" presetClass="entr" presetSubtype="37" fill="hold" nodeType="afterEffect">
                                      <p:stCondLst>
                                        <p:cond delay="0"/>
                                      </p:stCondLst>
                                      <p:childTnLst>
                                        <p:set>
                                          <p:cBhvr>
                                            <p:cTn id="105" dur="1" fill="hold">
                                              <p:stCondLst>
                                                <p:cond delay="0"/>
                                              </p:stCondLst>
                                            </p:cTn>
                                            <p:tgtEl>
                                              <p:spTgt spid="158"/>
                                            </p:tgtEl>
                                            <p:attrNameLst>
                                              <p:attrName>style.visibility</p:attrName>
                                            </p:attrNameLst>
                                          </p:cBhvr>
                                          <p:to>
                                            <p:strVal val="visible"/>
                                          </p:to>
                                        </p:set>
                                        <p:animEffect transition="in" filter="barn(outVertical)">
                                          <p:cBhvr>
                                            <p:cTn id="106"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8" grpId="0"/>
          <p:bldP spid="132" grpId="0" animBg="1"/>
          <p:bldP spid="132" grpId="1" animBg="1"/>
          <p:bldP spid="133" grpId="0" animBg="1"/>
          <p:bldP spid="133"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92"/>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91"/>
                                            </p:tgtEl>
                                            <p:attrNameLst>
                                              <p:attrName>style.visibility</p:attrName>
                                            </p:attrNameLst>
                                          </p:cBhvr>
                                          <p:to>
                                            <p:strVal val="visible"/>
                                          </p:to>
                                        </p:set>
                                        <p:anim calcmode="lin" valueType="num">
                                          <p:cBhvr additive="base">
                                            <p:cTn id="14" dur="500" fill="hold"/>
                                            <p:tgtEl>
                                              <p:spTgt spid="91"/>
                                            </p:tgtEl>
                                            <p:attrNameLst>
                                              <p:attrName>ppt_x</p:attrName>
                                            </p:attrNameLst>
                                          </p:cBhvr>
                                          <p:tavLst>
                                            <p:tav tm="0">
                                              <p:val>
                                                <p:strVal val="1+#ppt_w/2"/>
                                              </p:val>
                                            </p:tav>
                                            <p:tav tm="100000">
                                              <p:val>
                                                <p:strVal val="#ppt_x"/>
                                              </p:val>
                                            </p:tav>
                                          </p:tavLst>
                                        </p:anim>
                                        <p:anim calcmode="lin" valueType="num">
                                          <p:cBhvr additive="base">
                                            <p:cTn id="15" dur="500" fill="hold"/>
                                            <p:tgtEl>
                                              <p:spTgt spid="9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98"/>
                                            </p:tgtEl>
                                            <p:attrNameLst>
                                              <p:attrName>style.visibility</p:attrName>
                                            </p:attrNameLst>
                                          </p:cBhvr>
                                          <p:to>
                                            <p:strVal val="visible"/>
                                          </p:to>
                                        </p:set>
                                        <p:animEffect transition="in" filter="barn(outVertical)">
                                          <p:cBhvr>
                                            <p:cTn id="19" dur="700"/>
                                            <p:tgtEl>
                                              <p:spTgt spid="98"/>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1000" fill="hold"/>
                                            <p:tgtEl>
                                              <p:spTgt spid="109"/>
                                            </p:tgtEl>
                                            <p:attrNameLst>
                                              <p:attrName>ppt_w</p:attrName>
                                            </p:attrNameLst>
                                          </p:cBhvr>
                                          <p:tavLst>
                                            <p:tav tm="0">
                                              <p:val>
                                                <p:strVal val="#ppt_w+.3"/>
                                              </p:val>
                                            </p:tav>
                                            <p:tav tm="100000">
                                              <p:val>
                                                <p:strVal val="#ppt_w"/>
                                              </p:val>
                                            </p:tav>
                                          </p:tavLst>
                                        </p:anim>
                                        <p:anim calcmode="lin" valueType="num">
                                          <p:cBhvr>
                                            <p:cTn id="23" dur="1000" fill="hold"/>
                                            <p:tgtEl>
                                              <p:spTgt spid="109"/>
                                            </p:tgtEl>
                                            <p:attrNameLst>
                                              <p:attrName>ppt_h</p:attrName>
                                            </p:attrNameLst>
                                          </p:cBhvr>
                                          <p:tavLst>
                                            <p:tav tm="0">
                                              <p:val>
                                                <p:strVal val="#ppt_h"/>
                                              </p:val>
                                            </p:tav>
                                            <p:tav tm="100000">
                                              <p:val>
                                                <p:strVal val="#ppt_h"/>
                                              </p:val>
                                            </p:tav>
                                          </p:tavLst>
                                        </p:anim>
                                        <p:animEffect transition="in" filter="fade">
                                          <p:cBhvr>
                                            <p:cTn id="24" dur="1000"/>
                                            <p:tgtEl>
                                              <p:spTgt spid="109"/>
                                            </p:tgtEl>
                                          </p:cBhvr>
                                        </p:animEffect>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115"/>
                                            </p:tgtEl>
                                            <p:attrNameLst>
                                              <p:attrName>style.visibility</p:attrName>
                                            </p:attrNameLst>
                                          </p:cBhvr>
                                          <p:to>
                                            <p:strVal val="visible"/>
                                          </p:to>
                                        </p:set>
                                        <p:animEffect transition="in" filter="fade">
                                          <p:cBhvr>
                                            <p:cTn id="28" dur="700"/>
                                            <p:tgtEl>
                                              <p:spTgt spid="115"/>
                                            </p:tgtEl>
                                          </p:cBhvr>
                                        </p:animEffect>
                                        <p:anim calcmode="lin" valueType="num">
                                          <p:cBhvr>
                                            <p:cTn id="29" dur="700" fill="hold"/>
                                            <p:tgtEl>
                                              <p:spTgt spid="115"/>
                                            </p:tgtEl>
                                            <p:attrNameLst>
                                              <p:attrName>ppt_x</p:attrName>
                                            </p:attrNameLst>
                                          </p:cBhvr>
                                          <p:tavLst>
                                            <p:tav tm="0">
                                              <p:val>
                                                <p:strVal val="#ppt_x"/>
                                              </p:val>
                                            </p:tav>
                                            <p:tav tm="100000">
                                              <p:val>
                                                <p:strVal val="#ppt_x"/>
                                              </p:val>
                                            </p:tav>
                                          </p:tavLst>
                                        </p:anim>
                                        <p:anim calcmode="lin" valueType="num">
                                          <p:cBhvr>
                                            <p:cTn id="30" dur="700" fill="hold"/>
                                            <p:tgtEl>
                                              <p:spTgt spid="115"/>
                                            </p:tgtEl>
                                            <p:attrNameLst>
                                              <p:attrName>ppt_y</p:attrName>
                                            </p:attrNameLst>
                                          </p:cBhvr>
                                          <p:tavLst>
                                            <p:tav tm="0">
                                              <p:val>
                                                <p:strVal val="#ppt_y+.1"/>
                                              </p:val>
                                            </p:tav>
                                            <p:tav tm="100000">
                                              <p:val>
                                                <p:strVal val="#ppt_y"/>
                                              </p:val>
                                            </p:tav>
                                          </p:tavLst>
                                        </p:anim>
                                      </p:childTnLst>
                                    </p:cTn>
                                  </p:par>
                                </p:childTnLst>
                              </p:cTn>
                            </p:par>
                            <p:par>
                              <p:cTn id="31" fill="hold">
                                <p:stCondLst>
                                  <p:cond delay="2700"/>
                                </p:stCondLst>
                                <p:childTnLst>
                                  <p:par>
                                    <p:cTn id="32" presetID="10" presetClass="entr" presetSubtype="0" fill="hold" nodeType="afterEffect">
                                      <p:stCondLst>
                                        <p:cond delay="0"/>
                                      </p:stCondLst>
                                      <p:childTnLst>
                                        <p:set>
                                          <p:cBhvr>
                                            <p:cTn id="33" dur="1" fill="hold">
                                              <p:stCondLst>
                                                <p:cond delay="0"/>
                                              </p:stCondLst>
                                            </p:cTn>
                                            <p:tgtEl>
                                              <p:spTgt spid="134"/>
                                            </p:tgtEl>
                                            <p:attrNameLst>
                                              <p:attrName>style.visibility</p:attrName>
                                            </p:attrNameLst>
                                          </p:cBhvr>
                                          <p:to>
                                            <p:strVal val="visible"/>
                                          </p:to>
                                        </p:set>
                                        <p:animEffect transition="in" filter="fade">
                                          <p:cBhvr>
                                            <p:cTn id="34" dur="500"/>
                                            <p:tgtEl>
                                              <p:spTgt spid="13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2"/>
                                            </p:tgtEl>
                                            <p:attrNameLst>
                                              <p:attrName>style.visibility</p:attrName>
                                            </p:attrNameLst>
                                          </p:cBhvr>
                                          <p:to>
                                            <p:strVal val="visible"/>
                                          </p:to>
                                        </p:set>
                                        <p:animEffect transition="in" filter="fade">
                                          <p:cBhvr>
                                            <p:cTn id="37" dur="500"/>
                                            <p:tgtEl>
                                              <p:spTgt spid="13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3"/>
                                            </p:tgtEl>
                                            <p:attrNameLst>
                                              <p:attrName>style.visibility</p:attrName>
                                            </p:attrNameLst>
                                          </p:cBhvr>
                                          <p:to>
                                            <p:strVal val="visible"/>
                                          </p:to>
                                        </p:set>
                                        <p:animEffect transition="in" filter="fade">
                                          <p:cBhvr>
                                            <p:cTn id="40" dur="500"/>
                                            <p:tgtEl>
                                              <p:spTgt spid="133"/>
                                            </p:tgtEl>
                                          </p:cBhvr>
                                        </p:animEffect>
                                      </p:childTnLst>
                                    </p:cTn>
                                  </p:par>
                                  <p:par>
                                    <p:cTn id="41" presetID="8" presetClass="emph" presetSubtype="0" fill="hold" nodeType="withEffect">
                                      <p:stCondLst>
                                        <p:cond delay="0"/>
                                      </p:stCondLst>
                                      <p:childTnLst>
                                        <p:animRot by="21600000">
                                          <p:cBhvr>
                                            <p:cTn id="42" dur="2100" fill="hold"/>
                                            <p:tgtEl>
                                              <p:spTgt spid="134"/>
                                            </p:tgtEl>
                                            <p:attrNameLst>
                                              <p:attrName>r</p:attrName>
                                            </p:attrNameLst>
                                          </p:cBhvr>
                                        </p:animRot>
                                      </p:childTnLst>
                                    </p:cTn>
                                  </p:par>
                                  <p:par>
                                    <p:cTn id="43" presetID="8" presetClass="emph" presetSubtype="0" fill="hold" grpId="1" nodeType="withEffect">
                                      <p:stCondLst>
                                        <p:cond delay="0"/>
                                      </p:stCondLst>
                                      <p:childTnLst>
                                        <p:animRot by="21600000">
                                          <p:cBhvr>
                                            <p:cTn id="44" dur="2100" fill="hold"/>
                                            <p:tgtEl>
                                              <p:spTgt spid="132"/>
                                            </p:tgtEl>
                                            <p:attrNameLst>
                                              <p:attrName>r</p:attrName>
                                            </p:attrNameLst>
                                          </p:cBhvr>
                                        </p:animRot>
                                      </p:childTnLst>
                                    </p:cTn>
                                  </p:par>
                                  <p:par>
                                    <p:cTn id="45" presetID="8" presetClass="emph" presetSubtype="0" fill="hold" grpId="1" nodeType="withEffect">
                                      <p:stCondLst>
                                        <p:cond delay="0"/>
                                      </p:stCondLst>
                                      <p:childTnLst>
                                        <p:animRot by="21600000">
                                          <p:cBhvr>
                                            <p:cTn id="46" dur="2100" fill="hold"/>
                                            <p:tgtEl>
                                              <p:spTgt spid="133"/>
                                            </p:tgtEl>
                                            <p:attrNameLst>
                                              <p:attrName>r</p:attrName>
                                            </p:attrNameLst>
                                          </p:cBhvr>
                                        </p:animRot>
                                      </p:childTnLst>
                                    </p:cTn>
                                  </p:par>
                                  <p:par>
                                    <p:cTn id="47" presetID="2" presetClass="entr" presetSubtype="4" accel="70000" fill="hold" nodeType="withEffect">
                                      <p:stCondLst>
                                        <p:cond delay="500"/>
                                      </p:stCondLst>
                                      <p:childTnLst>
                                        <p:set>
                                          <p:cBhvr>
                                            <p:cTn id="48" dur="1" fill="hold">
                                              <p:stCondLst>
                                                <p:cond delay="0"/>
                                              </p:stCondLst>
                                            </p:cTn>
                                            <p:tgtEl>
                                              <p:spTgt spid="139"/>
                                            </p:tgtEl>
                                            <p:attrNameLst>
                                              <p:attrName>style.visibility</p:attrName>
                                            </p:attrNameLst>
                                          </p:cBhvr>
                                          <p:to>
                                            <p:strVal val="visible"/>
                                          </p:to>
                                        </p:set>
                                        <p:anim calcmode="lin" valueType="num">
                                          <p:cBhvr additive="base">
                                            <p:cTn id="49" dur="500" fill="hold"/>
                                            <p:tgtEl>
                                              <p:spTgt spid="139"/>
                                            </p:tgtEl>
                                            <p:attrNameLst>
                                              <p:attrName>ppt_x</p:attrName>
                                            </p:attrNameLst>
                                          </p:cBhvr>
                                          <p:tavLst>
                                            <p:tav tm="0">
                                              <p:val>
                                                <p:strVal val="#ppt_x"/>
                                              </p:val>
                                            </p:tav>
                                            <p:tav tm="100000">
                                              <p:val>
                                                <p:strVal val="#ppt_x"/>
                                              </p:val>
                                            </p:tav>
                                          </p:tavLst>
                                        </p:anim>
                                        <p:anim calcmode="lin" valueType="num">
                                          <p:cBhvr additive="base">
                                            <p:cTn id="50" dur="500" fill="hold"/>
                                            <p:tgtEl>
                                              <p:spTgt spid="139"/>
                                            </p:tgtEl>
                                            <p:attrNameLst>
                                              <p:attrName>ppt_y</p:attrName>
                                            </p:attrNameLst>
                                          </p:cBhvr>
                                          <p:tavLst>
                                            <p:tav tm="0">
                                              <p:val>
                                                <p:strVal val="1+#ppt_h/2"/>
                                              </p:val>
                                            </p:tav>
                                            <p:tav tm="100000">
                                              <p:val>
                                                <p:strVal val="#ppt_y"/>
                                              </p:val>
                                            </p:tav>
                                          </p:tavLst>
                                        </p:anim>
                                      </p:childTnLst>
                                    </p:cTn>
                                  </p:par>
                                  <p:par>
                                    <p:cTn id="51" presetID="2" presetClass="entr" presetSubtype="4" accel="70000" fill="hold" nodeType="withEffect">
                                      <p:stCondLst>
                                        <p:cond delay="700"/>
                                      </p:stCondLst>
                                      <p:childTnLst>
                                        <p:set>
                                          <p:cBhvr>
                                            <p:cTn id="52" dur="1" fill="hold">
                                              <p:stCondLst>
                                                <p:cond delay="0"/>
                                              </p:stCondLst>
                                            </p:cTn>
                                            <p:tgtEl>
                                              <p:spTgt spid="144"/>
                                            </p:tgtEl>
                                            <p:attrNameLst>
                                              <p:attrName>style.visibility</p:attrName>
                                            </p:attrNameLst>
                                          </p:cBhvr>
                                          <p:to>
                                            <p:strVal val="visible"/>
                                          </p:to>
                                        </p:set>
                                        <p:anim calcmode="lin" valueType="num">
                                          <p:cBhvr additive="base">
                                            <p:cTn id="53" dur="500" fill="hold"/>
                                            <p:tgtEl>
                                              <p:spTgt spid="144"/>
                                            </p:tgtEl>
                                            <p:attrNameLst>
                                              <p:attrName>ppt_x</p:attrName>
                                            </p:attrNameLst>
                                          </p:cBhvr>
                                          <p:tavLst>
                                            <p:tav tm="0">
                                              <p:val>
                                                <p:strVal val="#ppt_x"/>
                                              </p:val>
                                            </p:tav>
                                            <p:tav tm="100000">
                                              <p:val>
                                                <p:strVal val="#ppt_x"/>
                                              </p:val>
                                            </p:tav>
                                          </p:tavLst>
                                        </p:anim>
                                        <p:anim calcmode="lin" valueType="num">
                                          <p:cBhvr additive="base">
                                            <p:cTn id="54" dur="500" fill="hold"/>
                                            <p:tgtEl>
                                              <p:spTgt spid="144"/>
                                            </p:tgtEl>
                                            <p:attrNameLst>
                                              <p:attrName>ppt_y</p:attrName>
                                            </p:attrNameLst>
                                          </p:cBhvr>
                                          <p:tavLst>
                                            <p:tav tm="0">
                                              <p:val>
                                                <p:strVal val="1+#ppt_h/2"/>
                                              </p:val>
                                            </p:tav>
                                            <p:tav tm="100000">
                                              <p:val>
                                                <p:strVal val="#ppt_y"/>
                                              </p:val>
                                            </p:tav>
                                          </p:tavLst>
                                        </p:anim>
                                      </p:childTnLst>
                                    </p:cTn>
                                  </p:par>
                                  <p:par>
                                    <p:cTn id="55" presetID="2" presetClass="entr" presetSubtype="4" accel="70000" fill="hold" nodeType="withEffect">
                                      <p:stCondLst>
                                        <p:cond delay="700"/>
                                      </p:stCondLst>
                                      <p:childTnLst>
                                        <p:set>
                                          <p:cBhvr>
                                            <p:cTn id="56" dur="1" fill="hold">
                                              <p:stCondLst>
                                                <p:cond delay="0"/>
                                              </p:stCondLst>
                                            </p:cTn>
                                            <p:tgtEl>
                                              <p:spTgt spid="99"/>
                                            </p:tgtEl>
                                            <p:attrNameLst>
                                              <p:attrName>style.visibility</p:attrName>
                                            </p:attrNameLst>
                                          </p:cBhvr>
                                          <p:to>
                                            <p:strVal val="visible"/>
                                          </p:to>
                                        </p:set>
                                        <p:anim calcmode="lin" valueType="num">
                                          <p:cBhvr additive="base">
                                            <p:cTn id="57" dur="500" fill="hold"/>
                                            <p:tgtEl>
                                              <p:spTgt spid="99"/>
                                            </p:tgtEl>
                                            <p:attrNameLst>
                                              <p:attrName>ppt_x</p:attrName>
                                            </p:attrNameLst>
                                          </p:cBhvr>
                                          <p:tavLst>
                                            <p:tav tm="0">
                                              <p:val>
                                                <p:strVal val="#ppt_x"/>
                                              </p:val>
                                            </p:tav>
                                            <p:tav tm="100000">
                                              <p:val>
                                                <p:strVal val="#ppt_x"/>
                                              </p:val>
                                            </p:tav>
                                          </p:tavLst>
                                        </p:anim>
                                        <p:anim calcmode="lin" valueType="num">
                                          <p:cBhvr additive="base">
                                            <p:cTn id="58" dur="500" fill="hold"/>
                                            <p:tgtEl>
                                              <p:spTgt spid="99"/>
                                            </p:tgtEl>
                                            <p:attrNameLst>
                                              <p:attrName>ppt_y</p:attrName>
                                            </p:attrNameLst>
                                          </p:cBhvr>
                                          <p:tavLst>
                                            <p:tav tm="0">
                                              <p:val>
                                                <p:strVal val="1+#ppt_h/2"/>
                                              </p:val>
                                            </p:tav>
                                            <p:tav tm="100000">
                                              <p:val>
                                                <p:strVal val="#ppt_y"/>
                                              </p:val>
                                            </p:tav>
                                          </p:tavLst>
                                        </p:anim>
                                      </p:childTnLst>
                                    </p:cTn>
                                  </p:par>
                                  <p:par>
                                    <p:cTn id="59" presetID="2" presetClass="entr" presetSubtype="4" accel="70000" fill="hold" nodeType="withEffect">
                                      <p:stCondLst>
                                        <p:cond delay="900"/>
                                      </p:stCondLst>
                                      <p:childTnLst>
                                        <p:set>
                                          <p:cBhvr>
                                            <p:cTn id="60" dur="1" fill="hold">
                                              <p:stCondLst>
                                                <p:cond delay="0"/>
                                              </p:stCondLst>
                                            </p:cTn>
                                            <p:tgtEl>
                                              <p:spTgt spid="104"/>
                                            </p:tgtEl>
                                            <p:attrNameLst>
                                              <p:attrName>style.visibility</p:attrName>
                                            </p:attrNameLst>
                                          </p:cBhvr>
                                          <p:to>
                                            <p:strVal val="visible"/>
                                          </p:to>
                                        </p:set>
                                        <p:anim calcmode="lin" valueType="num">
                                          <p:cBhvr additive="base">
                                            <p:cTn id="61" dur="500" fill="hold"/>
                                            <p:tgtEl>
                                              <p:spTgt spid="104"/>
                                            </p:tgtEl>
                                            <p:attrNameLst>
                                              <p:attrName>ppt_x</p:attrName>
                                            </p:attrNameLst>
                                          </p:cBhvr>
                                          <p:tavLst>
                                            <p:tav tm="0">
                                              <p:val>
                                                <p:strVal val="#ppt_x"/>
                                              </p:val>
                                            </p:tav>
                                            <p:tav tm="100000">
                                              <p:val>
                                                <p:strVal val="#ppt_x"/>
                                              </p:val>
                                            </p:tav>
                                          </p:tavLst>
                                        </p:anim>
                                        <p:anim calcmode="lin" valueType="num">
                                          <p:cBhvr additive="base">
                                            <p:cTn id="62" dur="500" fill="hold"/>
                                            <p:tgtEl>
                                              <p:spTgt spid="104"/>
                                            </p:tgtEl>
                                            <p:attrNameLst>
                                              <p:attrName>ppt_y</p:attrName>
                                            </p:attrNameLst>
                                          </p:cBhvr>
                                          <p:tavLst>
                                            <p:tav tm="0">
                                              <p:val>
                                                <p:strVal val="1+#ppt_h/2"/>
                                              </p:val>
                                            </p:tav>
                                            <p:tav tm="100000">
                                              <p:val>
                                                <p:strVal val="#ppt_y"/>
                                              </p:val>
                                            </p:tav>
                                          </p:tavLst>
                                        </p:anim>
                                      </p:childTnLst>
                                    </p:cTn>
                                  </p:par>
                                </p:childTnLst>
                              </p:cTn>
                            </p:par>
                            <p:par>
                              <p:cTn id="63" fill="hold">
                                <p:stCondLst>
                                  <p:cond delay="4800"/>
                                </p:stCondLst>
                                <p:childTnLst>
                                  <p:par>
                                    <p:cTn id="64" presetID="1" presetClass="entr" presetSubtype="0" fill="hold" nodeType="afterEffect">
                                      <p:stCondLst>
                                        <p:cond delay="400"/>
                                      </p:stCondLst>
                                      <p:childTnLst>
                                        <p:set>
                                          <p:cBhvr>
                                            <p:cTn id="65" dur="1" fill="hold">
                                              <p:stCondLst>
                                                <p:cond delay="0"/>
                                              </p:stCondLst>
                                            </p:cTn>
                                            <p:tgtEl>
                                              <p:spTgt spid="161"/>
                                            </p:tgtEl>
                                            <p:attrNameLst>
                                              <p:attrName>style.visibility</p:attrName>
                                            </p:attrNameLst>
                                          </p:cBhvr>
                                          <p:to>
                                            <p:strVal val="visible"/>
                                          </p:to>
                                        </p:set>
                                      </p:childTnLst>
                                    </p:cTn>
                                  </p:par>
                                </p:childTnLst>
                              </p:cTn>
                            </p:par>
                            <p:par>
                              <p:cTn id="66" fill="hold">
                                <p:stCondLst>
                                  <p:cond delay="5200"/>
                                </p:stCondLst>
                                <p:childTnLst>
                                  <p:par>
                                    <p:cTn id="67" presetID="26" presetClass="emph" presetSubtype="0" fill="hold" nodeType="afterEffect">
                                      <p:stCondLst>
                                        <p:cond delay="0"/>
                                      </p:stCondLst>
                                      <p:childTnLst>
                                        <p:animEffect transition="out" filter="fade">
                                          <p:cBhvr>
                                            <p:cTn id="68" dur="500" tmFilter="0, 0; .2, .5; .8, .5; 1, 0"/>
                                            <p:tgtEl>
                                              <p:spTgt spid="161"/>
                                            </p:tgtEl>
                                          </p:cBhvr>
                                        </p:animEffect>
                                        <p:animScale>
                                          <p:cBhvr>
                                            <p:cTn id="69" dur="250" autoRev="1" fill="hold"/>
                                            <p:tgtEl>
                                              <p:spTgt spid="161"/>
                                            </p:tgtEl>
                                          </p:cBhvr>
                                          <p:by x="105000" y="105000"/>
                                        </p:animScale>
                                      </p:childTnLst>
                                    </p:cTn>
                                  </p:par>
                                </p:childTnLst>
                              </p:cTn>
                            </p:par>
                            <p:par>
                              <p:cTn id="70" fill="hold">
                                <p:stCondLst>
                                  <p:cond delay="5700"/>
                                </p:stCondLst>
                                <p:childTnLst>
                                  <p:par>
                                    <p:cTn id="71" presetID="16" presetClass="entr" presetSubtype="37" fill="hold" nodeType="afterEffect">
                                      <p:stCondLst>
                                        <p:cond delay="0"/>
                                      </p:stCondLst>
                                      <p:childTnLst>
                                        <p:set>
                                          <p:cBhvr>
                                            <p:cTn id="72" dur="1" fill="hold">
                                              <p:stCondLst>
                                                <p:cond delay="0"/>
                                              </p:stCondLst>
                                            </p:cTn>
                                            <p:tgtEl>
                                              <p:spTgt spid="149"/>
                                            </p:tgtEl>
                                            <p:attrNameLst>
                                              <p:attrName>style.visibility</p:attrName>
                                            </p:attrNameLst>
                                          </p:cBhvr>
                                          <p:to>
                                            <p:strVal val="visible"/>
                                          </p:to>
                                        </p:set>
                                        <p:animEffect transition="in" filter="barn(outVertical)">
                                          <p:cBhvr>
                                            <p:cTn id="73" dur="500"/>
                                            <p:tgtEl>
                                              <p:spTgt spid="149"/>
                                            </p:tgtEl>
                                          </p:cBhvr>
                                        </p:animEffect>
                                      </p:childTnLst>
                                    </p:cTn>
                                  </p:par>
                                </p:childTnLst>
                              </p:cTn>
                            </p:par>
                            <p:par>
                              <p:cTn id="74" fill="hold">
                                <p:stCondLst>
                                  <p:cond delay="6200"/>
                                </p:stCondLst>
                                <p:childTnLst>
                                  <p:par>
                                    <p:cTn id="75" presetID="1" presetClass="entr" presetSubtype="0" fill="hold" nodeType="afterEffect">
                                      <p:stCondLst>
                                        <p:cond delay="300"/>
                                      </p:stCondLst>
                                      <p:childTnLst>
                                        <p:set>
                                          <p:cBhvr>
                                            <p:cTn id="76" dur="1" fill="hold">
                                              <p:stCondLst>
                                                <p:cond delay="0"/>
                                              </p:stCondLst>
                                            </p:cTn>
                                            <p:tgtEl>
                                              <p:spTgt spid="175"/>
                                            </p:tgtEl>
                                            <p:attrNameLst>
                                              <p:attrName>style.visibility</p:attrName>
                                            </p:attrNameLst>
                                          </p:cBhvr>
                                          <p:to>
                                            <p:strVal val="visible"/>
                                          </p:to>
                                        </p:set>
                                      </p:childTnLst>
                                    </p:cTn>
                                  </p:par>
                                </p:childTnLst>
                              </p:cTn>
                            </p:par>
                            <p:par>
                              <p:cTn id="77" fill="hold">
                                <p:stCondLst>
                                  <p:cond delay="6500"/>
                                </p:stCondLst>
                                <p:childTnLst>
                                  <p:par>
                                    <p:cTn id="78" presetID="26" presetClass="emph" presetSubtype="0" fill="hold" nodeType="afterEffect">
                                      <p:stCondLst>
                                        <p:cond delay="0"/>
                                      </p:stCondLst>
                                      <p:childTnLst>
                                        <p:animEffect transition="out" filter="fade">
                                          <p:cBhvr>
                                            <p:cTn id="79" dur="500" tmFilter="0, 0; .2, .5; .8, .5; 1, 0"/>
                                            <p:tgtEl>
                                              <p:spTgt spid="175"/>
                                            </p:tgtEl>
                                          </p:cBhvr>
                                        </p:animEffect>
                                        <p:animScale>
                                          <p:cBhvr>
                                            <p:cTn id="80" dur="250" autoRev="1" fill="hold"/>
                                            <p:tgtEl>
                                              <p:spTgt spid="175"/>
                                            </p:tgtEl>
                                          </p:cBhvr>
                                          <p:by x="105000" y="105000"/>
                                        </p:animScale>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155"/>
                                            </p:tgtEl>
                                            <p:attrNameLst>
                                              <p:attrName>style.visibility</p:attrName>
                                            </p:attrNameLst>
                                          </p:cBhvr>
                                          <p:to>
                                            <p:strVal val="visible"/>
                                          </p:to>
                                        </p:set>
                                        <p:animEffect transition="in" filter="barn(outVertical)">
                                          <p:cBhvr>
                                            <p:cTn id="84" dur="500"/>
                                            <p:tgtEl>
                                              <p:spTgt spid="155"/>
                                            </p:tgtEl>
                                          </p:cBhvr>
                                        </p:animEffect>
                                      </p:childTnLst>
                                    </p:cTn>
                                  </p:par>
                                </p:childTnLst>
                              </p:cTn>
                            </p:par>
                            <p:par>
                              <p:cTn id="85" fill="hold">
                                <p:stCondLst>
                                  <p:cond delay="7500"/>
                                </p:stCondLst>
                                <p:childTnLst>
                                  <p:par>
                                    <p:cTn id="86" presetID="1" presetClass="entr" presetSubtype="0" fill="hold" nodeType="afterEffect">
                                      <p:stCondLst>
                                        <p:cond delay="400"/>
                                      </p:stCondLst>
                                      <p:childTnLst>
                                        <p:set>
                                          <p:cBhvr>
                                            <p:cTn id="87" dur="1" fill="hold">
                                              <p:stCondLst>
                                                <p:cond delay="0"/>
                                              </p:stCondLst>
                                            </p:cTn>
                                            <p:tgtEl>
                                              <p:spTgt spid="172"/>
                                            </p:tgtEl>
                                            <p:attrNameLst>
                                              <p:attrName>style.visibility</p:attrName>
                                            </p:attrNameLst>
                                          </p:cBhvr>
                                          <p:to>
                                            <p:strVal val="visible"/>
                                          </p:to>
                                        </p:set>
                                      </p:childTnLst>
                                    </p:cTn>
                                  </p:par>
                                </p:childTnLst>
                              </p:cTn>
                            </p:par>
                            <p:par>
                              <p:cTn id="88" fill="hold">
                                <p:stCondLst>
                                  <p:cond delay="7900"/>
                                </p:stCondLst>
                                <p:childTnLst>
                                  <p:par>
                                    <p:cTn id="89" presetID="26" presetClass="emph" presetSubtype="0" fill="hold" nodeType="afterEffect">
                                      <p:stCondLst>
                                        <p:cond delay="0"/>
                                      </p:stCondLst>
                                      <p:childTnLst>
                                        <p:animEffect transition="out" filter="fade">
                                          <p:cBhvr>
                                            <p:cTn id="90" dur="500" tmFilter="0, 0; .2, .5; .8, .5; 1, 0"/>
                                            <p:tgtEl>
                                              <p:spTgt spid="172"/>
                                            </p:tgtEl>
                                          </p:cBhvr>
                                        </p:animEffect>
                                        <p:animScale>
                                          <p:cBhvr>
                                            <p:cTn id="91" dur="250" autoRev="1" fill="hold"/>
                                            <p:tgtEl>
                                              <p:spTgt spid="172"/>
                                            </p:tgtEl>
                                          </p:cBhvr>
                                          <p:by x="105000" y="105000"/>
                                        </p:animScale>
                                      </p:childTnLst>
                                    </p:cTn>
                                  </p:par>
                                </p:childTnLst>
                              </p:cTn>
                            </p:par>
                            <p:par>
                              <p:cTn id="92" fill="hold">
                                <p:stCondLst>
                                  <p:cond delay="8400"/>
                                </p:stCondLst>
                                <p:childTnLst>
                                  <p:par>
                                    <p:cTn id="93" presetID="16" presetClass="entr" presetSubtype="37" fill="hold" nodeType="afterEffect">
                                      <p:stCondLst>
                                        <p:cond delay="0"/>
                                      </p:stCondLst>
                                      <p:childTnLst>
                                        <p:set>
                                          <p:cBhvr>
                                            <p:cTn id="94" dur="1" fill="hold">
                                              <p:stCondLst>
                                                <p:cond delay="0"/>
                                              </p:stCondLst>
                                            </p:cTn>
                                            <p:tgtEl>
                                              <p:spTgt spid="152"/>
                                            </p:tgtEl>
                                            <p:attrNameLst>
                                              <p:attrName>style.visibility</p:attrName>
                                            </p:attrNameLst>
                                          </p:cBhvr>
                                          <p:to>
                                            <p:strVal val="visible"/>
                                          </p:to>
                                        </p:set>
                                        <p:animEffect transition="in" filter="barn(outVertical)">
                                          <p:cBhvr>
                                            <p:cTn id="95" dur="500"/>
                                            <p:tgtEl>
                                              <p:spTgt spid="152"/>
                                            </p:tgtEl>
                                          </p:cBhvr>
                                        </p:animEffect>
                                      </p:childTnLst>
                                    </p:cTn>
                                  </p:par>
                                </p:childTnLst>
                              </p:cTn>
                            </p:par>
                            <p:par>
                              <p:cTn id="96" fill="hold">
                                <p:stCondLst>
                                  <p:cond delay="8900"/>
                                </p:stCondLst>
                                <p:childTnLst>
                                  <p:par>
                                    <p:cTn id="97" presetID="1" presetClass="entr" presetSubtype="0" fill="hold" nodeType="afterEffect">
                                      <p:stCondLst>
                                        <p:cond delay="300"/>
                                      </p:stCondLst>
                                      <p:childTnLst>
                                        <p:set>
                                          <p:cBhvr>
                                            <p:cTn id="98" dur="1" fill="hold">
                                              <p:stCondLst>
                                                <p:cond delay="0"/>
                                              </p:stCondLst>
                                            </p:cTn>
                                            <p:tgtEl>
                                              <p:spTgt spid="166"/>
                                            </p:tgtEl>
                                            <p:attrNameLst>
                                              <p:attrName>style.visibility</p:attrName>
                                            </p:attrNameLst>
                                          </p:cBhvr>
                                          <p:to>
                                            <p:strVal val="visible"/>
                                          </p:to>
                                        </p:set>
                                      </p:childTnLst>
                                    </p:cTn>
                                  </p:par>
                                </p:childTnLst>
                              </p:cTn>
                            </p:par>
                            <p:par>
                              <p:cTn id="99" fill="hold">
                                <p:stCondLst>
                                  <p:cond delay="9200"/>
                                </p:stCondLst>
                                <p:childTnLst>
                                  <p:par>
                                    <p:cTn id="100" presetID="26" presetClass="emph" presetSubtype="0" fill="hold" nodeType="afterEffect">
                                      <p:stCondLst>
                                        <p:cond delay="0"/>
                                      </p:stCondLst>
                                      <p:childTnLst>
                                        <p:animEffect transition="out" filter="fade">
                                          <p:cBhvr>
                                            <p:cTn id="101" dur="500" tmFilter="0, 0; .2, .5; .8, .5; 1, 0"/>
                                            <p:tgtEl>
                                              <p:spTgt spid="166"/>
                                            </p:tgtEl>
                                          </p:cBhvr>
                                        </p:animEffect>
                                        <p:animScale>
                                          <p:cBhvr>
                                            <p:cTn id="102" dur="250" autoRev="1" fill="hold"/>
                                            <p:tgtEl>
                                              <p:spTgt spid="166"/>
                                            </p:tgtEl>
                                          </p:cBhvr>
                                          <p:by x="105000" y="105000"/>
                                        </p:animScale>
                                      </p:childTnLst>
                                    </p:cTn>
                                  </p:par>
                                </p:childTnLst>
                              </p:cTn>
                            </p:par>
                            <p:par>
                              <p:cTn id="103" fill="hold">
                                <p:stCondLst>
                                  <p:cond delay="9700"/>
                                </p:stCondLst>
                                <p:childTnLst>
                                  <p:par>
                                    <p:cTn id="104" presetID="16" presetClass="entr" presetSubtype="37" fill="hold" nodeType="afterEffect">
                                      <p:stCondLst>
                                        <p:cond delay="0"/>
                                      </p:stCondLst>
                                      <p:childTnLst>
                                        <p:set>
                                          <p:cBhvr>
                                            <p:cTn id="105" dur="1" fill="hold">
                                              <p:stCondLst>
                                                <p:cond delay="0"/>
                                              </p:stCondLst>
                                            </p:cTn>
                                            <p:tgtEl>
                                              <p:spTgt spid="158"/>
                                            </p:tgtEl>
                                            <p:attrNameLst>
                                              <p:attrName>style.visibility</p:attrName>
                                            </p:attrNameLst>
                                          </p:cBhvr>
                                          <p:to>
                                            <p:strVal val="visible"/>
                                          </p:to>
                                        </p:set>
                                        <p:animEffect transition="in" filter="barn(outVertical)">
                                          <p:cBhvr>
                                            <p:cTn id="106"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8" grpId="0"/>
          <p:bldP spid="132" grpId="0" animBg="1"/>
          <p:bldP spid="132" grpId="1" animBg="1"/>
          <p:bldP spid="133" grpId="0" animBg="1"/>
          <p:bldP spid="133" grpId="1"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圆角矩形 59"/>
          <p:cNvSpPr/>
          <p:nvPr/>
        </p:nvSpPr>
        <p:spPr>
          <a:xfrm>
            <a:off x="144119" y="945457"/>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1" name="组合 60"/>
          <p:cNvGrpSpPr/>
          <p:nvPr/>
        </p:nvGrpSpPr>
        <p:grpSpPr>
          <a:xfrm>
            <a:off x="232948" y="1082369"/>
            <a:ext cx="118508" cy="118509"/>
            <a:chOff x="4486616" y="3001075"/>
            <a:chExt cx="274695" cy="274699"/>
          </a:xfrm>
        </p:grpSpPr>
        <p:sp>
          <p:nvSpPr>
            <p:cNvPr id="62" name="椭圆 61"/>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3" name="椭圆 62"/>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4" name="组合 63"/>
          <p:cNvGrpSpPr/>
          <p:nvPr/>
        </p:nvGrpSpPr>
        <p:grpSpPr>
          <a:xfrm>
            <a:off x="0" y="1116031"/>
            <a:ext cx="288238" cy="46073"/>
            <a:chOff x="4318304" y="3089060"/>
            <a:chExt cx="384317" cy="61430"/>
          </a:xfrm>
        </p:grpSpPr>
        <p:sp>
          <p:nvSpPr>
            <p:cNvPr id="65" name="圆角矩形 64"/>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6" name="圆角矩形 65"/>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67" name="文本框 13"/>
          <p:cNvSpPr txBox="1"/>
          <p:nvPr/>
        </p:nvSpPr>
        <p:spPr>
          <a:xfrm>
            <a:off x="243720" y="972347"/>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8" name="任意多边形 67"/>
          <p:cNvSpPr/>
          <p:nvPr/>
        </p:nvSpPr>
        <p:spPr>
          <a:xfrm flipH="1">
            <a:off x="5834168" y="3026674"/>
            <a:ext cx="3346343" cy="1037847"/>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solidFill>
            <a:srgbClr val="002060"/>
          </a:soli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69" name="组合 68"/>
          <p:cNvGrpSpPr/>
          <p:nvPr/>
        </p:nvGrpSpPr>
        <p:grpSpPr>
          <a:xfrm>
            <a:off x="5859915" y="3878427"/>
            <a:ext cx="451031" cy="508896"/>
            <a:chOff x="7764538" y="4015805"/>
            <a:chExt cx="601374" cy="678528"/>
          </a:xfrm>
        </p:grpSpPr>
        <p:sp>
          <p:nvSpPr>
            <p:cNvPr id="70" name="Freeform 5"/>
            <p:cNvSpPr>
              <a:spLocks/>
            </p:cNvSpPr>
            <p:nvPr/>
          </p:nvSpPr>
          <p:spPr bwMode="auto">
            <a:xfrm rot="5400000">
              <a:off x="7725961" y="4054382"/>
              <a:ext cx="678528" cy="6013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ysClr val="window" lastClr="FFFFFF">
                    <a:lumMod val="100000"/>
                  </a:sysClr>
                </a:gs>
                <a:gs pos="2000">
                  <a:sysClr val="window" lastClr="FFFFFF">
                    <a:lumMod val="79000"/>
                  </a:sysClr>
                </a:gs>
              </a:gsLst>
              <a:lin ang="18900000" scaled="0"/>
              <a:tileRect/>
            </a:gradFill>
            <a:ln w="15875">
              <a:gradFill flip="none" rotWithShape="1">
                <a:gsLst>
                  <a:gs pos="0">
                    <a:sysClr val="window" lastClr="FFFFFF"/>
                  </a:gs>
                  <a:gs pos="100000">
                    <a:sysClr val="window" lastClr="FFFFFF">
                      <a:lumMod val="80000"/>
                    </a:sysClr>
                  </a:gs>
                </a:gsLst>
                <a:lin ang="18900000" scaled="0"/>
                <a:tileRect/>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2060"/>
                </a:solidFill>
                <a:effectLst/>
                <a:uLnTx/>
                <a:uFillTx/>
                <a:latin typeface="微软雅黑" panose="020B0503020204020204" pitchFamily="34" charset="-122"/>
                <a:ea typeface="微软雅黑" panose="020B0503020204020204" pitchFamily="34" charset="-122"/>
              </a:endParaRPr>
            </a:p>
          </p:txBody>
        </p:sp>
        <p:sp>
          <p:nvSpPr>
            <p:cNvPr id="71" name="文本框 17"/>
            <p:cNvSpPr txBox="1"/>
            <p:nvPr/>
          </p:nvSpPr>
          <p:spPr>
            <a:xfrm>
              <a:off x="7791645" y="4149436"/>
              <a:ext cx="547159"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002060"/>
                  </a:solidFill>
                  <a:effectLst/>
                  <a:uLnTx/>
                  <a:uFillTx/>
                  <a:latin typeface="微软雅黑" panose="020B0503020204020204" pitchFamily="34" charset="-122"/>
                  <a:ea typeface="微软雅黑" panose="020B0503020204020204" pitchFamily="34" charset="-122"/>
                </a:rPr>
                <a:t>03</a:t>
              </a:r>
              <a:endParaRPr kumimoji="0" lang="zh-CN" altLang="en-US" sz="1500" b="0" i="0" u="none" strike="noStrike" kern="0" cap="none" spc="0" normalizeH="0" baseline="0" noProof="0" dirty="0">
                <a:ln>
                  <a:noFill/>
                </a:ln>
                <a:solidFill>
                  <a:srgbClr val="002060"/>
                </a:solidFill>
                <a:effectLst/>
                <a:uLnTx/>
                <a:uFillTx/>
                <a:latin typeface="微软雅黑" panose="020B0503020204020204" pitchFamily="34" charset="-122"/>
                <a:ea typeface="微软雅黑" panose="020B0503020204020204" pitchFamily="34" charset="-122"/>
              </a:endParaRPr>
            </a:p>
          </p:txBody>
        </p:sp>
      </p:grpSp>
      <p:sp>
        <p:nvSpPr>
          <p:cNvPr id="72" name="任意多边形 71"/>
          <p:cNvSpPr/>
          <p:nvPr/>
        </p:nvSpPr>
        <p:spPr>
          <a:xfrm flipH="1">
            <a:off x="5535317" y="2742758"/>
            <a:ext cx="3645192" cy="1321762"/>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solidFill>
            <a:srgbClr val="0070C0"/>
          </a:soli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3" name="任意多边形 72"/>
          <p:cNvSpPr/>
          <p:nvPr/>
        </p:nvSpPr>
        <p:spPr>
          <a:xfrm flipH="1">
            <a:off x="5268142" y="2470681"/>
            <a:ext cx="3912370" cy="1772091"/>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solidFill>
            <a:srgbClr val="00B0F0"/>
          </a:soli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74" name="组合 73"/>
          <p:cNvGrpSpPr/>
          <p:nvPr/>
        </p:nvGrpSpPr>
        <p:grpSpPr>
          <a:xfrm>
            <a:off x="5486055" y="3878427"/>
            <a:ext cx="451031" cy="508896"/>
            <a:chOff x="7266058" y="4015805"/>
            <a:chExt cx="601374" cy="678528"/>
          </a:xfrm>
        </p:grpSpPr>
        <p:sp>
          <p:nvSpPr>
            <p:cNvPr id="75" name="Freeform 5"/>
            <p:cNvSpPr>
              <a:spLocks/>
            </p:cNvSpPr>
            <p:nvPr/>
          </p:nvSpPr>
          <p:spPr bwMode="auto">
            <a:xfrm rot="5400000">
              <a:off x="7227481" y="4054382"/>
              <a:ext cx="678528" cy="6013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ysClr val="window" lastClr="FFFFFF">
                    <a:lumMod val="100000"/>
                  </a:sysClr>
                </a:gs>
                <a:gs pos="2000">
                  <a:sysClr val="window" lastClr="FFFFFF">
                    <a:lumMod val="79000"/>
                  </a:sysClr>
                </a:gs>
              </a:gsLst>
              <a:lin ang="18900000" scaled="0"/>
              <a:tileRect/>
            </a:gradFill>
            <a:ln w="15875">
              <a:gradFill flip="none" rotWithShape="1">
                <a:gsLst>
                  <a:gs pos="0">
                    <a:sysClr val="window" lastClr="FFFFFF"/>
                  </a:gs>
                  <a:gs pos="100000">
                    <a:sysClr val="window" lastClr="FFFFFF">
                      <a:lumMod val="80000"/>
                    </a:sysClr>
                  </a:gs>
                </a:gsLst>
                <a:lin ang="18900000" scaled="0"/>
                <a:tileRect/>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76" name="文本框 22"/>
            <p:cNvSpPr txBox="1"/>
            <p:nvPr/>
          </p:nvSpPr>
          <p:spPr>
            <a:xfrm>
              <a:off x="7290733" y="4149436"/>
              <a:ext cx="547159"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02</a:t>
              </a:r>
              <a:endParaRPr kumimoji="0" lang="zh-CN" altLang="en-US" sz="15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5089677" y="3878427"/>
            <a:ext cx="451031" cy="508896"/>
            <a:chOff x="6737553" y="4015805"/>
            <a:chExt cx="601374" cy="678528"/>
          </a:xfrm>
        </p:grpSpPr>
        <p:sp>
          <p:nvSpPr>
            <p:cNvPr id="78" name="Freeform 5"/>
            <p:cNvSpPr>
              <a:spLocks/>
            </p:cNvSpPr>
            <p:nvPr/>
          </p:nvSpPr>
          <p:spPr bwMode="auto">
            <a:xfrm rot="5400000">
              <a:off x="6698976" y="4054382"/>
              <a:ext cx="678528" cy="6013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ysClr val="window" lastClr="FFFFFF">
                    <a:lumMod val="100000"/>
                  </a:sysClr>
                </a:gs>
                <a:gs pos="2000">
                  <a:sysClr val="window" lastClr="FFFFFF">
                    <a:lumMod val="79000"/>
                  </a:sysClr>
                </a:gs>
              </a:gsLst>
              <a:lin ang="18900000" scaled="0"/>
              <a:tileRect/>
            </a:gradFill>
            <a:ln w="15875">
              <a:gradFill flip="none" rotWithShape="1">
                <a:gsLst>
                  <a:gs pos="0">
                    <a:sysClr val="window" lastClr="FFFFFF"/>
                  </a:gs>
                  <a:gs pos="100000">
                    <a:sysClr val="window" lastClr="FFFFFF">
                      <a:lumMod val="80000"/>
                    </a:sysClr>
                  </a:gs>
                </a:gsLst>
                <a:lin ang="18900000" scaled="0"/>
                <a:tileRect/>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79" name="文本框 25"/>
            <p:cNvSpPr txBox="1"/>
            <p:nvPr/>
          </p:nvSpPr>
          <p:spPr>
            <a:xfrm>
              <a:off x="6765745" y="4149436"/>
              <a:ext cx="547159" cy="4308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01</a:t>
              </a:r>
              <a:endParaRPr kumimoji="0" lang="zh-CN" altLang="en-US" sz="15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3386956" y="2393670"/>
            <a:ext cx="2260283" cy="410289"/>
            <a:chOff x="4467259" y="2036128"/>
            <a:chExt cx="3013710" cy="547052"/>
          </a:xfrm>
        </p:grpSpPr>
        <p:sp>
          <p:nvSpPr>
            <p:cNvPr id="81" name="任意多边形 80"/>
            <p:cNvSpPr/>
            <p:nvPr/>
          </p:nvSpPr>
          <p:spPr>
            <a:xfrm>
              <a:off x="4509169" y="2075180"/>
              <a:ext cx="2971800" cy="508000"/>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2" name="椭圆 81"/>
            <p:cNvSpPr/>
            <p:nvPr/>
          </p:nvSpPr>
          <p:spPr>
            <a:xfrm>
              <a:off x="4467259" y="2036128"/>
              <a:ext cx="83820" cy="838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83" name="组合 82"/>
          <p:cNvGrpSpPr/>
          <p:nvPr/>
        </p:nvGrpSpPr>
        <p:grpSpPr>
          <a:xfrm>
            <a:off x="3386956" y="3064639"/>
            <a:ext cx="2450783" cy="62865"/>
            <a:chOff x="4467259" y="2930753"/>
            <a:chExt cx="3267710" cy="83820"/>
          </a:xfrm>
        </p:grpSpPr>
        <p:sp>
          <p:nvSpPr>
            <p:cNvPr id="84" name="任意多边形 83"/>
            <p:cNvSpPr/>
            <p:nvPr/>
          </p:nvSpPr>
          <p:spPr>
            <a:xfrm>
              <a:off x="4509169" y="2974340"/>
              <a:ext cx="3225800"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椭圆 84"/>
            <p:cNvSpPr/>
            <p:nvPr/>
          </p:nvSpPr>
          <p:spPr>
            <a:xfrm>
              <a:off x="4467259" y="2930753"/>
              <a:ext cx="83820" cy="838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86" name="组合 85"/>
          <p:cNvGrpSpPr/>
          <p:nvPr/>
        </p:nvGrpSpPr>
        <p:grpSpPr>
          <a:xfrm>
            <a:off x="3386956" y="3352599"/>
            <a:ext cx="2669858" cy="470027"/>
            <a:chOff x="4467259" y="3314700"/>
            <a:chExt cx="3559810" cy="626702"/>
          </a:xfrm>
        </p:grpSpPr>
        <p:sp>
          <p:nvSpPr>
            <p:cNvPr id="87" name="任意多边形 86"/>
            <p:cNvSpPr/>
            <p:nvPr/>
          </p:nvSpPr>
          <p:spPr>
            <a:xfrm>
              <a:off x="4509169" y="3314700"/>
              <a:ext cx="3517900" cy="584200"/>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5875"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8" name="椭圆 87"/>
            <p:cNvSpPr/>
            <p:nvPr/>
          </p:nvSpPr>
          <p:spPr>
            <a:xfrm>
              <a:off x="4467259" y="3857582"/>
              <a:ext cx="83820" cy="838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89" name="组合 88"/>
          <p:cNvGrpSpPr/>
          <p:nvPr/>
        </p:nvGrpSpPr>
        <p:grpSpPr>
          <a:xfrm>
            <a:off x="1377274" y="2161920"/>
            <a:ext cx="1973170" cy="641531"/>
            <a:chOff x="1787682" y="1727130"/>
            <a:chExt cx="2630893" cy="855375"/>
          </a:xfrm>
        </p:grpSpPr>
        <p:sp>
          <p:nvSpPr>
            <p:cNvPr id="90" name="Freeform 5"/>
            <p:cNvSpPr>
              <a:spLocks/>
            </p:cNvSpPr>
            <p:nvPr/>
          </p:nvSpPr>
          <p:spPr bwMode="auto">
            <a:xfrm rot="5400000">
              <a:off x="1749105" y="1765707"/>
              <a:ext cx="678528" cy="6013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ysClr val="window" lastClr="FFFFFF">
                    <a:lumMod val="100000"/>
                  </a:sysClr>
                </a:gs>
                <a:gs pos="2000">
                  <a:sysClr val="window" lastClr="FFFFFF">
                    <a:lumMod val="79000"/>
                  </a:sysClr>
                </a:gs>
              </a:gsLst>
              <a:lin ang="18900000" scaled="0"/>
              <a:tileRect/>
            </a:gradFill>
            <a:ln w="15875">
              <a:gradFill flip="none" rotWithShape="1">
                <a:gsLst>
                  <a:gs pos="0">
                    <a:sysClr val="window" lastClr="FFFFFF"/>
                  </a:gs>
                  <a:gs pos="100000">
                    <a:sysClr val="window" lastClr="FFFFFF">
                      <a:lumMod val="80000"/>
                    </a:sysClr>
                  </a:gs>
                </a:gsLst>
                <a:lin ang="18900000" scaled="0"/>
                <a:tileRect/>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91" name="组合 90"/>
            <p:cNvGrpSpPr/>
            <p:nvPr/>
          </p:nvGrpSpPr>
          <p:grpSpPr>
            <a:xfrm>
              <a:off x="2440816" y="1752782"/>
              <a:ext cx="1977759" cy="829723"/>
              <a:chOff x="3451161" y="3890565"/>
              <a:chExt cx="1977759" cy="829723"/>
            </a:xfrm>
          </p:grpSpPr>
          <p:sp>
            <p:nvSpPr>
              <p:cNvPr id="93" name="文本框 39"/>
              <p:cNvSpPr txBox="1"/>
              <p:nvPr/>
            </p:nvSpPr>
            <p:spPr>
              <a:xfrm>
                <a:off x="3451161" y="3890565"/>
                <a:ext cx="172505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在此添加标题</a:t>
                </a:r>
              </a:p>
            </p:txBody>
          </p:sp>
          <p:sp>
            <p:nvSpPr>
              <p:cNvPr id="94" name="文本框 40"/>
              <p:cNvSpPr txBox="1"/>
              <p:nvPr/>
            </p:nvSpPr>
            <p:spPr>
              <a:xfrm>
                <a:off x="3457190" y="4135512"/>
                <a:ext cx="1971730" cy="58477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典藏馆</a:t>
                </a: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sp>
          <p:nvSpPr>
            <p:cNvPr id="92" name="椭圆 70"/>
            <p:cNvSpPr/>
            <p:nvPr/>
          </p:nvSpPr>
          <p:spPr>
            <a:xfrm>
              <a:off x="1936301" y="1891882"/>
              <a:ext cx="304138" cy="366595"/>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00B0F0"/>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5" name="组合 94"/>
          <p:cNvGrpSpPr/>
          <p:nvPr/>
        </p:nvGrpSpPr>
        <p:grpSpPr>
          <a:xfrm>
            <a:off x="1377274" y="2837410"/>
            <a:ext cx="1973170" cy="622291"/>
            <a:chOff x="1787682" y="2627784"/>
            <a:chExt cx="2630893" cy="829721"/>
          </a:xfrm>
        </p:grpSpPr>
        <p:sp>
          <p:nvSpPr>
            <p:cNvPr id="96" name="Freeform 5"/>
            <p:cNvSpPr>
              <a:spLocks/>
            </p:cNvSpPr>
            <p:nvPr/>
          </p:nvSpPr>
          <p:spPr bwMode="auto">
            <a:xfrm rot="5400000">
              <a:off x="1749105" y="2674475"/>
              <a:ext cx="678528" cy="6013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ysClr val="window" lastClr="FFFFFF">
                    <a:lumMod val="100000"/>
                  </a:sysClr>
                </a:gs>
                <a:gs pos="2000">
                  <a:sysClr val="window" lastClr="FFFFFF">
                    <a:lumMod val="79000"/>
                  </a:sysClr>
                </a:gs>
              </a:gsLst>
              <a:lin ang="18900000" scaled="0"/>
              <a:tileRect/>
            </a:gradFill>
            <a:ln w="15875">
              <a:gradFill flip="none" rotWithShape="1">
                <a:gsLst>
                  <a:gs pos="0">
                    <a:sysClr val="window" lastClr="FFFFFF"/>
                  </a:gs>
                  <a:gs pos="100000">
                    <a:sysClr val="window" lastClr="FFFFFF">
                      <a:lumMod val="80000"/>
                    </a:sysClr>
                  </a:gs>
                </a:gsLst>
                <a:lin ang="18900000" scaled="0"/>
                <a:tileRect/>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97" name="组合 96"/>
            <p:cNvGrpSpPr/>
            <p:nvPr/>
          </p:nvGrpSpPr>
          <p:grpSpPr>
            <a:xfrm>
              <a:off x="2440816" y="2627784"/>
              <a:ext cx="1977759" cy="829721"/>
              <a:chOff x="3451161" y="3890565"/>
              <a:chExt cx="1977759" cy="829721"/>
            </a:xfrm>
          </p:grpSpPr>
          <p:sp>
            <p:nvSpPr>
              <p:cNvPr id="103" name="文本框 49"/>
              <p:cNvSpPr txBox="1"/>
              <p:nvPr/>
            </p:nvSpPr>
            <p:spPr>
              <a:xfrm>
                <a:off x="3451161" y="3890565"/>
                <a:ext cx="172505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在此添加标题</a:t>
                </a:r>
              </a:p>
            </p:txBody>
          </p:sp>
          <p:sp>
            <p:nvSpPr>
              <p:cNvPr id="104" name="文本框 50"/>
              <p:cNvSpPr txBox="1"/>
              <p:nvPr/>
            </p:nvSpPr>
            <p:spPr>
              <a:xfrm>
                <a:off x="3457190" y="4135511"/>
                <a:ext cx="1971730" cy="58477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典藏馆</a:t>
                </a: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98" name="组合 97"/>
            <p:cNvGrpSpPr/>
            <p:nvPr/>
          </p:nvGrpSpPr>
          <p:grpSpPr>
            <a:xfrm>
              <a:off x="1936301" y="2838219"/>
              <a:ext cx="287749" cy="289711"/>
              <a:chOff x="3771900" y="3200400"/>
              <a:chExt cx="2011680" cy="2025396"/>
            </a:xfrm>
            <a:solidFill>
              <a:srgbClr val="01ACBE"/>
            </a:solidFill>
          </p:grpSpPr>
          <p:sp>
            <p:nvSpPr>
              <p:cNvPr id="99" name="任意多边形 98"/>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0" name="任意多边形 99"/>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1" name="任意多边形 100"/>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2" name="任意多边形 101"/>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05" name="组合 104"/>
          <p:cNvGrpSpPr/>
          <p:nvPr/>
        </p:nvGrpSpPr>
        <p:grpSpPr>
          <a:xfrm>
            <a:off x="1377274" y="3548927"/>
            <a:ext cx="1973170" cy="622292"/>
            <a:chOff x="1787682" y="3576467"/>
            <a:chExt cx="2630893" cy="829720"/>
          </a:xfrm>
        </p:grpSpPr>
        <p:sp>
          <p:nvSpPr>
            <p:cNvPr id="106" name="Freeform 5"/>
            <p:cNvSpPr>
              <a:spLocks/>
            </p:cNvSpPr>
            <p:nvPr/>
          </p:nvSpPr>
          <p:spPr bwMode="auto">
            <a:xfrm rot="5400000">
              <a:off x="1749105" y="3618293"/>
              <a:ext cx="678528" cy="6013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ysClr val="window" lastClr="FFFFFF">
                    <a:lumMod val="100000"/>
                  </a:sysClr>
                </a:gs>
                <a:gs pos="2000">
                  <a:sysClr val="window" lastClr="FFFFFF">
                    <a:lumMod val="79000"/>
                  </a:sysClr>
                </a:gs>
              </a:gsLst>
              <a:lin ang="18900000" scaled="0"/>
              <a:tileRect/>
            </a:gradFill>
            <a:ln w="15875">
              <a:gradFill flip="none" rotWithShape="1">
                <a:gsLst>
                  <a:gs pos="0">
                    <a:sysClr val="window" lastClr="FFFFFF"/>
                  </a:gs>
                  <a:gs pos="100000">
                    <a:sysClr val="window" lastClr="FFFFFF">
                      <a:lumMod val="80000"/>
                    </a:sysClr>
                  </a:gs>
                </a:gsLst>
                <a:lin ang="18900000" scaled="0"/>
                <a:tileRect/>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07" name="组合 106"/>
            <p:cNvGrpSpPr/>
            <p:nvPr/>
          </p:nvGrpSpPr>
          <p:grpSpPr>
            <a:xfrm>
              <a:off x="2440816" y="3576467"/>
              <a:ext cx="1977759" cy="829720"/>
              <a:chOff x="3451161" y="3890565"/>
              <a:chExt cx="1977759" cy="829720"/>
            </a:xfrm>
          </p:grpSpPr>
          <p:sp>
            <p:nvSpPr>
              <p:cNvPr id="111" name="文本框 57"/>
              <p:cNvSpPr txBox="1"/>
              <p:nvPr/>
            </p:nvSpPr>
            <p:spPr>
              <a:xfrm>
                <a:off x="3451161" y="3890565"/>
                <a:ext cx="1725052" cy="369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2060"/>
                    </a:solidFill>
                    <a:effectLst/>
                    <a:uLnTx/>
                    <a:uFillTx/>
                    <a:latin typeface="微软雅黑" panose="020B0503020204020204" pitchFamily="34" charset="-122"/>
                    <a:ea typeface="微软雅黑" panose="020B0503020204020204" pitchFamily="34" charset="-122"/>
                  </a:rPr>
                  <a:t>在此添加标题</a:t>
                </a:r>
              </a:p>
            </p:txBody>
          </p:sp>
          <p:sp>
            <p:nvSpPr>
              <p:cNvPr id="112" name="文本框 58"/>
              <p:cNvSpPr txBox="1"/>
              <p:nvPr/>
            </p:nvSpPr>
            <p:spPr>
              <a:xfrm>
                <a:off x="3457190" y="4135511"/>
                <a:ext cx="1971730" cy="58477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rPr>
                  <a:t>典藏馆</a:t>
                </a: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7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08" name="组合 107"/>
            <p:cNvGrpSpPr/>
            <p:nvPr/>
          </p:nvGrpSpPr>
          <p:grpSpPr>
            <a:xfrm>
              <a:off x="1948280" y="3730972"/>
              <a:ext cx="280179" cy="337748"/>
              <a:chOff x="4141788" y="809625"/>
              <a:chExt cx="3600450" cy="4340225"/>
            </a:xfrm>
            <a:solidFill>
              <a:srgbClr val="FFB954"/>
            </a:solidFill>
          </p:grpSpPr>
          <p:sp>
            <p:nvSpPr>
              <p:cNvPr id="109" name="Freeform 7"/>
              <p:cNvSpPr>
                <a:spLocks/>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B954"/>
                  </a:solidFill>
                  <a:effectLst/>
                  <a:uLnTx/>
                  <a:uFillTx/>
                  <a:latin typeface="微软雅黑" panose="020B0503020204020204" pitchFamily="34" charset="-122"/>
                  <a:ea typeface="微软雅黑" panose="020B0503020204020204" pitchFamily="34" charset="-122"/>
                </a:endParaRPr>
              </a:p>
            </p:txBody>
          </p:sp>
          <p:sp>
            <p:nvSpPr>
              <p:cNvPr id="110" name="Freeform 8"/>
              <p:cNvSpPr>
                <a:spLocks/>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solidFill>
                <a:srgbClr val="002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B954"/>
                  </a:solidFill>
                  <a:effectLst/>
                  <a:uLnTx/>
                  <a:uFillTx/>
                  <a:latin typeface="微软雅黑" panose="020B0503020204020204" pitchFamily="34" charset="-122"/>
                  <a:ea typeface="微软雅黑" panose="020B0503020204020204" pitchFamily="34" charset="-122"/>
                </a:endParaRPr>
              </a:p>
            </p:txBody>
          </p:sp>
        </p:grpSp>
      </p:grpSp>
      <p:sp>
        <p:nvSpPr>
          <p:cNvPr id="113" name="椭圆 112"/>
          <p:cNvSpPr/>
          <p:nvPr/>
        </p:nvSpPr>
        <p:spPr>
          <a:xfrm>
            <a:off x="5608013" y="2734670"/>
            <a:ext cx="137090" cy="137090"/>
          </a:xfrm>
          <a:prstGeom prst="ellipse">
            <a:avLst/>
          </a:prstGeom>
          <a:solidFill>
            <a:sysClr val="window" lastClr="FFFFFF"/>
          </a:solidFill>
          <a:ln w="12700" cap="flat" cmpd="sng" algn="ctr">
            <a:noFill/>
            <a:prstDash val="solid"/>
            <a:miter lim="800000"/>
          </a:ln>
          <a:effectLst>
            <a:innerShdw blurRad="254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4" name="椭圆 113"/>
          <p:cNvSpPr/>
          <p:nvPr/>
        </p:nvSpPr>
        <p:spPr>
          <a:xfrm>
            <a:off x="5799995" y="3026673"/>
            <a:ext cx="137090" cy="137090"/>
          </a:xfrm>
          <a:prstGeom prst="ellipse">
            <a:avLst/>
          </a:prstGeom>
          <a:solidFill>
            <a:sysClr val="window" lastClr="FFFFFF"/>
          </a:solidFill>
          <a:ln w="12700" cap="flat" cmpd="sng" algn="ctr">
            <a:noFill/>
            <a:prstDash val="solid"/>
            <a:miter lim="800000"/>
          </a:ln>
          <a:effectLst>
            <a:innerShdw blurRad="254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5" name="椭圆 114"/>
          <p:cNvSpPr/>
          <p:nvPr/>
        </p:nvSpPr>
        <p:spPr>
          <a:xfrm>
            <a:off x="6016886" y="3283848"/>
            <a:ext cx="137090" cy="137090"/>
          </a:xfrm>
          <a:prstGeom prst="ellipse">
            <a:avLst/>
          </a:prstGeom>
          <a:solidFill>
            <a:sysClr val="window" lastClr="FFFFFF"/>
          </a:solidFill>
          <a:ln w="12700" cap="flat" cmpd="sng" algn="ctr">
            <a:noFill/>
            <a:prstDash val="solid"/>
            <a:miter lim="800000"/>
          </a:ln>
          <a:effectLst>
            <a:innerShdw blurRad="254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116" name="直接连接符 115"/>
          <p:cNvCxnSpPr/>
          <p:nvPr/>
        </p:nvCxnSpPr>
        <p:spPr>
          <a:xfrm>
            <a:off x="1319155" y="4950417"/>
            <a:ext cx="6578716" cy="0"/>
          </a:xfrm>
          <a:prstGeom prst="line">
            <a:avLst/>
          </a:prstGeom>
          <a:noFill/>
          <a:ln w="19050" cap="flat" cmpd="sng" algn="ctr">
            <a:solidFill>
              <a:sysClr val="windowText" lastClr="000000">
                <a:lumMod val="65000"/>
                <a:lumOff val="35000"/>
              </a:sysClr>
            </a:solidFill>
            <a:prstDash val="sysDot"/>
            <a:miter lim="800000"/>
          </a:ln>
          <a:effectLst/>
        </p:spPr>
      </p:cxnSp>
      <p:sp>
        <p:nvSpPr>
          <p:cNvPr id="117" name="文本框 63"/>
          <p:cNvSpPr txBox="1"/>
          <p:nvPr/>
        </p:nvSpPr>
        <p:spPr>
          <a:xfrm>
            <a:off x="1442315" y="5014917"/>
            <a:ext cx="6332396" cy="646331"/>
          </a:xfrm>
          <a:prstGeom prst="rect">
            <a:avLst/>
          </a:prstGeom>
          <a:noFill/>
        </p:spPr>
        <p:txBody>
          <a:bodyPr wrap="square" rtlCol="0">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kumimoji="0" lang="en-US" altLang="zh-CN"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200</a:t>
            </a: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字以内。</a:t>
            </a:r>
            <a:endParaRPr kumimoji="0" lang="en-US" altLang="zh-CN"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Tree>
    <p:extLst>
      <p:ext uri="{BB962C8B-B14F-4D97-AF65-F5344CB8AC3E}">
        <p14:creationId xmlns:p14="http://schemas.microsoft.com/office/powerpoint/2010/main" val="358658179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60"/>
                                            </p:tgtEl>
                                            <p:attrNameLst>
                                              <p:attrName>style.visibility</p:attrName>
                                            </p:attrNameLst>
                                          </p:cBhvr>
                                          <p:to>
                                            <p:strVal val="visible"/>
                                          </p:to>
                                        </p:set>
                                        <p:anim calcmode="lin" valueType="num" p14:bounceEnd="50000">
                                          <p:cBhvr additive="base">
                                            <p:cTn id="14" dur="500" fill="hold"/>
                                            <p:tgtEl>
                                              <p:spTgt spid="60"/>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60"/>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7"/>
                                            </p:tgtEl>
                                            <p:attrNameLst>
                                              <p:attrName>style.visibility</p:attrName>
                                            </p:attrNameLst>
                                          </p:cBhvr>
                                          <p:to>
                                            <p:strVal val="visible"/>
                                          </p:to>
                                        </p:set>
                                        <p:animEffect transition="in" filter="barn(outVertical)">
                                          <p:cBhvr>
                                            <p:cTn id="19" dur="700"/>
                                            <p:tgtEl>
                                              <p:spTgt spid="67"/>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wipe(right)">
                                          <p:cBhvr>
                                            <p:cTn id="23" dur="500"/>
                                            <p:tgtEl>
                                              <p:spTgt spid="73"/>
                                            </p:tgtEl>
                                          </p:cBhvr>
                                        </p:animEffect>
                                      </p:childTnLst>
                                    </p:cTn>
                                  </p:par>
                                </p:childTnLst>
                              </p:cTn>
                            </p:par>
                            <p:par>
                              <p:cTn id="24" fill="hold">
                                <p:stCondLst>
                                  <p:cond delay="2500"/>
                                </p:stCondLst>
                                <p:childTnLst>
                                  <p:par>
                                    <p:cTn id="25" presetID="2" presetClass="entr" presetSubtype="4" accel="70000" fill="hold" nodeType="afterEffect" p14:presetBounceEnd="40000">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14:bounceEnd="40000">
                                          <p:cBhvr additive="base">
                                            <p:cTn id="27" dur="500" fill="hold"/>
                                            <p:tgtEl>
                                              <p:spTgt spid="77"/>
                                            </p:tgtEl>
                                            <p:attrNameLst>
                                              <p:attrName>ppt_x</p:attrName>
                                            </p:attrNameLst>
                                          </p:cBhvr>
                                          <p:tavLst>
                                            <p:tav tm="0">
                                              <p:val>
                                                <p:strVal val="#ppt_x"/>
                                              </p:val>
                                            </p:tav>
                                            <p:tav tm="100000">
                                              <p:val>
                                                <p:strVal val="#ppt_x"/>
                                              </p:val>
                                            </p:tav>
                                          </p:tavLst>
                                        </p:anim>
                                        <p:anim calcmode="lin" valueType="num" p14:bounceEnd="40000">
                                          <p:cBhvr additive="base">
                                            <p:cTn id="28" dur="500" fill="hold"/>
                                            <p:tgtEl>
                                              <p:spTgt spid="77"/>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2" presetClass="entr" presetSubtype="2"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wipe(right)">
                                          <p:cBhvr>
                                            <p:cTn id="32" dur="500"/>
                                            <p:tgtEl>
                                              <p:spTgt spid="72"/>
                                            </p:tgtEl>
                                          </p:cBhvr>
                                        </p:animEffect>
                                      </p:childTnLst>
                                    </p:cTn>
                                  </p:par>
                                </p:childTnLst>
                              </p:cTn>
                            </p:par>
                            <p:par>
                              <p:cTn id="33" fill="hold">
                                <p:stCondLst>
                                  <p:cond delay="3500"/>
                                </p:stCondLst>
                                <p:childTnLst>
                                  <p:par>
                                    <p:cTn id="34" presetID="2" presetClass="entr" presetSubtype="4" accel="70000" fill="hold" nodeType="afterEffect" p14:presetBounceEnd="40000">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14:bounceEnd="40000">
                                          <p:cBhvr additive="base">
                                            <p:cTn id="36" dur="500" fill="hold"/>
                                            <p:tgtEl>
                                              <p:spTgt spid="74"/>
                                            </p:tgtEl>
                                            <p:attrNameLst>
                                              <p:attrName>ppt_x</p:attrName>
                                            </p:attrNameLst>
                                          </p:cBhvr>
                                          <p:tavLst>
                                            <p:tav tm="0">
                                              <p:val>
                                                <p:strVal val="#ppt_x"/>
                                              </p:val>
                                            </p:tav>
                                            <p:tav tm="100000">
                                              <p:val>
                                                <p:strVal val="#ppt_x"/>
                                              </p:val>
                                            </p:tav>
                                          </p:tavLst>
                                        </p:anim>
                                        <p:anim calcmode="lin" valueType="num" p14:bounceEnd="40000">
                                          <p:cBhvr additive="base">
                                            <p:cTn id="37" dur="500" fill="hold"/>
                                            <p:tgtEl>
                                              <p:spTgt spid="74"/>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22" presetClass="entr" presetSubtype="2"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wipe(right)">
                                          <p:cBhvr>
                                            <p:cTn id="41" dur="500"/>
                                            <p:tgtEl>
                                              <p:spTgt spid="68"/>
                                            </p:tgtEl>
                                          </p:cBhvr>
                                        </p:animEffect>
                                      </p:childTnLst>
                                    </p:cTn>
                                  </p:par>
                                </p:childTnLst>
                              </p:cTn>
                            </p:par>
                            <p:par>
                              <p:cTn id="42" fill="hold">
                                <p:stCondLst>
                                  <p:cond delay="4500"/>
                                </p:stCondLst>
                                <p:childTnLst>
                                  <p:par>
                                    <p:cTn id="43" presetID="2" presetClass="entr" presetSubtype="4" accel="70000" fill="hold" nodeType="afterEffect" p14:presetBounceEnd="40000">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14:bounceEnd="40000">
                                          <p:cBhvr additive="base">
                                            <p:cTn id="45" dur="500" fill="hold"/>
                                            <p:tgtEl>
                                              <p:spTgt spid="69"/>
                                            </p:tgtEl>
                                            <p:attrNameLst>
                                              <p:attrName>ppt_x</p:attrName>
                                            </p:attrNameLst>
                                          </p:cBhvr>
                                          <p:tavLst>
                                            <p:tav tm="0">
                                              <p:val>
                                                <p:strVal val="#ppt_x"/>
                                              </p:val>
                                            </p:tav>
                                            <p:tav tm="100000">
                                              <p:val>
                                                <p:strVal val="#ppt_x"/>
                                              </p:val>
                                            </p:tav>
                                          </p:tavLst>
                                        </p:anim>
                                        <p:anim calcmode="lin" valueType="num" p14:bounceEnd="40000">
                                          <p:cBhvr additive="base">
                                            <p:cTn id="46" dur="500" fill="hold"/>
                                            <p:tgtEl>
                                              <p:spTgt spid="69"/>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1" presetClass="entr" presetSubtype="0" fill="hold" grpId="0" nodeType="afterEffect">
                                      <p:stCondLst>
                                        <p:cond delay="0"/>
                                      </p:stCondLst>
                                      <p:childTnLst>
                                        <p:set>
                                          <p:cBhvr>
                                            <p:cTn id="49" dur="1" fill="hold">
                                              <p:stCondLst>
                                                <p:cond delay="0"/>
                                              </p:stCondLst>
                                            </p:cTn>
                                            <p:tgtEl>
                                              <p:spTgt spid="113"/>
                                            </p:tgtEl>
                                            <p:attrNameLst>
                                              <p:attrName>style.visibility</p:attrName>
                                            </p:attrNameLst>
                                          </p:cBhvr>
                                          <p:to>
                                            <p:strVal val="visible"/>
                                          </p:to>
                                        </p:set>
                                      </p:childTnLst>
                                    </p:cTn>
                                  </p:par>
                                </p:childTnLst>
                              </p:cTn>
                            </p:par>
                            <p:par>
                              <p:cTn id="50" fill="hold">
                                <p:stCondLst>
                                  <p:cond delay="5000"/>
                                </p:stCondLst>
                                <p:childTnLst>
                                  <p:par>
                                    <p:cTn id="51" presetID="26" presetClass="emph" presetSubtype="0" fill="hold" grpId="1" nodeType="afterEffect">
                                      <p:stCondLst>
                                        <p:cond delay="0"/>
                                      </p:stCondLst>
                                      <p:childTnLst>
                                        <p:animEffect transition="out" filter="fade">
                                          <p:cBhvr>
                                            <p:cTn id="52" dur="500" tmFilter="0, 0; .2, .5; .8, .5; 1, 0"/>
                                            <p:tgtEl>
                                              <p:spTgt spid="113"/>
                                            </p:tgtEl>
                                          </p:cBhvr>
                                        </p:animEffect>
                                        <p:animScale>
                                          <p:cBhvr>
                                            <p:cTn id="53" dur="250" autoRev="1" fill="hold"/>
                                            <p:tgtEl>
                                              <p:spTgt spid="113"/>
                                            </p:tgtEl>
                                          </p:cBhvr>
                                          <p:by x="105000" y="105000"/>
                                        </p:animScale>
                                      </p:childTnLst>
                                    </p:cTn>
                                  </p:par>
                                </p:childTnLst>
                              </p:cTn>
                            </p:par>
                            <p:par>
                              <p:cTn id="54" fill="hold">
                                <p:stCondLst>
                                  <p:cond delay="5500"/>
                                </p:stCondLst>
                                <p:childTnLst>
                                  <p:par>
                                    <p:cTn id="55" presetID="22" presetClass="entr" presetSubtype="2" fill="hold" nodeType="after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wipe(right)">
                                          <p:cBhvr>
                                            <p:cTn id="57" dur="500"/>
                                            <p:tgtEl>
                                              <p:spTgt spid="80"/>
                                            </p:tgtEl>
                                          </p:cBhvr>
                                        </p:animEffect>
                                      </p:childTnLst>
                                    </p:cTn>
                                  </p:par>
                                </p:childTnLst>
                              </p:cTn>
                            </p:par>
                            <p:par>
                              <p:cTn id="58" fill="hold">
                                <p:stCondLst>
                                  <p:cond delay="6000"/>
                                </p:stCondLst>
                                <p:childTnLst>
                                  <p:par>
                                    <p:cTn id="59" presetID="16" presetClass="entr" presetSubtype="37" fill="hold" nodeType="afterEffect">
                                      <p:stCondLst>
                                        <p:cond delay="300"/>
                                      </p:stCondLst>
                                      <p:childTnLst>
                                        <p:set>
                                          <p:cBhvr>
                                            <p:cTn id="60" dur="1" fill="hold">
                                              <p:stCondLst>
                                                <p:cond delay="0"/>
                                              </p:stCondLst>
                                            </p:cTn>
                                            <p:tgtEl>
                                              <p:spTgt spid="89"/>
                                            </p:tgtEl>
                                            <p:attrNameLst>
                                              <p:attrName>style.visibility</p:attrName>
                                            </p:attrNameLst>
                                          </p:cBhvr>
                                          <p:to>
                                            <p:strVal val="visible"/>
                                          </p:to>
                                        </p:set>
                                        <p:animEffect transition="in" filter="barn(outVertical)">
                                          <p:cBhvr>
                                            <p:cTn id="61" dur="500"/>
                                            <p:tgtEl>
                                              <p:spTgt spid="89"/>
                                            </p:tgtEl>
                                          </p:cBhvr>
                                        </p:animEffect>
                                      </p:childTnLst>
                                    </p:cTn>
                                  </p:par>
                                </p:childTnLst>
                              </p:cTn>
                            </p:par>
                            <p:par>
                              <p:cTn id="62" fill="hold">
                                <p:stCondLst>
                                  <p:cond delay="6800"/>
                                </p:stCondLst>
                                <p:childTnLst>
                                  <p:par>
                                    <p:cTn id="63" presetID="1" presetClass="entr" presetSubtype="0" fill="hold" grpId="0" nodeType="afterEffect">
                                      <p:stCondLst>
                                        <p:cond delay="0"/>
                                      </p:stCondLst>
                                      <p:childTnLst>
                                        <p:set>
                                          <p:cBhvr>
                                            <p:cTn id="64" dur="1" fill="hold">
                                              <p:stCondLst>
                                                <p:cond delay="0"/>
                                              </p:stCondLst>
                                            </p:cTn>
                                            <p:tgtEl>
                                              <p:spTgt spid="114"/>
                                            </p:tgtEl>
                                            <p:attrNameLst>
                                              <p:attrName>style.visibility</p:attrName>
                                            </p:attrNameLst>
                                          </p:cBhvr>
                                          <p:to>
                                            <p:strVal val="visible"/>
                                          </p:to>
                                        </p:set>
                                      </p:childTnLst>
                                    </p:cTn>
                                  </p:par>
                                </p:childTnLst>
                              </p:cTn>
                            </p:par>
                            <p:par>
                              <p:cTn id="65" fill="hold">
                                <p:stCondLst>
                                  <p:cond delay="6800"/>
                                </p:stCondLst>
                                <p:childTnLst>
                                  <p:par>
                                    <p:cTn id="66" presetID="26" presetClass="emph" presetSubtype="0" fill="hold" grpId="1" nodeType="afterEffect">
                                      <p:stCondLst>
                                        <p:cond delay="0"/>
                                      </p:stCondLst>
                                      <p:childTnLst>
                                        <p:animEffect transition="out" filter="fade">
                                          <p:cBhvr>
                                            <p:cTn id="67" dur="500" tmFilter="0, 0; .2, .5; .8, .5; 1, 0"/>
                                            <p:tgtEl>
                                              <p:spTgt spid="114"/>
                                            </p:tgtEl>
                                          </p:cBhvr>
                                        </p:animEffect>
                                        <p:animScale>
                                          <p:cBhvr>
                                            <p:cTn id="68" dur="250" autoRev="1" fill="hold"/>
                                            <p:tgtEl>
                                              <p:spTgt spid="114"/>
                                            </p:tgtEl>
                                          </p:cBhvr>
                                          <p:by x="105000" y="105000"/>
                                        </p:animScale>
                                      </p:childTnLst>
                                    </p:cTn>
                                  </p:par>
                                </p:childTnLst>
                              </p:cTn>
                            </p:par>
                            <p:par>
                              <p:cTn id="69" fill="hold">
                                <p:stCondLst>
                                  <p:cond delay="7300"/>
                                </p:stCondLst>
                                <p:childTnLst>
                                  <p:par>
                                    <p:cTn id="70" presetID="22" presetClass="entr" presetSubtype="2"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wipe(right)">
                                          <p:cBhvr>
                                            <p:cTn id="72" dur="500"/>
                                            <p:tgtEl>
                                              <p:spTgt spid="83"/>
                                            </p:tgtEl>
                                          </p:cBhvr>
                                        </p:animEffect>
                                      </p:childTnLst>
                                    </p:cTn>
                                  </p:par>
                                </p:childTnLst>
                              </p:cTn>
                            </p:par>
                            <p:par>
                              <p:cTn id="73" fill="hold">
                                <p:stCondLst>
                                  <p:cond delay="7800"/>
                                </p:stCondLst>
                                <p:childTnLst>
                                  <p:par>
                                    <p:cTn id="74" presetID="16" presetClass="entr" presetSubtype="37" fill="hold" nodeType="afterEffect">
                                      <p:stCondLst>
                                        <p:cond delay="300"/>
                                      </p:stCondLst>
                                      <p:childTnLst>
                                        <p:set>
                                          <p:cBhvr>
                                            <p:cTn id="75" dur="1" fill="hold">
                                              <p:stCondLst>
                                                <p:cond delay="0"/>
                                              </p:stCondLst>
                                            </p:cTn>
                                            <p:tgtEl>
                                              <p:spTgt spid="95"/>
                                            </p:tgtEl>
                                            <p:attrNameLst>
                                              <p:attrName>style.visibility</p:attrName>
                                            </p:attrNameLst>
                                          </p:cBhvr>
                                          <p:to>
                                            <p:strVal val="visible"/>
                                          </p:to>
                                        </p:set>
                                        <p:animEffect transition="in" filter="barn(outVertical)">
                                          <p:cBhvr>
                                            <p:cTn id="76" dur="500"/>
                                            <p:tgtEl>
                                              <p:spTgt spid="95"/>
                                            </p:tgtEl>
                                          </p:cBhvr>
                                        </p:animEffect>
                                      </p:childTnLst>
                                    </p:cTn>
                                  </p:par>
                                </p:childTnLst>
                              </p:cTn>
                            </p:par>
                            <p:par>
                              <p:cTn id="77" fill="hold">
                                <p:stCondLst>
                                  <p:cond delay="8600"/>
                                </p:stCondLst>
                                <p:childTnLst>
                                  <p:par>
                                    <p:cTn id="78" presetID="1" presetClass="entr" presetSubtype="0" fill="hold" grpId="0" nodeType="afterEffect">
                                      <p:stCondLst>
                                        <p:cond delay="0"/>
                                      </p:stCondLst>
                                      <p:childTnLst>
                                        <p:set>
                                          <p:cBhvr>
                                            <p:cTn id="79" dur="1" fill="hold">
                                              <p:stCondLst>
                                                <p:cond delay="0"/>
                                              </p:stCondLst>
                                            </p:cTn>
                                            <p:tgtEl>
                                              <p:spTgt spid="115"/>
                                            </p:tgtEl>
                                            <p:attrNameLst>
                                              <p:attrName>style.visibility</p:attrName>
                                            </p:attrNameLst>
                                          </p:cBhvr>
                                          <p:to>
                                            <p:strVal val="visible"/>
                                          </p:to>
                                        </p:set>
                                      </p:childTnLst>
                                    </p:cTn>
                                  </p:par>
                                </p:childTnLst>
                              </p:cTn>
                            </p:par>
                            <p:par>
                              <p:cTn id="80" fill="hold">
                                <p:stCondLst>
                                  <p:cond delay="8600"/>
                                </p:stCondLst>
                                <p:childTnLst>
                                  <p:par>
                                    <p:cTn id="81" presetID="26" presetClass="emph" presetSubtype="0" fill="hold" grpId="1" nodeType="afterEffect">
                                      <p:stCondLst>
                                        <p:cond delay="0"/>
                                      </p:stCondLst>
                                      <p:childTnLst>
                                        <p:animEffect transition="out" filter="fade">
                                          <p:cBhvr>
                                            <p:cTn id="82" dur="500" tmFilter="0, 0; .2, .5; .8, .5; 1, 0"/>
                                            <p:tgtEl>
                                              <p:spTgt spid="115"/>
                                            </p:tgtEl>
                                          </p:cBhvr>
                                        </p:animEffect>
                                        <p:animScale>
                                          <p:cBhvr>
                                            <p:cTn id="83" dur="250" autoRev="1" fill="hold"/>
                                            <p:tgtEl>
                                              <p:spTgt spid="115"/>
                                            </p:tgtEl>
                                          </p:cBhvr>
                                          <p:by x="105000" y="105000"/>
                                        </p:animScale>
                                      </p:childTnLst>
                                    </p:cTn>
                                  </p:par>
                                </p:childTnLst>
                              </p:cTn>
                            </p:par>
                            <p:par>
                              <p:cTn id="84" fill="hold">
                                <p:stCondLst>
                                  <p:cond delay="9100"/>
                                </p:stCondLst>
                                <p:childTnLst>
                                  <p:par>
                                    <p:cTn id="85" presetID="22" presetClass="entr" presetSubtype="2" fill="hold" nodeType="after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childTnLst>
                              </p:cTn>
                            </p:par>
                            <p:par>
                              <p:cTn id="88" fill="hold">
                                <p:stCondLst>
                                  <p:cond delay="9600"/>
                                </p:stCondLst>
                                <p:childTnLst>
                                  <p:par>
                                    <p:cTn id="89" presetID="16" presetClass="entr" presetSubtype="37" fill="hold" nodeType="afterEffect">
                                      <p:stCondLst>
                                        <p:cond delay="300"/>
                                      </p:stCondLst>
                                      <p:childTnLst>
                                        <p:set>
                                          <p:cBhvr>
                                            <p:cTn id="90" dur="1" fill="hold">
                                              <p:stCondLst>
                                                <p:cond delay="0"/>
                                              </p:stCondLst>
                                            </p:cTn>
                                            <p:tgtEl>
                                              <p:spTgt spid="105"/>
                                            </p:tgtEl>
                                            <p:attrNameLst>
                                              <p:attrName>style.visibility</p:attrName>
                                            </p:attrNameLst>
                                          </p:cBhvr>
                                          <p:to>
                                            <p:strVal val="visible"/>
                                          </p:to>
                                        </p:set>
                                        <p:animEffect transition="in" filter="barn(outVertical)">
                                          <p:cBhvr>
                                            <p:cTn id="91" dur="500"/>
                                            <p:tgtEl>
                                              <p:spTgt spid="105"/>
                                            </p:tgtEl>
                                          </p:cBhvr>
                                        </p:animEffect>
                                      </p:childTnLst>
                                    </p:cTn>
                                  </p:par>
                                </p:childTnLst>
                              </p:cTn>
                            </p:par>
                            <p:par>
                              <p:cTn id="92" fill="hold">
                                <p:stCondLst>
                                  <p:cond delay="10400"/>
                                </p:stCondLst>
                                <p:childTnLst>
                                  <p:par>
                                    <p:cTn id="93" presetID="22" presetClass="entr" presetSubtype="8" fill="hold" nodeType="afterEffect">
                                      <p:stCondLst>
                                        <p:cond delay="0"/>
                                      </p:stCondLst>
                                      <p:childTnLst>
                                        <p:set>
                                          <p:cBhvr>
                                            <p:cTn id="94" dur="1" fill="hold">
                                              <p:stCondLst>
                                                <p:cond delay="0"/>
                                              </p:stCondLst>
                                            </p:cTn>
                                            <p:tgtEl>
                                              <p:spTgt spid="116"/>
                                            </p:tgtEl>
                                            <p:attrNameLst>
                                              <p:attrName>style.visibility</p:attrName>
                                            </p:attrNameLst>
                                          </p:cBhvr>
                                          <p:to>
                                            <p:strVal val="visible"/>
                                          </p:to>
                                        </p:set>
                                        <p:animEffect transition="in" filter="wipe(left)">
                                          <p:cBhvr>
                                            <p:cTn id="95" dur="500"/>
                                            <p:tgtEl>
                                              <p:spTgt spid="116"/>
                                            </p:tgtEl>
                                          </p:cBhvr>
                                        </p:animEffect>
                                      </p:childTnLst>
                                    </p:cTn>
                                  </p:par>
                                </p:childTnLst>
                              </p:cTn>
                            </p:par>
                            <p:par>
                              <p:cTn id="96" fill="hold">
                                <p:stCondLst>
                                  <p:cond delay="10900"/>
                                </p:stCondLst>
                                <p:childTnLst>
                                  <p:par>
                                    <p:cTn id="97" presetID="16" presetClass="entr" presetSubtype="37" fill="hold" grpId="0" nodeType="afterEffect">
                                      <p:stCondLst>
                                        <p:cond delay="0"/>
                                      </p:stCondLst>
                                      <p:childTnLst>
                                        <p:set>
                                          <p:cBhvr>
                                            <p:cTn id="98" dur="1" fill="hold">
                                              <p:stCondLst>
                                                <p:cond delay="0"/>
                                              </p:stCondLst>
                                            </p:cTn>
                                            <p:tgtEl>
                                              <p:spTgt spid="117"/>
                                            </p:tgtEl>
                                            <p:attrNameLst>
                                              <p:attrName>style.visibility</p:attrName>
                                            </p:attrNameLst>
                                          </p:cBhvr>
                                          <p:to>
                                            <p:strVal val="visible"/>
                                          </p:to>
                                        </p:set>
                                        <p:animEffect transition="in" filter="barn(outVertical)">
                                          <p:cBhvr>
                                            <p:cTn id="99"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7" grpId="0"/>
          <p:bldP spid="68" grpId="0" animBg="1"/>
          <p:bldP spid="72" grpId="0" animBg="1"/>
          <p:bldP spid="73" grpId="0" animBg="1"/>
          <p:bldP spid="113" grpId="0" animBg="1"/>
          <p:bldP spid="113" grpId="1" animBg="1"/>
          <p:bldP spid="114" grpId="0" animBg="1"/>
          <p:bldP spid="114" grpId="1" animBg="1"/>
          <p:bldP spid="115" grpId="0" animBg="1"/>
          <p:bldP spid="115" grpId="1" animBg="1"/>
          <p:bldP spid="1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60"/>
                                            </p:tgtEl>
                                            <p:attrNameLst>
                                              <p:attrName>style.visibility</p:attrName>
                                            </p:attrNameLst>
                                          </p:cBhvr>
                                          <p:to>
                                            <p:strVal val="visible"/>
                                          </p:to>
                                        </p:set>
                                        <p:anim calcmode="lin" valueType="num">
                                          <p:cBhvr additive="base">
                                            <p:cTn id="14" dur="500" fill="hold"/>
                                            <p:tgtEl>
                                              <p:spTgt spid="60"/>
                                            </p:tgtEl>
                                            <p:attrNameLst>
                                              <p:attrName>ppt_x</p:attrName>
                                            </p:attrNameLst>
                                          </p:cBhvr>
                                          <p:tavLst>
                                            <p:tav tm="0">
                                              <p:val>
                                                <p:strVal val="1+#ppt_w/2"/>
                                              </p:val>
                                            </p:tav>
                                            <p:tav tm="100000">
                                              <p:val>
                                                <p:strVal val="#ppt_x"/>
                                              </p:val>
                                            </p:tav>
                                          </p:tavLst>
                                        </p:anim>
                                        <p:anim calcmode="lin" valueType="num">
                                          <p:cBhvr additive="base">
                                            <p:cTn id="15" dur="500" fill="hold"/>
                                            <p:tgtEl>
                                              <p:spTgt spid="60"/>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7"/>
                                            </p:tgtEl>
                                            <p:attrNameLst>
                                              <p:attrName>style.visibility</p:attrName>
                                            </p:attrNameLst>
                                          </p:cBhvr>
                                          <p:to>
                                            <p:strVal val="visible"/>
                                          </p:to>
                                        </p:set>
                                        <p:animEffect transition="in" filter="barn(outVertical)">
                                          <p:cBhvr>
                                            <p:cTn id="19" dur="700"/>
                                            <p:tgtEl>
                                              <p:spTgt spid="67"/>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wipe(right)">
                                          <p:cBhvr>
                                            <p:cTn id="23" dur="500"/>
                                            <p:tgtEl>
                                              <p:spTgt spid="73"/>
                                            </p:tgtEl>
                                          </p:cBhvr>
                                        </p:animEffect>
                                      </p:childTnLst>
                                    </p:cTn>
                                  </p:par>
                                </p:childTnLst>
                              </p:cTn>
                            </p:par>
                            <p:par>
                              <p:cTn id="24" fill="hold">
                                <p:stCondLst>
                                  <p:cond delay="2500"/>
                                </p:stCondLst>
                                <p:childTnLst>
                                  <p:par>
                                    <p:cTn id="25" presetID="2" presetClass="entr" presetSubtype="4" accel="70000"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additive="base">
                                            <p:cTn id="27" dur="500" fill="hold"/>
                                            <p:tgtEl>
                                              <p:spTgt spid="77"/>
                                            </p:tgtEl>
                                            <p:attrNameLst>
                                              <p:attrName>ppt_x</p:attrName>
                                            </p:attrNameLst>
                                          </p:cBhvr>
                                          <p:tavLst>
                                            <p:tav tm="0">
                                              <p:val>
                                                <p:strVal val="#ppt_x"/>
                                              </p:val>
                                            </p:tav>
                                            <p:tav tm="100000">
                                              <p:val>
                                                <p:strVal val="#ppt_x"/>
                                              </p:val>
                                            </p:tav>
                                          </p:tavLst>
                                        </p:anim>
                                        <p:anim calcmode="lin" valueType="num">
                                          <p:cBhvr additive="base">
                                            <p:cTn id="28" dur="500" fill="hold"/>
                                            <p:tgtEl>
                                              <p:spTgt spid="77"/>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2" presetClass="entr" presetSubtype="2"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wipe(right)">
                                          <p:cBhvr>
                                            <p:cTn id="32" dur="500"/>
                                            <p:tgtEl>
                                              <p:spTgt spid="72"/>
                                            </p:tgtEl>
                                          </p:cBhvr>
                                        </p:animEffect>
                                      </p:childTnLst>
                                    </p:cTn>
                                  </p:par>
                                </p:childTnLst>
                              </p:cTn>
                            </p:par>
                            <p:par>
                              <p:cTn id="33" fill="hold">
                                <p:stCondLst>
                                  <p:cond delay="3500"/>
                                </p:stCondLst>
                                <p:childTnLst>
                                  <p:par>
                                    <p:cTn id="34" presetID="2" presetClass="entr" presetSubtype="4" accel="70000"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ppt_x"/>
                                              </p:val>
                                            </p:tav>
                                            <p:tav tm="100000">
                                              <p:val>
                                                <p:strVal val="#ppt_x"/>
                                              </p:val>
                                            </p:tav>
                                          </p:tavLst>
                                        </p:anim>
                                        <p:anim calcmode="lin" valueType="num">
                                          <p:cBhvr additive="base">
                                            <p:cTn id="37" dur="500" fill="hold"/>
                                            <p:tgtEl>
                                              <p:spTgt spid="74"/>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22" presetClass="entr" presetSubtype="2"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wipe(right)">
                                          <p:cBhvr>
                                            <p:cTn id="41" dur="500"/>
                                            <p:tgtEl>
                                              <p:spTgt spid="68"/>
                                            </p:tgtEl>
                                          </p:cBhvr>
                                        </p:animEffect>
                                      </p:childTnLst>
                                    </p:cTn>
                                  </p:par>
                                </p:childTnLst>
                              </p:cTn>
                            </p:par>
                            <p:par>
                              <p:cTn id="42" fill="hold">
                                <p:stCondLst>
                                  <p:cond delay="4500"/>
                                </p:stCondLst>
                                <p:childTnLst>
                                  <p:par>
                                    <p:cTn id="43" presetID="2" presetClass="entr" presetSubtype="4" accel="70000" fill="hold" nodeType="after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500" fill="hold"/>
                                            <p:tgtEl>
                                              <p:spTgt spid="69"/>
                                            </p:tgtEl>
                                            <p:attrNameLst>
                                              <p:attrName>ppt_x</p:attrName>
                                            </p:attrNameLst>
                                          </p:cBhvr>
                                          <p:tavLst>
                                            <p:tav tm="0">
                                              <p:val>
                                                <p:strVal val="#ppt_x"/>
                                              </p:val>
                                            </p:tav>
                                            <p:tav tm="100000">
                                              <p:val>
                                                <p:strVal val="#ppt_x"/>
                                              </p:val>
                                            </p:tav>
                                          </p:tavLst>
                                        </p:anim>
                                        <p:anim calcmode="lin" valueType="num">
                                          <p:cBhvr additive="base">
                                            <p:cTn id="46" dur="500" fill="hold"/>
                                            <p:tgtEl>
                                              <p:spTgt spid="69"/>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1" presetClass="entr" presetSubtype="0" fill="hold" grpId="0" nodeType="afterEffect">
                                      <p:stCondLst>
                                        <p:cond delay="0"/>
                                      </p:stCondLst>
                                      <p:childTnLst>
                                        <p:set>
                                          <p:cBhvr>
                                            <p:cTn id="49" dur="1" fill="hold">
                                              <p:stCondLst>
                                                <p:cond delay="0"/>
                                              </p:stCondLst>
                                            </p:cTn>
                                            <p:tgtEl>
                                              <p:spTgt spid="113"/>
                                            </p:tgtEl>
                                            <p:attrNameLst>
                                              <p:attrName>style.visibility</p:attrName>
                                            </p:attrNameLst>
                                          </p:cBhvr>
                                          <p:to>
                                            <p:strVal val="visible"/>
                                          </p:to>
                                        </p:set>
                                      </p:childTnLst>
                                    </p:cTn>
                                  </p:par>
                                </p:childTnLst>
                              </p:cTn>
                            </p:par>
                            <p:par>
                              <p:cTn id="50" fill="hold">
                                <p:stCondLst>
                                  <p:cond delay="5000"/>
                                </p:stCondLst>
                                <p:childTnLst>
                                  <p:par>
                                    <p:cTn id="51" presetID="26" presetClass="emph" presetSubtype="0" fill="hold" grpId="1" nodeType="afterEffect">
                                      <p:stCondLst>
                                        <p:cond delay="0"/>
                                      </p:stCondLst>
                                      <p:childTnLst>
                                        <p:animEffect transition="out" filter="fade">
                                          <p:cBhvr>
                                            <p:cTn id="52" dur="500" tmFilter="0, 0; .2, .5; .8, .5; 1, 0"/>
                                            <p:tgtEl>
                                              <p:spTgt spid="113"/>
                                            </p:tgtEl>
                                          </p:cBhvr>
                                        </p:animEffect>
                                        <p:animScale>
                                          <p:cBhvr>
                                            <p:cTn id="53" dur="250" autoRev="1" fill="hold"/>
                                            <p:tgtEl>
                                              <p:spTgt spid="113"/>
                                            </p:tgtEl>
                                          </p:cBhvr>
                                          <p:by x="105000" y="105000"/>
                                        </p:animScale>
                                      </p:childTnLst>
                                    </p:cTn>
                                  </p:par>
                                </p:childTnLst>
                              </p:cTn>
                            </p:par>
                            <p:par>
                              <p:cTn id="54" fill="hold">
                                <p:stCondLst>
                                  <p:cond delay="5500"/>
                                </p:stCondLst>
                                <p:childTnLst>
                                  <p:par>
                                    <p:cTn id="55" presetID="22" presetClass="entr" presetSubtype="2" fill="hold" nodeType="after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wipe(right)">
                                          <p:cBhvr>
                                            <p:cTn id="57" dur="500"/>
                                            <p:tgtEl>
                                              <p:spTgt spid="80"/>
                                            </p:tgtEl>
                                          </p:cBhvr>
                                        </p:animEffect>
                                      </p:childTnLst>
                                    </p:cTn>
                                  </p:par>
                                </p:childTnLst>
                              </p:cTn>
                            </p:par>
                            <p:par>
                              <p:cTn id="58" fill="hold">
                                <p:stCondLst>
                                  <p:cond delay="6000"/>
                                </p:stCondLst>
                                <p:childTnLst>
                                  <p:par>
                                    <p:cTn id="59" presetID="16" presetClass="entr" presetSubtype="37" fill="hold" nodeType="afterEffect">
                                      <p:stCondLst>
                                        <p:cond delay="300"/>
                                      </p:stCondLst>
                                      <p:childTnLst>
                                        <p:set>
                                          <p:cBhvr>
                                            <p:cTn id="60" dur="1" fill="hold">
                                              <p:stCondLst>
                                                <p:cond delay="0"/>
                                              </p:stCondLst>
                                            </p:cTn>
                                            <p:tgtEl>
                                              <p:spTgt spid="89"/>
                                            </p:tgtEl>
                                            <p:attrNameLst>
                                              <p:attrName>style.visibility</p:attrName>
                                            </p:attrNameLst>
                                          </p:cBhvr>
                                          <p:to>
                                            <p:strVal val="visible"/>
                                          </p:to>
                                        </p:set>
                                        <p:animEffect transition="in" filter="barn(outVertical)">
                                          <p:cBhvr>
                                            <p:cTn id="61" dur="500"/>
                                            <p:tgtEl>
                                              <p:spTgt spid="89"/>
                                            </p:tgtEl>
                                          </p:cBhvr>
                                        </p:animEffect>
                                      </p:childTnLst>
                                    </p:cTn>
                                  </p:par>
                                </p:childTnLst>
                              </p:cTn>
                            </p:par>
                            <p:par>
                              <p:cTn id="62" fill="hold">
                                <p:stCondLst>
                                  <p:cond delay="6800"/>
                                </p:stCondLst>
                                <p:childTnLst>
                                  <p:par>
                                    <p:cTn id="63" presetID="1" presetClass="entr" presetSubtype="0" fill="hold" grpId="0" nodeType="afterEffect">
                                      <p:stCondLst>
                                        <p:cond delay="0"/>
                                      </p:stCondLst>
                                      <p:childTnLst>
                                        <p:set>
                                          <p:cBhvr>
                                            <p:cTn id="64" dur="1" fill="hold">
                                              <p:stCondLst>
                                                <p:cond delay="0"/>
                                              </p:stCondLst>
                                            </p:cTn>
                                            <p:tgtEl>
                                              <p:spTgt spid="114"/>
                                            </p:tgtEl>
                                            <p:attrNameLst>
                                              <p:attrName>style.visibility</p:attrName>
                                            </p:attrNameLst>
                                          </p:cBhvr>
                                          <p:to>
                                            <p:strVal val="visible"/>
                                          </p:to>
                                        </p:set>
                                      </p:childTnLst>
                                    </p:cTn>
                                  </p:par>
                                </p:childTnLst>
                              </p:cTn>
                            </p:par>
                            <p:par>
                              <p:cTn id="65" fill="hold">
                                <p:stCondLst>
                                  <p:cond delay="6800"/>
                                </p:stCondLst>
                                <p:childTnLst>
                                  <p:par>
                                    <p:cTn id="66" presetID="26" presetClass="emph" presetSubtype="0" fill="hold" grpId="1" nodeType="afterEffect">
                                      <p:stCondLst>
                                        <p:cond delay="0"/>
                                      </p:stCondLst>
                                      <p:childTnLst>
                                        <p:animEffect transition="out" filter="fade">
                                          <p:cBhvr>
                                            <p:cTn id="67" dur="500" tmFilter="0, 0; .2, .5; .8, .5; 1, 0"/>
                                            <p:tgtEl>
                                              <p:spTgt spid="114"/>
                                            </p:tgtEl>
                                          </p:cBhvr>
                                        </p:animEffect>
                                        <p:animScale>
                                          <p:cBhvr>
                                            <p:cTn id="68" dur="250" autoRev="1" fill="hold"/>
                                            <p:tgtEl>
                                              <p:spTgt spid="114"/>
                                            </p:tgtEl>
                                          </p:cBhvr>
                                          <p:by x="105000" y="105000"/>
                                        </p:animScale>
                                      </p:childTnLst>
                                    </p:cTn>
                                  </p:par>
                                </p:childTnLst>
                              </p:cTn>
                            </p:par>
                            <p:par>
                              <p:cTn id="69" fill="hold">
                                <p:stCondLst>
                                  <p:cond delay="7300"/>
                                </p:stCondLst>
                                <p:childTnLst>
                                  <p:par>
                                    <p:cTn id="70" presetID="22" presetClass="entr" presetSubtype="2"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wipe(right)">
                                          <p:cBhvr>
                                            <p:cTn id="72" dur="500"/>
                                            <p:tgtEl>
                                              <p:spTgt spid="83"/>
                                            </p:tgtEl>
                                          </p:cBhvr>
                                        </p:animEffect>
                                      </p:childTnLst>
                                    </p:cTn>
                                  </p:par>
                                </p:childTnLst>
                              </p:cTn>
                            </p:par>
                            <p:par>
                              <p:cTn id="73" fill="hold">
                                <p:stCondLst>
                                  <p:cond delay="7800"/>
                                </p:stCondLst>
                                <p:childTnLst>
                                  <p:par>
                                    <p:cTn id="74" presetID="16" presetClass="entr" presetSubtype="37" fill="hold" nodeType="afterEffect">
                                      <p:stCondLst>
                                        <p:cond delay="300"/>
                                      </p:stCondLst>
                                      <p:childTnLst>
                                        <p:set>
                                          <p:cBhvr>
                                            <p:cTn id="75" dur="1" fill="hold">
                                              <p:stCondLst>
                                                <p:cond delay="0"/>
                                              </p:stCondLst>
                                            </p:cTn>
                                            <p:tgtEl>
                                              <p:spTgt spid="95"/>
                                            </p:tgtEl>
                                            <p:attrNameLst>
                                              <p:attrName>style.visibility</p:attrName>
                                            </p:attrNameLst>
                                          </p:cBhvr>
                                          <p:to>
                                            <p:strVal val="visible"/>
                                          </p:to>
                                        </p:set>
                                        <p:animEffect transition="in" filter="barn(outVertical)">
                                          <p:cBhvr>
                                            <p:cTn id="76" dur="500"/>
                                            <p:tgtEl>
                                              <p:spTgt spid="95"/>
                                            </p:tgtEl>
                                          </p:cBhvr>
                                        </p:animEffect>
                                      </p:childTnLst>
                                    </p:cTn>
                                  </p:par>
                                </p:childTnLst>
                              </p:cTn>
                            </p:par>
                            <p:par>
                              <p:cTn id="77" fill="hold">
                                <p:stCondLst>
                                  <p:cond delay="8600"/>
                                </p:stCondLst>
                                <p:childTnLst>
                                  <p:par>
                                    <p:cTn id="78" presetID="1" presetClass="entr" presetSubtype="0" fill="hold" grpId="0" nodeType="afterEffect">
                                      <p:stCondLst>
                                        <p:cond delay="0"/>
                                      </p:stCondLst>
                                      <p:childTnLst>
                                        <p:set>
                                          <p:cBhvr>
                                            <p:cTn id="79" dur="1" fill="hold">
                                              <p:stCondLst>
                                                <p:cond delay="0"/>
                                              </p:stCondLst>
                                            </p:cTn>
                                            <p:tgtEl>
                                              <p:spTgt spid="115"/>
                                            </p:tgtEl>
                                            <p:attrNameLst>
                                              <p:attrName>style.visibility</p:attrName>
                                            </p:attrNameLst>
                                          </p:cBhvr>
                                          <p:to>
                                            <p:strVal val="visible"/>
                                          </p:to>
                                        </p:set>
                                      </p:childTnLst>
                                    </p:cTn>
                                  </p:par>
                                </p:childTnLst>
                              </p:cTn>
                            </p:par>
                            <p:par>
                              <p:cTn id="80" fill="hold">
                                <p:stCondLst>
                                  <p:cond delay="8600"/>
                                </p:stCondLst>
                                <p:childTnLst>
                                  <p:par>
                                    <p:cTn id="81" presetID="26" presetClass="emph" presetSubtype="0" fill="hold" grpId="1" nodeType="afterEffect">
                                      <p:stCondLst>
                                        <p:cond delay="0"/>
                                      </p:stCondLst>
                                      <p:childTnLst>
                                        <p:animEffect transition="out" filter="fade">
                                          <p:cBhvr>
                                            <p:cTn id="82" dur="500" tmFilter="0, 0; .2, .5; .8, .5; 1, 0"/>
                                            <p:tgtEl>
                                              <p:spTgt spid="115"/>
                                            </p:tgtEl>
                                          </p:cBhvr>
                                        </p:animEffect>
                                        <p:animScale>
                                          <p:cBhvr>
                                            <p:cTn id="83" dur="250" autoRev="1" fill="hold"/>
                                            <p:tgtEl>
                                              <p:spTgt spid="115"/>
                                            </p:tgtEl>
                                          </p:cBhvr>
                                          <p:by x="105000" y="105000"/>
                                        </p:animScale>
                                      </p:childTnLst>
                                    </p:cTn>
                                  </p:par>
                                </p:childTnLst>
                              </p:cTn>
                            </p:par>
                            <p:par>
                              <p:cTn id="84" fill="hold">
                                <p:stCondLst>
                                  <p:cond delay="9100"/>
                                </p:stCondLst>
                                <p:childTnLst>
                                  <p:par>
                                    <p:cTn id="85" presetID="22" presetClass="entr" presetSubtype="2" fill="hold" nodeType="after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childTnLst>
                              </p:cTn>
                            </p:par>
                            <p:par>
                              <p:cTn id="88" fill="hold">
                                <p:stCondLst>
                                  <p:cond delay="9600"/>
                                </p:stCondLst>
                                <p:childTnLst>
                                  <p:par>
                                    <p:cTn id="89" presetID="16" presetClass="entr" presetSubtype="37" fill="hold" nodeType="afterEffect">
                                      <p:stCondLst>
                                        <p:cond delay="300"/>
                                      </p:stCondLst>
                                      <p:childTnLst>
                                        <p:set>
                                          <p:cBhvr>
                                            <p:cTn id="90" dur="1" fill="hold">
                                              <p:stCondLst>
                                                <p:cond delay="0"/>
                                              </p:stCondLst>
                                            </p:cTn>
                                            <p:tgtEl>
                                              <p:spTgt spid="105"/>
                                            </p:tgtEl>
                                            <p:attrNameLst>
                                              <p:attrName>style.visibility</p:attrName>
                                            </p:attrNameLst>
                                          </p:cBhvr>
                                          <p:to>
                                            <p:strVal val="visible"/>
                                          </p:to>
                                        </p:set>
                                        <p:animEffect transition="in" filter="barn(outVertical)">
                                          <p:cBhvr>
                                            <p:cTn id="91" dur="500"/>
                                            <p:tgtEl>
                                              <p:spTgt spid="105"/>
                                            </p:tgtEl>
                                          </p:cBhvr>
                                        </p:animEffect>
                                      </p:childTnLst>
                                    </p:cTn>
                                  </p:par>
                                </p:childTnLst>
                              </p:cTn>
                            </p:par>
                            <p:par>
                              <p:cTn id="92" fill="hold">
                                <p:stCondLst>
                                  <p:cond delay="10400"/>
                                </p:stCondLst>
                                <p:childTnLst>
                                  <p:par>
                                    <p:cTn id="93" presetID="22" presetClass="entr" presetSubtype="8" fill="hold" nodeType="afterEffect">
                                      <p:stCondLst>
                                        <p:cond delay="0"/>
                                      </p:stCondLst>
                                      <p:childTnLst>
                                        <p:set>
                                          <p:cBhvr>
                                            <p:cTn id="94" dur="1" fill="hold">
                                              <p:stCondLst>
                                                <p:cond delay="0"/>
                                              </p:stCondLst>
                                            </p:cTn>
                                            <p:tgtEl>
                                              <p:spTgt spid="116"/>
                                            </p:tgtEl>
                                            <p:attrNameLst>
                                              <p:attrName>style.visibility</p:attrName>
                                            </p:attrNameLst>
                                          </p:cBhvr>
                                          <p:to>
                                            <p:strVal val="visible"/>
                                          </p:to>
                                        </p:set>
                                        <p:animEffect transition="in" filter="wipe(left)">
                                          <p:cBhvr>
                                            <p:cTn id="95" dur="500"/>
                                            <p:tgtEl>
                                              <p:spTgt spid="116"/>
                                            </p:tgtEl>
                                          </p:cBhvr>
                                        </p:animEffect>
                                      </p:childTnLst>
                                    </p:cTn>
                                  </p:par>
                                </p:childTnLst>
                              </p:cTn>
                            </p:par>
                            <p:par>
                              <p:cTn id="96" fill="hold">
                                <p:stCondLst>
                                  <p:cond delay="10900"/>
                                </p:stCondLst>
                                <p:childTnLst>
                                  <p:par>
                                    <p:cTn id="97" presetID="16" presetClass="entr" presetSubtype="37" fill="hold" grpId="0" nodeType="afterEffect">
                                      <p:stCondLst>
                                        <p:cond delay="0"/>
                                      </p:stCondLst>
                                      <p:childTnLst>
                                        <p:set>
                                          <p:cBhvr>
                                            <p:cTn id="98" dur="1" fill="hold">
                                              <p:stCondLst>
                                                <p:cond delay="0"/>
                                              </p:stCondLst>
                                            </p:cTn>
                                            <p:tgtEl>
                                              <p:spTgt spid="117"/>
                                            </p:tgtEl>
                                            <p:attrNameLst>
                                              <p:attrName>style.visibility</p:attrName>
                                            </p:attrNameLst>
                                          </p:cBhvr>
                                          <p:to>
                                            <p:strVal val="visible"/>
                                          </p:to>
                                        </p:set>
                                        <p:animEffect transition="in" filter="barn(outVertical)">
                                          <p:cBhvr>
                                            <p:cTn id="99"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7" grpId="0"/>
          <p:bldP spid="68" grpId="0" animBg="1"/>
          <p:bldP spid="72" grpId="0" animBg="1"/>
          <p:bldP spid="73" grpId="0" animBg="1"/>
          <p:bldP spid="113" grpId="0" animBg="1"/>
          <p:bldP spid="113" grpId="1" animBg="1"/>
          <p:bldP spid="114" grpId="0" animBg="1"/>
          <p:bldP spid="114" grpId="1" animBg="1"/>
          <p:bldP spid="115" grpId="0" animBg="1"/>
          <p:bldP spid="115" grpId="1" animBg="1"/>
          <p:bldP spid="11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圆角矩形 64"/>
          <p:cNvSpPr/>
          <p:nvPr/>
        </p:nvSpPr>
        <p:spPr>
          <a:xfrm>
            <a:off x="144119" y="1011621"/>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6" name="组合 65"/>
          <p:cNvGrpSpPr/>
          <p:nvPr/>
        </p:nvGrpSpPr>
        <p:grpSpPr>
          <a:xfrm>
            <a:off x="232948" y="1148533"/>
            <a:ext cx="118508" cy="118509"/>
            <a:chOff x="4486616" y="3001075"/>
            <a:chExt cx="274695" cy="274699"/>
          </a:xfrm>
        </p:grpSpPr>
        <p:sp>
          <p:nvSpPr>
            <p:cNvPr id="67" name="椭圆 66"/>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8" name="椭圆 67"/>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9" name="组合 68"/>
          <p:cNvGrpSpPr/>
          <p:nvPr/>
        </p:nvGrpSpPr>
        <p:grpSpPr>
          <a:xfrm>
            <a:off x="0" y="1182195"/>
            <a:ext cx="288238" cy="46073"/>
            <a:chOff x="4318304" y="3089060"/>
            <a:chExt cx="384317" cy="61430"/>
          </a:xfrm>
        </p:grpSpPr>
        <p:sp>
          <p:nvSpPr>
            <p:cNvPr id="70" name="圆角矩形 69"/>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1" name="圆角矩形 70"/>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2" name="文本框 13"/>
          <p:cNvSpPr txBox="1"/>
          <p:nvPr/>
        </p:nvSpPr>
        <p:spPr>
          <a:xfrm>
            <a:off x="243720" y="1038511"/>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73" name="组合 72"/>
          <p:cNvGrpSpPr/>
          <p:nvPr/>
        </p:nvGrpSpPr>
        <p:grpSpPr>
          <a:xfrm>
            <a:off x="762810" y="1892850"/>
            <a:ext cx="2987027" cy="1102064"/>
            <a:chOff x="1017079" y="1280151"/>
            <a:chExt cx="3982703" cy="1469418"/>
          </a:xfrm>
        </p:grpSpPr>
        <p:sp>
          <p:nvSpPr>
            <p:cNvPr id="74" name="任意多边形 73"/>
            <p:cNvSpPr/>
            <p:nvPr/>
          </p:nvSpPr>
          <p:spPr>
            <a:xfrm>
              <a:off x="4218732" y="1587519"/>
              <a:ext cx="781050" cy="1162050"/>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nvGrpSpPr>
            <p:cNvPr id="75" name="组合 74"/>
            <p:cNvGrpSpPr/>
            <p:nvPr/>
          </p:nvGrpSpPr>
          <p:grpSpPr>
            <a:xfrm>
              <a:off x="1017079" y="1280151"/>
              <a:ext cx="3151696" cy="1162115"/>
              <a:chOff x="1017079" y="1280151"/>
              <a:chExt cx="3151696" cy="1162115"/>
            </a:xfrm>
          </p:grpSpPr>
          <p:sp>
            <p:nvSpPr>
              <p:cNvPr id="76" name="MH_SubTitle_4"/>
              <p:cNvSpPr txBox="1">
                <a:spLocks noChangeArrowheads="1"/>
              </p:cNvSpPr>
              <p:nvPr>
                <p:custDataLst>
                  <p:tags r:id="rId14"/>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单机添加标题</a:t>
                </a:r>
                <a:endParaRPr kumimoji="0" lang="zh-CN" altLang="en-US" sz="1013"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77" name="MH_SubTitle_1"/>
              <p:cNvSpPr txBox="1">
                <a:spLocks noChangeArrowheads="1"/>
              </p:cNvSpPr>
              <p:nvPr>
                <p:custDataLst>
                  <p:tags r:id="rId15"/>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a:t>
                </a:r>
                <a:endParaRPr kumimoji="0" lang="en-US" altLang="zh-CN"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78" name="组合 77"/>
          <p:cNvGrpSpPr/>
          <p:nvPr/>
        </p:nvGrpSpPr>
        <p:grpSpPr>
          <a:xfrm>
            <a:off x="329218" y="2768386"/>
            <a:ext cx="2599328" cy="942017"/>
            <a:chOff x="438956" y="2447532"/>
            <a:chExt cx="3465771" cy="1256022"/>
          </a:xfrm>
        </p:grpSpPr>
        <p:sp>
          <p:nvSpPr>
            <p:cNvPr id="79" name="任意多边形 78"/>
            <p:cNvSpPr/>
            <p:nvPr/>
          </p:nvSpPr>
          <p:spPr>
            <a:xfrm>
              <a:off x="3582726" y="2910850"/>
              <a:ext cx="322001" cy="792704"/>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nvGrpSpPr>
            <p:cNvPr id="80" name="组合 79"/>
            <p:cNvGrpSpPr/>
            <p:nvPr/>
          </p:nvGrpSpPr>
          <p:grpSpPr>
            <a:xfrm>
              <a:off x="438956" y="2447532"/>
              <a:ext cx="3151696" cy="1162115"/>
              <a:chOff x="1017079" y="1280151"/>
              <a:chExt cx="3151696" cy="1162115"/>
            </a:xfrm>
          </p:grpSpPr>
          <p:sp>
            <p:nvSpPr>
              <p:cNvPr id="81" name="MH_SubTitle_4"/>
              <p:cNvSpPr txBox="1">
                <a:spLocks noChangeArrowheads="1"/>
              </p:cNvSpPr>
              <p:nvPr>
                <p:custDataLst>
                  <p:tags r:id="rId12"/>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单机添加标题</a:t>
                </a:r>
                <a:endParaRPr kumimoji="0" lang="zh-CN" altLang="en-US" sz="1013"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82" name="MH_SubTitle_1"/>
              <p:cNvSpPr txBox="1">
                <a:spLocks noChangeArrowheads="1"/>
              </p:cNvSpPr>
              <p:nvPr>
                <p:custDataLst>
                  <p:tags r:id="rId13"/>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a:t>
                </a:r>
                <a:endParaRPr kumimoji="0" lang="en-US" altLang="zh-CN"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83" name="组合 82"/>
          <p:cNvGrpSpPr/>
          <p:nvPr/>
        </p:nvGrpSpPr>
        <p:grpSpPr>
          <a:xfrm>
            <a:off x="4617461" y="1827603"/>
            <a:ext cx="3079121" cy="2091888"/>
            <a:chOff x="6156614" y="1193154"/>
            <a:chExt cx="4105495" cy="2789184"/>
          </a:xfrm>
        </p:grpSpPr>
        <p:sp>
          <p:nvSpPr>
            <p:cNvPr id="84" name="任意多边形 83"/>
            <p:cNvSpPr/>
            <p:nvPr/>
          </p:nvSpPr>
          <p:spPr>
            <a:xfrm flipH="1">
              <a:off x="6156614" y="1646996"/>
              <a:ext cx="781050" cy="2335342"/>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nvGrpSpPr>
            <p:cNvPr id="85" name="组合 84"/>
            <p:cNvGrpSpPr/>
            <p:nvPr/>
          </p:nvGrpSpPr>
          <p:grpSpPr>
            <a:xfrm>
              <a:off x="7110413" y="1193154"/>
              <a:ext cx="3151696" cy="1162115"/>
              <a:chOff x="1017079" y="1280151"/>
              <a:chExt cx="3151696" cy="1162115"/>
            </a:xfrm>
          </p:grpSpPr>
          <p:sp>
            <p:nvSpPr>
              <p:cNvPr id="86" name="MH_SubTitle_4"/>
              <p:cNvSpPr txBox="1">
                <a:spLocks noChangeArrowheads="1"/>
              </p:cNvSpPr>
              <p:nvPr>
                <p:custDataLst>
                  <p:tags r:id="rId10"/>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单机添加标题</a:t>
                </a:r>
                <a:endParaRPr kumimoji="0" lang="zh-CN" altLang="en-US" sz="1013"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87" name="MH_SubTitle_1"/>
              <p:cNvSpPr txBox="1">
                <a:spLocks noChangeArrowheads="1"/>
              </p:cNvSpPr>
              <p:nvPr>
                <p:custDataLst>
                  <p:tags r:id="rId11"/>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a:t>
                </a:r>
                <a:endParaRPr kumimoji="0" lang="en-US" altLang="zh-CN"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88" name="组合 87"/>
          <p:cNvGrpSpPr/>
          <p:nvPr/>
        </p:nvGrpSpPr>
        <p:grpSpPr>
          <a:xfrm>
            <a:off x="5434477" y="2629638"/>
            <a:ext cx="2884802" cy="871586"/>
            <a:chOff x="7245968" y="2262534"/>
            <a:chExt cx="3846403" cy="1162115"/>
          </a:xfrm>
        </p:grpSpPr>
        <p:sp>
          <p:nvSpPr>
            <p:cNvPr id="89" name="任意多边形 88"/>
            <p:cNvSpPr/>
            <p:nvPr/>
          </p:nvSpPr>
          <p:spPr>
            <a:xfrm flipH="1">
              <a:off x="7245968" y="2645020"/>
              <a:ext cx="648670" cy="360570"/>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nvGrpSpPr>
            <p:cNvPr id="90" name="组合 89"/>
            <p:cNvGrpSpPr/>
            <p:nvPr/>
          </p:nvGrpSpPr>
          <p:grpSpPr>
            <a:xfrm>
              <a:off x="7940675" y="2262534"/>
              <a:ext cx="3151696" cy="1162115"/>
              <a:chOff x="1017079" y="1280151"/>
              <a:chExt cx="3151696" cy="1162115"/>
            </a:xfrm>
          </p:grpSpPr>
          <p:sp>
            <p:nvSpPr>
              <p:cNvPr id="91" name="MH_SubTitle_4"/>
              <p:cNvSpPr txBox="1">
                <a:spLocks noChangeArrowheads="1"/>
              </p:cNvSpPr>
              <p:nvPr>
                <p:custDataLst>
                  <p:tags r:id="rId8"/>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单机添加标题</a:t>
                </a:r>
                <a:endParaRPr kumimoji="0" lang="zh-CN" altLang="en-US" sz="1013"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92" name="MH_SubTitle_1"/>
              <p:cNvSpPr txBox="1">
                <a:spLocks noChangeArrowheads="1"/>
              </p:cNvSpPr>
              <p:nvPr>
                <p:custDataLst>
                  <p:tags r:id="rId9"/>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a:t>
                </a:r>
                <a:endParaRPr kumimoji="0" lang="en-US" altLang="zh-CN"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93" name="组合 92"/>
          <p:cNvGrpSpPr/>
          <p:nvPr/>
        </p:nvGrpSpPr>
        <p:grpSpPr>
          <a:xfrm>
            <a:off x="6263879" y="3439417"/>
            <a:ext cx="2651031" cy="871586"/>
            <a:chOff x="8351839" y="3342239"/>
            <a:chExt cx="3534708" cy="1162115"/>
          </a:xfrm>
        </p:grpSpPr>
        <p:sp>
          <p:nvSpPr>
            <p:cNvPr id="94" name="任意多边形 93"/>
            <p:cNvSpPr/>
            <p:nvPr/>
          </p:nvSpPr>
          <p:spPr>
            <a:xfrm flipH="1">
              <a:off x="8351839" y="3748939"/>
              <a:ext cx="336587" cy="600751"/>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nvGrpSpPr>
            <p:cNvPr id="95" name="组合 94"/>
            <p:cNvGrpSpPr/>
            <p:nvPr/>
          </p:nvGrpSpPr>
          <p:grpSpPr>
            <a:xfrm>
              <a:off x="8734851" y="3342239"/>
              <a:ext cx="3151696" cy="1162115"/>
              <a:chOff x="1017079" y="1280151"/>
              <a:chExt cx="3151696" cy="1162115"/>
            </a:xfrm>
          </p:grpSpPr>
          <p:sp>
            <p:nvSpPr>
              <p:cNvPr id="96" name="MH_SubTitle_4"/>
              <p:cNvSpPr txBox="1">
                <a:spLocks noChangeArrowheads="1"/>
              </p:cNvSpPr>
              <p:nvPr>
                <p:custDataLst>
                  <p:tags r:id="rId6"/>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单机添加标题</a:t>
                </a:r>
                <a:endParaRPr kumimoji="0" lang="zh-CN" altLang="en-US" sz="1013"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97" name="MH_SubTitle_1"/>
              <p:cNvSpPr txBox="1">
                <a:spLocks noChangeArrowheads="1"/>
              </p:cNvSpPr>
              <p:nvPr>
                <p:custDataLst>
                  <p:tags r:id="rId7"/>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a:t>
                </a:r>
                <a:endParaRPr kumimoji="0" lang="en-US" altLang="zh-CN"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grpSp>
      </p:grpSp>
      <p:grpSp>
        <p:nvGrpSpPr>
          <p:cNvPr id="98" name="组合 97"/>
          <p:cNvGrpSpPr/>
          <p:nvPr/>
        </p:nvGrpSpPr>
        <p:grpSpPr>
          <a:xfrm>
            <a:off x="2514602" y="3574654"/>
            <a:ext cx="762843" cy="762842"/>
            <a:chOff x="3352803" y="3522556"/>
            <a:chExt cx="1017124" cy="1017122"/>
          </a:xfrm>
        </p:grpSpPr>
        <p:sp>
          <p:nvSpPr>
            <p:cNvPr id="99" name="泪滴形 98"/>
            <p:cNvSpPr/>
            <p:nvPr/>
          </p:nvSpPr>
          <p:spPr>
            <a:xfrm rot="8100000">
              <a:off x="3352803" y="3522556"/>
              <a:ext cx="1017124" cy="1017122"/>
            </a:xfrm>
            <a:prstGeom prst="teardrop">
              <a:avLst>
                <a:gd name="adj" fmla="val 190413"/>
              </a:avLst>
            </a:prstGeom>
            <a:gradFill>
              <a:gsLst>
                <a:gs pos="0">
                  <a:srgbClr val="D7DCDE"/>
                </a:gs>
                <a:gs pos="80000">
                  <a:sysClr val="window" lastClr="FFFFFF"/>
                </a:gs>
              </a:gsLst>
              <a:lin ang="2700000" scaled="0"/>
            </a:gradFill>
            <a:ln w="22225" cap="flat">
              <a:gradFill>
                <a:gsLst>
                  <a:gs pos="0">
                    <a:srgbClr val="FFE141"/>
                  </a:gs>
                  <a:gs pos="0">
                    <a:sysClr val="window" lastClr="FFFFFF"/>
                  </a:gs>
                  <a:gs pos="100000">
                    <a:sysClr val="window" lastClr="FFFFFF">
                      <a:lumMod val="95000"/>
                    </a:sys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0" name="MH_SubTitle_1"/>
            <p:cNvSpPr>
              <a:spLocks noChangeArrowheads="1"/>
            </p:cNvSpPr>
            <p:nvPr>
              <p:custDataLst>
                <p:tags r:id="rId5"/>
              </p:custDataLst>
            </p:nvPr>
          </p:nvSpPr>
          <p:spPr bwMode="auto">
            <a:xfrm>
              <a:off x="3456301" y="3608345"/>
              <a:ext cx="824405" cy="824402"/>
            </a:xfrm>
            <a:prstGeom prst="ellipse">
              <a:avLst/>
            </a:prstGeom>
            <a:gradFill>
              <a:gsLst>
                <a:gs pos="100000">
                  <a:srgbClr val="0070C0"/>
                </a:gs>
                <a:gs pos="0">
                  <a:srgbClr val="002060"/>
                </a:gs>
              </a:gsLst>
              <a:lin ang="2700000" scaled="0"/>
            </a:gradFill>
            <a:ln w="28575" cap="flat">
              <a:gradFill>
                <a:gsLst>
                  <a:gs pos="0">
                    <a:srgbClr val="0070C0"/>
                  </a:gs>
                  <a:gs pos="100000">
                    <a:srgbClr val="002060"/>
                  </a:gs>
                </a:gsLst>
                <a:lin ang="2700000" scaled="0"/>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1" name="Freeform 177"/>
            <p:cNvSpPr>
              <a:spLocks noEditPoints="1"/>
            </p:cNvSpPr>
            <p:nvPr/>
          </p:nvSpPr>
          <p:spPr bwMode="auto">
            <a:xfrm>
              <a:off x="3672405" y="3863566"/>
              <a:ext cx="418412" cy="346498"/>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02" name="组合 101"/>
          <p:cNvGrpSpPr/>
          <p:nvPr/>
        </p:nvGrpSpPr>
        <p:grpSpPr>
          <a:xfrm>
            <a:off x="3372808" y="2932691"/>
            <a:ext cx="762843" cy="762842"/>
            <a:chOff x="4497077" y="2666606"/>
            <a:chExt cx="1017124" cy="1017122"/>
          </a:xfrm>
        </p:grpSpPr>
        <p:sp>
          <p:nvSpPr>
            <p:cNvPr id="103" name="泪滴形 102"/>
            <p:cNvSpPr/>
            <p:nvPr/>
          </p:nvSpPr>
          <p:spPr>
            <a:xfrm rot="8100000">
              <a:off x="4497077" y="2666606"/>
              <a:ext cx="1017124" cy="1017122"/>
            </a:xfrm>
            <a:prstGeom prst="teardrop">
              <a:avLst>
                <a:gd name="adj" fmla="val 190413"/>
              </a:avLst>
            </a:prstGeom>
            <a:gradFill>
              <a:gsLst>
                <a:gs pos="0">
                  <a:srgbClr val="D7DCDE"/>
                </a:gs>
                <a:gs pos="80000">
                  <a:sysClr val="window" lastClr="FFFFFF"/>
                </a:gs>
              </a:gsLst>
              <a:lin ang="2700000" scaled="0"/>
            </a:gradFill>
            <a:ln w="22225" cap="flat">
              <a:gradFill>
                <a:gsLst>
                  <a:gs pos="0">
                    <a:srgbClr val="FFE141"/>
                  </a:gs>
                  <a:gs pos="0">
                    <a:sysClr val="window" lastClr="FFFFFF"/>
                  </a:gs>
                  <a:gs pos="100000">
                    <a:sysClr val="window" lastClr="FFFFFF">
                      <a:lumMod val="95000"/>
                    </a:sys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4" name="MH_SubTitle_1"/>
            <p:cNvSpPr>
              <a:spLocks noChangeArrowheads="1"/>
            </p:cNvSpPr>
            <p:nvPr>
              <p:custDataLst>
                <p:tags r:id="rId4"/>
              </p:custDataLst>
            </p:nvPr>
          </p:nvSpPr>
          <p:spPr bwMode="auto">
            <a:xfrm>
              <a:off x="4600575" y="2752395"/>
              <a:ext cx="824405" cy="824402"/>
            </a:xfrm>
            <a:prstGeom prst="ellipse">
              <a:avLst/>
            </a:prstGeom>
            <a:gradFill>
              <a:gsLst>
                <a:gs pos="100000">
                  <a:srgbClr val="00B0F0"/>
                </a:gs>
                <a:gs pos="0">
                  <a:srgbClr val="0070C0"/>
                </a:gs>
              </a:gsLst>
              <a:lin ang="5400000" scaled="1"/>
            </a:gradFill>
            <a:ln w="28575" cap="flat">
              <a:gradFill>
                <a:gsLst>
                  <a:gs pos="0">
                    <a:srgbClr val="00B0F0"/>
                  </a:gs>
                  <a:gs pos="100000">
                    <a:srgbClr val="0070C0"/>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05" name="组合 104"/>
            <p:cNvGrpSpPr/>
            <p:nvPr/>
          </p:nvGrpSpPr>
          <p:grpSpPr>
            <a:xfrm>
              <a:off x="4808015" y="3023857"/>
              <a:ext cx="486822" cy="301830"/>
              <a:chOff x="9348930" y="1711217"/>
              <a:chExt cx="317501" cy="196850"/>
            </a:xfrm>
            <a:solidFill>
              <a:sysClr val="window" lastClr="FFFFFF"/>
            </a:solidFill>
          </p:grpSpPr>
          <p:sp>
            <p:nvSpPr>
              <p:cNvPr id="106" name="Freeform 624"/>
              <p:cNvSpPr>
                <a:spLocks noEditPoints="1"/>
              </p:cNvSpPr>
              <p:nvPr/>
            </p:nvSpPr>
            <p:spPr bwMode="auto">
              <a:xfrm>
                <a:off x="9537843" y="1719155"/>
                <a:ext cx="128588" cy="128587"/>
              </a:xfrm>
              <a:custGeom>
                <a:avLst/>
                <a:gdLst>
                  <a:gd name="T0" fmla="*/ 28 w 32"/>
                  <a:gd name="T1" fmla="*/ 24 h 32"/>
                  <a:gd name="T2" fmla="*/ 28 w 32"/>
                  <a:gd name="T3" fmla="*/ 22 h 32"/>
                  <a:gd name="T4" fmla="*/ 30 w 32"/>
                  <a:gd name="T5" fmla="*/ 21 h 32"/>
                  <a:gd name="T6" fmla="*/ 32 w 32"/>
                  <a:gd name="T7" fmla="*/ 20 h 32"/>
                  <a:gd name="T8" fmla="*/ 31 w 32"/>
                  <a:gd name="T9" fmla="*/ 17 h 32"/>
                  <a:gd name="T10" fmla="*/ 29 w 32"/>
                  <a:gd name="T11" fmla="*/ 15 h 32"/>
                  <a:gd name="T12" fmla="*/ 31 w 32"/>
                  <a:gd name="T13" fmla="*/ 14 h 32"/>
                  <a:gd name="T14" fmla="*/ 31 w 32"/>
                  <a:gd name="T15" fmla="*/ 11 h 32"/>
                  <a:gd name="T16" fmla="*/ 29 w 32"/>
                  <a:gd name="T17" fmla="*/ 10 h 32"/>
                  <a:gd name="T18" fmla="*/ 27 w 32"/>
                  <a:gd name="T19" fmla="*/ 9 h 32"/>
                  <a:gd name="T20" fmla="*/ 28 w 32"/>
                  <a:gd name="T21" fmla="*/ 7 h 32"/>
                  <a:gd name="T22" fmla="*/ 27 w 32"/>
                  <a:gd name="T23" fmla="*/ 5 h 32"/>
                  <a:gd name="T24" fmla="*/ 24 w 32"/>
                  <a:gd name="T25" fmla="*/ 4 h 32"/>
                  <a:gd name="T26" fmla="*/ 23 w 32"/>
                  <a:gd name="T27" fmla="*/ 5 h 32"/>
                  <a:gd name="T28" fmla="*/ 21 w 32"/>
                  <a:gd name="T29" fmla="*/ 3 h 32"/>
                  <a:gd name="T30" fmla="*/ 20 w 32"/>
                  <a:gd name="T31" fmla="*/ 1 h 32"/>
                  <a:gd name="T32" fmla="*/ 17 w 32"/>
                  <a:gd name="T33" fmla="*/ 2 h 32"/>
                  <a:gd name="T34" fmla="*/ 15 w 32"/>
                  <a:gd name="T35" fmla="*/ 3 h 32"/>
                  <a:gd name="T36" fmla="*/ 14 w 32"/>
                  <a:gd name="T37" fmla="*/ 2 h 32"/>
                  <a:gd name="T38" fmla="*/ 12 w 32"/>
                  <a:gd name="T39" fmla="*/ 1 h 32"/>
                  <a:gd name="T40" fmla="*/ 10 w 32"/>
                  <a:gd name="T41" fmla="*/ 3 h 32"/>
                  <a:gd name="T42" fmla="*/ 9 w 32"/>
                  <a:gd name="T43" fmla="*/ 5 h 32"/>
                  <a:gd name="T44" fmla="*/ 7 w 32"/>
                  <a:gd name="T45" fmla="*/ 5 h 32"/>
                  <a:gd name="T46" fmla="*/ 5 w 32"/>
                  <a:gd name="T47" fmla="*/ 5 h 32"/>
                  <a:gd name="T48" fmla="*/ 4 w 32"/>
                  <a:gd name="T49" fmla="*/ 8 h 32"/>
                  <a:gd name="T50" fmla="*/ 5 w 32"/>
                  <a:gd name="T51" fmla="*/ 10 h 32"/>
                  <a:gd name="T52" fmla="*/ 3 w 32"/>
                  <a:gd name="T53" fmla="*/ 11 h 32"/>
                  <a:gd name="T54" fmla="*/ 1 w 32"/>
                  <a:gd name="T55" fmla="*/ 13 h 32"/>
                  <a:gd name="T56" fmla="*/ 2 w 32"/>
                  <a:gd name="T57" fmla="*/ 15 h 32"/>
                  <a:gd name="T58" fmla="*/ 3 w 32"/>
                  <a:gd name="T59" fmla="*/ 17 h 32"/>
                  <a:gd name="T60" fmla="*/ 2 w 32"/>
                  <a:gd name="T61" fmla="*/ 18 h 32"/>
                  <a:gd name="T62" fmla="*/ 1 w 32"/>
                  <a:gd name="T63" fmla="*/ 21 h 32"/>
                  <a:gd name="T64" fmla="*/ 3 w 32"/>
                  <a:gd name="T65" fmla="*/ 22 h 32"/>
                  <a:gd name="T66" fmla="*/ 5 w 32"/>
                  <a:gd name="T67" fmla="*/ 23 h 32"/>
                  <a:gd name="T68" fmla="*/ 5 w 32"/>
                  <a:gd name="T69" fmla="*/ 25 h 32"/>
                  <a:gd name="T70" fmla="*/ 5 w 32"/>
                  <a:gd name="T71" fmla="*/ 28 h 32"/>
                  <a:gd name="T72" fmla="*/ 8 w 32"/>
                  <a:gd name="T73" fmla="*/ 28 h 32"/>
                  <a:gd name="T74" fmla="*/ 11 w 32"/>
                  <a:gd name="T75" fmla="*/ 28 h 32"/>
                  <a:gd name="T76" fmla="*/ 11 w 32"/>
                  <a:gd name="T77" fmla="*/ 30 h 32"/>
                  <a:gd name="T78" fmla="*/ 13 w 32"/>
                  <a:gd name="T79" fmla="*/ 32 h 32"/>
                  <a:gd name="T80" fmla="*/ 15 w 32"/>
                  <a:gd name="T81" fmla="*/ 31 h 32"/>
                  <a:gd name="T82" fmla="*/ 17 w 32"/>
                  <a:gd name="T83" fmla="*/ 29 h 32"/>
                  <a:gd name="T84" fmla="*/ 18 w 32"/>
                  <a:gd name="T85" fmla="*/ 30 h 32"/>
                  <a:gd name="T86" fmla="*/ 21 w 32"/>
                  <a:gd name="T87" fmla="*/ 31 h 32"/>
                  <a:gd name="T88" fmla="*/ 22 w 32"/>
                  <a:gd name="T89" fmla="*/ 29 h 32"/>
                  <a:gd name="T90" fmla="*/ 23 w 32"/>
                  <a:gd name="T91" fmla="*/ 27 h 32"/>
                  <a:gd name="T92" fmla="*/ 25 w 32"/>
                  <a:gd name="T93" fmla="*/ 27 h 32"/>
                  <a:gd name="T94" fmla="*/ 28 w 32"/>
                  <a:gd name="T95" fmla="*/ 27 h 32"/>
                  <a:gd name="T96" fmla="*/ 28 w 32"/>
                  <a:gd name="T97" fmla="*/ 24 h 32"/>
                  <a:gd name="T98" fmla="*/ 10 w 32"/>
                  <a:gd name="T99" fmla="*/ 23 h 32"/>
                  <a:gd name="T100" fmla="*/ 10 w 32"/>
                  <a:gd name="T101" fmla="*/ 10 h 32"/>
                  <a:gd name="T102" fmla="*/ 22 w 32"/>
                  <a:gd name="T103" fmla="*/ 9 h 32"/>
                  <a:gd name="T104" fmla="*/ 23 w 32"/>
                  <a:gd name="T105" fmla="*/ 22 h 32"/>
                  <a:gd name="T106" fmla="*/ 10 w 32"/>
                  <a:gd name="T107" fmla="*/ 2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2">
                    <a:moveTo>
                      <a:pt x="28" y="24"/>
                    </a:moveTo>
                    <a:cubicBezTo>
                      <a:pt x="28" y="24"/>
                      <a:pt x="28" y="22"/>
                      <a:pt x="28" y="22"/>
                    </a:cubicBezTo>
                    <a:cubicBezTo>
                      <a:pt x="28" y="21"/>
                      <a:pt x="29" y="21"/>
                      <a:pt x="30" y="21"/>
                    </a:cubicBezTo>
                    <a:cubicBezTo>
                      <a:pt x="31" y="22"/>
                      <a:pt x="31" y="21"/>
                      <a:pt x="32" y="20"/>
                    </a:cubicBezTo>
                    <a:cubicBezTo>
                      <a:pt x="32" y="19"/>
                      <a:pt x="31" y="18"/>
                      <a:pt x="31" y="17"/>
                    </a:cubicBezTo>
                    <a:cubicBezTo>
                      <a:pt x="30" y="17"/>
                      <a:pt x="29" y="16"/>
                      <a:pt x="29" y="15"/>
                    </a:cubicBezTo>
                    <a:cubicBezTo>
                      <a:pt x="29" y="15"/>
                      <a:pt x="30" y="14"/>
                      <a:pt x="31" y="14"/>
                    </a:cubicBezTo>
                    <a:cubicBezTo>
                      <a:pt x="31" y="14"/>
                      <a:pt x="32" y="13"/>
                      <a:pt x="31" y="11"/>
                    </a:cubicBezTo>
                    <a:cubicBezTo>
                      <a:pt x="31" y="10"/>
                      <a:pt x="30" y="10"/>
                      <a:pt x="29" y="10"/>
                    </a:cubicBezTo>
                    <a:cubicBezTo>
                      <a:pt x="29" y="10"/>
                      <a:pt x="27" y="9"/>
                      <a:pt x="27" y="9"/>
                    </a:cubicBezTo>
                    <a:cubicBezTo>
                      <a:pt x="27" y="8"/>
                      <a:pt x="27" y="8"/>
                      <a:pt x="28" y="7"/>
                    </a:cubicBezTo>
                    <a:cubicBezTo>
                      <a:pt x="28" y="6"/>
                      <a:pt x="28" y="5"/>
                      <a:pt x="27" y="5"/>
                    </a:cubicBezTo>
                    <a:cubicBezTo>
                      <a:pt x="26" y="4"/>
                      <a:pt x="25" y="4"/>
                      <a:pt x="24" y="4"/>
                    </a:cubicBezTo>
                    <a:cubicBezTo>
                      <a:pt x="24" y="5"/>
                      <a:pt x="23" y="5"/>
                      <a:pt x="23" y="5"/>
                    </a:cubicBezTo>
                    <a:cubicBezTo>
                      <a:pt x="22" y="5"/>
                      <a:pt x="21" y="3"/>
                      <a:pt x="21" y="3"/>
                    </a:cubicBezTo>
                    <a:cubicBezTo>
                      <a:pt x="22" y="2"/>
                      <a:pt x="21" y="1"/>
                      <a:pt x="20" y="1"/>
                    </a:cubicBezTo>
                    <a:cubicBezTo>
                      <a:pt x="19" y="0"/>
                      <a:pt x="18" y="1"/>
                      <a:pt x="17" y="2"/>
                    </a:cubicBezTo>
                    <a:cubicBezTo>
                      <a:pt x="17" y="3"/>
                      <a:pt x="16" y="3"/>
                      <a:pt x="15" y="3"/>
                    </a:cubicBezTo>
                    <a:cubicBezTo>
                      <a:pt x="15" y="3"/>
                      <a:pt x="14" y="3"/>
                      <a:pt x="14" y="2"/>
                    </a:cubicBezTo>
                    <a:cubicBezTo>
                      <a:pt x="14" y="1"/>
                      <a:pt x="13" y="1"/>
                      <a:pt x="12" y="1"/>
                    </a:cubicBezTo>
                    <a:cubicBezTo>
                      <a:pt x="10" y="1"/>
                      <a:pt x="10" y="2"/>
                      <a:pt x="10" y="3"/>
                    </a:cubicBezTo>
                    <a:cubicBezTo>
                      <a:pt x="10" y="4"/>
                      <a:pt x="9" y="5"/>
                      <a:pt x="9" y="5"/>
                    </a:cubicBezTo>
                    <a:cubicBezTo>
                      <a:pt x="9" y="6"/>
                      <a:pt x="8" y="5"/>
                      <a:pt x="7" y="5"/>
                    </a:cubicBezTo>
                    <a:cubicBezTo>
                      <a:pt x="7" y="4"/>
                      <a:pt x="5" y="4"/>
                      <a:pt x="5" y="5"/>
                    </a:cubicBezTo>
                    <a:cubicBezTo>
                      <a:pt x="4" y="6"/>
                      <a:pt x="4" y="7"/>
                      <a:pt x="4" y="8"/>
                    </a:cubicBezTo>
                    <a:cubicBezTo>
                      <a:pt x="5" y="8"/>
                      <a:pt x="5" y="10"/>
                      <a:pt x="5" y="10"/>
                    </a:cubicBezTo>
                    <a:cubicBezTo>
                      <a:pt x="4" y="11"/>
                      <a:pt x="4" y="11"/>
                      <a:pt x="3" y="11"/>
                    </a:cubicBezTo>
                    <a:cubicBezTo>
                      <a:pt x="2" y="11"/>
                      <a:pt x="1" y="11"/>
                      <a:pt x="1" y="13"/>
                    </a:cubicBezTo>
                    <a:cubicBezTo>
                      <a:pt x="0" y="14"/>
                      <a:pt x="1" y="15"/>
                      <a:pt x="2" y="15"/>
                    </a:cubicBezTo>
                    <a:cubicBezTo>
                      <a:pt x="3" y="15"/>
                      <a:pt x="3" y="17"/>
                      <a:pt x="3" y="17"/>
                    </a:cubicBezTo>
                    <a:cubicBezTo>
                      <a:pt x="3" y="18"/>
                      <a:pt x="3" y="18"/>
                      <a:pt x="2" y="18"/>
                    </a:cubicBezTo>
                    <a:cubicBezTo>
                      <a:pt x="1" y="19"/>
                      <a:pt x="1" y="20"/>
                      <a:pt x="1" y="21"/>
                    </a:cubicBezTo>
                    <a:cubicBezTo>
                      <a:pt x="1" y="22"/>
                      <a:pt x="2" y="23"/>
                      <a:pt x="3" y="22"/>
                    </a:cubicBezTo>
                    <a:cubicBezTo>
                      <a:pt x="4" y="22"/>
                      <a:pt x="5" y="23"/>
                      <a:pt x="5" y="23"/>
                    </a:cubicBezTo>
                    <a:cubicBezTo>
                      <a:pt x="6" y="24"/>
                      <a:pt x="5" y="25"/>
                      <a:pt x="5" y="25"/>
                    </a:cubicBezTo>
                    <a:cubicBezTo>
                      <a:pt x="4" y="26"/>
                      <a:pt x="5" y="27"/>
                      <a:pt x="5" y="28"/>
                    </a:cubicBezTo>
                    <a:cubicBezTo>
                      <a:pt x="6" y="29"/>
                      <a:pt x="7" y="29"/>
                      <a:pt x="8" y="28"/>
                    </a:cubicBezTo>
                    <a:cubicBezTo>
                      <a:pt x="9" y="27"/>
                      <a:pt x="10" y="28"/>
                      <a:pt x="11" y="28"/>
                    </a:cubicBezTo>
                    <a:cubicBezTo>
                      <a:pt x="11" y="28"/>
                      <a:pt x="11" y="29"/>
                      <a:pt x="11" y="30"/>
                    </a:cubicBezTo>
                    <a:cubicBezTo>
                      <a:pt x="11" y="30"/>
                      <a:pt x="12" y="31"/>
                      <a:pt x="13" y="32"/>
                    </a:cubicBezTo>
                    <a:cubicBezTo>
                      <a:pt x="14" y="32"/>
                      <a:pt x="15" y="31"/>
                      <a:pt x="15" y="31"/>
                    </a:cubicBezTo>
                    <a:cubicBezTo>
                      <a:pt x="15" y="30"/>
                      <a:pt x="17" y="29"/>
                      <a:pt x="17" y="29"/>
                    </a:cubicBezTo>
                    <a:cubicBezTo>
                      <a:pt x="18" y="29"/>
                      <a:pt x="18" y="30"/>
                      <a:pt x="18" y="30"/>
                    </a:cubicBezTo>
                    <a:cubicBezTo>
                      <a:pt x="19" y="31"/>
                      <a:pt x="20" y="32"/>
                      <a:pt x="21" y="31"/>
                    </a:cubicBezTo>
                    <a:cubicBezTo>
                      <a:pt x="22" y="31"/>
                      <a:pt x="23" y="30"/>
                      <a:pt x="22" y="29"/>
                    </a:cubicBezTo>
                    <a:cubicBezTo>
                      <a:pt x="22" y="28"/>
                      <a:pt x="23" y="27"/>
                      <a:pt x="23" y="27"/>
                    </a:cubicBezTo>
                    <a:cubicBezTo>
                      <a:pt x="24" y="27"/>
                      <a:pt x="25" y="27"/>
                      <a:pt x="25" y="27"/>
                    </a:cubicBezTo>
                    <a:cubicBezTo>
                      <a:pt x="26" y="28"/>
                      <a:pt x="27" y="28"/>
                      <a:pt x="28" y="27"/>
                    </a:cubicBezTo>
                    <a:cubicBezTo>
                      <a:pt x="29" y="26"/>
                      <a:pt x="29" y="25"/>
                      <a:pt x="28" y="24"/>
                    </a:cubicBezTo>
                    <a:close/>
                    <a:moveTo>
                      <a:pt x="10" y="23"/>
                    </a:moveTo>
                    <a:cubicBezTo>
                      <a:pt x="6" y="19"/>
                      <a:pt x="6" y="14"/>
                      <a:pt x="10" y="10"/>
                    </a:cubicBezTo>
                    <a:cubicBezTo>
                      <a:pt x="13" y="6"/>
                      <a:pt x="19" y="6"/>
                      <a:pt x="22" y="9"/>
                    </a:cubicBezTo>
                    <a:cubicBezTo>
                      <a:pt x="26" y="13"/>
                      <a:pt x="26" y="19"/>
                      <a:pt x="23" y="22"/>
                    </a:cubicBezTo>
                    <a:cubicBezTo>
                      <a:pt x="19" y="26"/>
                      <a:pt x="14" y="26"/>
                      <a:pt x="1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7" name="Freeform 625"/>
              <p:cNvSpPr>
                <a:spLocks noEditPoints="1"/>
              </p:cNvSpPr>
              <p:nvPr/>
            </p:nvSpPr>
            <p:spPr bwMode="auto">
              <a:xfrm>
                <a:off x="9348930" y="1711217"/>
                <a:ext cx="196850" cy="196850"/>
              </a:xfrm>
              <a:custGeom>
                <a:avLst/>
                <a:gdLst>
                  <a:gd name="T0" fmla="*/ 43 w 49"/>
                  <a:gd name="T1" fmla="*/ 37 h 49"/>
                  <a:gd name="T2" fmla="*/ 42 w 49"/>
                  <a:gd name="T3" fmla="*/ 33 h 49"/>
                  <a:gd name="T4" fmla="*/ 45 w 49"/>
                  <a:gd name="T5" fmla="*/ 33 h 49"/>
                  <a:gd name="T6" fmla="*/ 48 w 49"/>
                  <a:gd name="T7" fmla="*/ 30 h 49"/>
                  <a:gd name="T8" fmla="*/ 47 w 49"/>
                  <a:gd name="T9" fmla="*/ 26 h 49"/>
                  <a:gd name="T10" fmla="*/ 44 w 49"/>
                  <a:gd name="T11" fmla="*/ 23 h 49"/>
                  <a:gd name="T12" fmla="*/ 46 w 49"/>
                  <a:gd name="T13" fmla="*/ 21 h 49"/>
                  <a:gd name="T14" fmla="*/ 48 w 49"/>
                  <a:gd name="T15" fmla="*/ 17 h 49"/>
                  <a:gd name="T16" fmla="*/ 45 w 49"/>
                  <a:gd name="T17" fmla="*/ 15 h 49"/>
                  <a:gd name="T18" fmla="*/ 41 w 49"/>
                  <a:gd name="T19" fmla="*/ 13 h 49"/>
                  <a:gd name="T20" fmla="*/ 42 w 49"/>
                  <a:gd name="T21" fmla="*/ 10 h 49"/>
                  <a:gd name="T22" fmla="*/ 41 w 49"/>
                  <a:gd name="T23" fmla="*/ 6 h 49"/>
                  <a:gd name="T24" fmla="*/ 37 w 49"/>
                  <a:gd name="T25" fmla="*/ 6 h 49"/>
                  <a:gd name="T26" fmla="*/ 34 w 49"/>
                  <a:gd name="T27" fmla="*/ 7 h 49"/>
                  <a:gd name="T28" fmla="*/ 32 w 49"/>
                  <a:gd name="T29" fmla="*/ 3 h 49"/>
                  <a:gd name="T30" fmla="*/ 30 w 49"/>
                  <a:gd name="T31" fmla="*/ 0 h 49"/>
                  <a:gd name="T32" fmla="*/ 26 w 49"/>
                  <a:gd name="T33" fmla="*/ 2 h 49"/>
                  <a:gd name="T34" fmla="*/ 23 w 49"/>
                  <a:gd name="T35" fmla="*/ 4 h 49"/>
                  <a:gd name="T36" fmla="*/ 21 w 49"/>
                  <a:gd name="T37" fmla="*/ 2 h 49"/>
                  <a:gd name="T38" fmla="*/ 17 w 49"/>
                  <a:gd name="T39" fmla="*/ 1 h 49"/>
                  <a:gd name="T40" fmla="*/ 15 w 49"/>
                  <a:gd name="T41" fmla="*/ 4 h 49"/>
                  <a:gd name="T42" fmla="*/ 13 w 49"/>
                  <a:gd name="T43" fmla="*/ 8 h 49"/>
                  <a:gd name="T44" fmla="*/ 10 w 49"/>
                  <a:gd name="T45" fmla="*/ 7 h 49"/>
                  <a:gd name="T46" fmla="*/ 6 w 49"/>
                  <a:gd name="T47" fmla="*/ 8 h 49"/>
                  <a:gd name="T48" fmla="*/ 6 w 49"/>
                  <a:gd name="T49" fmla="*/ 12 h 49"/>
                  <a:gd name="T50" fmla="*/ 6 w 49"/>
                  <a:gd name="T51" fmla="*/ 16 h 49"/>
                  <a:gd name="T52" fmla="*/ 3 w 49"/>
                  <a:gd name="T53" fmla="*/ 16 h 49"/>
                  <a:gd name="T54" fmla="*/ 0 w 49"/>
                  <a:gd name="T55" fmla="*/ 19 h 49"/>
                  <a:gd name="T56" fmla="*/ 2 w 49"/>
                  <a:gd name="T57" fmla="*/ 23 h 49"/>
                  <a:gd name="T58" fmla="*/ 4 w 49"/>
                  <a:gd name="T59" fmla="*/ 26 h 49"/>
                  <a:gd name="T60" fmla="*/ 2 w 49"/>
                  <a:gd name="T61" fmla="*/ 28 h 49"/>
                  <a:gd name="T62" fmla="*/ 1 w 49"/>
                  <a:gd name="T63" fmla="*/ 32 h 49"/>
                  <a:gd name="T64" fmla="*/ 4 w 49"/>
                  <a:gd name="T65" fmla="*/ 34 h 49"/>
                  <a:gd name="T66" fmla="*/ 7 w 49"/>
                  <a:gd name="T67" fmla="*/ 36 h 49"/>
                  <a:gd name="T68" fmla="*/ 7 w 49"/>
                  <a:gd name="T69" fmla="*/ 39 h 49"/>
                  <a:gd name="T70" fmla="*/ 7 w 49"/>
                  <a:gd name="T71" fmla="*/ 42 h 49"/>
                  <a:gd name="T72" fmla="*/ 11 w 49"/>
                  <a:gd name="T73" fmla="*/ 43 h 49"/>
                  <a:gd name="T74" fmla="*/ 15 w 49"/>
                  <a:gd name="T75" fmla="*/ 43 h 49"/>
                  <a:gd name="T76" fmla="*/ 16 w 49"/>
                  <a:gd name="T77" fmla="*/ 45 h 49"/>
                  <a:gd name="T78" fmla="*/ 19 w 49"/>
                  <a:gd name="T79" fmla="*/ 48 h 49"/>
                  <a:gd name="T80" fmla="*/ 22 w 49"/>
                  <a:gd name="T81" fmla="*/ 47 h 49"/>
                  <a:gd name="T82" fmla="*/ 26 w 49"/>
                  <a:gd name="T83" fmla="*/ 45 h 49"/>
                  <a:gd name="T84" fmla="*/ 28 w 49"/>
                  <a:gd name="T85" fmla="*/ 47 h 49"/>
                  <a:gd name="T86" fmla="*/ 31 w 49"/>
                  <a:gd name="T87" fmla="*/ 48 h 49"/>
                  <a:gd name="T88" fmla="*/ 34 w 49"/>
                  <a:gd name="T89" fmla="*/ 45 h 49"/>
                  <a:gd name="T90" fmla="*/ 35 w 49"/>
                  <a:gd name="T91" fmla="*/ 41 h 49"/>
                  <a:gd name="T92" fmla="*/ 38 w 49"/>
                  <a:gd name="T93" fmla="*/ 42 h 49"/>
                  <a:gd name="T94" fmla="*/ 42 w 49"/>
                  <a:gd name="T95" fmla="*/ 41 h 49"/>
                  <a:gd name="T96" fmla="*/ 43 w 49"/>
                  <a:gd name="T97" fmla="*/ 37 h 49"/>
                  <a:gd name="T98" fmla="*/ 15 w 49"/>
                  <a:gd name="T99" fmla="*/ 35 h 49"/>
                  <a:gd name="T100" fmla="*/ 14 w 49"/>
                  <a:gd name="T101" fmla="*/ 15 h 49"/>
                  <a:gd name="T102" fmla="*/ 34 w 49"/>
                  <a:gd name="T103" fmla="*/ 14 h 49"/>
                  <a:gd name="T104" fmla="*/ 35 w 49"/>
                  <a:gd name="T105" fmla="*/ 34 h 49"/>
                  <a:gd name="T106" fmla="*/ 15 w 49"/>
                  <a:gd name="T10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9">
                    <a:moveTo>
                      <a:pt x="43" y="37"/>
                    </a:moveTo>
                    <a:cubicBezTo>
                      <a:pt x="42" y="36"/>
                      <a:pt x="42" y="34"/>
                      <a:pt x="42" y="33"/>
                    </a:cubicBezTo>
                    <a:cubicBezTo>
                      <a:pt x="43" y="33"/>
                      <a:pt x="44" y="32"/>
                      <a:pt x="45" y="33"/>
                    </a:cubicBezTo>
                    <a:cubicBezTo>
                      <a:pt x="46" y="33"/>
                      <a:pt x="48" y="32"/>
                      <a:pt x="48" y="30"/>
                    </a:cubicBezTo>
                    <a:cubicBezTo>
                      <a:pt x="49" y="28"/>
                      <a:pt x="48" y="26"/>
                      <a:pt x="47" y="26"/>
                    </a:cubicBezTo>
                    <a:cubicBezTo>
                      <a:pt x="45" y="26"/>
                      <a:pt x="44" y="24"/>
                      <a:pt x="44" y="23"/>
                    </a:cubicBezTo>
                    <a:cubicBezTo>
                      <a:pt x="44" y="22"/>
                      <a:pt x="45" y="21"/>
                      <a:pt x="46" y="21"/>
                    </a:cubicBezTo>
                    <a:cubicBezTo>
                      <a:pt x="48" y="21"/>
                      <a:pt x="48" y="19"/>
                      <a:pt x="48" y="17"/>
                    </a:cubicBezTo>
                    <a:cubicBezTo>
                      <a:pt x="47" y="15"/>
                      <a:pt x="46" y="14"/>
                      <a:pt x="45" y="15"/>
                    </a:cubicBezTo>
                    <a:cubicBezTo>
                      <a:pt x="43" y="15"/>
                      <a:pt x="41" y="14"/>
                      <a:pt x="41" y="13"/>
                    </a:cubicBezTo>
                    <a:cubicBezTo>
                      <a:pt x="40" y="12"/>
                      <a:pt x="41" y="11"/>
                      <a:pt x="42" y="10"/>
                    </a:cubicBezTo>
                    <a:cubicBezTo>
                      <a:pt x="43" y="9"/>
                      <a:pt x="42" y="8"/>
                      <a:pt x="41" y="6"/>
                    </a:cubicBezTo>
                    <a:cubicBezTo>
                      <a:pt x="40" y="5"/>
                      <a:pt x="38" y="5"/>
                      <a:pt x="37" y="6"/>
                    </a:cubicBezTo>
                    <a:cubicBezTo>
                      <a:pt x="36" y="7"/>
                      <a:pt x="35" y="7"/>
                      <a:pt x="34" y="7"/>
                    </a:cubicBezTo>
                    <a:cubicBezTo>
                      <a:pt x="34" y="6"/>
                      <a:pt x="32" y="5"/>
                      <a:pt x="32" y="3"/>
                    </a:cubicBezTo>
                    <a:cubicBezTo>
                      <a:pt x="33" y="2"/>
                      <a:pt x="31" y="1"/>
                      <a:pt x="30" y="0"/>
                    </a:cubicBezTo>
                    <a:cubicBezTo>
                      <a:pt x="28" y="0"/>
                      <a:pt x="26" y="1"/>
                      <a:pt x="26" y="2"/>
                    </a:cubicBezTo>
                    <a:cubicBezTo>
                      <a:pt x="26" y="3"/>
                      <a:pt x="24" y="4"/>
                      <a:pt x="23" y="4"/>
                    </a:cubicBezTo>
                    <a:cubicBezTo>
                      <a:pt x="22" y="4"/>
                      <a:pt x="21" y="3"/>
                      <a:pt x="21" y="2"/>
                    </a:cubicBezTo>
                    <a:cubicBezTo>
                      <a:pt x="20" y="1"/>
                      <a:pt x="19" y="0"/>
                      <a:pt x="17" y="1"/>
                    </a:cubicBezTo>
                    <a:cubicBezTo>
                      <a:pt x="15" y="1"/>
                      <a:pt x="14" y="3"/>
                      <a:pt x="15" y="4"/>
                    </a:cubicBezTo>
                    <a:cubicBezTo>
                      <a:pt x="15" y="5"/>
                      <a:pt x="14" y="7"/>
                      <a:pt x="13" y="8"/>
                    </a:cubicBezTo>
                    <a:cubicBezTo>
                      <a:pt x="12" y="8"/>
                      <a:pt x="11" y="8"/>
                      <a:pt x="10" y="7"/>
                    </a:cubicBezTo>
                    <a:cubicBezTo>
                      <a:pt x="9" y="6"/>
                      <a:pt x="7" y="6"/>
                      <a:pt x="6" y="8"/>
                    </a:cubicBezTo>
                    <a:cubicBezTo>
                      <a:pt x="5" y="9"/>
                      <a:pt x="5" y="11"/>
                      <a:pt x="6" y="12"/>
                    </a:cubicBezTo>
                    <a:cubicBezTo>
                      <a:pt x="7" y="12"/>
                      <a:pt x="6" y="15"/>
                      <a:pt x="6" y="16"/>
                    </a:cubicBezTo>
                    <a:cubicBezTo>
                      <a:pt x="6" y="16"/>
                      <a:pt x="4" y="17"/>
                      <a:pt x="3" y="16"/>
                    </a:cubicBezTo>
                    <a:cubicBezTo>
                      <a:pt x="2" y="16"/>
                      <a:pt x="1" y="17"/>
                      <a:pt x="0" y="19"/>
                    </a:cubicBezTo>
                    <a:cubicBezTo>
                      <a:pt x="0" y="21"/>
                      <a:pt x="0" y="22"/>
                      <a:pt x="2" y="23"/>
                    </a:cubicBezTo>
                    <a:cubicBezTo>
                      <a:pt x="3" y="23"/>
                      <a:pt x="4" y="25"/>
                      <a:pt x="4" y="26"/>
                    </a:cubicBezTo>
                    <a:cubicBezTo>
                      <a:pt x="4" y="27"/>
                      <a:pt x="3" y="27"/>
                      <a:pt x="2" y="28"/>
                    </a:cubicBezTo>
                    <a:cubicBezTo>
                      <a:pt x="1" y="28"/>
                      <a:pt x="0" y="30"/>
                      <a:pt x="1" y="32"/>
                    </a:cubicBezTo>
                    <a:cubicBezTo>
                      <a:pt x="1" y="33"/>
                      <a:pt x="3" y="34"/>
                      <a:pt x="4" y="34"/>
                    </a:cubicBezTo>
                    <a:cubicBezTo>
                      <a:pt x="5" y="34"/>
                      <a:pt x="7" y="35"/>
                      <a:pt x="7" y="36"/>
                    </a:cubicBezTo>
                    <a:cubicBezTo>
                      <a:pt x="8" y="36"/>
                      <a:pt x="7" y="38"/>
                      <a:pt x="7" y="39"/>
                    </a:cubicBezTo>
                    <a:cubicBezTo>
                      <a:pt x="6" y="39"/>
                      <a:pt x="6" y="41"/>
                      <a:pt x="7" y="42"/>
                    </a:cubicBezTo>
                    <a:cubicBezTo>
                      <a:pt x="9" y="44"/>
                      <a:pt x="10" y="44"/>
                      <a:pt x="11" y="43"/>
                    </a:cubicBezTo>
                    <a:cubicBezTo>
                      <a:pt x="12" y="42"/>
                      <a:pt x="15" y="42"/>
                      <a:pt x="15" y="43"/>
                    </a:cubicBezTo>
                    <a:cubicBezTo>
                      <a:pt x="16" y="43"/>
                      <a:pt x="16" y="44"/>
                      <a:pt x="16" y="45"/>
                    </a:cubicBezTo>
                    <a:cubicBezTo>
                      <a:pt x="16" y="47"/>
                      <a:pt x="17" y="48"/>
                      <a:pt x="19" y="48"/>
                    </a:cubicBezTo>
                    <a:cubicBezTo>
                      <a:pt x="20" y="49"/>
                      <a:pt x="22" y="48"/>
                      <a:pt x="22" y="47"/>
                    </a:cubicBezTo>
                    <a:cubicBezTo>
                      <a:pt x="23" y="46"/>
                      <a:pt x="25" y="45"/>
                      <a:pt x="26" y="45"/>
                    </a:cubicBezTo>
                    <a:cubicBezTo>
                      <a:pt x="26" y="44"/>
                      <a:pt x="27" y="45"/>
                      <a:pt x="28" y="47"/>
                    </a:cubicBezTo>
                    <a:cubicBezTo>
                      <a:pt x="28" y="48"/>
                      <a:pt x="30" y="49"/>
                      <a:pt x="31" y="48"/>
                    </a:cubicBezTo>
                    <a:cubicBezTo>
                      <a:pt x="33" y="47"/>
                      <a:pt x="34" y="46"/>
                      <a:pt x="34" y="45"/>
                    </a:cubicBezTo>
                    <a:cubicBezTo>
                      <a:pt x="33" y="44"/>
                      <a:pt x="35" y="42"/>
                      <a:pt x="35" y="41"/>
                    </a:cubicBezTo>
                    <a:cubicBezTo>
                      <a:pt x="36" y="41"/>
                      <a:pt x="37" y="41"/>
                      <a:pt x="38" y="42"/>
                    </a:cubicBezTo>
                    <a:cubicBezTo>
                      <a:pt x="39" y="43"/>
                      <a:pt x="41" y="43"/>
                      <a:pt x="42" y="41"/>
                    </a:cubicBezTo>
                    <a:cubicBezTo>
                      <a:pt x="43" y="40"/>
                      <a:pt x="44" y="38"/>
                      <a:pt x="43" y="37"/>
                    </a:cubicBezTo>
                    <a:close/>
                    <a:moveTo>
                      <a:pt x="15" y="35"/>
                    </a:moveTo>
                    <a:cubicBezTo>
                      <a:pt x="9" y="29"/>
                      <a:pt x="8" y="20"/>
                      <a:pt x="14" y="15"/>
                    </a:cubicBezTo>
                    <a:cubicBezTo>
                      <a:pt x="19" y="9"/>
                      <a:pt x="28" y="9"/>
                      <a:pt x="34" y="14"/>
                    </a:cubicBezTo>
                    <a:cubicBezTo>
                      <a:pt x="40" y="19"/>
                      <a:pt x="40" y="28"/>
                      <a:pt x="35" y="34"/>
                    </a:cubicBezTo>
                    <a:cubicBezTo>
                      <a:pt x="29" y="40"/>
                      <a:pt x="20" y="40"/>
                      <a:pt x="15"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8" name="Freeform 626"/>
              <p:cNvSpPr>
                <a:spLocks/>
              </p:cNvSpPr>
              <p:nvPr/>
            </p:nvSpPr>
            <p:spPr bwMode="auto">
              <a:xfrm>
                <a:off x="9401318" y="1763605"/>
                <a:ext cx="87313" cy="87312"/>
              </a:xfrm>
              <a:custGeom>
                <a:avLst/>
                <a:gdLst>
                  <a:gd name="T0" fmla="*/ 18 w 22"/>
                  <a:gd name="T1" fmla="*/ 18 h 22"/>
                  <a:gd name="T2" fmla="*/ 4 w 22"/>
                  <a:gd name="T3" fmla="*/ 18 h 22"/>
                  <a:gd name="T4" fmla="*/ 4 w 22"/>
                  <a:gd name="T5" fmla="*/ 4 h 22"/>
                  <a:gd name="T6" fmla="*/ 18 w 22"/>
                  <a:gd name="T7" fmla="*/ 4 h 22"/>
                  <a:gd name="T8" fmla="*/ 18 w 22"/>
                  <a:gd name="T9" fmla="*/ 18 h 22"/>
                </a:gdLst>
                <a:ahLst/>
                <a:cxnLst>
                  <a:cxn ang="0">
                    <a:pos x="T0" y="T1"/>
                  </a:cxn>
                  <a:cxn ang="0">
                    <a:pos x="T2" y="T3"/>
                  </a:cxn>
                  <a:cxn ang="0">
                    <a:pos x="T4" y="T5"/>
                  </a:cxn>
                  <a:cxn ang="0">
                    <a:pos x="T6" y="T7"/>
                  </a:cxn>
                  <a:cxn ang="0">
                    <a:pos x="T8" y="T9"/>
                  </a:cxn>
                </a:cxnLst>
                <a:rect l="0" t="0" r="r" b="b"/>
                <a:pathLst>
                  <a:path w="22" h="22">
                    <a:moveTo>
                      <a:pt x="18" y="18"/>
                    </a:moveTo>
                    <a:cubicBezTo>
                      <a:pt x="14" y="22"/>
                      <a:pt x="8" y="22"/>
                      <a:pt x="4" y="18"/>
                    </a:cubicBezTo>
                    <a:cubicBezTo>
                      <a:pt x="0" y="15"/>
                      <a:pt x="0" y="8"/>
                      <a:pt x="4" y="4"/>
                    </a:cubicBezTo>
                    <a:cubicBezTo>
                      <a:pt x="8" y="0"/>
                      <a:pt x="14" y="0"/>
                      <a:pt x="18" y="4"/>
                    </a:cubicBezTo>
                    <a:cubicBezTo>
                      <a:pt x="22" y="8"/>
                      <a:pt x="22" y="15"/>
                      <a:pt x="1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109" name="组合 108"/>
          <p:cNvGrpSpPr/>
          <p:nvPr/>
        </p:nvGrpSpPr>
        <p:grpSpPr>
          <a:xfrm>
            <a:off x="4244063" y="3763457"/>
            <a:ext cx="762843" cy="762842"/>
            <a:chOff x="5658750" y="3774293"/>
            <a:chExt cx="1017124" cy="1017122"/>
          </a:xfrm>
        </p:grpSpPr>
        <p:sp>
          <p:nvSpPr>
            <p:cNvPr id="110" name="泪滴形 109"/>
            <p:cNvSpPr/>
            <p:nvPr/>
          </p:nvSpPr>
          <p:spPr>
            <a:xfrm rot="8100000">
              <a:off x="5658750" y="3774293"/>
              <a:ext cx="1017124" cy="1017122"/>
            </a:xfrm>
            <a:prstGeom prst="teardrop">
              <a:avLst>
                <a:gd name="adj" fmla="val 190413"/>
              </a:avLst>
            </a:prstGeom>
            <a:gradFill>
              <a:gsLst>
                <a:gs pos="0">
                  <a:srgbClr val="D7DCDE"/>
                </a:gs>
                <a:gs pos="80000">
                  <a:sysClr val="window" lastClr="FFFFFF"/>
                </a:gs>
              </a:gsLst>
              <a:lin ang="2700000" scaled="0"/>
            </a:gradFill>
            <a:ln w="22225" cap="flat">
              <a:gradFill>
                <a:gsLst>
                  <a:gs pos="0">
                    <a:srgbClr val="FFE141"/>
                  </a:gs>
                  <a:gs pos="0">
                    <a:sysClr val="window" lastClr="FFFFFF"/>
                  </a:gs>
                  <a:gs pos="100000">
                    <a:sysClr val="window" lastClr="FFFFFF">
                      <a:lumMod val="95000"/>
                    </a:sys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1" name="MH_SubTitle_1"/>
            <p:cNvSpPr>
              <a:spLocks noChangeArrowheads="1"/>
            </p:cNvSpPr>
            <p:nvPr>
              <p:custDataLst>
                <p:tags r:id="rId3"/>
              </p:custDataLst>
            </p:nvPr>
          </p:nvSpPr>
          <p:spPr bwMode="auto">
            <a:xfrm>
              <a:off x="5762248" y="3860082"/>
              <a:ext cx="824405" cy="824402"/>
            </a:xfrm>
            <a:prstGeom prst="ellipse">
              <a:avLst/>
            </a:prstGeom>
            <a:gradFill>
              <a:gsLst>
                <a:gs pos="100000">
                  <a:srgbClr val="0070C0"/>
                </a:gs>
                <a:gs pos="0">
                  <a:srgbClr val="002060"/>
                </a:gs>
              </a:gsLst>
              <a:lin ang="5400000" scaled="1"/>
            </a:gradFill>
            <a:ln w="28575" cap="flat">
              <a:gradFill>
                <a:gsLst>
                  <a:gs pos="0">
                    <a:srgbClr val="0070C0"/>
                  </a:gs>
                  <a:gs pos="100000">
                    <a:srgbClr val="002060"/>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12" name="组合 111"/>
            <p:cNvGrpSpPr/>
            <p:nvPr/>
          </p:nvGrpSpPr>
          <p:grpSpPr>
            <a:xfrm>
              <a:off x="5979421" y="4070509"/>
              <a:ext cx="425968" cy="406496"/>
              <a:chOff x="7618556" y="1252430"/>
              <a:chExt cx="277813" cy="265112"/>
            </a:xfrm>
            <a:solidFill>
              <a:sysClr val="window" lastClr="FFFFFF"/>
            </a:solidFill>
          </p:grpSpPr>
          <p:sp>
            <p:nvSpPr>
              <p:cNvPr id="113" name="Freeform 372"/>
              <p:cNvSpPr>
                <a:spLocks/>
              </p:cNvSpPr>
              <p:nvPr/>
            </p:nvSpPr>
            <p:spPr bwMode="auto">
              <a:xfrm>
                <a:off x="7647131" y="1341330"/>
                <a:ext cx="31750" cy="139700"/>
              </a:xfrm>
              <a:custGeom>
                <a:avLst/>
                <a:gdLst>
                  <a:gd name="T0" fmla="*/ 8 w 8"/>
                  <a:gd name="T1" fmla="*/ 34 h 35"/>
                  <a:gd name="T2" fmla="*/ 7 w 8"/>
                  <a:gd name="T3" fmla="*/ 35 h 35"/>
                  <a:gd name="T4" fmla="*/ 2 w 8"/>
                  <a:gd name="T5" fmla="*/ 35 h 35"/>
                  <a:gd name="T6" fmla="*/ 0 w 8"/>
                  <a:gd name="T7" fmla="*/ 34 h 35"/>
                  <a:gd name="T8" fmla="*/ 0 w 8"/>
                  <a:gd name="T9" fmla="*/ 1 h 35"/>
                  <a:gd name="T10" fmla="*/ 2 w 8"/>
                  <a:gd name="T11" fmla="*/ 0 h 35"/>
                  <a:gd name="T12" fmla="*/ 7 w 8"/>
                  <a:gd name="T13" fmla="*/ 0 h 35"/>
                  <a:gd name="T14" fmla="*/ 8 w 8"/>
                  <a:gd name="T15" fmla="*/ 1 h 35"/>
                  <a:gd name="T16" fmla="*/ 8 w 8"/>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5">
                    <a:moveTo>
                      <a:pt x="8" y="34"/>
                    </a:moveTo>
                    <a:cubicBezTo>
                      <a:pt x="8" y="35"/>
                      <a:pt x="8" y="35"/>
                      <a:pt x="7" y="35"/>
                    </a:cubicBezTo>
                    <a:cubicBezTo>
                      <a:pt x="2" y="35"/>
                      <a:pt x="2" y="35"/>
                      <a:pt x="2" y="35"/>
                    </a:cubicBezTo>
                    <a:cubicBezTo>
                      <a:pt x="1" y="35"/>
                      <a:pt x="0" y="35"/>
                      <a:pt x="0" y="34"/>
                    </a:cubicBezTo>
                    <a:cubicBezTo>
                      <a:pt x="0" y="1"/>
                      <a:pt x="0" y="1"/>
                      <a:pt x="0" y="1"/>
                    </a:cubicBezTo>
                    <a:cubicBezTo>
                      <a:pt x="0" y="1"/>
                      <a:pt x="1" y="0"/>
                      <a:pt x="2" y="0"/>
                    </a:cubicBezTo>
                    <a:cubicBezTo>
                      <a:pt x="7" y="0"/>
                      <a:pt x="7" y="0"/>
                      <a:pt x="7" y="0"/>
                    </a:cubicBezTo>
                    <a:cubicBezTo>
                      <a:pt x="8" y="0"/>
                      <a:pt x="8" y="1"/>
                      <a:pt x="8" y="1"/>
                    </a:cubicBez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4" name="Freeform 373"/>
              <p:cNvSpPr>
                <a:spLocks/>
              </p:cNvSpPr>
              <p:nvPr/>
            </p:nvSpPr>
            <p:spPr bwMode="auto">
              <a:xfrm>
                <a:off x="7694756" y="1341330"/>
                <a:ext cx="31750" cy="139700"/>
              </a:xfrm>
              <a:custGeom>
                <a:avLst/>
                <a:gdLst>
                  <a:gd name="T0" fmla="*/ 8 w 8"/>
                  <a:gd name="T1" fmla="*/ 34 h 35"/>
                  <a:gd name="T2" fmla="*/ 7 w 8"/>
                  <a:gd name="T3" fmla="*/ 35 h 35"/>
                  <a:gd name="T4" fmla="*/ 1 w 8"/>
                  <a:gd name="T5" fmla="*/ 35 h 35"/>
                  <a:gd name="T6" fmla="*/ 0 w 8"/>
                  <a:gd name="T7" fmla="*/ 34 h 35"/>
                  <a:gd name="T8" fmla="*/ 0 w 8"/>
                  <a:gd name="T9" fmla="*/ 1 h 35"/>
                  <a:gd name="T10" fmla="*/ 1 w 8"/>
                  <a:gd name="T11" fmla="*/ 0 h 35"/>
                  <a:gd name="T12" fmla="*/ 7 w 8"/>
                  <a:gd name="T13" fmla="*/ 0 h 35"/>
                  <a:gd name="T14" fmla="*/ 8 w 8"/>
                  <a:gd name="T15" fmla="*/ 1 h 35"/>
                  <a:gd name="T16" fmla="*/ 8 w 8"/>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5">
                    <a:moveTo>
                      <a:pt x="8" y="34"/>
                    </a:moveTo>
                    <a:cubicBezTo>
                      <a:pt x="8" y="35"/>
                      <a:pt x="7" y="35"/>
                      <a:pt x="7" y="35"/>
                    </a:cubicBezTo>
                    <a:cubicBezTo>
                      <a:pt x="1" y="35"/>
                      <a:pt x="1" y="35"/>
                      <a:pt x="1" y="35"/>
                    </a:cubicBezTo>
                    <a:cubicBezTo>
                      <a:pt x="1" y="35"/>
                      <a:pt x="0" y="35"/>
                      <a:pt x="0" y="34"/>
                    </a:cubicBezTo>
                    <a:cubicBezTo>
                      <a:pt x="0" y="1"/>
                      <a:pt x="0" y="1"/>
                      <a:pt x="0" y="1"/>
                    </a:cubicBezTo>
                    <a:cubicBezTo>
                      <a:pt x="0" y="1"/>
                      <a:pt x="1" y="0"/>
                      <a:pt x="1" y="0"/>
                    </a:cubicBezTo>
                    <a:cubicBezTo>
                      <a:pt x="7" y="0"/>
                      <a:pt x="7" y="0"/>
                      <a:pt x="7" y="0"/>
                    </a:cubicBezTo>
                    <a:cubicBezTo>
                      <a:pt x="7" y="0"/>
                      <a:pt x="8" y="1"/>
                      <a:pt x="8" y="1"/>
                    </a:cubicBez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5" name="Freeform 374"/>
              <p:cNvSpPr>
                <a:spLocks/>
              </p:cNvSpPr>
              <p:nvPr/>
            </p:nvSpPr>
            <p:spPr bwMode="auto">
              <a:xfrm>
                <a:off x="7791593" y="1341330"/>
                <a:ext cx="28575" cy="139700"/>
              </a:xfrm>
              <a:custGeom>
                <a:avLst/>
                <a:gdLst>
                  <a:gd name="T0" fmla="*/ 7 w 7"/>
                  <a:gd name="T1" fmla="*/ 34 h 35"/>
                  <a:gd name="T2" fmla="*/ 6 w 7"/>
                  <a:gd name="T3" fmla="*/ 35 h 35"/>
                  <a:gd name="T4" fmla="*/ 1 w 7"/>
                  <a:gd name="T5" fmla="*/ 35 h 35"/>
                  <a:gd name="T6" fmla="*/ 0 w 7"/>
                  <a:gd name="T7" fmla="*/ 34 h 35"/>
                  <a:gd name="T8" fmla="*/ 0 w 7"/>
                  <a:gd name="T9" fmla="*/ 1 h 35"/>
                  <a:gd name="T10" fmla="*/ 1 w 7"/>
                  <a:gd name="T11" fmla="*/ 0 h 35"/>
                  <a:gd name="T12" fmla="*/ 6 w 7"/>
                  <a:gd name="T13" fmla="*/ 0 h 35"/>
                  <a:gd name="T14" fmla="*/ 7 w 7"/>
                  <a:gd name="T15" fmla="*/ 1 h 35"/>
                  <a:gd name="T16" fmla="*/ 7 w 7"/>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35">
                    <a:moveTo>
                      <a:pt x="7" y="34"/>
                    </a:moveTo>
                    <a:cubicBezTo>
                      <a:pt x="7" y="35"/>
                      <a:pt x="7" y="35"/>
                      <a:pt x="6" y="35"/>
                    </a:cubicBezTo>
                    <a:cubicBezTo>
                      <a:pt x="1" y="35"/>
                      <a:pt x="1" y="35"/>
                      <a:pt x="1" y="35"/>
                    </a:cubicBezTo>
                    <a:cubicBezTo>
                      <a:pt x="0" y="35"/>
                      <a:pt x="0" y="35"/>
                      <a:pt x="0" y="34"/>
                    </a:cubicBezTo>
                    <a:cubicBezTo>
                      <a:pt x="0" y="1"/>
                      <a:pt x="0" y="1"/>
                      <a:pt x="0" y="1"/>
                    </a:cubicBezTo>
                    <a:cubicBezTo>
                      <a:pt x="0" y="1"/>
                      <a:pt x="0" y="0"/>
                      <a:pt x="1" y="0"/>
                    </a:cubicBezTo>
                    <a:cubicBezTo>
                      <a:pt x="6" y="0"/>
                      <a:pt x="6" y="0"/>
                      <a:pt x="6" y="0"/>
                    </a:cubicBezTo>
                    <a:cubicBezTo>
                      <a:pt x="7" y="0"/>
                      <a:pt x="7" y="1"/>
                      <a:pt x="7" y="1"/>
                    </a:cubicBezTo>
                    <a:lnTo>
                      <a:pt x="7"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6" name="Freeform 375"/>
              <p:cNvSpPr>
                <a:spLocks/>
              </p:cNvSpPr>
              <p:nvPr/>
            </p:nvSpPr>
            <p:spPr bwMode="auto">
              <a:xfrm>
                <a:off x="7743968" y="1341330"/>
                <a:ext cx="26988" cy="139700"/>
              </a:xfrm>
              <a:custGeom>
                <a:avLst/>
                <a:gdLst>
                  <a:gd name="T0" fmla="*/ 7 w 7"/>
                  <a:gd name="T1" fmla="*/ 34 h 35"/>
                  <a:gd name="T2" fmla="*/ 6 w 7"/>
                  <a:gd name="T3" fmla="*/ 35 h 35"/>
                  <a:gd name="T4" fmla="*/ 1 w 7"/>
                  <a:gd name="T5" fmla="*/ 35 h 35"/>
                  <a:gd name="T6" fmla="*/ 0 w 7"/>
                  <a:gd name="T7" fmla="*/ 34 h 35"/>
                  <a:gd name="T8" fmla="*/ 0 w 7"/>
                  <a:gd name="T9" fmla="*/ 1 h 35"/>
                  <a:gd name="T10" fmla="*/ 1 w 7"/>
                  <a:gd name="T11" fmla="*/ 0 h 35"/>
                  <a:gd name="T12" fmla="*/ 6 w 7"/>
                  <a:gd name="T13" fmla="*/ 0 h 35"/>
                  <a:gd name="T14" fmla="*/ 7 w 7"/>
                  <a:gd name="T15" fmla="*/ 1 h 35"/>
                  <a:gd name="T16" fmla="*/ 7 w 7"/>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35">
                    <a:moveTo>
                      <a:pt x="7" y="34"/>
                    </a:moveTo>
                    <a:cubicBezTo>
                      <a:pt x="7" y="35"/>
                      <a:pt x="7" y="35"/>
                      <a:pt x="6" y="35"/>
                    </a:cubicBezTo>
                    <a:cubicBezTo>
                      <a:pt x="1" y="35"/>
                      <a:pt x="1" y="35"/>
                      <a:pt x="1" y="35"/>
                    </a:cubicBezTo>
                    <a:cubicBezTo>
                      <a:pt x="0" y="35"/>
                      <a:pt x="0" y="35"/>
                      <a:pt x="0" y="34"/>
                    </a:cubicBezTo>
                    <a:cubicBezTo>
                      <a:pt x="0" y="1"/>
                      <a:pt x="0" y="1"/>
                      <a:pt x="0" y="1"/>
                    </a:cubicBezTo>
                    <a:cubicBezTo>
                      <a:pt x="0" y="1"/>
                      <a:pt x="0" y="0"/>
                      <a:pt x="1" y="0"/>
                    </a:cubicBezTo>
                    <a:cubicBezTo>
                      <a:pt x="6" y="0"/>
                      <a:pt x="6" y="0"/>
                      <a:pt x="6" y="0"/>
                    </a:cubicBezTo>
                    <a:cubicBezTo>
                      <a:pt x="7" y="0"/>
                      <a:pt x="7" y="1"/>
                      <a:pt x="7" y="1"/>
                    </a:cubicBezTo>
                    <a:lnTo>
                      <a:pt x="7"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7" name="Freeform 376"/>
              <p:cNvSpPr>
                <a:spLocks/>
              </p:cNvSpPr>
              <p:nvPr/>
            </p:nvSpPr>
            <p:spPr bwMode="auto">
              <a:xfrm>
                <a:off x="7836043" y="1344505"/>
                <a:ext cx="31750" cy="136525"/>
              </a:xfrm>
              <a:custGeom>
                <a:avLst/>
                <a:gdLst>
                  <a:gd name="T0" fmla="*/ 8 w 8"/>
                  <a:gd name="T1" fmla="*/ 33 h 34"/>
                  <a:gd name="T2" fmla="*/ 7 w 8"/>
                  <a:gd name="T3" fmla="*/ 34 h 34"/>
                  <a:gd name="T4" fmla="*/ 1 w 8"/>
                  <a:gd name="T5" fmla="*/ 34 h 34"/>
                  <a:gd name="T6" fmla="*/ 0 w 8"/>
                  <a:gd name="T7" fmla="*/ 33 h 34"/>
                  <a:gd name="T8" fmla="*/ 0 w 8"/>
                  <a:gd name="T9" fmla="*/ 1 h 34"/>
                  <a:gd name="T10" fmla="*/ 1 w 8"/>
                  <a:gd name="T11" fmla="*/ 0 h 34"/>
                  <a:gd name="T12" fmla="*/ 7 w 8"/>
                  <a:gd name="T13" fmla="*/ 0 h 34"/>
                  <a:gd name="T14" fmla="*/ 8 w 8"/>
                  <a:gd name="T15" fmla="*/ 1 h 34"/>
                  <a:gd name="T16" fmla="*/ 8 w 8"/>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4">
                    <a:moveTo>
                      <a:pt x="8" y="33"/>
                    </a:moveTo>
                    <a:cubicBezTo>
                      <a:pt x="8" y="34"/>
                      <a:pt x="7" y="34"/>
                      <a:pt x="7" y="34"/>
                    </a:cubicBezTo>
                    <a:cubicBezTo>
                      <a:pt x="1" y="34"/>
                      <a:pt x="1" y="34"/>
                      <a:pt x="1" y="34"/>
                    </a:cubicBezTo>
                    <a:cubicBezTo>
                      <a:pt x="1" y="34"/>
                      <a:pt x="0" y="34"/>
                      <a:pt x="0" y="33"/>
                    </a:cubicBezTo>
                    <a:cubicBezTo>
                      <a:pt x="0" y="1"/>
                      <a:pt x="0" y="1"/>
                      <a:pt x="0" y="1"/>
                    </a:cubicBezTo>
                    <a:cubicBezTo>
                      <a:pt x="0" y="0"/>
                      <a:pt x="1" y="0"/>
                      <a:pt x="1" y="0"/>
                    </a:cubicBezTo>
                    <a:cubicBezTo>
                      <a:pt x="7" y="0"/>
                      <a:pt x="7" y="0"/>
                      <a:pt x="7" y="0"/>
                    </a:cubicBezTo>
                    <a:cubicBezTo>
                      <a:pt x="7" y="0"/>
                      <a:pt x="8" y="0"/>
                      <a:pt x="8" y="1"/>
                    </a:cubicBezTo>
                    <a:lnTo>
                      <a:pt x="8"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8" name="Freeform 377"/>
              <p:cNvSpPr>
                <a:spLocks/>
              </p:cNvSpPr>
              <p:nvPr/>
            </p:nvSpPr>
            <p:spPr bwMode="auto">
              <a:xfrm>
                <a:off x="7634431" y="1252430"/>
                <a:ext cx="246063" cy="76200"/>
              </a:xfrm>
              <a:custGeom>
                <a:avLst/>
                <a:gdLst>
                  <a:gd name="T0" fmla="*/ 20 w 61"/>
                  <a:gd name="T1" fmla="*/ 4 h 19"/>
                  <a:gd name="T2" fmla="*/ 41 w 61"/>
                  <a:gd name="T3" fmla="*/ 4 h 19"/>
                  <a:gd name="T4" fmla="*/ 56 w 61"/>
                  <a:gd name="T5" fmla="*/ 13 h 19"/>
                  <a:gd name="T6" fmla="*/ 54 w 61"/>
                  <a:gd name="T7" fmla="*/ 19 h 19"/>
                  <a:gd name="T8" fmla="*/ 43 w 61"/>
                  <a:gd name="T9" fmla="*/ 19 h 19"/>
                  <a:gd name="T10" fmla="*/ 18 w 61"/>
                  <a:gd name="T11" fmla="*/ 19 h 19"/>
                  <a:gd name="T12" fmla="*/ 8 w 61"/>
                  <a:gd name="T13" fmla="*/ 19 h 19"/>
                  <a:gd name="T14" fmla="*/ 6 w 61"/>
                  <a:gd name="T15" fmla="*/ 13 h 19"/>
                  <a:gd name="T16" fmla="*/ 20 w 61"/>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9">
                    <a:moveTo>
                      <a:pt x="20" y="4"/>
                    </a:moveTo>
                    <a:cubicBezTo>
                      <a:pt x="26" y="0"/>
                      <a:pt x="35" y="0"/>
                      <a:pt x="41" y="4"/>
                    </a:cubicBezTo>
                    <a:cubicBezTo>
                      <a:pt x="56" y="13"/>
                      <a:pt x="56" y="13"/>
                      <a:pt x="56" y="13"/>
                    </a:cubicBezTo>
                    <a:cubicBezTo>
                      <a:pt x="61" y="16"/>
                      <a:pt x="61" y="19"/>
                      <a:pt x="54" y="19"/>
                    </a:cubicBezTo>
                    <a:cubicBezTo>
                      <a:pt x="43" y="19"/>
                      <a:pt x="43" y="19"/>
                      <a:pt x="43" y="19"/>
                    </a:cubicBezTo>
                    <a:cubicBezTo>
                      <a:pt x="36" y="19"/>
                      <a:pt x="25" y="19"/>
                      <a:pt x="18" y="19"/>
                    </a:cubicBezTo>
                    <a:cubicBezTo>
                      <a:pt x="8" y="19"/>
                      <a:pt x="8" y="19"/>
                      <a:pt x="8" y="19"/>
                    </a:cubicBezTo>
                    <a:cubicBezTo>
                      <a:pt x="1" y="19"/>
                      <a:pt x="0" y="16"/>
                      <a:pt x="6" y="13"/>
                    </a:cubicBezTo>
                    <a:lnTo>
                      <a:pt x="2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9" name="Freeform 378"/>
              <p:cNvSpPr>
                <a:spLocks noEditPoints="1"/>
              </p:cNvSpPr>
              <p:nvPr/>
            </p:nvSpPr>
            <p:spPr bwMode="auto">
              <a:xfrm>
                <a:off x="7618556" y="1485792"/>
                <a:ext cx="277813" cy="31750"/>
              </a:xfrm>
              <a:custGeom>
                <a:avLst/>
                <a:gdLst>
                  <a:gd name="T0" fmla="*/ 68 w 69"/>
                  <a:gd name="T1" fmla="*/ 0 h 8"/>
                  <a:gd name="T2" fmla="*/ 1 w 69"/>
                  <a:gd name="T3" fmla="*/ 0 h 8"/>
                  <a:gd name="T4" fmla="*/ 0 w 69"/>
                  <a:gd name="T5" fmla="*/ 1 h 8"/>
                  <a:gd name="T6" fmla="*/ 0 w 69"/>
                  <a:gd name="T7" fmla="*/ 7 h 8"/>
                  <a:gd name="T8" fmla="*/ 1 w 69"/>
                  <a:gd name="T9" fmla="*/ 8 h 8"/>
                  <a:gd name="T10" fmla="*/ 68 w 69"/>
                  <a:gd name="T11" fmla="*/ 8 h 8"/>
                  <a:gd name="T12" fmla="*/ 69 w 69"/>
                  <a:gd name="T13" fmla="*/ 7 h 8"/>
                  <a:gd name="T14" fmla="*/ 69 w 69"/>
                  <a:gd name="T15" fmla="*/ 1 h 8"/>
                  <a:gd name="T16" fmla="*/ 68 w 69"/>
                  <a:gd name="T17" fmla="*/ 0 h 8"/>
                  <a:gd name="T18" fmla="*/ 47 w 69"/>
                  <a:gd name="T19" fmla="*/ 6 h 8"/>
                  <a:gd name="T20" fmla="*/ 46 w 69"/>
                  <a:gd name="T21" fmla="*/ 7 h 8"/>
                  <a:gd name="T22" fmla="*/ 23 w 69"/>
                  <a:gd name="T23" fmla="*/ 7 h 8"/>
                  <a:gd name="T24" fmla="*/ 22 w 69"/>
                  <a:gd name="T25" fmla="*/ 6 h 8"/>
                  <a:gd name="T26" fmla="*/ 22 w 69"/>
                  <a:gd name="T27" fmla="*/ 6 h 8"/>
                  <a:gd name="T28" fmla="*/ 23 w 69"/>
                  <a:gd name="T29" fmla="*/ 5 h 8"/>
                  <a:gd name="T30" fmla="*/ 46 w 69"/>
                  <a:gd name="T31" fmla="*/ 5 h 8"/>
                  <a:gd name="T32" fmla="*/ 47 w 69"/>
                  <a:gd name="T33" fmla="*/ 6 h 8"/>
                  <a:gd name="T34" fmla="*/ 47 w 69"/>
                  <a:gd name="T35" fmla="*/ 3 h 8"/>
                  <a:gd name="T36" fmla="*/ 46 w 69"/>
                  <a:gd name="T37" fmla="*/ 4 h 8"/>
                  <a:gd name="T38" fmla="*/ 23 w 69"/>
                  <a:gd name="T39" fmla="*/ 4 h 8"/>
                  <a:gd name="T40" fmla="*/ 22 w 69"/>
                  <a:gd name="T41" fmla="*/ 3 h 8"/>
                  <a:gd name="T42" fmla="*/ 22 w 69"/>
                  <a:gd name="T43" fmla="*/ 2 h 8"/>
                  <a:gd name="T44" fmla="*/ 23 w 69"/>
                  <a:gd name="T45" fmla="*/ 2 h 8"/>
                  <a:gd name="T46" fmla="*/ 46 w 69"/>
                  <a:gd name="T47" fmla="*/ 2 h 8"/>
                  <a:gd name="T48" fmla="*/ 47 w 69"/>
                  <a:gd name="T49" fmla="*/ 2 h 8"/>
                  <a:gd name="T50" fmla="*/ 47 w 69"/>
                  <a:gd name="T5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 h="8">
                    <a:moveTo>
                      <a:pt x="68" y="0"/>
                    </a:moveTo>
                    <a:cubicBezTo>
                      <a:pt x="1" y="0"/>
                      <a:pt x="1" y="0"/>
                      <a:pt x="1" y="0"/>
                    </a:cubicBezTo>
                    <a:cubicBezTo>
                      <a:pt x="1" y="0"/>
                      <a:pt x="0" y="1"/>
                      <a:pt x="0" y="1"/>
                    </a:cubicBezTo>
                    <a:cubicBezTo>
                      <a:pt x="0" y="7"/>
                      <a:pt x="0" y="7"/>
                      <a:pt x="0" y="7"/>
                    </a:cubicBezTo>
                    <a:cubicBezTo>
                      <a:pt x="0" y="8"/>
                      <a:pt x="1" y="8"/>
                      <a:pt x="1" y="8"/>
                    </a:cubicBezTo>
                    <a:cubicBezTo>
                      <a:pt x="68" y="8"/>
                      <a:pt x="68" y="8"/>
                      <a:pt x="68" y="8"/>
                    </a:cubicBezTo>
                    <a:cubicBezTo>
                      <a:pt x="69" y="8"/>
                      <a:pt x="69" y="8"/>
                      <a:pt x="69" y="7"/>
                    </a:cubicBezTo>
                    <a:cubicBezTo>
                      <a:pt x="69" y="1"/>
                      <a:pt x="69" y="1"/>
                      <a:pt x="69" y="1"/>
                    </a:cubicBezTo>
                    <a:cubicBezTo>
                      <a:pt x="69" y="1"/>
                      <a:pt x="69" y="0"/>
                      <a:pt x="68" y="0"/>
                    </a:cubicBezTo>
                    <a:close/>
                    <a:moveTo>
                      <a:pt x="47" y="6"/>
                    </a:moveTo>
                    <a:cubicBezTo>
                      <a:pt x="47" y="7"/>
                      <a:pt x="47" y="7"/>
                      <a:pt x="46" y="7"/>
                    </a:cubicBezTo>
                    <a:cubicBezTo>
                      <a:pt x="23" y="7"/>
                      <a:pt x="23" y="7"/>
                      <a:pt x="23" y="7"/>
                    </a:cubicBezTo>
                    <a:cubicBezTo>
                      <a:pt x="22" y="7"/>
                      <a:pt x="22" y="7"/>
                      <a:pt x="22" y="6"/>
                    </a:cubicBezTo>
                    <a:cubicBezTo>
                      <a:pt x="22" y="6"/>
                      <a:pt x="22" y="6"/>
                      <a:pt x="22" y="6"/>
                    </a:cubicBezTo>
                    <a:cubicBezTo>
                      <a:pt x="22" y="5"/>
                      <a:pt x="22" y="5"/>
                      <a:pt x="23" y="5"/>
                    </a:cubicBezTo>
                    <a:cubicBezTo>
                      <a:pt x="46" y="5"/>
                      <a:pt x="46" y="5"/>
                      <a:pt x="46" y="5"/>
                    </a:cubicBezTo>
                    <a:cubicBezTo>
                      <a:pt x="47" y="5"/>
                      <a:pt x="47" y="5"/>
                      <a:pt x="47" y="6"/>
                    </a:cubicBezTo>
                    <a:close/>
                    <a:moveTo>
                      <a:pt x="47" y="3"/>
                    </a:moveTo>
                    <a:cubicBezTo>
                      <a:pt x="47" y="3"/>
                      <a:pt x="47" y="4"/>
                      <a:pt x="46" y="4"/>
                    </a:cubicBezTo>
                    <a:cubicBezTo>
                      <a:pt x="23" y="4"/>
                      <a:pt x="23" y="4"/>
                      <a:pt x="23" y="4"/>
                    </a:cubicBezTo>
                    <a:cubicBezTo>
                      <a:pt x="22" y="4"/>
                      <a:pt x="22" y="3"/>
                      <a:pt x="22" y="3"/>
                    </a:cubicBezTo>
                    <a:cubicBezTo>
                      <a:pt x="22" y="2"/>
                      <a:pt x="22" y="2"/>
                      <a:pt x="22" y="2"/>
                    </a:cubicBezTo>
                    <a:cubicBezTo>
                      <a:pt x="22" y="2"/>
                      <a:pt x="22" y="2"/>
                      <a:pt x="23" y="2"/>
                    </a:cubicBezTo>
                    <a:cubicBezTo>
                      <a:pt x="46" y="2"/>
                      <a:pt x="46" y="2"/>
                      <a:pt x="46" y="2"/>
                    </a:cubicBezTo>
                    <a:cubicBezTo>
                      <a:pt x="47" y="2"/>
                      <a:pt x="47" y="2"/>
                      <a:pt x="47" y="2"/>
                    </a:cubicBezTo>
                    <a:lnTo>
                      <a:pt x="47"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120" name="组合 119"/>
          <p:cNvGrpSpPr/>
          <p:nvPr/>
        </p:nvGrpSpPr>
        <p:grpSpPr>
          <a:xfrm>
            <a:off x="5072504" y="3083141"/>
            <a:ext cx="762843" cy="762842"/>
            <a:chOff x="6763339" y="2867206"/>
            <a:chExt cx="1017124" cy="1017122"/>
          </a:xfrm>
        </p:grpSpPr>
        <p:sp>
          <p:nvSpPr>
            <p:cNvPr id="121" name="泪滴形 120"/>
            <p:cNvSpPr/>
            <p:nvPr/>
          </p:nvSpPr>
          <p:spPr>
            <a:xfrm rot="8100000">
              <a:off x="6763339" y="2867206"/>
              <a:ext cx="1017124" cy="1017122"/>
            </a:xfrm>
            <a:prstGeom prst="teardrop">
              <a:avLst>
                <a:gd name="adj" fmla="val 190413"/>
              </a:avLst>
            </a:prstGeom>
            <a:gradFill>
              <a:gsLst>
                <a:gs pos="0">
                  <a:srgbClr val="D7DCDE"/>
                </a:gs>
                <a:gs pos="80000">
                  <a:sysClr val="window" lastClr="FFFFFF"/>
                </a:gs>
              </a:gsLst>
              <a:lin ang="2700000" scaled="0"/>
            </a:gradFill>
            <a:ln w="22225" cap="flat">
              <a:gradFill>
                <a:gsLst>
                  <a:gs pos="0">
                    <a:srgbClr val="FFE141"/>
                  </a:gs>
                  <a:gs pos="0">
                    <a:sysClr val="window" lastClr="FFFFFF"/>
                  </a:gs>
                  <a:gs pos="100000">
                    <a:sysClr val="window" lastClr="FFFFFF">
                      <a:lumMod val="95000"/>
                    </a:sys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2" name="MH_SubTitle_1"/>
            <p:cNvSpPr>
              <a:spLocks noChangeArrowheads="1"/>
            </p:cNvSpPr>
            <p:nvPr>
              <p:custDataLst>
                <p:tags r:id="rId2"/>
              </p:custDataLst>
            </p:nvPr>
          </p:nvSpPr>
          <p:spPr bwMode="auto">
            <a:xfrm>
              <a:off x="6866837" y="2952995"/>
              <a:ext cx="824405" cy="824402"/>
            </a:xfrm>
            <a:prstGeom prst="ellipse">
              <a:avLst/>
            </a:prstGeom>
            <a:gradFill>
              <a:gsLst>
                <a:gs pos="100000">
                  <a:srgbClr val="00B0F0"/>
                </a:gs>
                <a:gs pos="0">
                  <a:srgbClr val="0070C0"/>
                </a:gs>
              </a:gsLst>
              <a:lin ang="5400000" scaled="1"/>
            </a:gradFill>
            <a:ln w="28575" cap="flat">
              <a:gradFill>
                <a:gsLst>
                  <a:gs pos="0">
                    <a:srgbClr val="00B0F0"/>
                  </a:gs>
                  <a:gs pos="100000">
                    <a:srgbClr val="0070C0"/>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23" name="Freeform 451"/>
            <p:cNvSpPr>
              <a:spLocks noEditPoints="1"/>
            </p:cNvSpPr>
            <p:nvPr/>
          </p:nvSpPr>
          <p:spPr bwMode="auto">
            <a:xfrm>
              <a:off x="7048152" y="3087405"/>
              <a:ext cx="503862" cy="506296"/>
            </a:xfrm>
            <a:custGeom>
              <a:avLst/>
              <a:gdLst>
                <a:gd name="T0" fmla="*/ 41 w 82"/>
                <a:gd name="T1" fmla="*/ 0 h 82"/>
                <a:gd name="T2" fmla="*/ 0 w 82"/>
                <a:gd name="T3" fmla="*/ 41 h 82"/>
                <a:gd name="T4" fmla="*/ 41 w 82"/>
                <a:gd name="T5" fmla="*/ 82 h 82"/>
                <a:gd name="T6" fmla="*/ 82 w 82"/>
                <a:gd name="T7" fmla="*/ 41 h 82"/>
                <a:gd name="T8" fmla="*/ 41 w 82"/>
                <a:gd name="T9" fmla="*/ 0 h 82"/>
                <a:gd name="T10" fmla="*/ 41 w 82"/>
                <a:gd name="T11" fmla="*/ 77 h 82"/>
                <a:gd name="T12" fmla="*/ 5 w 82"/>
                <a:gd name="T13" fmla="*/ 41 h 82"/>
                <a:gd name="T14" fmla="*/ 40 w 82"/>
                <a:gd name="T15" fmla="*/ 5 h 82"/>
                <a:gd name="T16" fmla="*/ 38 w 82"/>
                <a:gd name="T17" fmla="*/ 8 h 82"/>
                <a:gd name="T18" fmla="*/ 36 w 82"/>
                <a:gd name="T19" fmla="*/ 11 h 82"/>
                <a:gd name="T20" fmla="*/ 33 w 82"/>
                <a:gd name="T21" fmla="*/ 17 h 82"/>
                <a:gd name="T22" fmla="*/ 37 w 82"/>
                <a:gd name="T23" fmla="*/ 17 h 82"/>
                <a:gd name="T24" fmla="*/ 37 w 82"/>
                <a:gd name="T25" fmla="*/ 39 h 82"/>
                <a:gd name="T26" fmla="*/ 35 w 82"/>
                <a:gd name="T27" fmla="*/ 43 h 82"/>
                <a:gd name="T28" fmla="*/ 40 w 82"/>
                <a:gd name="T29" fmla="*/ 48 h 82"/>
                <a:gd name="T30" fmla="*/ 44 w 82"/>
                <a:gd name="T31" fmla="*/ 46 h 82"/>
                <a:gd name="T32" fmla="*/ 67 w 82"/>
                <a:gd name="T33" fmla="*/ 46 h 82"/>
                <a:gd name="T34" fmla="*/ 67 w 82"/>
                <a:gd name="T35" fmla="*/ 50 h 82"/>
                <a:gd name="T36" fmla="*/ 73 w 82"/>
                <a:gd name="T37" fmla="*/ 47 h 82"/>
                <a:gd name="T38" fmla="*/ 77 w 82"/>
                <a:gd name="T39" fmla="*/ 44 h 82"/>
                <a:gd name="T40" fmla="*/ 41 w 82"/>
                <a:gd name="T41" fmla="*/ 77 h 82"/>
                <a:gd name="T42" fmla="*/ 75 w 82"/>
                <a:gd name="T43" fmla="*/ 41 h 82"/>
                <a:gd name="T44" fmla="*/ 73 w 82"/>
                <a:gd name="T45" fmla="*/ 40 h 82"/>
                <a:gd name="T46" fmla="*/ 67 w 82"/>
                <a:gd name="T47" fmla="*/ 36 h 82"/>
                <a:gd name="T48" fmla="*/ 67 w 82"/>
                <a:gd name="T49" fmla="*/ 41 h 82"/>
                <a:gd name="T50" fmla="*/ 43 w 82"/>
                <a:gd name="T51" fmla="*/ 41 h 82"/>
                <a:gd name="T52" fmla="*/ 42 w 82"/>
                <a:gd name="T53" fmla="*/ 40 h 82"/>
                <a:gd name="T54" fmla="*/ 42 w 82"/>
                <a:gd name="T55" fmla="*/ 17 h 82"/>
                <a:gd name="T56" fmla="*/ 47 w 82"/>
                <a:gd name="T57" fmla="*/ 17 h 82"/>
                <a:gd name="T58" fmla="*/ 43 w 82"/>
                <a:gd name="T59" fmla="*/ 11 h 82"/>
                <a:gd name="T60" fmla="*/ 40 w 82"/>
                <a:gd name="T61" fmla="*/ 5 h 82"/>
                <a:gd name="T62" fmla="*/ 41 w 82"/>
                <a:gd name="T63" fmla="*/ 5 h 82"/>
                <a:gd name="T64" fmla="*/ 77 w 82"/>
                <a:gd name="T65" fmla="*/ 41 h 82"/>
                <a:gd name="T66" fmla="*/ 77 w 82"/>
                <a:gd name="T67" fmla="*/ 42 h 82"/>
                <a:gd name="T68" fmla="*/ 75 w 82"/>
                <a:gd name="T69" fmla="*/ 41 h 82"/>
                <a:gd name="T70" fmla="*/ 40 w 82"/>
                <a:gd name="T71" fmla="*/ 66 h 82"/>
                <a:gd name="T72" fmla="*/ 35 w 82"/>
                <a:gd name="T73" fmla="*/ 71 h 82"/>
                <a:gd name="T74" fmla="*/ 40 w 82"/>
                <a:gd name="T75" fmla="*/ 75 h 82"/>
                <a:gd name="T76" fmla="*/ 44 w 82"/>
                <a:gd name="T77" fmla="*/ 71 h 82"/>
                <a:gd name="T78" fmla="*/ 40 w 82"/>
                <a:gd name="T79" fmla="*/ 66 h 82"/>
                <a:gd name="T80" fmla="*/ 12 w 82"/>
                <a:gd name="T81" fmla="*/ 39 h 82"/>
                <a:gd name="T82" fmla="*/ 8 w 82"/>
                <a:gd name="T83" fmla="*/ 43 h 82"/>
                <a:gd name="T84" fmla="*/ 12 w 82"/>
                <a:gd name="T85" fmla="*/ 48 h 82"/>
                <a:gd name="T86" fmla="*/ 17 w 82"/>
                <a:gd name="T87" fmla="*/ 43 h 82"/>
                <a:gd name="T88" fmla="*/ 12 w 82"/>
                <a:gd name="T89" fmla="*/ 3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 h="82">
                  <a:moveTo>
                    <a:pt x="41" y="0"/>
                  </a:moveTo>
                  <a:cubicBezTo>
                    <a:pt x="18" y="0"/>
                    <a:pt x="0" y="18"/>
                    <a:pt x="0" y="41"/>
                  </a:cubicBezTo>
                  <a:cubicBezTo>
                    <a:pt x="0" y="63"/>
                    <a:pt x="18" y="82"/>
                    <a:pt x="41" y="82"/>
                  </a:cubicBezTo>
                  <a:cubicBezTo>
                    <a:pt x="63" y="82"/>
                    <a:pt x="82" y="63"/>
                    <a:pt x="82" y="41"/>
                  </a:cubicBezTo>
                  <a:cubicBezTo>
                    <a:pt x="82" y="18"/>
                    <a:pt x="63" y="0"/>
                    <a:pt x="41" y="0"/>
                  </a:cubicBezTo>
                  <a:close/>
                  <a:moveTo>
                    <a:pt x="41" y="77"/>
                  </a:moveTo>
                  <a:cubicBezTo>
                    <a:pt x="21" y="77"/>
                    <a:pt x="5" y="61"/>
                    <a:pt x="5" y="41"/>
                  </a:cubicBezTo>
                  <a:cubicBezTo>
                    <a:pt x="5" y="21"/>
                    <a:pt x="20" y="5"/>
                    <a:pt x="40" y="5"/>
                  </a:cubicBezTo>
                  <a:cubicBezTo>
                    <a:pt x="38" y="8"/>
                    <a:pt x="38" y="8"/>
                    <a:pt x="38" y="8"/>
                  </a:cubicBezTo>
                  <a:cubicBezTo>
                    <a:pt x="36" y="11"/>
                    <a:pt x="36" y="11"/>
                    <a:pt x="36" y="11"/>
                  </a:cubicBezTo>
                  <a:cubicBezTo>
                    <a:pt x="33" y="17"/>
                    <a:pt x="33" y="17"/>
                    <a:pt x="33" y="17"/>
                  </a:cubicBezTo>
                  <a:cubicBezTo>
                    <a:pt x="37" y="17"/>
                    <a:pt x="37" y="17"/>
                    <a:pt x="37" y="17"/>
                  </a:cubicBezTo>
                  <a:cubicBezTo>
                    <a:pt x="37" y="39"/>
                    <a:pt x="37" y="39"/>
                    <a:pt x="37" y="39"/>
                  </a:cubicBezTo>
                  <a:cubicBezTo>
                    <a:pt x="36" y="40"/>
                    <a:pt x="35" y="42"/>
                    <a:pt x="35" y="43"/>
                  </a:cubicBezTo>
                  <a:cubicBezTo>
                    <a:pt x="35" y="46"/>
                    <a:pt x="37" y="48"/>
                    <a:pt x="40" y="48"/>
                  </a:cubicBezTo>
                  <a:cubicBezTo>
                    <a:pt x="41" y="48"/>
                    <a:pt x="43" y="47"/>
                    <a:pt x="44" y="46"/>
                  </a:cubicBezTo>
                  <a:cubicBezTo>
                    <a:pt x="67" y="46"/>
                    <a:pt x="67" y="46"/>
                    <a:pt x="67" y="46"/>
                  </a:cubicBezTo>
                  <a:cubicBezTo>
                    <a:pt x="67" y="50"/>
                    <a:pt x="67" y="50"/>
                    <a:pt x="67" y="50"/>
                  </a:cubicBezTo>
                  <a:cubicBezTo>
                    <a:pt x="73" y="47"/>
                    <a:pt x="73" y="47"/>
                    <a:pt x="73" y="47"/>
                  </a:cubicBezTo>
                  <a:cubicBezTo>
                    <a:pt x="77" y="44"/>
                    <a:pt x="77" y="44"/>
                    <a:pt x="77" y="44"/>
                  </a:cubicBezTo>
                  <a:cubicBezTo>
                    <a:pt x="75" y="63"/>
                    <a:pt x="59" y="77"/>
                    <a:pt x="41" y="77"/>
                  </a:cubicBezTo>
                  <a:close/>
                  <a:moveTo>
                    <a:pt x="75" y="41"/>
                  </a:moveTo>
                  <a:cubicBezTo>
                    <a:pt x="73" y="40"/>
                    <a:pt x="73" y="40"/>
                    <a:pt x="73" y="40"/>
                  </a:cubicBezTo>
                  <a:cubicBezTo>
                    <a:pt x="67" y="36"/>
                    <a:pt x="67" y="36"/>
                    <a:pt x="67" y="36"/>
                  </a:cubicBezTo>
                  <a:cubicBezTo>
                    <a:pt x="67" y="41"/>
                    <a:pt x="67" y="41"/>
                    <a:pt x="67" y="41"/>
                  </a:cubicBezTo>
                  <a:cubicBezTo>
                    <a:pt x="43" y="41"/>
                    <a:pt x="43" y="41"/>
                    <a:pt x="43" y="41"/>
                  </a:cubicBezTo>
                  <a:cubicBezTo>
                    <a:pt x="43" y="40"/>
                    <a:pt x="43" y="40"/>
                    <a:pt x="42" y="40"/>
                  </a:cubicBezTo>
                  <a:cubicBezTo>
                    <a:pt x="42" y="17"/>
                    <a:pt x="42" y="17"/>
                    <a:pt x="42" y="17"/>
                  </a:cubicBezTo>
                  <a:cubicBezTo>
                    <a:pt x="47" y="17"/>
                    <a:pt x="47" y="17"/>
                    <a:pt x="47" y="17"/>
                  </a:cubicBezTo>
                  <a:cubicBezTo>
                    <a:pt x="43" y="11"/>
                    <a:pt x="43" y="11"/>
                    <a:pt x="43" y="11"/>
                  </a:cubicBezTo>
                  <a:cubicBezTo>
                    <a:pt x="40" y="5"/>
                    <a:pt x="40" y="5"/>
                    <a:pt x="40" y="5"/>
                  </a:cubicBezTo>
                  <a:cubicBezTo>
                    <a:pt x="41" y="5"/>
                    <a:pt x="41" y="5"/>
                    <a:pt x="41" y="5"/>
                  </a:cubicBezTo>
                  <a:cubicBezTo>
                    <a:pt x="61" y="5"/>
                    <a:pt x="77" y="21"/>
                    <a:pt x="77" y="41"/>
                  </a:cubicBezTo>
                  <a:cubicBezTo>
                    <a:pt x="77" y="41"/>
                    <a:pt x="77" y="42"/>
                    <a:pt x="77" y="42"/>
                  </a:cubicBezTo>
                  <a:lnTo>
                    <a:pt x="75" y="41"/>
                  </a:lnTo>
                  <a:close/>
                  <a:moveTo>
                    <a:pt x="40" y="66"/>
                  </a:moveTo>
                  <a:cubicBezTo>
                    <a:pt x="37" y="66"/>
                    <a:pt x="35" y="68"/>
                    <a:pt x="35" y="71"/>
                  </a:cubicBezTo>
                  <a:cubicBezTo>
                    <a:pt x="35" y="73"/>
                    <a:pt x="37" y="75"/>
                    <a:pt x="40" y="75"/>
                  </a:cubicBezTo>
                  <a:cubicBezTo>
                    <a:pt x="42" y="75"/>
                    <a:pt x="44" y="73"/>
                    <a:pt x="44" y="71"/>
                  </a:cubicBezTo>
                  <a:cubicBezTo>
                    <a:pt x="44" y="68"/>
                    <a:pt x="42" y="66"/>
                    <a:pt x="40" y="66"/>
                  </a:cubicBezTo>
                  <a:close/>
                  <a:moveTo>
                    <a:pt x="12" y="39"/>
                  </a:moveTo>
                  <a:cubicBezTo>
                    <a:pt x="10" y="39"/>
                    <a:pt x="8" y="41"/>
                    <a:pt x="8" y="43"/>
                  </a:cubicBezTo>
                  <a:cubicBezTo>
                    <a:pt x="8" y="46"/>
                    <a:pt x="10" y="48"/>
                    <a:pt x="12" y="48"/>
                  </a:cubicBezTo>
                  <a:cubicBezTo>
                    <a:pt x="15" y="48"/>
                    <a:pt x="17" y="46"/>
                    <a:pt x="17" y="43"/>
                  </a:cubicBezTo>
                  <a:cubicBezTo>
                    <a:pt x="17" y="41"/>
                    <a:pt x="15" y="39"/>
                    <a:pt x="12" y="39"/>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5855211" y="4106318"/>
            <a:ext cx="762843" cy="762842"/>
            <a:chOff x="7806948" y="4231442"/>
            <a:chExt cx="1017124" cy="1017122"/>
          </a:xfrm>
        </p:grpSpPr>
        <p:sp>
          <p:nvSpPr>
            <p:cNvPr id="125" name="泪滴形 124"/>
            <p:cNvSpPr/>
            <p:nvPr/>
          </p:nvSpPr>
          <p:spPr>
            <a:xfrm rot="8100000">
              <a:off x="7806948" y="4231442"/>
              <a:ext cx="1017124" cy="1017122"/>
            </a:xfrm>
            <a:prstGeom prst="teardrop">
              <a:avLst>
                <a:gd name="adj" fmla="val 190413"/>
              </a:avLst>
            </a:prstGeom>
            <a:gradFill>
              <a:gsLst>
                <a:gs pos="0">
                  <a:srgbClr val="D7DCDE"/>
                </a:gs>
                <a:gs pos="80000">
                  <a:sysClr val="window" lastClr="FFFFFF"/>
                </a:gs>
              </a:gsLst>
              <a:lin ang="2700000" scaled="0"/>
            </a:gradFill>
            <a:ln w="22225" cap="flat">
              <a:gradFill>
                <a:gsLst>
                  <a:gs pos="0">
                    <a:srgbClr val="FFE141"/>
                  </a:gs>
                  <a:gs pos="0">
                    <a:sysClr val="window" lastClr="FFFFFF"/>
                  </a:gs>
                  <a:gs pos="100000">
                    <a:sysClr val="window" lastClr="FFFFFF">
                      <a:lumMod val="95000"/>
                    </a:sysClr>
                  </a:gs>
                </a:gsLst>
                <a:lin ang="2700000" scaled="0"/>
              </a:gradFill>
              <a:prstDash val="solid"/>
              <a:miter lim="800000"/>
              <a:headEnd/>
              <a:tailEnd/>
            </a:ln>
            <a:effectLst>
              <a:outerShdw blurRad="152400" dist="76200" dir="2700000" sx="102000" sy="102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6" name="MH_SubTitle_1"/>
            <p:cNvSpPr>
              <a:spLocks noChangeArrowheads="1"/>
            </p:cNvSpPr>
            <p:nvPr>
              <p:custDataLst>
                <p:tags r:id="rId1"/>
              </p:custDataLst>
            </p:nvPr>
          </p:nvSpPr>
          <p:spPr bwMode="auto">
            <a:xfrm>
              <a:off x="7910446" y="4317231"/>
              <a:ext cx="824405" cy="824402"/>
            </a:xfrm>
            <a:prstGeom prst="ellipse">
              <a:avLst/>
            </a:prstGeom>
            <a:gradFill>
              <a:gsLst>
                <a:gs pos="100000">
                  <a:srgbClr val="0070C0"/>
                </a:gs>
                <a:gs pos="0">
                  <a:srgbClr val="002060"/>
                </a:gs>
              </a:gsLst>
              <a:lin ang="5400000" scaled="1"/>
            </a:gradFill>
            <a:ln w="28575" cap="flat">
              <a:gradFill>
                <a:gsLst>
                  <a:gs pos="0">
                    <a:srgbClr val="0070C0"/>
                  </a:gs>
                  <a:gs pos="100000">
                    <a:srgbClr val="002060"/>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27" name="Freeform 360"/>
            <p:cNvSpPr>
              <a:spLocks noEditPoints="1"/>
            </p:cNvSpPr>
            <p:nvPr/>
          </p:nvSpPr>
          <p:spPr bwMode="auto">
            <a:xfrm>
              <a:off x="8134833" y="4567538"/>
              <a:ext cx="394324" cy="399194"/>
            </a:xfrm>
            <a:custGeom>
              <a:avLst/>
              <a:gdLst>
                <a:gd name="T0" fmla="*/ 50 w 64"/>
                <a:gd name="T1" fmla="*/ 0 h 65"/>
                <a:gd name="T2" fmla="*/ 14 w 64"/>
                <a:gd name="T3" fmla="*/ 0 h 65"/>
                <a:gd name="T4" fmla="*/ 0 w 64"/>
                <a:gd name="T5" fmla="*/ 15 h 65"/>
                <a:gd name="T6" fmla="*/ 0 w 64"/>
                <a:gd name="T7" fmla="*/ 30 h 65"/>
                <a:gd name="T8" fmla="*/ 9 w 64"/>
                <a:gd name="T9" fmla="*/ 45 h 65"/>
                <a:gd name="T10" fmla="*/ 2 w 64"/>
                <a:gd name="T11" fmla="*/ 65 h 65"/>
                <a:gd name="T12" fmla="*/ 35 w 64"/>
                <a:gd name="T13" fmla="*/ 46 h 65"/>
                <a:gd name="T14" fmla="*/ 50 w 64"/>
                <a:gd name="T15" fmla="*/ 46 h 65"/>
                <a:gd name="T16" fmla="*/ 64 w 64"/>
                <a:gd name="T17" fmla="*/ 30 h 65"/>
                <a:gd name="T18" fmla="*/ 64 w 64"/>
                <a:gd name="T19" fmla="*/ 15 h 65"/>
                <a:gd name="T20" fmla="*/ 50 w 64"/>
                <a:gd name="T21" fmla="*/ 0 h 65"/>
                <a:gd name="T22" fmla="*/ 48 w 64"/>
                <a:gd name="T23" fmla="*/ 34 h 65"/>
                <a:gd name="T24" fmla="*/ 14 w 64"/>
                <a:gd name="T25" fmla="*/ 34 h 65"/>
                <a:gd name="T26" fmla="*/ 12 w 64"/>
                <a:gd name="T27" fmla="*/ 31 h 65"/>
                <a:gd name="T28" fmla="*/ 14 w 64"/>
                <a:gd name="T29" fmla="*/ 28 h 65"/>
                <a:gd name="T30" fmla="*/ 48 w 64"/>
                <a:gd name="T31" fmla="*/ 28 h 65"/>
                <a:gd name="T32" fmla="*/ 50 w 64"/>
                <a:gd name="T33" fmla="*/ 31 h 65"/>
                <a:gd name="T34" fmla="*/ 48 w 64"/>
                <a:gd name="T35" fmla="*/ 34 h 65"/>
                <a:gd name="T36" fmla="*/ 53 w 64"/>
                <a:gd name="T37" fmla="*/ 25 h 65"/>
                <a:gd name="T38" fmla="*/ 14 w 64"/>
                <a:gd name="T39" fmla="*/ 25 h 65"/>
                <a:gd name="T40" fmla="*/ 12 w 64"/>
                <a:gd name="T41" fmla="*/ 22 h 65"/>
                <a:gd name="T42" fmla="*/ 14 w 64"/>
                <a:gd name="T43" fmla="*/ 20 h 65"/>
                <a:gd name="T44" fmla="*/ 53 w 64"/>
                <a:gd name="T45" fmla="*/ 20 h 65"/>
                <a:gd name="T46" fmla="*/ 55 w 64"/>
                <a:gd name="T47" fmla="*/ 22 h 65"/>
                <a:gd name="T48" fmla="*/ 53 w 64"/>
                <a:gd name="T49" fmla="*/ 25 h 65"/>
                <a:gd name="T50" fmla="*/ 53 w 64"/>
                <a:gd name="T51" fmla="*/ 17 h 65"/>
                <a:gd name="T52" fmla="*/ 14 w 64"/>
                <a:gd name="T53" fmla="*/ 17 h 65"/>
                <a:gd name="T54" fmla="*/ 12 w 64"/>
                <a:gd name="T55" fmla="*/ 14 h 65"/>
                <a:gd name="T56" fmla="*/ 14 w 64"/>
                <a:gd name="T57" fmla="*/ 11 h 65"/>
                <a:gd name="T58" fmla="*/ 53 w 64"/>
                <a:gd name="T59" fmla="*/ 11 h 65"/>
                <a:gd name="T60" fmla="*/ 55 w 64"/>
                <a:gd name="T61" fmla="*/ 14 h 65"/>
                <a:gd name="T62" fmla="*/ 53 w 64"/>
                <a:gd name="T63"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5">
                  <a:moveTo>
                    <a:pt x="50" y="0"/>
                  </a:moveTo>
                  <a:cubicBezTo>
                    <a:pt x="14" y="0"/>
                    <a:pt x="14" y="0"/>
                    <a:pt x="14" y="0"/>
                  </a:cubicBezTo>
                  <a:cubicBezTo>
                    <a:pt x="6" y="0"/>
                    <a:pt x="0" y="7"/>
                    <a:pt x="0" y="15"/>
                  </a:cubicBezTo>
                  <a:cubicBezTo>
                    <a:pt x="0" y="30"/>
                    <a:pt x="0" y="30"/>
                    <a:pt x="0" y="30"/>
                  </a:cubicBezTo>
                  <a:cubicBezTo>
                    <a:pt x="0" y="37"/>
                    <a:pt x="3" y="42"/>
                    <a:pt x="9" y="45"/>
                  </a:cubicBezTo>
                  <a:cubicBezTo>
                    <a:pt x="4" y="58"/>
                    <a:pt x="2" y="65"/>
                    <a:pt x="2" y="65"/>
                  </a:cubicBezTo>
                  <a:cubicBezTo>
                    <a:pt x="35" y="46"/>
                    <a:pt x="35" y="46"/>
                    <a:pt x="35" y="46"/>
                  </a:cubicBezTo>
                  <a:cubicBezTo>
                    <a:pt x="50" y="46"/>
                    <a:pt x="50" y="46"/>
                    <a:pt x="50" y="46"/>
                  </a:cubicBezTo>
                  <a:cubicBezTo>
                    <a:pt x="58" y="46"/>
                    <a:pt x="64" y="39"/>
                    <a:pt x="64" y="30"/>
                  </a:cubicBezTo>
                  <a:cubicBezTo>
                    <a:pt x="64" y="15"/>
                    <a:pt x="64" y="15"/>
                    <a:pt x="64" y="15"/>
                  </a:cubicBezTo>
                  <a:cubicBezTo>
                    <a:pt x="64" y="7"/>
                    <a:pt x="58" y="0"/>
                    <a:pt x="50" y="0"/>
                  </a:cubicBezTo>
                  <a:close/>
                  <a:moveTo>
                    <a:pt x="48" y="34"/>
                  </a:moveTo>
                  <a:cubicBezTo>
                    <a:pt x="14" y="34"/>
                    <a:pt x="14" y="34"/>
                    <a:pt x="14" y="34"/>
                  </a:cubicBezTo>
                  <a:cubicBezTo>
                    <a:pt x="13" y="34"/>
                    <a:pt x="12" y="32"/>
                    <a:pt x="12" y="31"/>
                  </a:cubicBezTo>
                  <a:cubicBezTo>
                    <a:pt x="12" y="30"/>
                    <a:pt x="13" y="28"/>
                    <a:pt x="14" y="28"/>
                  </a:cubicBezTo>
                  <a:cubicBezTo>
                    <a:pt x="48" y="28"/>
                    <a:pt x="48" y="28"/>
                    <a:pt x="48" y="28"/>
                  </a:cubicBezTo>
                  <a:cubicBezTo>
                    <a:pt x="49" y="28"/>
                    <a:pt x="50" y="30"/>
                    <a:pt x="50" y="31"/>
                  </a:cubicBezTo>
                  <a:cubicBezTo>
                    <a:pt x="50" y="32"/>
                    <a:pt x="49" y="34"/>
                    <a:pt x="48" y="34"/>
                  </a:cubicBezTo>
                  <a:close/>
                  <a:moveTo>
                    <a:pt x="53" y="25"/>
                  </a:moveTo>
                  <a:cubicBezTo>
                    <a:pt x="14" y="25"/>
                    <a:pt x="14" y="25"/>
                    <a:pt x="14" y="25"/>
                  </a:cubicBezTo>
                  <a:cubicBezTo>
                    <a:pt x="13" y="25"/>
                    <a:pt x="12" y="24"/>
                    <a:pt x="12" y="22"/>
                  </a:cubicBezTo>
                  <a:cubicBezTo>
                    <a:pt x="12" y="21"/>
                    <a:pt x="13" y="20"/>
                    <a:pt x="14" y="20"/>
                  </a:cubicBezTo>
                  <a:cubicBezTo>
                    <a:pt x="53" y="20"/>
                    <a:pt x="53" y="20"/>
                    <a:pt x="53" y="20"/>
                  </a:cubicBezTo>
                  <a:cubicBezTo>
                    <a:pt x="54" y="20"/>
                    <a:pt x="55" y="21"/>
                    <a:pt x="55" y="22"/>
                  </a:cubicBezTo>
                  <a:cubicBezTo>
                    <a:pt x="55" y="24"/>
                    <a:pt x="54" y="25"/>
                    <a:pt x="53" y="25"/>
                  </a:cubicBezTo>
                  <a:close/>
                  <a:moveTo>
                    <a:pt x="53" y="17"/>
                  </a:moveTo>
                  <a:cubicBezTo>
                    <a:pt x="14" y="17"/>
                    <a:pt x="14" y="17"/>
                    <a:pt x="14" y="17"/>
                  </a:cubicBezTo>
                  <a:cubicBezTo>
                    <a:pt x="13" y="17"/>
                    <a:pt x="12" y="15"/>
                    <a:pt x="12" y="14"/>
                  </a:cubicBezTo>
                  <a:cubicBezTo>
                    <a:pt x="12" y="13"/>
                    <a:pt x="13" y="11"/>
                    <a:pt x="14" y="11"/>
                  </a:cubicBezTo>
                  <a:cubicBezTo>
                    <a:pt x="53" y="11"/>
                    <a:pt x="53" y="11"/>
                    <a:pt x="53" y="11"/>
                  </a:cubicBezTo>
                  <a:cubicBezTo>
                    <a:pt x="54" y="11"/>
                    <a:pt x="55" y="13"/>
                    <a:pt x="55" y="14"/>
                  </a:cubicBezTo>
                  <a:cubicBezTo>
                    <a:pt x="55" y="15"/>
                    <a:pt x="54" y="17"/>
                    <a:pt x="53" y="17"/>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9363864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14:bounceEnd="50000">
                                          <p:cBhvr additive="base">
                                            <p:cTn id="14" dur="500" fill="hold"/>
                                            <p:tgtEl>
                                              <p:spTgt spid="65"/>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6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2"/>
                                            </p:tgtEl>
                                            <p:attrNameLst>
                                              <p:attrName>style.visibility</p:attrName>
                                            </p:attrNameLst>
                                          </p:cBhvr>
                                          <p:to>
                                            <p:strVal val="visible"/>
                                          </p:to>
                                        </p:set>
                                        <p:animEffect transition="in" filter="barn(outVertical)">
                                          <p:cBhvr>
                                            <p:cTn id="19" dur="700"/>
                                            <p:tgtEl>
                                              <p:spTgt spid="72"/>
                                            </p:tgtEl>
                                          </p:cBhvr>
                                        </p:animEffect>
                                      </p:childTnLst>
                                    </p:cTn>
                                  </p:par>
                                  <p:par>
                                    <p:cTn id="20" presetID="47" presetClass="entr" presetSubtype="0" fill="hold" nodeType="with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500"/>
                                            <p:tgtEl>
                                              <p:spTgt spid="98"/>
                                            </p:tgtEl>
                                          </p:cBhvr>
                                        </p:animEffect>
                                        <p:anim calcmode="lin" valueType="num">
                                          <p:cBhvr>
                                            <p:cTn id="23" dur="500" fill="hold"/>
                                            <p:tgtEl>
                                              <p:spTgt spid="98"/>
                                            </p:tgtEl>
                                            <p:attrNameLst>
                                              <p:attrName>ppt_x</p:attrName>
                                            </p:attrNameLst>
                                          </p:cBhvr>
                                          <p:tavLst>
                                            <p:tav tm="0">
                                              <p:val>
                                                <p:strVal val="#ppt_x"/>
                                              </p:val>
                                            </p:tav>
                                            <p:tav tm="100000">
                                              <p:val>
                                                <p:strVal val="#ppt_x"/>
                                              </p:val>
                                            </p:tav>
                                          </p:tavLst>
                                        </p:anim>
                                        <p:anim calcmode="lin" valueType="num">
                                          <p:cBhvr>
                                            <p:cTn id="24" dur="500" fill="hold"/>
                                            <p:tgtEl>
                                              <p:spTgt spid="98"/>
                                            </p:tgtEl>
                                            <p:attrNameLst>
                                              <p:attrName>ppt_y</p:attrName>
                                            </p:attrNameLst>
                                          </p:cBhvr>
                                          <p:tavLst>
                                            <p:tav tm="0">
                                              <p:val>
                                                <p:strVal val="#ppt_y-.1"/>
                                              </p:val>
                                            </p:tav>
                                            <p:tav tm="100000">
                                              <p:val>
                                                <p:strVal val="#ppt_y"/>
                                              </p:val>
                                            </p:tav>
                                          </p:tavLst>
                                        </p:anim>
                                      </p:childTnLst>
                                    </p:cTn>
                                  </p:par>
                                  <p:par>
                                    <p:cTn id="25" presetID="22" presetClass="entr" presetSubtype="2" fill="hold" nodeType="withEffect">
                                      <p:stCondLst>
                                        <p:cond delay="400"/>
                                      </p:stCondLst>
                                      <p:childTnLst>
                                        <p:set>
                                          <p:cBhvr>
                                            <p:cTn id="26" dur="1" fill="hold">
                                              <p:stCondLst>
                                                <p:cond delay="0"/>
                                              </p:stCondLst>
                                            </p:cTn>
                                            <p:tgtEl>
                                              <p:spTgt spid="78"/>
                                            </p:tgtEl>
                                            <p:attrNameLst>
                                              <p:attrName>style.visibility</p:attrName>
                                            </p:attrNameLst>
                                          </p:cBhvr>
                                          <p:to>
                                            <p:strVal val="visible"/>
                                          </p:to>
                                        </p:set>
                                        <p:animEffect transition="in" filter="wipe(right)">
                                          <p:cBhvr>
                                            <p:cTn id="27" dur="500"/>
                                            <p:tgtEl>
                                              <p:spTgt spid="78"/>
                                            </p:tgtEl>
                                          </p:cBhvr>
                                        </p:animEffect>
                                      </p:childTnLst>
                                    </p:cTn>
                                  </p:par>
                                  <p:par>
                                    <p:cTn id="28" presetID="47" presetClass="entr" presetSubtype="0" fill="hold" nodeType="withEffect">
                                      <p:stCondLst>
                                        <p:cond delay="200"/>
                                      </p:stCondLst>
                                      <p:childTnLst>
                                        <p:set>
                                          <p:cBhvr>
                                            <p:cTn id="29" dur="1" fill="hold">
                                              <p:stCondLst>
                                                <p:cond delay="0"/>
                                              </p:stCondLst>
                                            </p:cTn>
                                            <p:tgtEl>
                                              <p:spTgt spid="102"/>
                                            </p:tgtEl>
                                            <p:attrNameLst>
                                              <p:attrName>style.visibility</p:attrName>
                                            </p:attrNameLst>
                                          </p:cBhvr>
                                          <p:to>
                                            <p:strVal val="visible"/>
                                          </p:to>
                                        </p:set>
                                        <p:animEffect transition="in" filter="fade">
                                          <p:cBhvr>
                                            <p:cTn id="30" dur="500"/>
                                            <p:tgtEl>
                                              <p:spTgt spid="102"/>
                                            </p:tgtEl>
                                          </p:cBhvr>
                                        </p:animEffect>
                                        <p:anim calcmode="lin" valueType="num">
                                          <p:cBhvr>
                                            <p:cTn id="31" dur="500" fill="hold"/>
                                            <p:tgtEl>
                                              <p:spTgt spid="102"/>
                                            </p:tgtEl>
                                            <p:attrNameLst>
                                              <p:attrName>ppt_x</p:attrName>
                                            </p:attrNameLst>
                                          </p:cBhvr>
                                          <p:tavLst>
                                            <p:tav tm="0">
                                              <p:val>
                                                <p:strVal val="#ppt_x"/>
                                              </p:val>
                                            </p:tav>
                                            <p:tav tm="100000">
                                              <p:val>
                                                <p:strVal val="#ppt_x"/>
                                              </p:val>
                                            </p:tav>
                                          </p:tavLst>
                                        </p:anim>
                                        <p:anim calcmode="lin" valueType="num">
                                          <p:cBhvr>
                                            <p:cTn id="32" dur="500" fill="hold"/>
                                            <p:tgtEl>
                                              <p:spTgt spid="102"/>
                                            </p:tgtEl>
                                            <p:attrNameLst>
                                              <p:attrName>ppt_y</p:attrName>
                                            </p:attrNameLst>
                                          </p:cBhvr>
                                          <p:tavLst>
                                            <p:tav tm="0">
                                              <p:val>
                                                <p:strVal val="#ppt_y-.1"/>
                                              </p:val>
                                            </p:tav>
                                            <p:tav tm="100000">
                                              <p:val>
                                                <p:strVal val="#ppt_y"/>
                                              </p:val>
                                            </p:tav>
                                          </p:tavLst>
                                        </p:anim>
                                      </p:childTnLst>
                                    </p:cTn>
                                  </p:par>
                                  <p:par>
                                    <p:cTn id="33" presetID="22" presetClass="entr" presetSubtype="2" fill="hold" nodeType="withEffect">
                                      <p:stCondLst>
                                        <p:cond delay="700"/>
                                      </p:stCondLst>
                                      <p:childTnLst>
                                        <p:set>
                                          <p:cBhvr>
                                            <p:cTn id="34" dur="1" fill="hold">
                                              <p:stCondLst>
                                                <p:cond delay="0"/>
                                              </p:stCondLst>
                                            </p:cTn>
                                            <p:tgtEl>
                                              <p:spTgt spid="73"/>
                                            </p:tgtEl>
                                            <p:attrNameLst>
                                              <p:attrName>style.visibility</p:attrName>
                                            </p:attrNameLst>
                                          </p:cBhvr>
                                          <p:to>
                                            <p:strVal val="visible"/>
                                          </p:to>
                                        </p:set>
                                        <p:animEffect transition="in" filter="wipe(right)">
                                          <p:cBhvr>
                                            <p:cTn id="35" dur="500"/>
                                            <p:tgtEl>
                                              <p:spTgt spid="73"/>
                                            </p:tgtEl>
                                          </p:cBhvr>
                                        </p:animEffect>
                                      </p:childTnLst>
                                    </p:cTn>
                                  </p:par>
                                  <p:par>
                                    <p:cTn id="36" presetID="47" presetClass="entr" presetSubtype="0" fill="hold" nodeType="withEffect">
                                      <p:stCondLst>
                                        <p:cond delay="300"/>
                                      </p:stCondLst>
                                      <p:childTnLst>
                                        <p:set>
                                          <p:cBhvr>
                                            <p:cTn id="37" dur="1" fill="hold">
                                              <p:stCondLst>
                                                <p:cond delay="0"/>
                                              </p:stCondLst>
                                            </p:cTn>
                                            <p:tgtEl>
                                              <p:spTgt spid="109"/>
                                            </p:tgtEl>
                                            <p:attrNameLst>
                                              <p:attrName>style.visibility</p:attrName>
                                            </p:attrNameLst>
                                          </p:cBhvr>
                                          <p:to>
                                            <p:strVal val="visible"/>
                                          </p:to>
                                        </p:set>
                                        <p:animEffect transition="in" filter="fade">
                                          <p:cBhvr>
                                            <p:cTn id="38" dur="500"/>
                                            <p:tgtEl>
                                              <p:spTgt spid="109"/>
                                            </p:tgtEl>
                                          </p:cBhvr>
                                        </p:animEffect>
                                        <p:anim calcmode="lin" valueType="num">
                                          <p:cBhvr>
                                            <p:cTn id="39" dur="500" fill="hold"/>
                                            <p:tgtEl>
                                              <p:spTgt spid="109"/>
                                            </p:tgtEl>
                                            <p:attrNameLst>
                                              <p:attrName>ppt_x</p:attrName>
                                            </p:attrNameLst>
                                          </p:cBhvr>
                                          <p:tavLst>
                                            <p:tav tm="0">
                                              <p:val>
                                                <p:strVal val="#ppt_x"/>
                                              </p:val>
                                            </p:tav>
                                            <p:tav tm="100000">
                                              <p:val>
                                                <p:strVal val="#ppt_x"/>
                                              </p:val>
                                            </p:tav>
                                          </p:tavLst>
                                        </p:anim>
                                        <p:anim calcmode="lin" valueType="num">
                                          <p:cBhvr>
                                            <p:cTn id="40" dur="500" fill="hold"/>
                                            <p:tgtEl>
                                              <p:spTgt spid="109"/>
                                            </p:tgtEl>
                                            <p:attrNameLst>
                                              <p:attrName>ppt_y</p:attrName>
                                            </p:attrNameLst>
                                          </p:cBhvr>
                                          <p:tavLst>
                                            <p:tav tm="0">
                                              <p:val>
                                                <p:strVal val="#ppt_y-.1"/>
                                              </p:val>
                                            </p:tav>
                                            <p:tav tm="100000">
                                              <p:val>
                                                <p:strVal val="#ppt_y"/>
                                              </p:val>
                                            </p:tav>
                                          </p:tavLst>
                                        </p:anim>
                                      </p:childTnLst>
                                    </p:cTn>
                                  </p:par>
                                  <p:par>
                                    <p:cTn id="41" presetID="22" presetClass="entr" presetSubtype="8" fill="hold" nodeType="withEffect">
                                      <p:stCondLst>
                                        <p:cond delay="800"/>
                                      </p:stCondLst>
                                      <p:childTnLst>
                                        <p:set>
                                          <p:cBhvr>
                                            <p:cTn id="42" dur="1" fill="hold">
                                              <p:stCondLst>
                                                <p:cond delay="0"/>
                                              </p:stCondLst>
                                            </p:cTn>
                                            <p:tgtEl>
                                              <p:spTgt spid="83"/>
                                            </p:tgtEl>
                                            <p:attrNameLst>
                                              <p:attrName>style.visibility</p:attrName>
                                            </p:attrNameLst>
                                          </p:cBhvr>
                                          <p:to>
                                            <p:strVal val="visible"/>
                                          </p:to>
                                        </p:set>
                                        <p:animEffect transition="in" filter="wipe(left)">
                                          <p:cBhvr>
                                            <p:cTn id="43" dur="500"/>
                                            <p:tgtEl>
                                              <p:spTgt spid="83"/>
                                            </p:tgtEl>
                                          </p:cBhvr>
                                        </p:animEffect>
                                      </p:childTnLst>
                                    </p:cTn>
                                  </p:par>
                                  <p:par>
                                    <p:cTn id="44" presetID="47" presetClass="entr" presetSubtype="0" fill="hold" nodeType="withEffect">
                                      <p:stCondLst>
                                        <p:cond delay="500"/>
                                      </p:stCondLst>
                                      <p:childTnLst>
                                        <p:set>
                                          <p:cBhvr>
                                            <p:cTn id="45" dur="1" fill="hold">
                                              <p:stCondLst>
                                                <p:cond delay="0"/>
                                              </p:stCondLst>
                                            </p:cTn>
                                            <p:tgtEl>
                                              <p:spTgt spid="120"/>
                                            </p:tgtEl>
                                            <p:attrNameLst>
                                              <p:attrName>style.visibility</p:attrName>
                                            </p:attrNameLst>
                                          </p:cBhvr>
                                          <p:to>
                                            <p:strVal val="visible"/>
                                          </p:to>
                                        </p:set>
                                        <p:animEffect transition="in" filter="fade">
                                          <p:cBhvr>
                                            <p:cTn id="46" dur="500"/>
                                            <p:tgtEl>
                                              <p:spTgt spid="120"/>
                                            </p:tgtEl>
                                          </p:cBhvr>
                                        </p:animEffect>
                                        <p:anim calcmode="lin" valueType="num">
                                          <p:cBhvr>
                                            <p:cTn id="47" dur="500" fill="hold"/>
                                            <p:tgtEl>
                                              <p:spTgt spid="120"/>
                                            </p:tgtEl>
                                            <p:attrNameLst>
                                              <p:attrName>ppt_x</p:attrName>
                                            </p:attrNameLst>
                                          </p:cBhvr>
                                          <p:tavLst>
                                            <p:tav tm="0">
                                              <p:val>
                                                <p:strVal val="#ppt_x"/>
                                              </p:val>
                                            </p:tav>
                                            <p:tav tm="100000">
                                              <p:val>
                                                <p:strVal val="#ppt_x"/>
                                              </p:val>
                                            </p:tav>
                                          </p:tavLst>
                                        </p:anim>
                                        <p:anim calcmode="lin" valueType="num">
                                          <p:cBhvr>
                                            <p:cTn id="48" dur="500" fill="hold"/>
                                            <p:tgtEl>
                                              <p:spTgt spid="120"/>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1000"/>
                                      </p:stCondLst>
                                      <p:childTnLst>
                                        <p:set>
                                          <p:cBhvr>
                                            <p:cTn id="50" dur="1" fill="hold">
                                              <p:stCondLst>
                                                <p:cond delay="0"/>
                                              </p:stCondLst>
                                            </p:cTn>
                                            <p:tgtEl>
                                              <p:spTgt spid="88"/>
                                            </p:tgtEl>
                                            <p:attrNameLst>
                                              <p:attrName>style.visibility</p:attrName>
                                            </p:attrNameLst>
                                          </p:cBhvr>
                                          <p:to>
                                            <p:strVal val="visible"/>
                                          </p:to>
                                        </p:set>
                                        <p:animEffect transition="in" filter="wipe(left)">
                                          <p:cBhvr>
                                            <p:cTn id="51" dur="500"/>
                                            <p:tgtEl>
                                              <p:spTgt spid="88"/>
                                            </p:tgtEl>
                                          </p:cBhvr>
                                        </p:animEffect>
                                      </p:childTnLst>
                                    </p:cTn>
                                  </p:par>
                                  <p:par>
                                    <p:cTn id="52" presetID="47" presetClass="entr" presetSubtype="0" fill="hold" nodeType="withEffect">
                                      <p:stCondLst>
                                        <p:cond delay="700"/>
                                      </p:stCondLst>
                                      <p:childTnLst>
                                        <p:set>
                                          <p:cBhvr>
                                            <p:cTn id="53" dur="1" fill="hold">
                                              <p:stCondLst>
                                                <p:cond delay="0"/>
                                              </p:stCondLst>
                                            </p:cTn>
                                            <p:tgtEl>
                                              <p:spTgt spid="124"/>
                                            </p:tgtEl>
                                            <p:attrNameLst>
                                              <p:attrName>style.visibility</p:attrName>
                                            </p:attrNameLst>
                                          </p:cBhvr>
                                          <p:to>
                                            <p:strVal val="visible"/>
                                          </p:to>
                                        </p:set>
                                        <p:animEffect transition="in" filter="fade">
                                          <p:cBhvr>
                                            <p:cTn id="54" dur="500"/>
                                            <p:tgtEl>
                                              <p:spTgt spid="124"/>
                                            </p:tgtEl>
                                          </p:cBhvr>
                                        </p:animEffect>
                                        <p:anim calcmode="lin" valueType="num">
                                          <p:cBhvr>
                                            <p:cTn id="55" dur="500" fill="hold"/>
                                            <p:tgtEl>
                                              <p:spTgt spid="124"/>
                                            </p:tgtEl>
                                            <p:attrNameLst>
                                              <p:attrName>ppt_x</p:attrName>
                                            </p:attrNameLst>
                                          </p:cBhvr>
                                          <p:tavLst>
                                            <p:tav tm="0">
                                              <p:val>
                                                <p:strVal val="#ppt_x"/>
                                              </p:val>
                                            </p:tav>
                                            <p:tav tm="100000">
                                              <p:val>
                                                <p:strVal val="#ppt_x"/>
                                              </p:val>
                                            </p:tav>
                                          </p:tavLst>
                                        </p:anim>
                                        <p:anim calcmode="lin" valueType="num">
                                          <p:cBhvr>
                                            <p:cTn id="56" dur="500" fill="hold"/>
                                            <p:tgtEl>
                                              <p:spTgt spid="124"/>
                                            </p:tgtEl>
                                            <p:attrNameLst>
                                              <p:attrName>ppt_y</p:attrName>
                                            </p:attrNameLst>
                                          </p:cBhvr>
                                          <p:tavLst>
                                            <p:tav tm="0">
                                              <p:val>
                                                <p:strVal val="#ppt_y-.1"/>
                                              </p:val>
                                            </p:tav>
                                            <p:tav tm="100000">
                                              <p:val>
                                                <p:strVal val="#ppt_y"/>
                                              </p:val>
                                            </p:tav>
                                          </p:tavLst>
                                        </p:anim>
                                      </p:childTnLst>
                                    </p:cTn>
                                  </p:par>
                                  <p:par>
                                    <p:cTn id="57" presetID="22" presetClass="entr" presetSubtype="8" fill="hold" nodeType="withEffect">
                                      <p:stCondLst>
                                        <p:cond delay="1200"/>
                                      </p:stCondLst>
                                      <p:childTnLst>
                                        <p:set>
                                          <p:cBhvr>
                                            <p:cTn id="58" dur="1" fill="hold">
                                              <p:stCondLst>
                                                <p:cond delay="0"/>
                                              </p:stCondLst>
                                            </p:cTn>
                                            <p:tgtEl>
                                              <p:spTgt spid="93"/>
                                            </p:tgtEl>
                                            <p:attrNameLst>
                                              <p:attrName>style.visibility</p:attrName>
                                            </p:attrNameLst>
                                          </p:cBhvr>
                                          <p:to>
                                            <p:strVal val="visible"/>
                                          </p:to>
                                        </p:set>
                                        <p:animEffect transition="in" filter="wipe(left)">
                                          <p:cBhvr>
                                            <p:cTn id="5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7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cBhvr additive="base">
                                            <p:cTn id="14" dur="500" fill="hold"/>
                                            <p:tgtEl>
                                              <p:spTgt spid="65"/>
                                            </p:tgtEl>
                                            <p:attrNameLst>
                                              <p:attrName>ppt_x</p:attrName>
                                            </p:attrNameLst>
                                          </p:cBhvr>
                                          <p:tavLst>
                                            <p:tav tm="0">
                                              <p:val>
                                                <p:strVal val="1+#ppt_w/2"/>
                                              </p:val>
                                            </p:tav>
                                            <p:tav tm="100000">
                                              <p:val>
                                                <p:strVal val="#ppt_x"/>
                                              </p:val>
                                            </p:tav>
                                          </p:tavLst>
                                        </p:anim>
                                        <p:anim calcmode="lin" valueType="num">
                                          <p:cBhvr additive="base">
                                            <p:cTn id="15" dur="500" fill="hold"/>
                                            <p:tgtEl>
                                              <p:spTgt spid="6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2"/>
                                            </p:tgtEl>
                                            <p:attrNameLst>
                                              <p:attrName>style.visibility</p:attrName>
                                            </p:attrNameLst>
                                          </p:cBhvr>
                                          <p:to>
                                            <p:strVal val="visible"/>
                                          </p:to>
                                        </p:set>
                                        <p:animEffect transition="in" filter="barn(outVertical)">
                                          <p:cBhvr>
                                            <p:cTn id="19" dur="700"/>
                                            <p:tgtEl>
                                              <p:spTgt spid="72"/>
                                            </p:tgtEl>
                                          </p:cBhvr>
                                        </p:animEffect>
                                      </p:childTnLst>
                                    </p:cTn>
                                  </p:par>
                                  <p:par>
                                    <p:cTn id="20" presetID="47" presetClass="entr" presetSubtype="0" fill="hold" nodeType="with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500"/>
                                            <p:tgtEl>
                                              <p:spTgt spid="98"/>
                                            </p:tgtEl>
                                          </p:cBhvr>
                                        </p:animEffect>
                                        <p:anim calcmode="lin" valueType="num">
                                          <p:cBhvr>
                                            <p:cTn id="23" dur="500" fill="hold"/>
                                            <p:tgtEl>
                                              <p:spTgt spid="98"/>
                                            </p:tgtEl>
                                            <p:attrNameLst>
                                              <p:attrName>ppt_x</p:attrName>
                                            </p:attrNameLst>
                                          </p:cBhvr>
                                          <p:tavLst>
                                            <p:tav tm="0">
                                              <p:val>
                                                <p:strVal val="#ppt_x"/>
                                              </p:val>
                                            </p:tav>
                                            <p:tav tm="100000">
                                              <p:val>
                                                <p:strVal val="#ppt_x"/>
                                              </p:val>
                                            </p:tav>
                                          </p:tavLst>
                                        </p:anim>
                                        <p:anim calcmode="lin" valueType="num">
                                          <p:cBhvr>
                                            <p:cTn id="24" dur="500" fill="hold"/>
                                            <p:tgtEl>
                                              <p:spTgt spid="98"/>
                                            </p:tgtEl>
                                            <p:attrNameLst>
                                              <p:attrName>ppt_y</p:attrName>
                                            </p:attrNameLst>
                                          </p:cBhvr>
                                          <p:tavLst>
                                            <p:tav tm="0">
                                              <p:val>
                                                <p:strVal val="#ppt_y-.1"/>
                                              </p:val>
                                            </p:tav>
                                            <p:tav tm="100000">
                                              <p:val>
                                                <p:strVal val="#ppt_y"/>
                                              </p:val>
                                            </p:tav>
                                          </p:tavLst>
                                        </p:anim>
                                      </p:childTnLst>
                                    </p:cTn>
                                  </p:par>
                                  <p:par>
                                    <p:cTn id="25" presetID="22" presetClass="entr" presetSubtype="2" fill="hold" nodeType="withEffect">
                                      <p:stCondLst>
                                        <p:cond delay="400"/>
                                      </p:stCondLst>
                                      <p:childTnLst>
                                        <p:set>
                                          <p:cBhvr>
                                            <p:cTn id="26" dur="1" fill="hold">
                                              <p:stCondLst>
                                                <p:cond delay="0"/>
                                              </p:stCondLst>
                                            </p:cTn>
                                            <p:tgtEl>
                                              <p:spTgt spid="78"/>
                                            </p:tgtEl>
                                            <p:attrNameLst>
                                              <p:attrName>style.visibility</p:attrName>
                                            </p:attrNameLst>
                                          </p:cBhvr>
                                          <p:to>
                                            <p:strVal val="visible"/>
                                          </p:to>
                                        </p:set>
                                        <p:animEffect transition="in" filter="wipe(right)">
                                          <p:cBhvr>
                                            <p:cTn id="27" dur="500"/>
                                            <p:tgtEl>
                                              <p:spTgt spid="78"/>
                                            </p:tgtEl>
                                          </p:cBhvr>
                                        </p:animEffect>
                                      </p:childTnLst>
                                    </p:cTn>
                                  </p:par>
                                  <p:par>
                                    <p:cTn id="28" presetID="47" presetClass="entr" presetSubtype="0" fill="hold" nodeType="withEffect">
                                      <p:stCondLst>
                                        <p:cond delay="200"/>
                                      </p:stCondLst>
                                      <p:childTnLst>
                                        <p:set>
                                          <p:cBhvr>
                                            <p:cTn id="29" dur="1" fill="hold">
                                              <p:stCondLst>
                                                <p:cond delay="0"/>
                                              </p:stCondLst>
                                            </p:cTn>
                                            <p:tgtEl>
                                              <p:spTgt spid="102"/>
                                            </p:tgtEl>
                                            <p:attrNameLst>
                                              <p:attrName>style.visibility</p:attrName>
                                            </p:attrNameLst>
                                          </p:cBhvr>
                                          <p:to>
                                            <p:strVal val="visible"/>
                                          </p:to>
                                        </p:set>
                                        <p:animEffect transition="in" filter="fade">
                                          <p:cBhvr>
                                            <p:cTn id="30" dur="500"/>
                                            <p:tgtEl>
                                              <p:spTgt spid="102"/>
                                            </p:tgtEl>
                                          </p:cBhvr>
                                        </p:animEffect>
                                        <p:anim calcmode="lin" valueType="num">
                                          <p:cBhvr>
                                            <p:cTn id="31" dur="500" fill="hold"/>
                                            <p:tgtEl>
                                              <p:spTgt spid="102"/>
                                            </p:tgtEl>
                                            <p:attrNameLst>
                                              <p:attrName>ppt_x</p:attrName>
                                            </p:attrNameLst>
                                          </p:cBhvr>
                                          <p:tavLst>
                                            <p:tav tm="0">
                                              <p:val>
                                                <p:strVal val="#ppt_x"/>
                                              </p:val>
                                            </p:tav>
                                            <p:tav tm="100000">
                                              <p:val>
                                                <p:strVal val="#ppt_x"/>
                                              </p:val>
                                            </p:tav>
                                          </p:tavLst>
                                        </p:anim>
                                        <p:anim calcmode="lin" valueType="num">
                                          <p:cBhvr>
                                            <p:cTn id="32" dur="500" fill="hold"/>
                                            <p:tgtEl>
                                              <p:spTgt spid="102"/>
                                            </p:tgtEl>
                                            <p:attrNameLst>
                                              <p:attrName>ppt_y</p:attrName>
                                            </p:attrNameLst>
                                          </p:cBhvr>
                                          <p:tavLst>
                                            <p:tav tm="0">
                                              <p:val>
                                                <p:strVal val="#ppt_y-.1"/>
                                              </p:val>
                                            </p:tav>
                                            <p:tav tm="100000">
                                              <p:val>
                                                <p:strVal val="#ppt_y"/>
                                              </p:val>
                                            </p:tav>
                                          </p:tavLst>
                                        </p:anim>
                                      </p:childTnLst>
                                    </p:cTn>
                                  </p:par>
                                  <p:par>
                                    <p:cTn id="33" presetID="22" presetClass="entr" presetSubtype="2" fill="hold" nodeType="withEffect">
                                      <p:stCondLst>
                                        <p:cond delay="700"/>
                                      </p:stCondLst>
                                      <p:childTnLst>
                                        <p:set>
                                          <p:cBhvr>
                                            <p:cTn id="34" dur="1" fill="hold">
                                              <p:stCondLst>
                                                <p:cond delay="0"/>
                                              </p:stCondLst>
                                            </p:cTn>
                                            <p:tgtEl>
                                              <p:spTgt spid="73"/>
                                            </p:tgtEl>
                                            <p:attrNameLst>
                                              <p:attrName>style.visibility</p:attrName>
                                            </p:attrNameLst>
                                          </p:cBhvr>
                                          <p:to>
                                            <p:strVal val="visible"/>
                                          </p:to>
                                        </p:set>
                                        <p:animEffect transition="in" filter="wipe(right)">
                                          <p:cBhvr>
                                            <p:cTn id="35" dur="500"/>
                                            <p:tgtEl>
                                              <p:spTgt spid="73"/>
                                            </p:tgtEl>
                                          </p:cBhvr>
                                        </p:animEffect>
                                      </p:childTnLst>
                                    </p:cTn>
                                  </p:par>
                                  <p:par>
                                    <p:cTn id="36" presetID="47" presetClass="entr" presetSubtype="0" fill="hold" nodeType="withEffect">
                                      <p:stCondLst>
                                        <p:cond delay="300"/>
                                      </p:stCondLst>
                                      <p:childTnLst>
                                        <p:set>
                                          <p:cBhvr>
                                            <p:cTn id="37" dur="1" fill="hold">
                                              <p:stCondLst>
                                                <p:cond delay="0"/>
                                              </p:stCondLst>
                                            </p:cTn>
                                            <p:tgtEl>
                                              <p:spTgt spid="109"/>
                                            </p:tgtEl>
                                            <p:attrNameLst>
                                              <p:attrName>style.visibility</p:attrName>
                                            </p:attrNameLst>
                                          </p:cBhvr>
                                          <p:to>
                                            <p:strVal val="visible"/>
                                          </p:to>
                                        </p:set>
                                        <p:animEffect transition="in" filter="fade">
                                          <p:cBhvr>
                                            <p:cTn id="38" dur="500"/>
                                            <p:tgtEl>
                                              <p:spTgt spid="109"/>
                                            </p:tgtEl>
                                          </p:cBhvr>
                                        </p:animEffect>
                                        <p:anim calcmode="lin" valueType="num">
                                          <p:cBhvr>
                                            <p:cTn id="39" dur="500" fill="hold"/>
                                            <p:tgtEl>
                                              <p:spTgt spid="109"/>
                                            </p:tgtEl>
                                            <p:attrNameLst>
                                              <p:attrName>ppt_x</p:attrName>
                                            </p:attrNameLst>
                                          </p:cBhvr>
                                          <p:tavLst>
                                            <p:tav tm="0">
                                              <p:val>
                                                <p:strVal val="#ppt_x"/>
                                              </p:val>
                                            </p:tav>
                                            <p:tav tm="100000">
                                              <p:val>
                                                <p:strVal val="#ppt_x"/>
                                              </p:val>
                                            </p:tav>
                                          </p:tavLst>
                                        </p:anim>
                                        <p:anim calcmode="lin" valueType="num">
                                          <p:cBhvr>
                                            <p:cTn id="40" dur="500" fill="hold"/>
                                            <p:tgtEl>
                                              <p:spTgt spid="109"/>
                                            </p:tgtEl>
                                            <p:attrNameLst>
                                              <p:attrName>ppt_y</p:attrName>
                                            </p:attrNameLst>
                                          </p:cBhvr>
                                          <p:tavLst>
                                            <p:tav tm="0">
                                              <p:val>
                                                <p:strVal val="#ppt_y-.1"/>
                                              </p:val>
                                            </p:tav>
                                            <p:tav tm="100000">
                                              <p:val>
                                                <p:strVal val="#ppt_y"/>
                                              </p:val>
                                            </p:tav>
                                          </p:tavLst>
                                        </p:anim>
                                      </p:childTnLst>
                                    </p:cTn>
                                  </p:par>
                                  <p:par>
                                    <p:cTn id="41" presetID="22" presetClass="entr" presetSubtype="8" fill="hold" nodeType="withEffect">
                                      <p:stCondLst>
                                        <p:cond delay="800"/>
                                      </p:stCondLst>
                                      <p:childTnLst>
                                        <p:set>
                                          <p:cBhvr>
                                            <p:cTn id="42" dur="1" fill="hold">
                                              <p:stCondLst>
                                                <p:cond delay="0"/>
                                              </p:stCondLst>
                                            </p:cTn>
                                            <p:tgtEl>
                                              <p:spTgt spid="83"/>
                                            </p:tgtEl>
                                            <p:attrNameLst>
                                              <p:attrName>style.visibility</p:attrName>
                                            </p:attrNameLst>
                                          </p:cBhvr>
                                          <p:to>
                                            <p:strVal val="visible"/>
                                          </p:to>
                                        </p:set>
                                        <p:animEffect transition="in" filter="wipe(left)">
                                          <p:cBhvr>
                                            <p:cTn id="43" dur="500"/>
                                            <p:tgtEl>
                                              <p:spTgt spid="83"/>
                                            </p:tgtEl>
                                          </p:cBhvr>
                                        </p:animEffect>
                                      </p:childTnLst>
                                    </p:cTn>
                                  </p:par>
                                  <p:par>
                                    <p:cTn id="44" presetID="47" presetClass="entr" presetSubtype="0" fill="hold" nodeType="withEffect">
                                      <p:stCondLst>
                                        <p:cond delay="500"/>
                                      </p:stCondLst>
                                      <p:childTnLst>
                                        <p:set>
                                          <p:cBhvr>
                                            <p:cTn id="45" dur="1" fill="hold">
                                              <p:stCondLst>
                                                <p:cond delay="0"/>
                                              </p:stCondLst>
                                            </p:cTn>
                                            <p:tgtEl>
                                              <p:spTgt spid="120"/>
                                            </p:tgtEl>
                                            <p:attrNameLst>
                                              <p:attrName>style.visibility</p:attrName>
                                            </p:attrNameLst>
                                          </p:cBhvr>
                                          <p:to>
                                            <p:strVal val="visible"/>
                                          </p:to>
                                        </p:set>
                                        <p:animEffect transition="in" filter="fade">
                                          <p:cBhvr>
                                            <p:cTn id="46" dur="500"/>
                                            <p:tgtEl>
                                              <p:spTgt spid="120"/>
                                            </p:tgtEl>
                                          </p:cBhvr>
                                        </p:animEffect>
                                        <p:anim calcmode="lin" valueType="num">
                                          <p:cBhvr>
                                            <p:cTn id="47" dur="500" fill="hold"/>
                                            <p:tgtEl>
                                              <p:spTgt spid="120"/>
                                            </p:tgtEl>
                                            <p:attrNameLst>
                                              <p:attrName>ppt_x</p:attrName>
                                            </p:attrNameLst>
                                          </p:cBhvr>
                                          <p:tavLst>
                                            <p:tav tm="0">
                                              <p:val>
                                                <p:strVal val="#ppt_x"/>
                                              </p:val>
                                            </p:tav>
                                            <p:tav tm="100000">
                                              <p:val>
                                                <p:strVal val="#ppt_x"/>
                                              </p:val>
                                            </p:tav>
                                          </p:tavLst>
                                        </p:anim>
                                        <p:anim calcmode="lin" valueType="num">
                                          <p:cBhvr>
                                            <p:cTn id="48" dur="500" fill="hold"/>
                                            <p:tgtEl>
                                              <p:spTgt spid="120"/>
                                            </p:tgtEl>
                                            <p:attrNameLst>
                                              <p:attrName>ppt_y</p:attrName>
                                            </p:attrNameLst>
                                          </p:cBhvr>
                                          <p:tavLst>
                                            <p:tav tm="0">
                                              <p:val>
                                                <p:strVal val="#ppt_y-.1"/>
                                              </p:val>
                                            </p:tav>
                                            <p:tav tm="100000">
                                              <p:val>
                                                <p:strVal val="#ppt_y"/>
                                              </p:val>
                                            </p:tav>
                                          </p:tavLst>
                                        </p:anim>
                                      </p:childTnLst>
                                    </p:cTn>
                                  </p:par>
                                  <p:par>
                                    <p:cTn id="49" presetID="22" presetClass="entr" presetSubtype="8" fill="hold" nodeType="withEffect">
                                      <p:stCondLst>
                                        <p:cond delay="1000"/>
                                      </p:stCondLst>
                                      <p:childTnLst>
                                        <p:set>
                                          <p:cBhvr>
                                            <p:cTn id="50" dur="1" fill="hold">
                                              <p:stCondLst>
                                                <p:cond delay="0"/>
                                              </p:stCondLst>
                                            </p:cTn>
                                            <p:tgtEl>
                                              <p:spTgt spid="88"/>
                                            </p:tgtEl>
                                            <p:attrNameLst>
                                              <p:attrName>style.visibility</p:attrName>
                                            </p:attrNameLst>
                                          </p:cBhvr>
                                          <p:to>
                                            <p:strVal val="visible"/>
                                          </p:to>
                                        </p:set>
                                        <p:animEffect transition="in" filter="wipe(left)">
                                          <p:cBhvr>
                                            <p:cTn id="51" dur="500"/>
                                            <p:tgtEl>
                                              <p:spTgt spid="88"/>
                                            </p:tgtEl>
                                          </p:cBhvr>
                                        </p:animEffect>
                                      </p:childTnLst>
                                    </p:cTn>
                                  </p:par>
                                  <p:par>
                                    <p:cTn id="52" presetID="47" presetClass="entr" presetSubtype="0" fill="hold" nodeType="withEffect">
                                      <p:stCondLst>
                                        <p:cond delay="700"/>
                                      </p:stCondLst>
                                      <p:childTnLst>
                                        <p:set>
                                          <p:cBhvr>
                                            <p:cTn id="53" dur="1" fill="hold">
                                              <p:stCondLst>
                                                <p:cond delay="0"/>
                                              </p:stCondLst>
                                            </p:cTn>
                                            <p:tgtEl>
                                              <p:spTgt spid="124"/>
                                            </p:tgtEl>
                                            <p:attrNameLst>
                                              <p:attrName>style.visibility</p:attrName>
                                            </p:attrNameLst>
                                          </p:cBhvr>
                                          <p:to>
                                            <p:strVal val="visible"/>
                                          </p:to>
                                        </p:set>
                                        <p:animEffect transition="in" filter="fade">
                                          <p:cBhvr>
                                            <p:cTn id="54" dur="500"/>
                                            <p:tgtEl>
                                              <p:spTgt spid="124"/>
                                            </p:tgtEl>
                                          </p:cBhvr>
                                        </p:animEffect>
                                        <p:anim calcmode="lin" valueType="num">
                                          <p:cBhvr>
                                            <p:cTn id="55" dur="500" fill="hold"/>
                                            <p:tgtEl>
                                              <p:spTgt spid="124"/>
                                            </p:tgtEl>
                                            <p:attrNameLst>
                                              <p:attrName>ppt_x</p:attrName>
                                            </p:attrNameLst>
                                          </p:cBhvr>
                                          <p:tavLst>
                                            <p:tav tm="0">
                                              <p:val>
                                                <p:strVal val="#ppt_x"/>
                                              </p:val>
                                            </p:tav>
                                            <p:tav tm="100000">
                                              <p:val>
                                                <p:strVal val="#ppt_x"/>
                                              </p:val>
                                            </p:tav>
                                          </p:tavLst>
                                        </p:anim>
                                        <p:anim calcmode="lin" valueType="num">
                                          <p:cBhvr>
                                            <p:cTn id="56" dur="500" fill="hold"/>
                                            <p:tgtEl>
                                              <p:spTgt spid="124"/>
                                            </p:tgtEl>
                                            <p:attrNameLst>
                                              <p:attrName>ppt_y</p:attrName>
                                            </p:attrNameLst>
                                          </p:cBhvr>
                                          <p:tavLst>
                                            <p:tav tm="0">
                                              <p:val>
                                                <p:strVal val="#ppt_y-.1"/>
                                              </p:val>
                                            </p:tav>
                                            <p:tav tm="100000">
                                              <p:val>
                                                <p:strVal val="#ppt_y"/>
                                              </p:val>
                                            </p:tav>
                                          </p:tavLst>
                                        </p:anim>
                                      </p:childTnLst>
                                    </p:cTn>
                                  </p:par>
                                  <p:par>
                                    <p:cTn id="57" presetID="22" presetClass="entr" presetSubtype="8" fill="hold" nodeType="withEffect">
                                      <p:stCondLst>
                                        <p:cond delay="1200"/>
                                      </p:stCondLst>
                                      <p:childTnLst>
                                        <p:set>
                                          <p:cBhvr>
                                            <p:cTn id="58" dur="1" fill="hold">
                                              <p:stCondLst>
                                                <p:cond delay="0"/>
                                              </p:stCondLst>
                                            </p:cTn>
                                            <p:tgtEl>
                                              <p:spTgt spid="93"/>
                                            </p:tgtEl>
                                            <p:attrNameLst>
                                              <p:attrName>style.visibility</p:attrName>
                                            </p:attrNameLst>
                                          </p:cBhvr>
                                          <p:to>
                                            <p:strVal val="visible"/>
                                          </p:to>
                                        </p:set>
                                        <p:animEffect transition="in" filter="wipe(left)">
                                          <p:cBhvr>
                                            <p:cTn id="5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7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847662" y="1564326"/>
            <a:ext cx="2072960" cy="2584754"/>
            <a:chOff x="3295850" y="1908877"/>
            <a:chExt cx="3738030" cy="4660916"/>
          </a:xfrm>
        </p:grpSpPr>
        <p:sp>
          <p:nvSpPr>
            <p:cNvPr id="35" name="圆角矩形 34"/>
            <p:cNvSpPr/>
            <p:nvPr/>
          </p:nvSpPr>
          <p:spPr>
            <a:xfrm rot="2760000">
              <a:off x="3098889" y="2634801"/>
              <a:ext cx="4660916" cy="3209067"/>
            </a:xfrm>
            <a:prstGeom prst="roundRect">
              <a:avLst>
                <a:gd name="adj" fmla="val 50000"/>
              </a:avLst>
            </a:prstGeom>
            <a:gradFill>
              <a:gsLst>
                <a:gs pos="33000">
                  <a:srgbClr val="6C6C6C">
                    <a:alpha val="42000"/>
                  </a:srgbClr>
                </a:gs>
                <a:gs pos="0">
                  <a:sysClr val="windowText" lastClr="000000">
                    <a:alpha val="54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37" name="圆角矩形 36"/>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70C0"/>
                </a:gs>
                <a:gs pos="100000">
                  <a:srgbClr val="002060"/>
                </a:gs>
              </a:gsLst>
              <a:lin ang="2700000" scaled="1"/>
              <a:tileRect/>
            </a:gradFill>
            <a:ln w="25400">
              <a:gradFill flip="none" rotWithShape="1">
                <a:gsLst>
                  <a:gs pos="0">
                    <a:srgbClr val="002060"/>
                  </a:gs>
                  <a:gs pos="100000">
                    <a:srgbClr val="0070C0"/>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39" name="圆角矩形 38"/>
          <p:cNvSpPr/>
          <p:nvPr/>
        </p:nvSpPr>
        <p:spPr>
          <a:xfrm>
            <a:off x="3401387" y="2028853"/>
            <a:ext cx="3894951" cy="751080"/>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0" name="组合 39"/>
          <p:cNvGrpSpPr/>
          <p:nvPr/>
        </p:nvGrpSpPr>
        <p:grpSpPr>
          <a:xfrm>
            <a:off x="3471676" y="2342710"/>
            <a:ext cx="118508" cy="118509"/>
            <a:chOff x="4486616" y="3001075"/>
            <a:chExt cx="274695" cy="274699"/>
          </a:xfrm>
        </p:grpSpPr>
        <p:sp>
          <p:nvSpPr>
            <p:cNvPr id="41" name="椭圆 4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2" name="椭圆 4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3" name="组合 42"/>
          <p:cNvGrpSpPr/>
          <p:nvPr/>
        </p:nvGrpSpPr>
        <p:grpSpPr>
          <a:xfrm>
            <a:off x="3172171" y="2342710"/>
            <a:ext cx="118508" cy="118509"/>
            <a:chOff x="4486616" y="3001075"/>
            <a:chExt cx="274695" cy="274699"/>
          </a:xfrm>
        </p:grpSpPr>
        <p:sp>
          <p:nvSpPr>
            <p:cNvPr id="44" name="椭圆 43"/>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5" name="椭圆 44"/>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6" name="组合 45"/>
          <p:cNvGrpSpPr/>
          <p:nvPr/>
        </p:nvGrpSpPr>
        <p:grpSpPr>
          <a:xfrm>
            <a:off x="3238728" y="2376372"/>
            <a:ext cx="288238" cy="46073"/>
            <a:chOff x="4318304" y="3089060"/>
            <a:chExt cx="384317" cy="61430"/>
          </a:xfrm>
        </p:grpSpPr>
        <p:sp>
          <p:nvSpPr>
            <p:cNvPr id="47" name="圆角矩形 46"/>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8" name="圆角矩形 47"/>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49" name="文本框 16"/>
          <p:cNvSpPr txBox="1"/>
          <p:nvPr/>
        </p:nvSpPr>
        <p:spPr>
          <a:xfrm>
            <a:off x="4213574" y="2153765"/>
            <a:ext cx="2629909" cy="5078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2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0" name="组合 49"/>
          <p:cNvGrpSpPr/>
          <p:nvPr/>
        </p:nvGrpSpPr>
        <p:grpSpPr>
          <a:xfrm>
            <a:off x="2292908" y="2132421"/>
            <a:ext cx="589923" cy="553376"/>
            <a:chOff x="3108756" y="2110160"/>
            <a:chExt cx="745081" cy="698920"/>
          </a:xfrm>
          <a:solidFill>
            <a:sysClr val="window" lastClr="FFFFFF"/>
          </a:solidFill>
        </p:grpSpPr>
        <p:sp>
          <p:nvSpPr>
            <p:cNvPr id="51" name="Freeform 489"/>
            <p:cNvSpPr>
              <a:spLocks/>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2" name="Freeform 490"/>
            <p:cNvSpPr>
              <a:spLocks/>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3" name="Freeform 491"/>
            <p:cNvSpPr>
              <a:spLocks/>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4"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5"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6"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7"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58" name="Freeform 496"/>
            <p:cNvSpPr>
              <a:spLocks/>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59" name="组合 58"/>
          <p:cNvGrpSpPr/>
          <p:nvPr/>
        </p:nvGrpSpPr>
        <p:grpSpPr>
          <a:xfrm>
            <a:off x="3760722" y="2222657"/>
            <a:ext cx="463628" cy="429667"/>
            <a:chOff x="5014291" y="2884106"/>
            <a:chExt cx="618170" cy="572889"/>
          </a:xfrm>
        </p:grpSpPr>
        <p:sp>
          <p:nvSpPr>
            <p:cNvPr id="60" name="椭圆 59"/>
            <p:cNvSpPr/>
            <p:nvPr/>
          </p:nvSpPr>
          <p:spPr>
            <a:xfrm>
              <a:off x="5055353" y="2884106"/>
              <a:ext cx="562742" cy="56274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文本框 28"/>
            <p:cNvSpPr txBox="1"/>
            <p:nvPr/>
          </p:nvSpPr>
          <p:spPr>
            <a:xfrm>
              <a:off x="5014291" y="2902999"/>
              <a:ext cx="618170" cy="55399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srgbClr val="0070C0"/>
                  </a:solidFill>
                  <a:effectLst/>
                  <a:uLnTx/>
                  <a:uFillTx/>
                  <a:latin typeface="Impact" panose="020B0806030902050204" pitchFamily="34" charset="0"/>
                </a:rPr>
                <a:t>04</a:t>
              </a:r>
              <a:endParaRPr kumimoji="0" lang="zh-CN" altLang="en-US" sz="2100" b="0" i="0" u="none" strike="noStrike" kern="0" cap="none" spc="0" normalizeH="0" baseline="0" noProof="0" dirty="0">
                <a:ln>
                  <a:noFill/>
                </a:ln>
                <a:solidFill>
                  <a:srgbClr val="0070C0"/>
                </a:solidFill>
                <a:effectLst/>
                <a:uLnTx/>
                <a:uFillTx/>
                <a:latin typeface="Impact" panose="020B0806030902050204" pitchFamily="34" charset="0"/>
              </a:endParaRPr>
            </a:p>
          </p:txBody>
        </p:sp>
      </p:grpSp>
      <p:sp>
        <p:nvSpPr>
          <p:cNvPr id="62" name="矩形 61"/>
          <p:cNvSpPr/>
          <p:nvPr/>
        </p:nvSpPr>
        <p:spPr>
          <a:xfrm>
            <a:off x="3870228" y="2920900"/>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endPar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63" name="矩形 62"/>
          <p:cNvSpPr/>
          <p:nvPr/>
        </p:nvSpPr>
        <p:spPr>
          <a:xfrm>
            <a:off x="5499003" y="2904845"/>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
        <p:nvSpPr>
          <p:cNvPr id="64" name="矩形 63"/>
          <p:cNvSpPr/>
          <p:nvPr/>
        </p:nvSpPr>
        <p:spPr>
          <a:xfrm>
            <a:off x="3870228" y="3234476"/>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
        <p:nvSpPr>
          <p:cNvPr id="65" name="矩形 64"/>
          <p:cNvSpPr/>
          <p:nvPr/>
        </p:nvSpPr>
        <p:spPr>
          <a:xfrm>
            <a:off x="5499003" y="3218421"/>
            <a:ext cx="1180451" cy="248209"/>
          </a:xfrm>
          <a:prstGeom prst="rect">
            <a:avLst/>
          </a:prstGeom>
        </p:spPr>
        <p:txBody>
          <a:bodyPr wrap="none">
            <a:spAutoFit/>
          </a:bodyPr>
          <a:lstStyle/>
          <a:p>
            <a:pPr marL="214313" marR="0" lvl="0" indent="-214313"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013"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单机添加标题</a:t>
            </a:r>
          </a:p>
        </p:txBody>
      </p:sp>
    </p:spTree>
    <p:extLst>
      <p:ext uri="{BB962C8B-B14F-4D97-AF65-F5344CB8AC3E}">
        <p14:creationId xmlns:p14="http://schemas.microsoft.com/office/powerpoint/2010/main" val="140528986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childTnLst>
                              </p:cTn>
                            </p:par>
                            <p:par>
                              <p:cTn id="10" fill="hold">
                                <p:stCondLst>
                                  <p:cond delay="200"/>
                                </p:stCondLst>
                                <p:childTnLst>
                                  <p:par>
                                    <p:cTn id="11" presetID="32" presetClass="emph" presetSubtype="0" fill="hold" nodeType="afterEffect">
                                      <p:stCondLst>
                                        <p:cond delay="0"/>
                                      </p:stCondLst>
                                      <p:childTnLst>
                                        <p:animRot by="120000">
                                          <p:cBhvr>
                                            <p:cTn id="12" dur="50" fill="hold">
                                              <p:stCondLst>
                                                <p:cond delay="0"/>
                                              </p:stCondLst>
                                            </p:cTn>
                                            <p:tgtEl>
                                              <p:spTgt spid="34"/>
                                            </p:tgtEl>
                                            <p:attrNameLst>
                                              <p:attrName>r</p:attrName>
                                            </p:attrNameLst>
                                          </p:cBhvr>
                                        </p:animRot>
                                        <p:animRot by="-240000">
                                          <p:cBhvr>
                                            <p:cTn id="13" dur="100" fill="hold">
                                              <p:stCondLst>
                                                <p:cond delay="100"/>
                                              </p:stCondLst>
                                            </p:cTn>
                                            <p:tgtEl>
                                              <p:spTgt spid="34"/>
                                            </p:tgtEl>
                                            <p:attrNameLst>
                                              <p:attrName>r</p:attrName>
                                            </p:attrNameLst>
                                          </p:cBhvr>
                                        </p:animRot>
                                        <p:animRot by="240000">
                                          <p:cBhvr>
                                            <p:cTn id="14" dur="100" fill="hold">
                                              <p:stCondLst>
                                                <p:cond delay="200"/>
                                              </p:stCondLst>
                                            </p:cTn>
                                            <p:tgtEl>
                                              <p:spTgt spid="34"/>
                                            </p:tgtEl>
                                            <p:attrNameLst>
                                              <p:attrName>r</p:attrName>
                                            </p:attrNameLst>
                                          </p:cBhvr>
                                        </p:animRot>
                                        <p:animRot by="-240000">
                                          <p:cBhvr>
                                            <p:cTn id="15" dur="100" fill="hold">
                                              <p:stCondLst>
                                                <p:cond delay="300"/>
                                              </p:stCondLst>
                                            </p:cTn>
                                            <p:tgtEl>
                                              <p:spTgt spid="34"/>
                                            </p:tgtEl>
                                            <p:attrNameLst>
                                              <p:attrName>r</p:attrName>
                                            </p:attrNameLst>
                                          </p:cBhvr>
                                        </p:animRot>
                                        <p:animRot by="120000">
                                          <p:cBhvr>
                                            <p:cTn id="16" dur="100" fill="hold">
                                              <p:stCondLst>
                                                <p:cond delay="400"/>
                                              </p:stCondLst>
                                            </p:cTn>
                                            <p:tgtEl>
                                              <p:spTgt spid="34"/>
                                            </p:tgtEl>
                                            <p:attrNameLst>
                                              <p:attrName>r</p:attrName>
                                            </p:attrNameLst>
                                          </p:cBhvr>
                                        </p:animRot>
                                      </p:childTnLst>
                                    </p:cTn>
                                  </p:par>
                                </p:childTnLst>
                              </p:cTn>
                            </p:par>
                            <p:par>
                              <p:cTn id="17" fill="hold">
                                <p:stCondLst>
                                  <p:cond delay="700"/>
                                </p:stCondLst>
                                <p:childTnLst>
                                  <p:par>
                                    <p:cTn id="18" presetID="37" presetClass="entr" presetSubtype="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630" decel="100000" fill="hold"/>
                                            <p:tgtEl>
                                              <p:spTgt spid="50"/>
                                            </p:tgtEl>
                                            <p:attrNameLst>
                                              <p:attrName>ppt_y</p:attrName>
                                            </p:attrNameLst>
                                          </p:cBhvr>
                                          <p:tavLst>
                                            <p:tav tm="0">
                                              <p:val>
                                                <p:strVal val="#ppt_y+1"/>
                                              </p:val>
                                            </p:tav>
                                            <p:tav tm="100000">
                                              <p:val>
                                                <p:strVal val="#ppt_y-.03"/>
                                              </p:val>
                                            </p:tav>
                                          </p:tavLst>
                                        </p:anim>
                                        <p:anim calcmode="lin" valueType="num">
                                          <p:cBhvr>
                                            <p:cTn id="23" dur="70" accel="100000" fill="hold">
                                              <p:stCondLst>
                                                <p:cond delay="630"/>
                                              </p:stCondLst>
                                            </p:cTn>
                                            <p:tgtEl>
                                              <p:spTgt spid="50"/>
                                            </p:tgtEl>
                                            <p:attrNameLst>
                                              <p:attrName>ppt_y</p:attrName>
                                            </p:attrNameLst>
                                          </p:cBhvr>
                                          <p:tavLst>
                                            <p:tav tm="0">
                                              <p:val>
                                                <p:strVal val="#ppt_y-.03"/>
                                              </p:val>
                                            </p:tav>
                                            <p:tav tm="100000">
                                              <p:val>
                                                <p:strVal val="#ppt_y"/>
                                              </p:val>
                                            </p:tav>
                                          </p:tavLst>
                                        </p:anim>
                                      </p:childTnLst>
                                    </p:cTn>
                                  </p:par>
                                </p:childTnLst>
                              </p:cTn>
                            </p:par>
                            <p:par>
                              <p:cTn id="24" fill="hold">
                                <p:stCondLst>
                                  <p:cond delay="1400"/>
                                </p:stCondLst>
                                <p:childTnLst>
                                  <p:par>
                                    <p:cTn id="25" presetID="1"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par>
                              <p:cTn id="27" fill="hold">
                                <p:stCondLst>
                                  <p:cond delay="1400"/>
                                </p:stCondLst>
                                <p:childTnLst>
                                  <p:par>
                                    <p:cTn id="28" presetID="22" presetClass="entr" presetSubtype="8"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left)">
                                          <p:cBhvr>
                                            <p:cTn id="30" dur="500"/>
                                            <p:tgtEl>
                                              <p:spTgt spid="46"/>
                                            </p:tgtEl>
                                          </p:cBhvr>
                                        </p:animEffect>
                                      </p:childTnLst>
                                    </p:cTn>
                                  </p:par>
                                </p:childTnLst>
                              </p:cTn>
                            </p:par>
                            <p:par>
                              <p:cTn id="31" fill="hold">
                                <p:stCondLst>
                                  <p:cond delay="1900"/>
                                </p:stCondLst>
                                <p:childTnLst>
                                  <p:par>
                                    <p:cTn id="32" presetID="1" presetClass="entr" presetSubtype="0"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par>
                              <p:cTn id="34" fill="hold">
                                <p:stCondLst>
                                  <p:cond delay="1900"/>
                                </p:stCondLst>
                                <p:childTnLst>
                                  <p:par>
                                    <p:cTn id="35" presetID="2" presetClass="entr" presetSubtype="2" accel="70000" fill="hold" grpId="0" nodeType="afterEffect" p14:presetBounceEnd="50000">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14:bounceEnd="50000">
                                          <p:cBhvr additive="base">
                                            <p:cTn id="37" dur="500" fill="hold"/>
                                            <p:tgtEl>
                                              <p:spTgt spid="39"/>
                                            </p:tgtEl>
                                            <p:attrNameLst>
                                              <p:attrName>ppt_x</p:attrName>
                                            </p:attrNameLst>
                                          </p:cBhvr>
                                          <p:tavLst>
                                            <p:tav tm="0">
                                              <p:val>
                                                <p:strVal val="1+#ppt_w/2"/>
                                              </p:val>
                                            </p:tav>
                                            <p:tav tm="100000">
                                              <p:val>
                                                <p:strVal val="#ppt_x"/>
                                              </p:val>
                                            </p:tav>
                                          </p:tavLst>
                                        </p:anim>
                                        <p:anim calcmode="lin" valueType="num" p14:bounceEnd="50000">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2400"/>
                                </p:stCondLst>
                                <p:childTnLst>
                                  <p:par>
                                    <p:cTn id="40" presetID="53" presetClass="entr" presetSubtype="16"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200" fill="hold"/>
                                            <p:tgtEl>
                                              <p:spTgt spid="59"/>
                                            </p:tgtEl>
                                            <p:attrNameLst>
                                              <p:attrName>ppt_w</p:attrName>
                                            </p:attrNameLst>
                                          </p:cBhvr>
                                          <p:tavLst>
                                            <p:tav tm="0">
                                              <p:val>
                                                <p:fltVal val="0"/>
                                              </p:val>
                                            </p:tav>
                                            <p:tav tm="100000">
                                              <p:val>
                                                <p:strVal val="#ppt_w"/>
                                              </p:val>
                                            </p:tav>
                                          </p:tavLst>
                                        </p:anim>
                                        <p:anim calcmode="lin" valueType="num">
                                          <p:cBhvr>
                                            <p:cTn id="43" dur="200" fill="hold"/>
                                            <p:tgtEl>
                                              <p:spTgt spid="59"/>
                                            </p:tgtEl>
                                            <p:attrNameLst>
                                              <p:attrName>ppt_h</p:attrName>
                                            </p:attrNameLst>
                                          </p:cBhvr>
                                          <p:tavLst>
                                            <p:tav tm="0">
                                              <p:val>
                                                <p:fltVal val="0"/>
                                              </p:val>
                                            </p:tav>
                                            <p:tav tm="100000">
                                              <p:val>
                                                <p:strVal val="#ppt_h"/>
                                              </p:val>
                                            </p:tav>
                                          </p:tavLst>
                                        </p:anim>
                                        <p:animEffect transition="in" filter="fade">
                                          <p:cBhvr>
                                            <p:cTn id="44" dur="200"/>
                                            <p:tgtEl>
                                              <p:spTgt spid="59"/>
                                            </p:tgtEl>
                                          </p:cBhvr>
                                        </p:animEffect>
                                      </p:childTnLst>
                                    </p:cTn>
                                  </p:par>
                                </p:childTnLst>
                              </p:cTn>
                            </p:par>
                            <p:par>
                              <p:cTn id="45" fill="hold">
                                <p:stCondLst>
                                  <p:cond delay="2600"/>
                                </p:stCondLst>
                                <p:childTnLst>
                                  <p:par>
                                    <p:cTn id="46" presetID="26" presetClass="emph" presetSubtype="0" fill="hold" nodeType="afterEffect">
                                      <p:stCondLst>
                                        <p:cond delay="0"/>
                                      </p:stCondLst>
                                      <p:childTnLst>
                                        <p:animEffect transition="out" filter="fade">
                                          <p:cBhvr>
                                            <p:cTn id="47" dur="500" tmFilter="0, 0; .2, .5; .8, .5; 1, 0"/>
                                            <p:tgtEl>
                                              <p:spTgt spid="59"/>
                                            </p:tgtEl>
                                          </p:cBhvr>
                                        </p:animEffect>
                                        <p:animScale>
                                          <p:cBhvr>
                                            <p:cTn id="48" dur="250" autoRev="1" fill="hold"/>
                                            <p:tgtEl>
                                              <p:spTgt spid="59"/>
                                            </p:tgtEl>
                                          </p:cBhvr>
                                          <p:by x="105000" y="105000"/>
                                        </p:animScale>
                                      </p:childTnLst>
                                    </p:cTn>
                                  </p:par>
                                </p:childTnLst>
                              </p:cTn>
                            </p:par>
                            <p:par>
                              <p:cTn id="49" fill="hold">
                                <p:stCondLst>
                                  <p:cond delay="3100"/>
                                </p:stCondLst>
                                <p:childTnLst>
                                  <p:par>
                                    <p:cTn id="50" presetID="16" presetClass="entr" presetSubtype="37" fill="hold" grpId="0" nodeType="afterEffect">
                                      <p:stCondLst>
                                        <p:cond delay="300"/>
                                      </p:stCondLst>
                                      <p:childTnLst>
                                        <p:set>
                                          <p:cBhvr>
                                            <p:cTn id="51" dur="1" fill="hold">
                                              <p:stCondLst>
                                                <p:cond delay="0"/>
                                              </p:stCondLst>
                                            </p:cTn>
                                            <p:tgtEl>
                                              <p:spTgt spid="49"/>
                                            </p:tgtEl>
                                            <p:attrNameLst>
                                              <p:attrName>style.visibility</p:attrName>
                                            </p:attrNameLst>
                                          </p:cBhvr>
                                          <p:to>
                                            <p:strVal val="visible"/>
                                          </p:to>
                                        </p:set>
                                        <p:animEffect transition="in" filter="barn(outVertical)">
                                          <p:cBhvr>
                                            <p:cTn id="52" dur="700"/>
                                            <p:tgtEl>
                                              <p:spTgt spid="49"/>
                                            </p:tgtEl>
                                          </p:cBhvr>
                                        </p:animEffect>
                                      </p:childTnLst>
                                    </p:cTn>
                                  </p:par>
                                </p:childTnLst>
                              </p:cTn>
                            </p:par>
                            <p:par>
                              <p:cTn id="53" fill="hold">
                                <p:stCondLst>
                                  <p:cond delay="4100"/>
                                </p:stCondLst>
                                <p:childTnLst>
                                  <p:par>
                                    <p:cTn id="54" presetID="50" presetClass="entr" presetSubtype="0" decel="100000"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strVal val="#ppt_w+.3"/>
                                              </p:val>
                                            </p:tav>
                                            <p:tav tm="100000">
                                              <p:val>
                                                <p:strVal val="#ppt_w"/>
                                              </p:val>
                                            </p:tav>
                                          </p:tavLst>
                                        </p:anim>
                                        <p:anim calcmode="lin" valueType="num">
                                          <p:cBhvr>
                                            <p:cTn id="57" dur="1000" fill="hold"/>
                                            <p:tgtEl>
                                              <p:spTgt spid="62"/>
                                            </p:tgtEl>
                                            <p:attrNameLst>
                                              <p:attrName>ppt_h</p:attrName>
                                            </p:attrNameLst>
                                          </p:cBhvr>
                                          <p:tavLst>
                                            <p:tav tm="0">
                                              <p:val>
                                                <p:strVal val="#ppt_h"/>
                                              </p:val>
                                            </p:tav>
                                            <p:tav tm="100000">
                                              <p:val>
                                                <p:strVal val="#ppt_h"/>
                                              </p:val>
                                            </p:tav>
                                          </p:tavLst>
                                        </p:anim>
                                        <p:animEffect transition="in" filter="fade">
                                          <p:cBhvr>
                                            <p:cTn id="58" dur="1000"/>
                                            <p:tgtEl>
                                              <p:spTgt spid="62"/>
                                            </p:tgtEl>
                                          </p:cBhvr>
                                        </p:animEffect>
                                      </p:childTnLst>
                                    </p:cTn>
                                  </p:par>
                                  <p:par>
                                    <p:cTn id="59" presetID="50" presetClass="entr" presetSubtype="0" decel="100000" fill="hold" grpId="0" nodeType="withEffect">
                                      <p:stCondLst>
                                        <p:cond delay="450"/>
                                      </p:stCondLst>
                                      <p:childTnLst>
                                        <p:set>
                                          <p:cBhvr>
                                            <p:cTn id="60" dur="1" fill="hold">
                                              <p:stCondLst>
                                                <p:cond delay="0"/>
                                              </p:stCondLst>
                                            </p:cTn>
                                            <p:tgtEl>
                                              <p:spTgt spid="63"/>
                                            </p:tgtEl>
                                            <p:attrNameLst>
                                              <p:attrName>style.visibility</p:attrName>
                                            </p:attrNameLst>
                                          </p:cBhvr>
                                          <p:to>
                                            <p:strVal val="visible"/>
                                          </p:to>
                                        </p:set>
                                        <p:anim calcmode="lin" valueType="num">
                                          <p:cBhvr>
                                            <p:cTn id="61" dur="1000" fill="hold"/>
                                            <p:tgtEl>
                                              <p:spTgt spid="63"/>
                                            </p:tgtEl>
                                            <p:attrNameLst>
                                              <p:attrName>ppt_w</p:attrName>
                                            </p:attrNameLst>
                                          </p:cBhvr>
                                          <p:tavLst>
                                            <p:tav tm="0">
                                              <p:val>
                                                <p:strVal val="#ppt_w+.3"/>
                                              </p:val>
                                            </p:tav>
                                            <p:tav tm="100000">
                                              <p:val>
                                                <p:strVal val="#ppt_w"/>
                                              </p:val>
                                            </p:tav>
                                          </p:tavLst>
                                        </p:anim>
                                        <p:anim calcmode="lin" valueType="num">
                                          <p:cBhvr>
                                            <p:cTn id="62" dur="1000" fill="hold"/>
                                            <p:tgtEl>
                                              <p:spTgt spid="63"/>
                                            </p:tgtEl>
                                            <p:attrNameLst>
                                              <p:attrName>ppt_h</p:attrName>
                                            </p:attrNameLst>
                                          </p:cBhvr>
                                          <p:tavLst>
                                            <p:tav tm="0">
                                              <p:val>
                                                <p:strVal val="#ppt_h"/>
                                              </p:val>
                                            </p:tav>
                                            <p:tav tm="100000">
                                              <p:val>
                                                <p:strVal val="#ppt_h"/>
                                              </p:val>
                                            </p:tav>
                                          </p:tavLst>
                                        </p:anim>
                                        <p:animEffect transition="in" filter="fade">
                                          <p:cBhvr>
                                            <p:cTn id="63" dur="1000"/>
                                            <p:tgtEl>
                                              <p:spTgt spid="63"/>
                                            </p:tgtEl>
                                          </p:cBhvr>
                                        </p:animEffect>
                                      </p:childTnLst>
                                    </p:cTn>
                                  </p:par>
                                  <p:par>
                                    <p:cTn id="64" presetID="50" presetClass="entr" presetSubtype="0" decel="100000" fill="hold" grpId="0" nodeType="withEffect">
                                      <p:stCondLst>
                                        <p:cond delay="850"/>
                                      </p:stCondLst>
                                      <p:childTnLst>
                                        <p:set>
                                          <p:cBhvr>
                                            <p:cTn id="65" dur="1" fill="hold">
                                              <p:stCondLst>
                                                <p:cond delay="0"/>
                                              </p:stCondLst>
                                            </p:cTn>
                                            <p:tgtEl>
                                              <p:spTgt spid="64"/>
                                            </p:tgtEl>
                                            <p:attrNameLst>
                                              <p:attrName>style.visibility</p:attrName>
                                            </p:attrNameLst>
                                          </p:cBhvr>
                                          <p:to>
                                            <p:strVal val="visible"/>
                                          </p:to>
                                        </p:set>
                                        <p:anim calcmode="lin" valueType="num">
                                          <p:cBhvr>
                                            <p:cTn id="66" dur="1000" fill="hold"/>
                                            <p:tgtEl>
                                              <p:spTgt spid="64"/>
                                            </p:tgtEl>
                                            <p:attrNameLst>
                                              <p:attrName>ppt_w</p:attrName>
                                            </p:attrNameLst>
                                          </p:cBhvr>
                                          <p:tavLst>
                                            <p:tav tm="0">
                                              <p:val>
                                                <p:strVal val="#ppt_w+.3"/>
                                              </p:val>
                                            </p:tav>
                                            <p:tav tm="100000">
                                              <p:val>
                                                <p:strVal val="#ppt_w"/>
                                              </p:val>
                                            </p:tav>
                                          </p:tavLst>
                                        </p:anim>
                                        <p:anim calcmode="lin" valueType="num">
                                          <p:cBhvr>
                                            <p:cTn id="67" dur="1000" fill="hold"/>
                                            <p:tgtEl>
                                              <p:spTgt spid="64"/>
                                            </p:tgtEl>
                                            <p:attrNameLst>
                                              <p:attrName>ppt_h</p:attrName>
                                            </p:attrNameLst>
                                          </p:cBhvr>
                                          <p:tavLst>
                                            <p:tav tm="0">
                                              <p:val>
                                                <p:strVal val="#ppt_h"/>
                                              </p:val>
                                            </p:tav>
                                            <p:tav tm="100000">
                                              <p:val>
                                                <p:strVal val="#ppt_h"/>
                                              </p:val>
                                            </p:tav>
                                          </p:tavLst>
                                        </p:anim>
                                        <p:animEffect transition="in" filter="fade">
                                          <p:cBhvr>
                                            <p:cTn id="68" dur="1000"/>
                                            <p:tgtEl>
                                              <p:spTgt spid="64"/>
                                            </p:tgtEl>
                                          </p:cBhvr>
                                        </p:animEffect>
                                      </p:childTnLst>
                                    </p:cTn>
                                  </p:par>
                                  <p:par>
                                    <p:cTn id="69" presetID="50" presetClass="entr" presetSubtype="0" decel="100000" fill="hold" grpId="0" nodeType="withEffect">
                                      <p:stCondLst>
                                        <p:cond delay="1250"/>
                                      </p:stCondLst>
                                      <p:childTnLst>
                                        <p:set>
                                          <p:cBhvr>
                                            <p:cTn id="70" dur="1" fill="hold">
                                              <p:stCondLst>
                                                <p:cond delay="0"/>
                                              </p:stCondLst>
                                            </p:cTn>
                                            <p:tgtEl>
                                              <p:spTgt spid="65"/>
                                            </p:tgtEl>
                                            <p:attrNameLst>
                                              <p:attrName>style.visibility</p:attrName>
                                            </p:attrNameLst>
                                          </p:cBhvr>
                                          <p:to>
                                            <p:strVal val="visible"/>
                                          </p:to>
                                        </p:set>
                                        <p:anim calcmode="lin" valueType="num">
                                          <p:cBhvr>
                                            <p:cTn id="71" dur="1000" fill="hold"/>
                                            <p:tgtEl>
                                              <p:spTgt spid="65"/>
                                            </p:tgtEl>
                                            <p:attrNameLst>
                                              <p:attrName>ppt_w</p:attrName>
                                            </p:attrNameLst>
                                          </p:cBhvr>
                                          <p:tavLst>
                                            <p:tav tm="0">
                                              <p:val>
                                                <p:strVal val="#ppt_w+.3"/>
                                              </p:val>
                                            </p:tav>
                                            <p:tav tm="100000">
                                              <p:val>
                                                <p:strVal val="#ppt_w"/>
                                              </p:val>
                                            </p:tav>
                                          </p:tavLst>
                                        </p:anim>
                                        <p:anim calcmode="lin" valueType="num">
                                          <p:cBhvr>
                                            <p:cTn id="72" dur="1000" fill="hold"/>
                                            <p:tgtEl>
                                              <p:spTgt spid="65"/>
                                            </p:tgtEl>
                                            <p:attrNameLst>
                                              <p:attrName>ppt_h</p:attrName>
                                            </p:attrNameLst>
                                          </p:cBhvr>
                                          <p:tavLst>
                                            <p:tav tm="0">
                                              <p:val>
                                                <p:strVal val="#ppt_h"/>
                                              </p:val>
                                            </p:tav>
                                            <p:tav tm="100000">
                                              <p:val>
                                                <p:strVal val="#ppt_h"/>
                                              </p:val>
                                            </p:tav>
                                          </p:tavLst>
                                        </p:anim>
                                        <p:animEffect transition="in" filter="fade">
                                          <p:cBhvr>
                                            <p:cTn id="73"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p:bldP spid="62" grpId="0"/>
          <p:bldP spid="63"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childTnLst>
                              </p:cTn>
                            </p:par>
                            <p:par>
                              <p:cTn id="10" fill="hold">
                                <p:stCondLst>
                                  <p:cond delay="200"/>
                                </p:stCondLst>
                                <p:childTnLst>
                                  <p:par>
                                    <p:cTn id="11" presetID="32" presetClass="emph" presetSubtype="0" fill="hold" nodeType="afterEffect">
                                      <p:stCondLst>
                                        <p:cond delay="0"/>
                                      </p:stCondLst>
                                      <p:childTnLst>
                                        <p:animRot by="120000">
                                          <p:cBhvr>
                                            <p:cTn id="12" dur="50" fill="hold">
                                              <p:stCondLst>
                                                <p:cond delay="0"/>
                                              </p:stCondLst>
                                            </p:cTn>
                                            <p:tgtEl>
                                              <p:spTgt spid="34"/>
                                            </p:tgtEl>
                                            <p:attrNameLst>
                                              <p:attrName>r</p:attrName>
                                            </p:attrNameLst>
                                          </p:cBhvr>
                                        </p:animRot>
                                        <p:animRot by="-240000">
                                          <p:cBhvr>
                                            <p:cTn id="13" dur="100" fill="hold">
                                              <p:stCondLst>
                                                <p:cond delay="100"/>
                                              </p:stCondLst>
                                            </p:cTn>
                                            <p:tgtEl>
                                              <p:spTgt spid="34"/>
                                            </p:tgtEl>
                                            <p:attrNameLst>
                                              <p:attrName>r</p:attrName>
                                            </p:attrNameLst>
                                          </p:cBhvr>
                                        </p:animRot>
                                        <p:animRot by="240000">
                                          <p:cBhvr>
                                            <p:cTn id="14" dur="100" fill="hold">
                                              <p:stCondLst>
                                                <p:cond delay="200"/>
                                              </p:stCondLst>
                                            </p:cTn>
                                            <p:tgtEl>
                                              <p:spTgt spid="34"/>
                                            </p:tgtEl>
                                            <p:attrNameLst>
                                              <p:attrName>r</p:attrName>
                                            </p:attrNameLst>
                                          </p:cBhvr>
                                        </p:animRot>
                                        <p:animRot by="-240000">
                                          <p:cBhvr>
                                            <p:cTn id="15" dur="100" fill="hold">
                                              <p:stCondLst>
                                                <p:cond delay="300"/>
                                              </p:stCondLst>
                                            </p:cTn>
                                            <p:tgtEl>
                                              <p:spTgt spid="34"/>
                                            </p:tgtEl>
                                            <p:attrNameLst>
                                              <p:attrName>r</p:attrName>
                                            </p:attrNameLst>
                                          </p:cBhvr>
                                        </p:animRot>
                                        <p:animRot by="120000">
                                          <p:cBhvr>
                                            <p:cTn id="16" dur="100" fill="hold">
                                              <p:stCondLst>
                                                <p:cond delay="400"/>
                                              </p:stCondLst>
                                            </p:cTn>
                                            <p:tgtEl>
                                              <p:spTgt spid="34"/>
                                            </p:tgtEl>
                                            <p:attrNameLst>
                                              <p:attrName>r</p:attrName>
                                            </p:attrNameLst>
                                          </p:cBhvr>
                                        </p:animRot>
                                      </p:childTnLst>
                                    </p:cTn>
                                  </p:par>
                                </p:childTnLst>
                              </p:cTn>
                            </p:par>
                            <p:par>
                              <p:cTn id="17" fill="hold">
                                <p:stCondLst>
                                  <p:cond delay="700"/>
                                </p:stCondLst>
                                <p:childTnLst>
                                  <p:par>
                                    <p:cTn id="18" presetID="37" presetClass="entr" presetSubtype="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630" decel="100000" fill="hold"/>
                                            <p:tgtEl>
                                              <p:spTgt spid="50"/>
                                            </p:tgtEl>
                                            <p:attrNameLst>
                                              <p:attrName>ppt_y</p:attrName>
                                            </p:attrNameLst>
                                          </p:cBhvr>
                                          <p:tavLst>
                                            <p:tav tm="0">
                                              <p:val>
                                                <p:strVal val="#ppt_y+1"/>
                                              </p:val>
                                            </p:tav>
                                            <p:tav tm="100000">
                                              <p:val>
                                                <p:strVal val="#ppt_y-.03"/>
                                              </p:val>
                                            </p:tav>
                                          </p:tavLst>
                                        </p:anim>
                                        <p:anim calcmode="lin" valueType="num">
                                          <p:cBhvr>
                                            <p:cTn id="23" dur="70" accel="100000" fill="hold">
                                              <p:stCondLst>
                                                <p:cond delay="630"/>
                                              </p:stCondLst>
                                            </p:cTn>
                                            <p:tgtEl>
                                              <p:spTgt spid="50"/>
                                            </p:tgtEl>
                                            <p:attrNameLst>
                                              <p:attrName>ppt_y</p:attrName>
                                            </p:attrNameLst>
                                          </p:cBhvr>
                                          <p:tavLst>
                                            <p:tav tm="0">
                                              <p:val>
                                                <p:strVal val="#ppt_y-.03"/>
                                              </p:val>
                                            </p:tav>
                                            <p:tav tm="100000">
                                              <p:val>
                                                <p:strVal val="#ppt_y"/>
                                              </p:val>
                                            </p:tav>
                                          </p:tavLst>
                                        </p:anim>
                                      </p:childTnLst>
                                    </p:cTn>
                                  </p:par>
                                </p:childTnLst>
                              </p:cTn>
                            </p:par>
                            <p:par>
                              <p:cTn id="24" fill="hold">
                                <p:stCondLst>
                                  <p:cond delay="1400"/>
                                </p:stCondLst>
                                <p:childTnLst>
                                  <p:par>
                                    <p:cTn id="25" presetID="1" presetClass="entr" presetSubtype="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par>
                              <p:cTn id="27" fill="hold">
                                <p:stCondLst>
                                  <p:cond delay="1400"/>
                                </p:stCondLst>
                                <p:childTnLst>
                                  <p:par>
                                    <p:cTn id="28" presetID="22" presetClass="entr" presetSubtype="8"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left)">
                                          <p:cBhvr>
                                            <p:cTn id="30" dur="500"/>
                                            <p:tgtEl>
                                              <p:spTgt spid="46"/>
                                            </p:tgtEl>
                                          </p:cBhvr>
                                        </p:animEffect>
                                      </p:childTnLst>
                                    </p:cTn>
                                  </p:par>
                                </p:childTnLst>
                              </p:cTn>
                            </p:par>
                            <p:par>
                              <p:cTn id="31" fill="hold">
                                <p:stCondLst>
                                  <p:cond delay="1900"/>
                                </p:stCondLst>
                                <p:childTnLst>
                                  <p:par>
                                    <p:cTn id="32" presetID="1" presetClass="entr" presetSubtype="0"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par>
                              <p:cTn id="34" fill="hold">
                                <p:stCondLst>
                                  <p:cond delay="1900"/>
                                </p:stCondLst>
                                <p:childTnLst>
                                  <p:par>
                                    <p:cTn id="35" presetID="2" presetClass="entr" presetSubtype="2" accel="7000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1+#ppt_w/2"/>
                                              </p:val>
                                            </p:tav>
                                            <p:tav tm="100000">
                                              <p:val>
                                                <p:strVal val="#ppt_x"/>
                                              </p:val>
                                            </p:tav>
                                          </p:tavLst>
                                        </p:anim>
                                        <p:anim calcmode="lin" valueType="num">
                                          <p:cBhvr additive="base">
                                            <p:cTn id="38" dur="500" fill="hold"/>
                                            <p:tgtEl>
                                              <p:spTgt spid="39"/>
                                            </p:tgtEl>
                                            <p:attrNameLst>
                                              <p:attrName>ppt_y</p:attrName>
                                            </p:attrNameLst>
                                          </p:cBhvr>
                                          <p:tavLst>
                                            <p:tav tm="0">
                                              <p:val>
                                                <p:strVal val="#ppt_y"/>
                                              </p:val>
                                            </p:tav>
                                            <p:tav tm="100000">
                                              <p:val>
                                                <p:strVal val="#ppt_y"/>
                                              </p:val>
                                            </p:tav>
                                          </p:tavLst>
                                        </p:anim>
                                      </p:childTnLst>
                                    </p:cTn>
                                  </p:par>
                                </p:childTnLst>
                              </p:cTn>
                            </p:par>
                            <p:par>
                              <p:cTn id="39" fill="hold">
                                <p:stCondLst>
                                  <p:cond delay="2400"/>
                                </p:stCondLst>
                                <p:childTnLst>
                                  <p:par>
                                    <p:cTn id="40" presetID="53" presetClass="entr" presetSubtype="16"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200" fill="hold"/>
                                            <p:tgtEl>
                                              <p:spTgt spid="59"/>
                                            </p:tgtEl>
                                            <p:attrNameLst>
                                              <p:attrName>ppt_w</p:attrName>
                                            </p:attrNameLst>
                                          </p:cBhvr>
                                          <p:tavLst>
                                            <p:tav tm="0">
                                              <p:val>
                                                <p:fltVal val="0"/>
                                              </p:val>
                                            </p:tav>
                                            <p:tav tm="100000">
                                              <p:val>
                                                <p:strVal val="#ppt_w"/>
                                              </p:val>
                                            </p:tav>
                                          </p:tavLst>
                                        </p:anim>
                                        <p:anim calcmode="lin" valueType="num">
                                          <p:cBhvr>
                                            <p:cTn id="43" dur="200" fill="hold"/>
                                            <p:tgtEl>
                                              <p:spTgt spid="59"/>
                                            </p:tgtEl>
                                            <p:attrNameLst>
                                              <p:attrName>ppt_h</p:attrName>
                                            </p:attrNameLst>
                                          </p:cBhvr>
                                          <p:tavLst>
                                            <p:tav tm="0">
                                              <p:val>
                                                <p:fltVal val="0"/>
                                              </p:val>
                                            </p:tav>
                                            <p:tav tm="100000">
                                              <p:val>
                                                <p:strVal val="#ppt_h"/>
                                              </p:val>
                                            </p:tav>
                                          </p:tavLst>
                                        </p:anim>
                                        <p:animEffect transition="in" filter="fade">
                                          <p:cBhvr>
                                            <p:cTn id="44" dur="200"/>
                                            <p:tgtEl>
                                              <p:spTgt spid="59"/>
                                            </p:tgtEl>
                                          </p:cBhvr>
                                        </p:animEffect>
                                      </p:childTnLst>
                                    </p:cTn>
                                  </p:par>
                                </p:childTnLst>
                              </p:cTn>
                            </p:par>
                            <p:par>
                              <p:cTn id="45" fill="hold">
                                <p:stCondLst>
                                  <p:cond delay="2600"/>
                                </p:stCondLst>
                                <p:childTnLst>
                                  <p:par>
                                    <p:cTn id="46" presetID="26" presetClass="emph" presetSubtype="0" fill="hold" nodeType="afterEffect">
                                      <p:stCondLst>
                                        <p:cond delay="0"/>
                                      </p:stCondLst>
                                      <p:childTnLst>
                                        <p:animEffect transition="out" filter="fade">
                                          <p:cBhvr>
                                            <p:cTn id="47" dur="500" tmFilter="0, 0; .2, .5; .8, .5; 1, 0"/>
                                            <p:tgtEl>
                                              <p:spTgt spid="59"/>
                                            </p:tgtEl>
                                          </p:cBhvr>
                                        </p:animEffect>
                                        <p:animScale>
                                          <p:cBhvr>
                                            <p:cTn id="48" dur="250" autoRev="1" fill="hold"/>
                                            <p:tgtEl>
                                              <p:spTgt spid="59"/>
                                            </p:tgtEl>
                                          </p:cBhvr>
                                          <p:by x="105000" y="105000"/>
                                        </p:animScale>
                                      </p:childTnLst>
                                    </p:cTn>
                                  </p:par>
                                </p:childTnLst>
                              </p:cTn>
                            </p:par>
                            <p:par>
                              <p:cTn id="49" fill="hold">
                                <p:stCondLst>
                                  <p:cond delay="3100"/>
                                </p:stCondLst>
                                <p:childTnLst>
                                  <p:par>
                                    <p:cTn id="50" presetID="16" presetClass="entr" presetSubtype="37" fill="hold" grpId="0" nodeType="afterEffect">
                                      <p:stCondLst>
                                        <p:cond delay="300"/>
                                      </p:stCondLst>
                                      <p:childTnLst>
                                        <p:set>
                                          <p:cBhvr>
                                            <p:cTn id="51" dur="1" fill="hold">
                                              <p:stCondLst>
                                                <p:cond delay="0"/>
                                              </p:stCondLst>
                                            </p:cTn>
                                            <p:tgtEl>
                                              <p:spTgt spid="49"/>
                                            </p:tgtEl>
                                            <p:attrNameLst>
                                              <p:attrName>style.visibility</p:attrName>
                                            </p:attrNameLst>
                                          </p:cBhvr>
                                          <p:to>
                                            <p:strVal val="visible"/>
                                          </p:to>
                                        </p:set>
                                        <p:animEffect transition="in" filter="barn(outVertical)">
                                          <p:cBhvr>
                                            <p:cTn id="52" dur="700"/>
                                            <p:tgtEl>
                                              <p:spTgt spid="49"/>
                                            </p:tgtEl>
                                          </p:cBhvr>
                                        </p:animEffect>
                                      </p:childTnLst>
                                    </p:cTn>
                                  </p:par>
                                </p:childTnLst>
                              </p:cTn>
                            </p:par>
                            <p:par>
                              <p:cTn id="53" fill="hold">
                                <p:stCondLst>
                                  <p:cond delay="4100"/>
                                </p:stCondLst>
                                <p:childTnLst>
                                  <p:par>
                                    <p:cTn id="54" presetID="50" presetClass="entr" presetSubtype="0" decel="100000"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strVal val="#ppt_w+.3"/>
                                              </p:val>
                                            </p:tav>
                                            <p:tav tm="100000">
                                              <p:val>
                                                <p:strVal val="#ppt_w"/>
                                              </p:val>
                                            </p:tav>
                                          </p:tavLst>
                                        </p:anim>
                                        <p:anim calcmode="lin" valueType="num">
                                          <p:cBhvr>
                                            <p:cTn id="57" dur="1000" fill="hold"/>
                                            <p:tgtEl>
                                              <p:spTgt spid="62"/>
                                            </p:tgtEl>
                                            <p:attrNameLst>
                                              <p:attrName>ppt_h</p:attrName>
                                            </p:attrNameLst>
                                          </p:cBhvr>
                                          <p:tavLst>
                                            <p:tav tm="0">
                                              <p:val>
                                                <p:strVal val="#ppt_h"/>
                                              </p:val>
                                            </p:tav>
                                            <p:tav tm="100000">
                                              <p:val>
                                                <p:strVal val="#ppt_h"/>
                                              </p:val>
                                            </p:tav>
                                          </p:tavLst>
                                        </p:anim>
                                        <p:animEffect transition="in" filter="fade">
                                          <p:cBhvr>
                                            <p:cTn id="58" dur="1000"/>
                                            <p:tgtEl>
                                              <p:spTgt spid="62"/>
                                            </p:tgtEl>
                                          </p:cBhvr>
                                        </p:animEffect>
                                      </p:childTnLst>
                                    </p:cTn>
                                  </p:par>
                                  <p:par>
                                    <p:cTn id="59" presetID="50" presetClass="entr" presetSubtype="0" decel="100000" fill="hold" grpId="0" nodeType="withEffect">
                                      <p:stCondLst>
                                        <p:cond delay="450"/>
                                      </p:stCondLst>
                                      <p:childTnLst>
                                        <p:set>
                                          <p:cBhvr>
                                            <p:cTn id="60" dur="1" fill="hold">
                                              <p:stCondLst>
                                                <p:cond delay="0"/>
                                              </p:stCondLst>
                                            </p:cTn>
                                            <p:tgtEl>
                                              <p:spTgt spid="63"/>
                                            </p:tgtEl>
                                            <p:attrNameLst>
                                              <p:attrName>style.visibility</p:attrName>
                                            </p:attrNameLst>
                                          </p:cBhvr>
                                          <p:to>
                                            <p:strVal val="visible"/>
                                          </p:to>
                                        </p:set>
                                        <p:anim calcmode="lin" valueType="num">
                                          <p:cBhvr>
                                            <p:cTn id="61" dur="1000" fill="hold"/>
                                            <p:tgtEl>
                                              <p:spTgt spid="63"/>
                                            </p:tgtEl>
                                            <p:attrNameLst>
                                              <p:attrName>ppt_w</p:attrName>
                                            </p:attrNameLst>
                                          </p:cBhvr>
                                          <p:tavLst>
                                            <p:tav tm="0">
                                              <p:val>
                                                <p:strVal val="#ppt_w+.3"/>
                                              </p:val>
                                            </p:tav>
                                            <p:tav tm="100000">
                                              <p:val>
                                                <p:strVal val="#ppt_w"/>
                                              </p:val>
                                            </p:tav>
                                          </p:tavLst>
                                        </p:anim>
                                        <p:anim calcmode="lin" valueType="num">
                                          <p:cBhvr>
                                            <p:cTn id="62" dur="1000" fill="hold"/>
                                            <p:tgtEl>
                                              <p:spTgt spid="63"/>
                                            </p:tgtEl>
                                            <p:attrNameLst>
                                              <p:attrName>ppt_h</p:attrName>
                                            </p:attrNameLst>
                                          </p:cBhvr>
                                          <p:tavLst>
                                            <p:tav tm="0">
                                              <p:val>
                                                <p:strVal val="#ppt_h"/>
                                              </p:val>
                                            </p:tav>
                                            <p:tav tm="100000">
                                              <p:val>
                                                <p:strVal val="#ppt_h"/>
                                              </p:val>
                                            </p:tav>
                                          </p:tavLst>
                                        </p:anim>
                                        <p:animEffect transition="in" filter="fade">
                                          <p:cBhvr>
                                            <p:cTn id="63" dur="1000"/>
                                            <p:tgtEl>
                                              <p:spTgt spid="63"/>
                                            </p:tgtEl>
                                          </p:cBhvr>
                                        </p:animEffect>
                                      </p:childTnLst>
                                    </p:cTn>
                                  </p:par>
                                  <p:par>
                                    <p:cTn id="64" presetID="50" presetClass="entr" presetSubtype="0" decel="100000" fill="hold" grpId="0" nodeType="withEffect">
                                      <p:stCondLst>
                                        <p:cond delay="850"/>
                                      </p:stCondLst>
                                      <p:childTnLst>
                                        <p:set>
                                          <p:cBhvr>
                                            <p:cTn id="65" dur="1" fill="hold">
                                              <p:stCondLst>
                                                <p:cond delay="0"/>
                                              </p:stCondLst>
                                            </p:cTn>
                                            <p:tgtEl>
                                              <p:spTgt spid="64"/>
                                            </p:tgtEl>
                                            <p:attrNameLst>
                                              <p:attrName>style.visibility</p:attrName>
                                            </p:attrNameLst>
                                          </p:cBhvr>
                                          <p:to>
                                            <p:strVal val="visible"/>
                                          </p:to>
                                        </p:set>
                                        <p:anim calcmode="lin" valueType="num">
                                          <p:cBhvr>
                                            <p:cTn id="66" dur="1000" fill="hold"/>
                                            <p:tgtEl>
                                              <p:spTgt spid="64"/>
                                            </p:tgtEl>
                                            <p:attrNameLst>
                                              <p:attrName>ppt_w</p:attrName>
                                            </p:attrNameLst>
                                          </p:cBhvr>
                                          <p:tavLst>
                                            <p:tav tm="0">
                                              <p:val>
                                                <p:strVal val="#ppt_w+.3"/>
                                              </p:val>
                                            </p:tav>
                                            <p:tav tm="100000">
                                              <p:val>
                                                <p:strVal val="#ppt_w"/>
                                              </p:val>
                                            </p:tav>
                                          </p:tavLst>
                                        </p:anim>
                                        <p:anim calcmode="lin" valueType="num">
                                          <p:cBhvr>
                                            <p:cTn id="67" dur="1000" fill="hold"/>
                                            <p:tgtEl>
                                              <p:spTgt spid="64"/>
                                            </p:tgtEl>
                                            <p:attrNameLst>
                                              <p:attrName>ppt_h</p:attrName>
                                            </p:attrNameLst>
                                          </p:cBhvr>
                                          <p:tavLst>
                                            <p:tav tm="0">
                                              <p:val>
                                                <p:strVal val="#ppt_h"/>
                                              </p:val>
                                            </p:tav>
                                            <p:tav tm="100000">
                                              <p:val>
                                                <p:strVal val="#ppt_h"/>
                                              </p:val>
                                            </p:tav>
                                          </p:tavLst>
                                        </p:anim>
                                        <p:animEffect transition="in" filter="fade">
                                          <p:cBhvr>
                                            <p:cTn id="68" dur="1000"/>
                                            <p:tgtEl>
                                              <p:spTgt spid="64"/>
                                            </p:tgtEl>
                                          </p:cBhvr>
                                        </p:animEffect>
                                      </p:childTnLst>
                                    </p:cTn>
                                  </p:par>
                                  <p:par>
                                    <p:cTn id="69" presetID="50" presetClass="entr" presetSubtype="0" decel="100000" fill="hold" grpId="0" nodeType="withEffect">
                                      <p:stCondLst>
                                        <p:cond delay="1250"/>
                                      </p:stCondLst>
                                      <p:childTnLst>
                                        <p:set>
                                          <p:cBhvr>
                                            <p:cTn id="70" dur="1" fill="hold">
                                              <p:stCondLst>
                                                <p:cond delay="0"/>
                                              </p:stCondLst>
                                            </p:cTn>
                                            <p:tgtEl>
                                              <p:spTgt spid="65"/>
                                            </p:tgtEl>
                                            <p:attrNameLst>
                                              <p:attrName>style.visibility</p:attrName>
                                            </p:attrNameLst>
                                          </p:cBhvr>
                                          <p:to>
                                            <p:strVal val="visible"/>
                                          </p:to>
                                        </p:set>
                                        <p:anim calcmode="lin" valueType="num">
                                          <p:cBhvr>
                                            <p:cTn id="71" dur="1000" fill="hold"/>
                                            <p:tgtEl>
                                              <p:spTgt spid="65"/>
                                            </p:tgtEl>
                                            <p:attrNameLst>
                                              <p:attrName>ppt_w</p:attrName>
                                            </p:attrNameLst>
                                          </p:cBhvr>
                                          <p:tavLst>
                                            <p:tav tm="0">
                                              <p:val>
                                                <p:strVal val="#ppt_w+.3"/>
                                              </p:val>
                                            </p:tav>
                                            <p:tav tm="100000">
                                              <p:val>
                                                <p:strVal val="#ppt_w"/>
                                              </p:val>
                                            </p:tav>
                                          </p:tavLst>
                                        </p:anim>
                                        <p:anim calcmode="lin" valueType="num">
                                          <p:cBhvr>
                                            <p:cTn id="72" dur="1000" fill="hold"/>
                                            <p:tgtEl>
                                              <p:spTgt spid="65"/>
                                            </p:tgtEl>
                                            <p:attrNameLst>
                                              <p:attrName>ppt_h</p:attrName>
                                            </p:attrNameLst>
                                          </p:cBhvr>
                                          <p:tavLst>
                                            <p:tav tm="0">
                                              <p:val>
                                                <p:strVal val="#ppt_h"/>
                                              </p:val>
                                            </p:tav>
                                            <p:tav tm="100000">
                                              <p:val>
                                                <p:strVal val="#ppt_h"/>
                                              </p:val>
                                            </p:tav>
                                          </p:tavLst>
                                        </p:anim>
                                        <p:animEffect transition="in" filter="fade">
                                          <p:cBhvr>
                                            <p:cTn id="73"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p:bldP spid="62" grpId="0"/>
          <p:bldP spid="63" grpId="0"/>
          <p:bldP spid="64" grpId="0"/>
          <p:bldP spid="65"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圆角矩形 123"/>
          <p:cNvSpPr/>
          <p:nvPr/>
        </p:nvSpPr>
        <p:spPr>
          <a:xfrm>
            <a:off x="144119" y="919760"/>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5" name="组合 124"/>
          <p:cNvGrpSpPr/>
          <p:nvPr/>
        </p:nvGrpSpPr>
        <p:grpSpPr>
          <a:xfrm>
            <a:off x="232948" y="1056672"/>
            <a:ext cx="118508" cy="118509"/>
            <a:chOff x="4486616" y="3001075"/>
            <a:chExt cx="274695" cy="274699"/>
          </a:xfrm>
        </p:grpSpPr>
        <p:sp>
          <p:nvSpPr>
            <p:cNvPr id="126" name="椭圆 125"/>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7" name="椭圆 126"/>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28" name="组合 127"/>
          <p:cNvGrpSpPr/>
          <p:nvPr/>
        </p:nvGrpSpPr>
        <p:grpSpPr>
          <a:xfrm>
            <a:off x="0" y="1090334"/>
            <a:ext cx="288238" cy="46073"/>
            <a:chOff x="4318304" y="3089060"/>
            <a:chExt cx="384317" cy="61430"/>
          </a:xfrm>
        </p:grpSpPr>
        <p:sp>
          <p:nvSpPr>
            <p:cNvPr id="129" name="圆角矩形 128"/>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0" name="圆角矩形 129"/>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31" name="文本框 13"/>
          <p:cNvSpPr txBox="1"/>
          <p:nvPr/>
        </p:nvSpPr>
        <p:spPr>
          <a:xfrm>
            <a:off x="243720" y="946650"/>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32" name="组合 131"/>
          <p:cNvGrpSpPr/>
          <p:nvPr/>
        </p:nvGrpSpPr>
        <p:grpSpPr>
          <a:xfrm>
            <a:off x="2917640" y="2121610"/>
            <a:ext cx="3597025" cy="3163860"/>
            <a:chOff x="3802432" y="815742"/>
            <a:chExt cx="4795409" cy="4219457"/>
          </a:xfrm>
          <a:solidFill>
            <a:sysClr val="window" lastClr="FFFFFF">
              <a:lumMod val="75000"/>
              <a:alpha val="36000"/>
            </a:sysClr>
          </a:solidFill>
        </p:grpSpPr>
        <p:sp>
          <p:nvSpPr>
            <p:cNvPr id="133" name="任意多边形 132"/>
            <p:cNvSpPr/>
            <p:nvPr/>
          </p:nvSpPr>
          <p:spPr>
            <a:xfrm>
              <a:off x="3802432" y="1726704"/>
              <a:ext cx="1114740"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4" name="任意多边形 133"/>
            <p:cNvSpPr/>
            <p:nvPr/>
          </p:nvSpPr>
          <p:spPr>
            <a:xfrm>
              <a:off x="4111394" y="2638732"/>
              <a:ext cx="1708758" cy="1708758"/>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5" name="任意多边形 134"/>
            <p:cNvSpPr/>
            <p:nvPr/>
          </p:nvSpPr>
          <p:spPr>
            <a:xfrm>
              <a:off x="6251249" y="2688607"/>
              <a:ext cx="2346592" cy="2346592"/>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6" name="任意多边形 135"/>
            <p:cNvSpPr/>
            <p:nvPr/>
          </p:nvSpPr>
          <p:spPr>
            <a:xfrm>
              <a:off x="6189737" y="815742"/>
              <a:ext cx="1569762" cy="1569762"/>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37" name="任意多边形 136"/>
            <p:cNvSpPr/>
            <p:nvPr/>
          </p:nvSpPr>
          <p:spPr>
            <a:xfrm>
              <a:off x="5248156" y="1719897"/>
              <a:ext cx="1708758" cy="1708758"/>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138" name="组合 137"/>
          <p:cNvGrpSpPr/>
          <p:nvPr/>
        </p:nvGrpSpPr>
        <p:grpSpPr>
          <a:xfrm>
            <a:off x="3373431" y="2165475"/>
            <a:ext cx="2400613" cy="3831250"/>
            <a:chOff x="2628900" y="0"/>
            <a:chExt cx="3924300" cy="6265240"/>
          </a:xfrm>
        </p:grpSpPr>
        <p:sp>
          <p:nvSpPr>
            <p:cNvPr id="139" name="圆角矩形 138"/>
            <p:cNvSpPr/>
            <p:nvPr/>
          </p:nvSpPr>
          <p:spPr>
            <a:xfrm>
              <a:off x="4210045" y="6028873"/>
              <a:ext cx="762006" cy="217714"/>
            </a:xfrm>
            <a:prstGeom prst="roundRect">
              <a:avLst/>
            </a:prstGeom>
            <a:gradFill>
              <a:gsLst>
                <a:gs pos="53000">
                  <a:sysClr val="window" lastClr="FFFFFF">
                    <a:lumMod val="75000"/>
                  </a:sysClr>
                </a:gs>
                <a:gs pos="100000">
                  <a:sysClr val="window" lastClr="FFFFFF">
                    <a:lumMod val="6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0" name="任意多边形 139"/>
            <p:cNvSpPr/>
            <p:nvPr/>
          </p:nvSpPr>
          <p:spPr>
            <a:xfrm rot="18900000">
              <a:off x="3939602" y="4936160"/>
              <a:ext cx="1302892" cy="1329080"/>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ysClr val="window" lastClr="FFFFFF">
                    <a:lumMod val="65000"/>
                  </a:sysClr>
                </a:gs>
                <a:gs pos="100000">
                  <a:sysClr val="window" lastClr="FFFFFF">
                    <a:lumMod val="75000"/>
                    <a:alpha val="82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1" name="任意多边形 140"/>
            <p:cNvSpPr/>
            <p:nvPr/>
          </p:nvSpPr>
          <p:spPr>
            <a:xfrm>
              <a:off x="3748087" y="4667248"/>
              <a:ext cx="1685925" cy="93345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ysClr val="window" lastClr="FFFFFF">
                    <a:lumMod val="75000"/>
                  </a:sysClr>
                </a:gs>
                <a:gs pos="51000">
                  <a:sysClr val="window" lastClr="FFFFFF">
                    <a:lumMod val="65000"/>
                  </a:sysClr>
                </a:gs>
                <a:gs pos="64000">
                  <a:sysClr val="window" lastClr="FFFFFF">
                    <a:lumMod val="85000"/>
                  </a:sysClr>
                </a:gs>
                <a:gs pos="76000">
                  <a:sysClr val="window" lastClr="FFFFFF"/>
                </a:gs>
                <a:gs pos="37000">
                  <a:sysClr val="window" lastClr="FFFFFF">
                    <a:lumMod val="85000"/>
                  </a:sysClr>
                </a:gs>
                <a:gs pos="22000">
                  <a:sysClr val="window" lastClr="FFFFFF"/>
                </a:gs>
                <a:gs pos="100000">
                  <a:sysClr val="window" lastClr="FFFFFF">
                    <a:lumMod val="65000"/>
                  </a:sysClr>
                </a:gs>
                <a:gs pos="3000">
                  <a:sysClr val="window" lastClr="FFFFFF">
                    <a:lumMod val="6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2" name="圆角矩形 141"/>
            <p:cNvSpPr/>
            <p:nvPr/>
          </p:nvSpPr>
          <p:spPr>
            <a:xfrm rot="-300000">
              <a:off x="3745777" y="5473848"/>
              <a:ext cx="1674823" cy="82848"/>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3" name="圆角矩形 142"/>
            <p:cNvSpPr/>
            <p:nvPr/>
          </p:nvSpPr>
          <p:spPr>
            <a:xfrm rot="-300000">
              <a:off x="3745777" y="5003011"/>
              <a:ext cx="1674823" cy="78828"/>
            </a:xfrm>
            <a:prstGeom prst="roundRect">
              <a:avLst>
                <a:gd name="adj" fmla="val 18590"/>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4" name="圆角矩形 143"/>
            <p:cNvSpPr/>
            <p:nvPr/>
          </p:nvSpPr>
          <p:spPr>
            <a:xfrm rot="-300000">
              <a:off x="3745777" y="5169689"/>
              <a:ext cx="1674823" cy="78828"/>
            </a:xfrm>
            <a:prstGeom prst="roundRect">
              <a:avLst>
                <a:gd name="adj" fmla="val 1062"/>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5" name="圆角矩形 144"/>
            <p:cNvSpPr/>
            <p:nvPr/>
          </p:nvSpPr>
          <p:spPr>
            <a:xfrm rot="-300000">
              <a:off x="3745777" y="5338507"/>
              <a:ext cx="1674823" cy="78828"/>
            </a:xfrm>
            <a:prstGeom prst="roundRect">
              <a:avLst>
                <a:gd name="adj" fmla="val 14265"/>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6" name="任意多边形 145"/>
            <p:cNvSpPr/>
            <p:nvPr/>
          </p:nvSpPr>
          <p:spPr>
            <a:xfrm>
              <a:off x="2628900" y="0"/>
              <a:ext cx="3924300" cy="4667248"/>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94000">
                  <a:sysClr val="window" lastClr="FFFFFF"/>
                </a:gs>
                <a:gs pos="84000">
                  <a:sysClr val="window" lastClr="FFFFFF"/>
                </a:gs>
                <a:gs pos="0">
                  <a:srgbClr val="DADADA">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7" name="圆角矩形 146"/>
            <p:cNvSpPr/>
            <p:nvPr/>
          </p:nvSpPr>
          <p:spPr>
            <a:xfrm>
              <a:off x="3710114" y="4705817"/>
              <a:ext cx="1788889" cy="32662"/>
            </a:xfrm>
            <a:prstGeom prst="roundRect">
              <a:avLst>
                <a:gd name="adj" fmla="val 50000"/>
              </a:avLst>
            </a:prstGeom>
            <a:gradFill>
              <a:gsLst>
                <a:gs pos="100000">
                  <a:sysClr val="window" lastClr="FFFFFF">
                    <a:lumMod val="50000"/>
                  </a:sysClr>
                </a:gs>
                <a:gs pos="51500">
                  <a:sysClr val="window" lastClr="FFFFFF">
                    <a:lumMod val="85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8" name="圆角矩形 147"/>
            <p:cNvSpPr/>
            <p:nvPr/>
          </p:nvSpPr>
          <p:spPr>
            <a:xfrm rot="-300000">
              <a:off x="3667323" y="4909975"/>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49" name="圆角矩形 148"/>
            <p:cNvSpPr/>
            <p:nvPr/>
          </p:nvSpPr>
          <p:spPr>
            <a:xfrm rot="-300000">
              <a:off x="3667323" y="5070121"/>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0" name="圆角矩形 149"/>
            <p:cNvSpPr/>
            <p:nvPr/>
          </p:nvSpPr>
          <p:spPr>
            <a:xfrm rot="-300000">
              <a:off x="3667323" y="5236799"/>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1" name="圆角矩形 150"/>
            <p:cNvSpPr/>
            <p:nvPr/>
          </p:nvSpPr>
          <p:spPr>
            <a:xfrm rot="-300000">
              <a:off x="3667323" y="5405617"/>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2" name="圆角矩形 151"/>
            <p:cNvSpPr/>
            <p:nvPr/>
          </p:nvSpPr>
          <p:spPr>
            <a:xfrm rot="-300000">
              <a:off x="3667323" y="5540958"/>
              <a:ext cx="1831730" cy="8284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3" name="圆角矩形 152"/>
            <p:cNvSpPr/>
            <p:nvPr/>
          </p:nvSpPr>
          <p:spPr>
            <a:xfrm>
              <a:off x="4009769" y="5933116"/>
              <a:ext cx="1178588" cy="35135"/>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54" name="圆角矩形 153"/>
            <p:cNvSpPr/>
            <p:nvPr/>
          </p:nvSpPr>
          <p:spPr>
            <a:xfrm>
              <a:off x="4201536" y="6135966"/>
              <a:ext cx="776005" cy="16227"/>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55" name="任意多边形 154"/>
          <p:cNvSpPr/>
          <p:nvPr/>
        </p:nvSpPr>
        <p:spPr>
          <a:xfrm>
            <a:off x="4021734" y="3743721"/>
            <a:ext cx="776636" cy="776355"/>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sp>
        <p:nvSpPr>
          <p:cNvPr id="156" name="任意多边形 155"/>
          <p:cNvSpPr/>
          <p:nvPr/>
        </p:nvSpPr>
        <p:spPr>
          <a:xfrm>
            <a:off x="4711914" y="3540552"/>
            <a:ext cx="580753" cy="580543"/>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grpSp>
        <p:nvGrpSpPr>
          <p:cNvPr id="157" name="组合 156"/>
          <p:cNvGrpSpPr/>
          <p:nvPr/>
        </p:nvGrpSpPr>
        <p:grpSpPr>
          <a:xfrm>
            <a:off x="3866581" y="2539245"/>
            <a:ext cx="1244303" cy="1243853"/>
            <a:chOff x="1325410" y="1372731"/>
            <a:chExt cx="1251559" cy="1251560"/>
          </a:xfrm>
          <a:solidFill>
            <a:srgbClr val="0070C0"/>
          </a:solidFill>
          <a:effectLst>
            <a:outerShdw blurRad="76200" dist="38100" dir="2700000" algn="tl" rotWithShape="0">
              <a:prstClr val="black">
                <a:alpha val="40000"/>
              </a:prstClr>
            </a:outerShdw>
          </a:effectLst>
        </p:grpSpPr>
        <p:sp>
          <p:nvSpPr>
            <p:cNvPr id="158" name="任意多边形 157"/>
            <p:cNvSpPr/>
            <p:nvPr/>
          </p:nvSpPr>
          <p:spPr>
            <a:xfrm>
              <a:off x="1325410"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sp>
          <p:nvSpPr>
            <p:cNvPr id="159" name="任意多边形 158"/>
            <p:cNvSpPr/>
            <p:nvPr/>
          </p:nvSpPr>
          <p:spPr>
            <a:xfrm rot="5400000">
              <a:off x="1951189" y="1372732"/>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sp>
          <p:nvSpPr>
            <p:cNvPr id="160" name="任意多边形 159"/>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sp>
          <p:nvSpPr>
            <p:cNvPr id="161" name="任意多边形 160"/>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70C0"/>
                </a:solidFill>
                <a:effectLst/>
                <a:uLnTx/>
                <a:uFillTx/>
                <a:latin typeface="Calibri"/>
                <a:ea typeface="宋体"/>
                <a:cs typeface="+mn-cs"/>
              </a:endParaRPr>
            </a:p>
          </p:txBody>
        </p:sp>
      </p:grpSp>
      <p:grpSp>
        <p:nvGrpSpPr>
          <p:cNvPr id="162" name="Group 4"/>
          <p:cNvGrpSpPr>
            <a:grpSpLocks noChangeAspect="1"/>
          </p:cNvGrpSpPr>
          <p:nvPr/>
        </p:nvGrpSpPr>
        <p:grpSpPr bwMode="auto">
          <a:xfrm>
            <a:off x="2609346" y="2754641"/>
            <a:ext cx="315481" cy="369574"/>
            <a:chOff x="1776" y="1776"/>
            <a:chExt cx="64" cy="75"/>
          </a:xfrm>
          <a:solidFill>
            <a:srgbClr val="0070C0"/>
          </a:solidFill>
        </p:grpSpPr>
        <p:sp>
          <p:nvSpPr>
            <p:cNvPr id="163"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4"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5"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6"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67" name="Group 18"/>
          <p:cNvGrpSpPr>
            <a:grpSpLocks noChangeAspect="1"/>
          </p:cNvGrpSpPr>
          <p:nvPr/>
        </p:nvGrpSpPr>
        <p:grpSpPr bwMode="auto">
          <a:xfrm>
            <a:off x="5666055" y="4626761"/>
            <a:ext cx="320398" cy="298443"/>
            <a:chOff x="3802" y="2858"/>
            <a:chExt cx="616" cy="574"/>
          </a:xfrm>
          <a:solidFill>
            <a:srgbClr val="00B0F0"/>
          </a:solidFill>
        </p:grpSpPr>
        <p:sp>
          <p:nvSpPr>
            <p:cNvPr id="16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6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73" name="Group 13"/>
          <p:cNvGrpSpPr>
            <a:grpSpLocks noChangeAspect="1"/>
          </p:cNvGrpSpPr>
          <p:nvPr/>
        </p:nvGrpSpPr>
        <p:grpSpPr bwMode="auto">
          <a:xfrm>
            <a:off x="6147026" y="2731291"/>
            <a:ext cx="384719" cy="391064"/>
            <a:chOff x="2426" y="2745"/>
            <a:chExt cx="593" cy="603"/>
          </a:xfrm>
          <a:solidFill>
            <a:srgbClr val="00B0F0"/>
          </a:solidFill>
        </p:grpSpPr>
        <p:sp>
          <p:nvSpPr>
            <p:cNvPr id="174" name="Freeform 14"/>
            <p:cNvSpPr>
              <a:spLocks/>
            </p:cNvSpPr>
            <p:nvPr/>
          </p:nvSpPr>
          <p:spPr bwMode="auto">
            <a:xfrm>
              <a:off x="2442" y="2772"/>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5" name="Freeform 15"/>
            <p:cNvSpPr>
              <a:spLocks noEditPoints="1"/>
            </p:cNvSpPr>
            <p:nvPr/>
          </p:nvSpPr>
          <p:spPr bwMode="auto">
            <a:xfrm>
              <a:off x="2426" y="2745"/>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76" name="组合 175"/>
          <p:cNvGrpSpPr/>
          <p:nvPr/>
        </p:nvGrpSpPr>
        <p:grpSpPr>
          <a:xfrm>
            <a:off x="3117244" y="4565613"/>
            <a:ext cx="330607" cy="359647"/>
            <a:chOff x="4873626" y="1965325"/>
            <a:chExt cx="269876" cy="293688"/>
          </a:xfrm>
          <a:solidFill>
            <a:srgbClr val="0070C0"/>
          </a:solidFill>
        </p:grpSpPr>
        <p:sp>
          <p:nvSpPr>
            <p:cNvPr id="177"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8"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79"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80"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81" name="组合 180"/>
          <p:cNvGrpSpPr/>
          <p:nvPr/>
        </p:nvGrpSpPr>
        <p:grpSpPr>
          <a:xfrm>
            <a:off x="3007134" y="1735937"/>
            <a:ext cx="3156413" cy="957155"/>
            <a:chOff x="4008990" y="647463"/>
            <a:chExt cx="4208002" cy="1276503"/>
          </a:xfrm>
        </p:grpSpPr>
        <p:sp>
          <p:nvSpPr>
            <p:cNvPr id="182" name="椭圆 181"/>
            <p:cNvSpPr/>
            <p:nvPr/>
          </p:nvSpPr>
          <p:spPr>
            <a:xfrm>
              <a:off x="4008990" y="1878246"/>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3" name="椭圆 182"/>
            <p:cNvSpPr/>
            <p:nvPr/>
          </p:nvSpPr>
          <p:spPr>
            <a:xfrm>
              <a:off x="4084936" y="1749828"/>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4" name="椭圆 183"/>
            <p:cNvSpPr/>
            <p:nvPr/>
          </p:nvSpPr>
          <p:spPr>
            <a:xfrm>
              <a:off x="4168796" y="1626432"/>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5" name="椭圆 184"/>
            <p:cNvSpPr/>
            <p:nvPr/>
          </p:nvSpPr>
          <p:spPr>
            <a:xfrm>
              <a:off x="4260239" y="1508545"/>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6" name="椭圆 185"/>
            <p:cNvSpPr/>
            <p:nvPr/>
          </p:nvSpPr>
          <p:spPr>
            <a:xfrm>
              <a:off x="4358903" y="1396632"/>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7" name="椭圆 186"/>
            <p:cNvSpPr/>
            <p:nvPr/>
          </p:nvSpPr>
          <p:spPr>
            <a:xfrm>
              <a:off x="4464400" y="1291136"/>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8" name="椭圆 187"/>
            <p:cNvSpPr/>
            <p:nvPr/>
          </p:nvSpPr>
          <p:spPr>
            <a:xfrm>
              <a:off x="4576313" y="1192471"/>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89" name="椭圆 188"/>
            <p:cNvSpPr/>
            <p:nvPr/>
          </p:nvSpPr>
          <p:spPr>
            <a:xfrm>
              <a:off x="4694200" y="110102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0" name="椭圆 189"/>
            <p:cNvSpPr/>
            <p:nvPr/>
          </p:nvSpPr>
          <p:spPr>
            <a:xfrm>
              <a:off x="4817596" y="101716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1" name="椭圆 190"/>
            <p:cNvSpPr/>
            <p:nvPr/>
          </p:nvSpPr>
          <p:spPr>
            <a:xfrm>
              <a:off x="4946014" y="941222"/>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2" name="椭圆 191"/>
            <p:cNvSpPr/>
            <p:nvPr/>
          </p:nvSpPr>
          <p:spPr>
            <a:xfrm>
              <a:off x="5078947" y="87348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3" name="椭圆 192"/>
            <p:cNvSpPr/>
            <p:nvPr/>
          </p:nvSpPr>
          <p:spPr>
            <a:xfrm>
              <a:off x="5215872" y="814237"/>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4" name="椭圆 193"/>
            <p:cNvSpPr/>
            <p:nvPr/>
          </p:nvSpPr>
          <p:spPr>
            <a:xfrm>
              <a:off x="5356246" y="76369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5" name="椭圆 194"/>
            <p:cNvSpPr/>
            <p:nvPr/>
          </p:nvSpPr>
          <p:spPr>
            <a:xfrm>
              <a:off x="5499517" y="722075"/>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6" name="椭圆 195"/>
            <p:cNvSpPr/>
            <p:nvPr/>
          </p:nvSpPr>
          <p:spPr>
            <a:xfrm>
              <a:off x="5645119" y="68952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7" name="椭圆 196"/>
            <p:cNvSpPr/>
            <p:nvPr/>
          </p:nvSpPr>
          <p:spPr>
            <a:xfrm>
              <a:off x="5792477" y="666190"/>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8" name="椭圆 197"/>
            <p:cNvSpPr/>
            <p:nvPr/>
          </p:nvSpPr>
          <p:spPr>
            <a:xfrm>
              <a:off x="5941009" y="65214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99" name="椭圆 198"/>
            <p:cNvSpPr/>
            <p:nvPr/>
          </p:nvSpPr>
          <p:spPr>
            <a:xfrm>
              <a:off x="6090131" y="647463"/>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0" name="椭圆 199"/>
            <p:cNvSpPr/>
            <p:nvPr/>
          </p:nvSpPr>
          <p:spPr>
            <a:xfrm>
              <a:off x="6239252" y="65214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1" name="椭圆 200"/>
            <p:cNvSpPr/>
            <p:nvPr/>
          </p:nvSpPr>
          <p:spPr>
            <a:xfrm>
              <a:off x="6387785" y="666190"/>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2" name="椭圆 201"/>
            <p:cNvSpPr/>
            <p:nvPr/>
          </p:nvSpPr>
          <p:spPr>
            <a:xfrm>
              <a:off x="6535143" y="68952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3" name="椭圆 202"/>
            <p:cNvSpPr/>
            <p:nvPr/>
          </p:nvSpPr>
          <p:spPr>
            <a:xfrm>
              <a:off x="6680744" y="722075"/>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4" name="椭圆 203"/>
            <p:cNvSpPr/>
            <p:nvPr/>
          </p:nvSpPr>
          <p:spPr>
            <a:xfrm>
              <a:off x="6824015" y="76369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5" name="椭圆 204"/>
            <p:cNvSpPr/>
            <p:nvPr/>
          </p:nvSpPr>
          <p:spPr>
            <a:xfrm>
              <a:off x="6964390" y="814237"/>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6" name="椭圆 205"/>
            <p:cNvSpPr/>
            <p:nvPr/>
          </p:nvSpPr>
          <p:spPr>
            <a:xfrm>
              <a:off x="7101314" y="87348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7" name="椭圆 206"/>
            <p:cNvSpPr/>
            <p:nvPr/>
          </p:nvSpPr>
          <p:spPr>
            <a:xfrm>
              <a:off x="7234248" y="941222"/>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8" name="椭圆 207"/>
            <p:cNvSpPr/>
            <p:nvPr/>
          </p:nvSpPr>
          <p:spPr>
            <a:xfrm>
              <a:off x="7362665" y="101716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09" name="椭圆 208"/>
            <p:cNvSpPr/>
            <p:nvPr/>
          </p:nvSpPr>
          <p:spPr>
            <a:xfrm>
              <a:off x="7486062" y="110102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0" name="椭圆 209"/>
            <p:cNvSpPr/>
            <p:nvPr/>
          </p:nvSpPr>
          <p:spPr>
            <a:xfrm>
              <a:off x="7603949" y="1192471"/>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1" name="椭圆 210"/>
            <p:cNvSpPr/>
            <p:nvPr/>
          </p:nvSpPr>
          <p:spPr>
            <a:xfrm>
              <a:off x="7715862" y="1291135"/>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2" name="椭圆 211"/>
            <p:cNvSpPr/>
            <p:nvPr/>
          </p:nvSpPr>
          <p:spPr>
            <a:xfrm>
              <a:off x="7821358" y="1396632"/>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3" name="椭圆 212"/>
            <p:cNvSpPr/>
            <p:nvPr/>
          </p:nvSpPr>
          <p:spPr>
            <a:xfrm>
              <a:off x="7920023" y="1508545"/>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4" name="椭圆 213"/>
            <p:cNvSpPr/>
            <p:nvPr/>
          </p:nvSpPr>
          <p:spPr>
            <a:xfrm>
              <a:off x="8011465" y="1626432"/>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5" name="椭圆 214"/>
            <p:cNvSpPr/>
            <p:nvPr/>
          </p:nvSpPr>
          <p:spPr>
            <a:xfrm>
              <a:off x="8095325" y="1749828"/>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6" name="椭圆 215"/>
            <p:cNvSpPr/>
            <p:nvPr/>
          </p:nvSpPr>
          <p:spPr>
            <a:xfrm>
              <a:off x="8171272" y="1878246"/>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217" name="组合 216"/>
          <p:cNvGrpSpPr/>
          <p:nvPr/>
        </p:nvGrpSpPr>
        <p:grpSpPr>
          <a:xfrm>
            <a:off x="6072285" y="3850381"/>
            <a:ext cx="280057" cy="654781"/>
            <a:chOff x="8095325" y="3467375"/>
            <a:chExt cx="373360" cy="873243"/>
          </a:xfrm>
        </p:grpSpPr>
        <p:sp>
          <p:nvSpPr>
            <p:cNvPr id="218" name="椭圆 217"/>
            <p:cNvSpPr/>
            <p:nvPr/>
          </p:nvSpPr>
          <p:spPr>
            <a:xfrm>
              <a:off x="8422965" y="3467375"/>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19" name="椭圆 218"/>
            <p:cNvSpPr/>
            <p:nvPr/>
          </p:nvSpPr>
          <p:spPr>
            <a:xfrm>
              <a:off x="8390419" y="3612977"/>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20" name="椭圆 219"/>
            <p:cNvSpPr/>
            <p:nvPr/>
          </p:nvSpPr>
          <p:spPr>
            <a:xfrm>
              <a:off x="8348795" y="3756248"/>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21" name="椭圆 220"/>
            <p:cNvSpPr/>
            <p:nvPr/>
          </p:nvSpPr>
          <p:spPr>
            <a:xfrm>
              <a:off x="8298257" y="3896622"/>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22" name="椭圆 221"/>
            <p:cNvSpPr/>
            <p:nvPr/>
          </p:nvSpPr>
          <p:spPr>
            <a:xfrm>
              <a:off x="8239005" y="4033546"/>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23" name="椭圆 222"/>
            <p:cNvSpPr/>
            <p:nvPr/>
          </p:nvSpPr>
          <p:spPr>
            <a:xfrm>
              <a:off x="8171272" y="4166479"/>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24" name="椭圆 223"/>
            <p:cNvSpPr/>
            <p:nvPr/>
          </p:nvSpPr>
          <p:spPr>
            <a:xfrm>
              <a:off x="8095325" y="4294898"/>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225" name="组合 224"/>
          <p:cNvGrpSpPr/>
          <p:nvPr/>
        </p:nvGrpSpPr>
        <p:grpSpPr>
          <a:xfrm>
            <a:off x="2800833" y="3739888"/>
            <a:ext cx="297563" cy="765273"/>
            <a:chOff x="3733958" y="3320018"/>
            <a:chExt cx="396698" cy="1020600"/>
          </a:xfrm>
        </p:grpSpPr>
        <p:sp>
          <p:nvSpPr>
            <p:cNvPr id="226" name="椭圆 225"/>
            <p:cNvSpPr/>
            <p:nvPr/>
          </p:nvSpPr>
          <p:spPr>
            <a:xfrm>
              <a:off x="4084936" y="4294898"/>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27" name="椭圆 226"/>
            <p:cNvSpPr/>
            <p:nvPr/>
          </p:nvSpPr>
          <p:spPr>
            <a:xfrm>
              <a:off x="4008991" y="4166480"/>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28" name="椭圆 227"/>
            <p:cNvSpPr/>
            <p:nvPr/>
          </p:nvSpPr>
          <p:spPr>
            <a:xfrm>
              <a:off x="3941257" y="4033547"/>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29" name="椭圆 228"/>
            <p:cNvSpPr/>
            <p:nvPr/>
          </p:nvSpPr>
          <p:spPr>
            <a:xfrm>
              <a:off x="3882005" y="3896622"/>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30" name="椭圆 229"/>
            <p:cNvSpPr/>
            <p:nvPr/>
          </p:nvSpPr>
          <p:spPr>
            <a:xfrm>
              <a:off x="3831467" y="3756248"/>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31" name="椭圆 230"/>
            <p:cNvSpPr/>
            <p:nvPr/>
          </p:nvSpPr>
          <p:spPr>
            <a:xfrm>
              <a:off x="3789843" y="3612978"/>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32" name="椭圆 231"/>
            <p:cNvSpPr/>
            <p:nvPr/>
          </p:nvSpPr>
          <p:spPr>
            <a:xfrm>
              <a:off x="3757297" y="3467376"/>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33" name="椭圆 232"/>
            <p:cNvSpPr/>
            <p:nvPr/>
          </p:nvSpPr>
          <p:spPr>
            <a:xfrm>
              <a:off x="3733958" y="3320018"/>
              <a:ext cx="45720" cy="45720"/>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234" name="组合 233"/>
          <p:cNvGrpSpPr/>
          <p:nvPr/>
        </p:nvGrpSpPr>
        <p:grpSpPr>
          <a:xfrm>
            <a:off x="6077257" y="3122598"/>
            <a:ext cx="2491707" cy="1057927"/>
            <a:chOff x="8101954" y="2496774"/>
            <a:chExt cx="3321844" cy="1410896"/>
          </a:xfrm>
        </p:grpSpPr>
        <p:sp>
          <p:nvSpPr>
            <p:cNvPr id="235" name="文本框 112"/>
            <p:cNvSpPr txBox="1"/>
            <p:nvPr/>
          </p:nvSpPr>
          <p:spPr>
            <a:xfrm>
              <a:off x="8101954" y="2496774"/>
              <a:ext cx="1923123" cy="430986"/>
            </a:xfrm>
            <a:prstGeom prst="rect">
              <a:avLst/>
            </a:prstGeom>
            <a:noFill/>
          </p:spPr>
          <p:txBody>
            <a:bodyPr wrap="square" rtlCol="0">
              <a:spAutoFit/>
            </a:bodyPr>
            <a:lstStyle/>
            <a:p>
              <a:r>
                <a:rPr lang="zh-CN" altLang="en-US" sz="1500" dirty="0">
                  <a:solidFill>
                    <a:srgbClr val="00B0F0"/>
                  </a:solidFill>
                  <a:latin typeface="微软雅黑" panose="020B0503020204020204" pitchFamily="34" charset="-122"/>
                  <a:ea typeface="微软雅黑" panose="020B0503020204020204" pitchFamily="34" charset="-122"/>
                </a:rPr>
                <a:t>在此添加标题</a:t>
              </a:r>
            </a:p>
          </p:txBody>
        </p:sp>
        <p:sp>
          <p:nvSpPr>
            <p:cNvPr id="236" name="文本框 129"/>
            <p:cNvSpPr txBox="1"/>
            <p:nvPr/>
          </p:nvSpPr>
          <p:spPr>
            <a:xfrm>
              <a:off x="8144984" y="2860988"/>
              <a:ext cx="3278814" cy="1046682"/>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237" name="组合 236"/>
          <p:cNvGrpSpPr/>
          <p:nvPr/>
        </p:nvGrpSpPr>
        <p:grpSpPr>
          <a:xfrm>
            <a:off x="737075" y="3115660"/>
            <a:ext cx="2530910" cy="1005430"/>
            <a:chOff x="982638" y="2487521"/>
            <a:chExt cx="3374108" cy="1340885"/>
          </a:xfrm>
        </p:grpSpPr>
        <p:sp>
          <p:nvSpPr>
            <p:cNvPr id="238" name="文本框 102"/>
            <p:cNvSpPr txBox="1"/>
            <p:nvPr/>
          </p:nvSpPr>
          <p:spPr>
            <a:xfrm>
              <a:off x="2433623" y="2487521"/>
              <a:ext cx="1923123" cy="430987"/>
            </a:xfrm>
            <a:prstGeom prst="rect">
              <a:avLst/>
            </a:prstGeom>
            <a:noFill/>
          </p:spPr>
          <p:txBody>
            <a:bodyPr wrap="square" rtlCol="0">
              <a:spAutoFit/>
            </a:bodyPr>
            <a:lstStyle/>
            <a:p>
              <a:r>
                <a:rPr lang="zh-CN" altLang="en-US" sz="1500" dirty="0">
                  <a:solidFill>
                    <a:srgbClr val="0070C0"/>
                  </a:solidFill>
                  <a:latin typeface="微软雅黑" panose="020B0503020204020204" pitchFamily="34" charset="-122"/>
                  <a:ea typeface="微软雅黑" panose="020B0503020204020204" pitchFamily="34" charset="-122"/>
                </a:rPr>
                <a:t>在此添加标题</a:t>
              </a:r>
            </a:p>
          </p:txBody>
        </p:sp>
        <p:sp>
          <p:nvSpPr>
            <p:cNvPr id="239" name="文本框 129"/>
            <p:cNvSpPr txBox="1"/>
            <p:nvPr/>
          </p:nvSpPr>
          <p:spPr>
            <a:xfrm>
              <a:off x="982638" y="2781723"/>
              <a:ext cx="3278814" cy="1046683"/>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240" name="组合 239"/>
          <p:cNvGrpSpPr/>
          <p:nvPr/>
        </p:nvGrpSpPr>
        <p:grpSpPr>
          <a:xfrm>
            <a:off x="1750825" y="4925260"/>
            <a:ext cx="2079513" cy="1096028"/>
            <a:chOff x="2334129" y="4900880"/>
            <a:chExt cx="2772323" cy="1461709"/>
          </a:xfrm>
        </p:grpSpPr>
        <p:sp>
          <p:nvSpPr>
            <p:cNvPr id="241" name="文本框 106"/>
            <p:cNvSpPr txBox="1"/>
            <p:nvPr/>
          </p:nvSpPr>
          <p:spPr>
            <a:xfrm>
              <a:off x="3183329" y="4900880"/>
              <a:ext cx="1923123" cy="430987"/>
            </a:xfrm>
            <a:prstGeom prst="rect">
              <a:avLst/>
            </a:prstGeom>
            <a:noFill/>
          </p:spPr>
          <p:txBody>
            <a:bodyPr wrap="square" rtlCol="0">
              <a:spAutoFit/>
            </a:bodyPr>
            <a:lstStyle/>
            <a:p>
              <a:r>
                <a:rPr lang="zh-CN" altLang="en-US" sz="1500" dirty="0">
                  <a:solidFill>
                    <a:srgbClr val="0070C0"/>
                  </a:solidFill>
                  <a:latin typeface="微软雅黑" panose="020B0503020204020204" pitchFamily="34" charset="-122"/>
                  <a:ea typeface="微软雅黑" panose="020B0503020204020204" pitchFamily="34" charset="-122"/>
                </a:rPr>
                <a:t>在此添加标题</a:t>
              </a:r>
            </a:p>
          </p:txBody>
        </p:sp>
        <p:sp>
          <p:nvSpPr>
            <p:cNvPr id="242" name="文本框 129"/>
            <p:cNvSpPr txBox="1"/>
            <p:nvPr/>
          </p:nvSpPr>
          <p:spPr>
            <a:xfrm>
              <a:off x="2334129" y="5315906"/>
              <a:ext cx="2538813" cy="1046683"/>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243" name="组合 242"/>
          <p:cNvGrpSpPr/>
          <p:nvPr/>
        </p:nvGrpSpPr>
        <p:grpSpPr>
          <a:xfrm>
            <a:off x="5569403" y="4936448"/>
            <a:ext cx="1933203" cy="1074418"/>
            <a:chOff x="7424904" y="4915796"/>
            <a:chExt cx="2577268" cy="1432889"/>
          </a:xfrm>
        </p:grpSpPr>
        <p:sp>
          <p:nvSpPr>
            <p:cNvPr id="244" name="文本框 109"/>
            <p:cNvSpPr txBox="1"/>
            <p:nvPr/>
          </p:nvSpPr>
          <p:spPr>
            <a:xfrm>
              <a:off x="7424904" y="4915796"/>
              <a:ext cx="1923123" cy="430987"/>
            </a:xfrm>
            <a:prstGeom prst="rect">
              <a:avLst/>
            </a:prstGeom>
            <a:noFill/>
          </p:spPr>
          <p:txBody>
            <a:bodyPr wrap="square" rtlCol="0">
              <a:spAutoFit/>
            </a:bodyPr>
            <a:lstStyle/>
            <a:p>
              <a:r>
                <a:rPr lang="zh-CN" altLang="en-US" sz="1500" dirty="0">
                  <a:solidFill>
                    <a:srgbClr val="00B0F0"/>
                  </a:solidFill>
                  <a:latin typeface="微软雅黑" panose="020B0503020204020204" pitchFamily="34" charset="-122"/>
                  <a:ea typeface="微软雅黑" panose="020B0503020204020204" pitchFamily="34" charset="-122"/>
                </a:rPr>
                <a:t>在此添加标题</a:t>
              </a:r>
            </a:p>
          </p:txBody>
        </p:sp>
        <p:sp>
          <p:nvSpPr>
            <p:cNvPr id="245" name="文本框 129"/>
            <p:cNvSpPr txBox="1"/>
            <p:nvPr/>
          </p:nvSpPr>
          <p:spPr>
            <a:xfrm>
              <a:off x="7463358" y="5302002"/>
              <a:ext cx="2538814" cy="1046683"/>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48528502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wipe(left)">
                                          <p:cBhvr>
                                            <p:cTn id="7" dur="500"/>
                                            <p:tgtEl>
                                              <p:spTgt spid="12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2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124"/>
                                            </p:tgtEl>
                                            <p:attrNameLst>
                                              <p:attrName>style.visibility</p:attrName>
                                            </p:attrNameLst>
                                          </p:cBhvr>
                                          <p:to>
                                            <p:strVal val="visible"/>
                                          </p:to>
                                        </p:set>
                                        <p:anim calcmode="lin" valueType="num" p14:bounceEnd="50000">
                                          <p:cBhvr additive="base">
                                            <p:cTn id="14" dur="500" fill="hold"/>
                                            <p:tgtEl>
                                              <p:spTgt spid="12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12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31"/>
                                            </p:tgtEl>
                                            <p:attrNameLst>
                                              <p:attrName>style.visibility</p:attrName>
                                            </p:attrNameLst>
                                          </p:cBhvr>
                                          <p:to>
                                            <p:strVal val="visible"/>
                                          </p:to>
                                        </p:set>
                                        <p:animEffect transition="in" filter="barn(outVertical)">
                                          <p:cBhvr>
                                            <p:cTn id="19" dur="700"/>
                                            <p:tgtEl>
                                              <p:spTgt spid="13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2"/>
                                            </p:tgtEl>
                                            <p:attrNameLst>
                                              <p:attrName>style.visibility</p:attrName>
                                            </p:attrNameLst>
                                          </p:cBhvr>
                                          <p:to>
                                            <p:strVal val="visible"/>
                                          </p:to>
                                        </p:set>
                                        <p:animEffect transition="in" filter="fade">
                                          <p:cBhvr>
                                            <p:cTn id="23" dur="500"/>
                                            <p:tgtEl>
                                              <p:spTgt spid="132"/>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138"/>
                                            </p:tgtEl>
                                            <p:attrNameLst>
                                              <p:attrName>style.visibility</p:attrName>
                                            </p:attrNameLst>
                                          </p:cBhvr>
                                          <p:to>
                                            <p:strVal val="visible"/>
                                          </p:to>
                                        </p:set>
                                        <p:animEffect transition="in" filter="fade">
                                          <p:cBhvr>
                                            <p:cTn id="27" dur="1000"/>
                                            <p:tgtEl>
                                              <p:spTgt spid="138"/>
                                            </p:tgtEl>
                                          </p:cBhvr>
                                        </p:animEffect>
                                        <p:anim calcmode="lin" valueType="num">
                                          <p:cBhvr>
                                            <p:cTn id="28" dur="1000" fill="hold"/>
                                            <p:tgtEl>
                                              <p:spTgt spid="138"/>
                                            </p:tgtEl>
                                            <p:attrNameLst>
                                              <p:attrName>ppt_x</p:attrName>
                                            </p:attrNameLst>
                                          </p:cBhvr>
                                          <p:tavLst>
                                            <p:tav tm="0">
                                              <p:val>
                                                <p:strVal val="#ppt_x"/>
                                              </p:val>
                                            </p:tav>
                                            <p:tav tm="100000">
                                              <p:val>
                                                <p:strVal val="#ppt_x"/>
                                              </p:val>
                                            </p:tav>
                                          </p:tavLst>
                                        </p:anim>
                                        <p:anim calcmode="lin" valueType="num">
                                          <p:cBhvr>
                                            <p:cTn id="29" dur="1000" fill="hold"/>
                                            <p:tgtEl>
                                              <p:spTgt spid="138"/>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31" presetClass="entr" presetSubtype="0" fill="hold" nodeType="afterEffect">
                                      <p:stCondLst>
                                        <p:cond delay="0"/>
                                      </p:stCondLst>
                                      <p:childTnLst>
                                        <p:set>
                                          <p:cBhvr>
                                            <p:cTn id="32" dur="1" fill="hold">
                                              <p:stCondLst>
                                                <p:cond delay="0"/>
                                              </p:stCondLst>
                                            </p:cTn>
                                            <p:tgtEl>
                                              <p:spTgt spid="157"/>
                                            </p:tgtEl>
                                            <p:attrNameLst>
                                              <p:attrName>style.visibility</p:attrName>
                                            </p:attrNameLst>
                                          </p:cBhvr>
                                          <p:to>
                                            <p:strVal val="visible"/>
                                          </p:to>
                                        </p:set>
                                        <p:anim calcmode="lin" valueType="num">
                                          <p:cBhvr>
                                            <p:cTn id="33" dur="1000" fill="hold"/>
                                            <p:tgtEl>
                                              <p:spTgt spid="157"/>
                                            </p:tgtEl>
                                            <p:attrNameLst>
                                              <p:attrName>ppt_w</p:attrName>
                                            </p:attrNameLst>
                                          </p:cBhvr>
                                          <p:tavLst>
                                            <p:tav tm="0">
                                              <p:val>
                                                <p:fltVal val="0"/>
                                              </p:val>
                                            </p:tav>
                                            <p:tav tm="100000">
                                              <p:val>
                                                <p:strVal val="#ppt_w"/>
                                              </p:val>
                                            </p:tav>
                                          </p:tavLst>
                                        </p:anim>
                                        <p:anim calcmode="lin" valueType="num">
                                          <p:cBhvr>
                                            <p:cTn id="34" dur="1000" fill="hold"/>
                                            <p:tgtEl>
                                              <p:spTgt spid="157"/>
                                            </p:tgtEl>
                                            <p:attrNameLst>
                                              <p:attrName>ppt_h</p:attrName>
                                            </p:attrNameLst>
                                          </p:cBhvr>
                                          <p:tavLst>
                                            <p:tav tm="0">
                                              <p:val>
                                                <p:fltVal val="0"/>
                                              </p:val>
                                            </p:tav>
                                            <p:tav tm="100000">
                                              <p:val>
                                                <p:strVal val="#ppt_h"/>
                                              </p:val>
                                            </p:tav>
                                          </p:tavLst>
                                        </p:anim>
                                        <p:anim calcmode="lin" valueType="num">
                                          <p:cBhvr>
                                            <p:cTn id="35" dur="1000" fill="hold"/>
                                            <p:tgtEl>
                                              <p:spTgt spid="157"/>
                                            </p:tgtEl>
                                            <p:attrNameLst>
                                              <p:attrName>style.rotation</p:attrName>
                                            </p:attrNameLst>
                                          </p:cBhvr>
                                          <p:tavLst>
                                            <p:tav tm="0">
                                              <p:val>
                                                <p:fltVal val="90"/>
                                              </p:val>
                                            </p:tav>
                                            <p:tav tm="100000">
                                              <p:val>
                                                <p:fltVal val="0"/>
                                              </p:val>
                                            </p:tav>
                                          </p:tavLst>
                                        </p:anim>
                                        <p:animEffect transition="in" filter="fade">
                                          <p:cBhvr>
                                            <p:cTn id="36" dur="1000"/>
                                            <p:tgtEl>
                                              <p:spTgt spid="157"/>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155"/>
                                            </p:tgtEl>
                                            <p:attrNameLst>
                                              <p:attrName>style.visibility</p:attrName>
                                            </p:attrNameLst>
                                          </p:cBhvr>
                                          <p:to>
                                            <p:strVal val="visible"/>
                                          </p:to>
                                        </p:set>
                                        <p:anim calcmode="lin" valueType="num">
                                          <p:cBhvr>
                                            <p:cTn id="39" dur="1000" fill="hold"/>
                                            <p:tgtEl>
                                              <p:spTgt spid="155"/>
                                            </p:tgtEl>
                                            <p:attrNameLst>
                                              <p:attrName>ppt_w</p:attrName>
                                            </p:attrNameLst>
                                          </p:cBhvr>
                                          <p:tavLst>
                                            <p:tav tm="0">
                                              <p:val>
                                                <p:fltVal val="0"/>
                                              </p:val>
                                            </p:tav>
                                            <p:tav tm="100000">
                                              <p:val>
                                                <p:strVal val="#ppt_w"/>
                                              </p:val>
                                            </p:tav>
                                          </p:tavLst>
                                        </p:anim>
                                        <p:anim calcmode="lin" valueType="num">
                                          <p:cBhvr>
                                            <p:cTn id="40" dur="1000" fill="hold"/>
                                            <p:tgtEl>
                                              <p:spTgt spid="155"/>
                                            </p:tgtEl>
                                            <p:attrNameLst>
                                              <p:attrName>ppt_h</p:attrName>
                                            </p:attrNameLst>
                                          </p:cBhvr>
                                          <p:tavLst>
                                            <p:tav tm="0">
                                              <p:val>
                                                <p:fltVal val="0"/>
                                              </p:val>
                                            </p:tav>
                                            <p:tav tm="100000">
                                              <p:val>
                                                <p:strVal val="#ppt_h"/>
                                              </p:val>
                                            </p:tav>
                                          </p:tavLst>
                                        </p:anim>
                                        <p:anim calcmode="lin" valueType="num">
                                          <p:cBhvr>
                                            <p:cTn id="41" dur="1000" fill="hold"/>
                                            <p:tgtEl>
                                              <p:spTgt spid="155"/>
                                            </p:tgtEl>
                                            <p:attrNameLst>
                                              <p:attrName>style.rotation</p:attrName>
                                            </p:attrNameLst>
                                          </p:cBhvr>
                                          <p:tavLst>
                                            <p:tav tm="0">
                                              <p:val>
                                                <p:fltVal val="90"/>
                                              </p:val>
                                            </p:tav>
                                            <p:tav tm="100000">
                                              <p:val>
                                                <p:fltVal val="0"/>
                                              </p:val>
                                            </p:tav>
                                          </p:tavLst>
                                        </p:anim>
                                        <p:animEffect transition="in" filter="fade">
                                          <p:cBhvr>
                                            <p:cTn id="42" dur="1000"/>
                                            <p:tgtEl>
                                              <p:spTgt spid="155"/>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156"/>
                                            </p:tgtEl>
                                            <p:attrNameLst>
                                              <p:attrName>style.visibility</p:attrName>
                                            </p:attrNameLst>
                                          </p:cBhvr>
                                          <p:to>
                                            <p:strVal val="visible"/>
                                          </p:to>
                                        </p:set>
                                        <p:anim calcmode="lin" valueType="num">
                                          <p:cBhvr>
                                            <p:cTn id="45" dur="1000" fill="hold"/>
                                            <p:tgtEl>
                                              <p:spTgt spid="156"/>
                                            </p:tgtEl>
                                            <p:attrNameLst>
                                              <p:attrName>ppt_w</p:attrName>
                                            </p:attrNameLst>
                                          </p:cBhvr>
                                          <p:tavLst>
                                            <p:tav tm="0">
                                              <p:val>
                                                <p:fltVal val="0"/>
                                              </p:val>
                                            </p:tav>
                                            <p:tav tm="100000">
                                              <p:val>
                                                <p:strVal val="#ppt_w"/>
                                              </p:val>
                                            </p:tav>
                                          </p:tavLst>
                                        </p:anim>
                                        <p:anim calcmode="lin" valueType="num">
                                          <p:cBhvr>
                                            <p:cTn id="46" dur="1000" fill="hold"/>
                                            <p:tgtEl>
                                              <p:spTgt spid="156"/>
                                            </p:tgtEl>
                                            <p:attrNameLst>
                                              <p:attrName>ppt_h</p:attrName>
                                            </p:attrNameLst>
                                          </p:cBhvr>
                                          <p:tavLst>
                                            <p:tav tm="0">
                                              <p:val>
                                                <p:fltVal val="0"/>
                                              </p:val>
                                            </p:tav>
                                            <p:tav tm="100000">
                                              <p:val>
                                                <p:strVal val="#ppt_h"/>
                                              </p:val>
                                            </p:tav>
                                          </p:tavLst>
                                        </p:anim>
                                        <p:anim calcmode="lin" valueType="num">
                                          <p:cBhvr>
                                            <p:cTn id="47" dur="1000" fill="hold"/>
                                            <p:tgtEl>
                                              <p:spTgt spid="156"/>
                                            </p:tgtEl>
                                            <p:attrNameLst>
                                              <p:attrName>style.rotation</p:attrName>
                                            </p:attrNameLst>
                                          </p:cBhvr>
                                          <p:tavLst>
                                            <p:tav tm="0">
                                              <p:val>
                                                <p:fltVal val="90"/>
                                              </p:val>
                                            </p:tav>
                                            <p:tav tm="100000">
                                              <p:val>
                                                <p:fltVal val="0"/>
                                              </p:val>
                                            </p:tav>
                                          </p:tavLst>
                                        </p:anim>
                                        <p:animEffect transition="in" filter="fade">
                                          <p:cBhvr>
                                            <p:cTn id="48" dur="1000"/>
                                            <p:tgtEl>
                                              <p:spTgt spid="156"/>
                                            </p:tgtEl>
                                          </p:cBhvr>
                                        </p:animEffect>
                                      </p:childTnLst>
                                    </p:cTn>
                                  </p:par>
                                </p:childTnLst>
                              </p:cTn>
                            </p:par>
                            <p:par>
                              <p:cTn id="49" fill="hold">
                                <p:stCondLst>
                                  <p:cond delay="4500"/>
                                </p:stCondLst>
                                <p:childTnLst>
                                  <p:par>
                                    <p:cTn id="50" presetID="8" presetClass="emph" presetSubtype="0" autoRev="1" fill="hold" nodeType="afterEffect">
                                      <p:stCondLst>
                                        <p:cond delay="0"/>
                                      </p:stCondLst>
                                      <p:childTnLst>
                                        <p:animRot by="-21600000">
                                          <p:cBhvr>
                                            <p:cTn id="51" dur="750" fill="hold"/>
                                            <p:tgtEl>
                                              <p:spTgt spid="157"/>
                                            </p:tgtEl>
                                            <p:attrNameLst>
                                              <p:attrName>r</p:attrName>
                                            </p:attrNameLst>
                                          </p:cBhvr>
                                        </p:animRot>
                                      </p:childTnLst>
                                    </p:cTn>
                                  </p:par>
                                  <p:par>
                                    <p:cTn id="52" presetID="8" presetClass="emph" presetSubtype="0" autoRev="1" fill="hold" grpId="1" nodeType="withEffect">
                                      <p:stCondLst>
                                        <p:cond delay="0"/>
                                      </p:stCondLst>
                                      <p:childTnLst>
                                        <p:animRot by="-21600000">
                                          <p:cBhvr>
                                            <p:cTn id="53" dur="750" fill="hold"/>
                                            <p:tgtEl>
                                              <p:spTgt spid="155"/>
                                            </p:tgtEl>
                                            <p:attrNameLst>
                                              <p:attrName>r</p:attrName>
                                            </p:attrNameLst>
                                          </p:cBhvr>
                                        </p:animRot>
                                      </p:childTnLst>
                                    </p:cTn>
                                  </p:par>
                                  <p:par>
                                    <p:cTn id="54" presetID="8" presetClass="emph" presetSubtype="0" autoRev="1" fill="hold" grpId="1" nodeType="withEffect">
                                      <p:stCondLst>
                                        <p:cond delay="0"/>
                                      </p:stCondLst>
                                      <p:childTnLst>
                                        <p:animRot by="-21600000">
                                          <p:cBhvr>
                                            <p:cTn id="55" dur="750" fill="hold"/>
                                            <p:tgtEl>
                                              <p:spTgt spid="156"/>
                                            </p:tgtEl>
                                            <p:attrNameLst>
                                              <p:attrName>r</p:attrName>
                                            </p:attrNameLst>
                                          </p:cBhvr>
                                        </p:animRo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167"/>
                                            </p:tgtEl>
                                            <p:attrNameLst>
                                              <p:attrName>style.visibility</p:attrName>
                                            </p:attrNameLst>
                                          </p:cBhvr>
                                          <p:to>
                                            <p:strVal val="visible"/>
                                          </p:to>
                                        </p:set>
                                        <p:anim calcmode="lin" valueType="num">
                                          <p:cBhvr>
                                            <p:cTn id="59" dur="500" fill="hold"/>
                                            <p:tgtEl>
                                              <p:spTgt spid="167"/>
                                            </p:tgtEl>
                                            <p:attrNameLst>
                                              <p:attrName>ppt_w</p:attrName>
                                            </p:attrNameLst>
                                          </p:cBhvr>
                                          <p:tavLst>
                                            <p:tav tm="0">
                                              <p:val>
                                                <p:fltVal val="0"/>
                                              </p:val>
                                            </p:tav>
                                            <p:tav tm="100000">
                                              <p:val>
                                                <p:strVal val="#ppt_w"/>
                                              </p:val>
                                            </p:tav>
                                          </p:tavLst>
                                        </p:anim>
                                        <p:anim calcmode="lin" valueType="num">
                                          <p:cBhvr>
                                            <p:cTn id="60" dur="500" fill="hold"/>
                                            <p:tgtEl>
                                              <p:spTgt spid="167"/>
                                            </p:tgtEl>
                                            <p:attrNameLst>
                                              <p:attrName>ppt_h</p:attrName>
                                            </p:attrNameLst>
                                          </p:cBhvr>
                                          <p:tavLst>
                                            <p:tav tm="0">
                                              <p:val>
                                                <p:fltVal val="0"/>
                                              </p:val>
                                            </p:tav>
                                            <p:tav tm="100000">
                                              <p:val>
                                                <p:strVal val="#ppt_h"/>
                                              </p:val>
                                            </p:tav>
                                          </p:tavLst>
                                        </p:anim>
                                        <p:animEffect transition="in" filter="fade">
                                          <p:cBhvr>
                                            <p:cTn id="61" dur="500"/>
                                            <p:tgtEl>
                                              <p:spTgt spid="167"/>
                                            </p:tgtEl>
                                          </p:cBhvr>
                                        </p:animEffect>
                                      </p:childTnLst>
                                    </p:cTn>
                                  </p:par>
                                  <p:par>
                                    <p:cTn id="62" presetID="53" presetClass="entr" presetSubtype="16" fill="hold" nodeType="withEffect">
                                      <p:stCondLst>
                                        <p:cond delay="0"/>
                                      </p:stCondLst>
                                      <p:childTnLst>
                                        <p:set>
                                          <p:cBhvr>
                                            <p:cTn id="63" dur="1" fill="hold">
                                              <p:stCondLst>
                                                <p:cond delay="0"/>
                                              </p:stCondLst>
                                            </p:cTn>
                                            <p:tgtEl>
                                              <p:spTgt spid="176"/>
                                            </p:tgtEl>
                                            <p:attrNameLst>
                                              <p:attrName>style.visibility</p:attrName>
                                            </p:attrNameLst>
                                          </p:cBhvr>
                                          <p:to>
                                            <p:strVal val="visible"/>
                                          </p:to>
                                        </p:set>
                                        <p:anim calcmode="lin" valueType="num">
                                          <p:cBhvr>
                                            <p:cTn id="64" dur="500" fill="hold"/>
                                            <p:tgtEl>
                                              <p:spTgt spid="176"/>
                                            </p:tgtEl>
                                            <p:attrNameLst>
                                              <p:attrName>ppt_w</p:attrName>
                                            </p:attrNameLst>
                                          </p:cBhvr>
                                          <p:tavLst>
                                            <p:tav tm="0">
                                              <p:val>
                                                <p:fltVal val="0"/>
                                              </p:val>
                                            </p:tav>
                                            <p:tav tm="100000">
                                              <p:val>
                                                <p:strVal val="#ppt_w"/>
                                              </p:val>
                                            </p:tav>
                                          </p:tavLst>
                                        </p:anim>
                                        <p:anim calcmode="lin" valueType="num">
                                          <p:cBhvr>
                                            <p:cTn id="65" dur="500" fill="hold"/>
                                            <p:tgtEl>
                                              <p:spTgt spid="176"/>
                                            </p:tgtEl>
                                            <p:attrNameLst>
                                              <p:attrName>ppt_h</p:attrName>
                                            </p:attrNameLst>
                                          </p:cBhvr>
                                          <p:tavLst>
                                            <p:tav tm="0">
                                              <p:val>
                                                <p:fltVal val="0"/>
                                              </p:val>
                                            </p:tav>
                                            <p:tav tm="100000">
                                              <p:val>
                                                <p:strVal val="#ppt_h"/>
                                              </p:val>
                                            </p:tav>
                                          </p:tavLst>
                                        </p:anim>
                                        <p:animEffect transition="in" filter="fade">
                                          <p:cBhvr>
                                            <p:cTn id="66" dur="500"/>
                                            <p:tgtEl>
                                              <p:spTgt spid="176"/>
                                            </p:tgtEl>
                                          </p:cBhvr>
                                        </p:animEffect>
                                      </p:childTnLst>
                                    </p:cTn>
                                  </p:par>
                                </p:childTnLst>
                              </p:cTn>
                            </p:par>
                            <p:par>
                              <p:cTn id="67" fill="hold">
                                <p:stCondLst>
                                  <p:cond delay="6500"/>
                                </p:stCondLst>
                                <p:childTnLst>
                                  <p:par>
                                    <p:cTn id="68" presetID="22" presetClass="entr" presetSubtype="1" fill="hold" nodeType="afterEffect">
                                      <p:stCondLst>
                                        <p:cond delay="0"/>
                                      </p:stCondLst>
                                      <p:childTnLst>
                                        <p:set>
                                          <p:cBhvr>
                                            <p:cTn id="69" dur="1" fill="hold">
                                              <p:stCondLst>
                                                <p:cond delay="0"/>
                                              </p:stCondLst>
                                            </p:cTn>
                                            <p:tgtEl>
                                              <p:spTgt spid="240"/>
                                            </p:tgtEl>
                                            <p:attrNameLst>
                                              <p:attrName>style.visibility</p:attrName>
                                            </p:attrNameLst>
                                          </p:cBhvr>
                                          <p:to>
                                            <p:strVal val="visible"/>
                                          </p:to>
                                        </p:set>
                                        <p:animEffect transition="in" filter="wipe(up)">
                                          <p:cBhvr>
                                            <p:cTn id="70" dur="500"/>
                                            <p:tgtEl>
                                              <p:spTgt spid="240"/>
                                            </p:tgtEl>
                                          </p:cBhvr>
                                        </p:animEffect>
                                      </p:childTnLst>
                                    </p:cTn>
                                  </p:par>
                                  <p:par>
                                    <p:cTn id="71" presetID="22" presetClass="entr" presetSubtype="1" fill="hold" nodeType="withEffect">
                                      <p:stCondLst>
                                        <p:cond delay="0"/>
                                      </p:stCondLst>
                                      <p:childTnLst>
                                        <p:set>
                                          <p:cBhvr>
                                            <p:cTn id="72" dur="1" fill="hold">
                                              <p:stCondLst>
                                                <p:cond delay="0"/>
                                              </p:stCondLst>
                                            </p:cTn>
                                            <p:tgtEl>
                                              <p:spTgt spid="243"/>
                                            </p:tgtEl>
                                            <p:attrNameLst>
                                              <p:attrName>style.visibility</p:attrName>
                                            </p:attrNameLst>
                                          </p:cBhvr>
                                          <p:to>
                                            <p:strVal val="visible"/>
                                          </p:to>
                                        </p:set>
                                        <p:animEffect transition="in" filter="wipe(up)">
                                          <p:cBhvr>
                                            <p:cTn id="73" dur="500"/>
                                            <p:tgtEl>
                                              <p:spTgt spid="243"/>
                                            </p:tgtEl>
                                          </p:cBhvr>
                                        </p:animEffect>
                                      </p:childTnLst>
                                    </p:cTn>
                                  </p:par>
                                </p:childTnLst>
                              </p:cTn>
                            </p:par>
                            <p:par>
                              <p:cTn id="74" fill="hold">
                                <p:stCondLst>
                                  <p:cond delay="7000"/>
                                </p:stCondLst>
                                <p:childTnLst>
                                  <p:par>
                                    <p:cTn id="75" presetID="22" presetClass="entr" presetSubtype="4" fill="hold" nodeType="afterEffect">
                                      <p:stCondLst>
                                        <p:cond delay="0"/>
                                      </p:stCondLst>
                                      <p:childTnLst>
                                        <p:set>
                                          <p:cBhvr>
                                            <p:cTn id="76" dur="1" fill="hold">
                                              <p:stCondLst>
                                                <p:cond delay="0"/>
                                              </p:stCondLst>
                                            </p:cTn>
                                            <p:tgtEl>
                                              <p:spTgt spid="217"/>
                                            </p:tgtEl>
                                            <p:attrNameLst>
                                              <p:attrName>style.visibility</p:attrName>
                                            </p:attrNameLst>
                                          </p:cBhvr>
                                          <p:to>
                                            <p:strVal val="visible"/>
                                          </p:to>
                                        </p:set>
                                        <p:animEffect transition="in" filter="wipe(down)">
                                          <p:cBhvr>
                                            <p:cTn id="77" dur="500"/>
                                            <p:tgtEl>
                                              <p:spTgt spid="217"/>
                                            </p:tgtEl>
                                          </p:cBhvr>
                                        </p:animEffect>
                                      </p:childTnLst>
                                    </p:cTn>
                                  </p:par>
                                  <p:par>
                                    <p:cTn id="78" presetID="22" presetClass="entr" presetSubtype="4" fill="hold" nodeType="withEffect">
                                      <p:stCondLst>
                                        <p:cond delay="0"/>
                                      </p:stCondLst>
                                      <p:childTnLst>
                                        <p:set>
                                          <p:cBhvr>
                                            <p:cTn id="79" dur="1" fill="hold">
                                              <p:stCondLst>
                                                <p:cond delay="0"/>
                                              </p:stCondLst>
                                            </p:cTn>
                                            <p:tgtEl>
                                              <p:spTgt spid="225"/>
                                            </p:tgtEl>
                                            <p:attrNameLst>
                                              <p:attrName>style.visibility</p:attrName>
                                            </p:attrNameLst>
                                          </p:cBhvr>
                                          <p:to>
                                            <p:strVal val="visible"/>
                                          </p:to>
                                        </p:set>
                                        <p:animEffect transition="in" filter="wipe(down)">
                                          <p:cBhvr>
                                            <p:cTn id="80" dur="500"/>
                                            <p:tgtEl>
                                              <p:spTgt spid="225"/>
                                            </p:tgtEl>
                                          </p:cBhvr>
                                        </p:animEffect>
                                      </p:childTnLst>
                                    </p:cTn>
                                  </p:par>
                                </p:childTnLst>
                              </p:cTn>
                            </p:par>
                            <p:par>
                              <p:cTn id="81" fill="hold">
                                <p:stCondLst>
                                  <p:cond delay="7500"/>
                                </p:stCondLst>
                                <p:childTnLst>
                                  <p:par>
                                    <p:cTn id="82" presetID="22" presetClass="entr" presetSubtype="4" fill="hold" nodeType="afterEffect">
                                      <p:stCondLst>
                                        <p:cond delay="0"/>
                                      </p:stCondLst>
                                      <p:childTnLst>
                                        <p:set>
                                          <p:cBhvr>
                                            <p:cTn id="83" dur="1" fill="hold">
                                              <p:stCondLst>
                                                <p:cond delay="0"/>
                                              </p:stCondLst>
                                            </p:cTn>
                                            <p:tgtEl>
                                              <p:spTgt spid="237"/>
                                            </p:tgtEl>
                                            <p:attrNameLst>
                                              <p:attrName>style.visibility</p:attrName>
                                            </p:attrNameLst>
                                          </p:cBhvr>
                                          <p:to>
                                            <p:strVal val="visible"/>
                                          </p:to>
                                        </p:set>
                                        <p:animEffect transition="in" filter="wipe(down)">
                                          <p:cBhvr>
                                            <p:cTn id="84" dur="500"/>
                                            <p:tgtEl>
                                              <p:spTgt spid="237"/>
                                            </p:tgtEl>
                                          </p:cBhvr>
                                        </p:animEffect>
                                      </p:childTnLst>
                                    </p:cTn>
                                  </p:par>
                                  <p:par>
                                    <p:cTn id="85" presetID="22" presetClass="entr" presetSubtype="4" fill="hold" nodeType="withEffect">
                                      <p:stCondLst>
                                        <p:cond delay="0"/>
                                      </p:stCondLst>
                                      <p:childTnLst>
                                        <p:set>
                                          <p:cBhvr>
                                            <p:cTn id="86" dur="1" fill="hold">
                                              <p:stCondLst>
                                                <p:cond delay="0"/>
                                              </p:stCondLst>
                                            </p:cTn>
                                            <p:tgtEl>
                                              <p:spTgt spid="234"/>
                                            </p:tgtEl>
                                            <p:attrNameLst>
                                              <p:attrName>style.visibility</p:attrName>
                                            </p:attrNameLst>
                                          </p:cBhvr>
                                          <p:to>
                                            <p:strVal val="visible"/>
                                          </p:to>
                                        </p:set>
                                        <p:animEffect transition="in" filter="wipe(down)">
                                          <p:cBhvr>
                                            <p:cTn id="87" dur="500"/>
                                            <p:tgtEl>
                                              <p:spTgt spid="234"/>
                                            </p:tgtEl>
                                          </p:cBhvr>
                                        </p:animEffect>
                                      </p:childTnLst>
                                    </p:cTn>
                                  </p:par>
                                </p:childTnLst>
                              </p:cTn>
                            </p:par>
                            <p:par>
                              <p:cTn id="88" fill="hold">
                                <p:stCondLst>
                                  <p:cond delay="8000"/>
                                </p:stCondLst>
                                <p:childTnLst>
                                  <p:par>
                                    <p:cTn id="89" presetID="53" presetClass="entr" presetSubtype="16" fill="hold" nodeType="afterEffect">
                                      <p:stCondLst>
                                        <p:cond delay="0"/>
                                      </p:stCondLst>
                                      <p:childTnLst>
                                        <p:set>
                                          <p:cBhvr>
                                            <p:cTn id="90" dur="1" fill="hold">
                                              <p:stCondLst>
                                                <p:cond delay="0"/>
                                              </p:stCondLst>
                                            </p:cTn>
                                            <p:tgtEl>
                                              <p:spTgt spid="173"/>
                                            </p:tgtEl>
                                            <p:attrNameLst>
                                              <p:attrName>style.visibility</p:attrName>
                                            </p:attrNameLst>
                                          </p:cBhvr>
                                          <p:to>
                                            <p:strVal val="visible"/>
                                          </p:to>
                                        </p:set>
                                        <p:anim calcmode="lin" valueType="num">
                                          <p:cBhvr>
                                            <p:cTn id="91" dur="500" fill="hold"/>
                                            <p:tgtEl>
                                              <p:spTgt spid="173"/>
                                            </p:tgtEl>
                                            <p:attrNameLst>
                                              <p:attrName>ppt_w</p:attrName>
                                            </p:attrNameLst>
                                          </p:cBhvr>
                                          <p:tavLst>
                                            <p:tav tm="0">
                                              <p:val>
                                                <p:fltVal val="0"/>
                                              </p:val>
                                            </p:tav>
                                            <p:tav tm="100000">
                                              <p:val>
                                                <p:strVal val="#ppt_w"/>
                                              </p:val>
                                            </p:tav>
                                          </p:tavLst>
                                        </p:anim>
                                        <p:anim calcmode="lin" valueType="num">
                                          <p:cBhvr>
                                            <p:cTn id="92" dur="500" fill="hold"/>
                                            <p:tgtEl>
                                              <p:spTgt spid="173"/>
                                            </p:tgtEl>
                                            <p:attrNameLst>
                                              <p:attrName>ppt_h</p:attrName>
                                            </p:attrNameLst>
                                          </p:cBhvr>
                                          <p:tavLst>
                                            <p:tav tm="0">
                                              <p:val>
                                                <p:fltVal val="0"/>
                                              </p:val>
                                            </p:tav>
                                            <p:tav tm="100000">
                                              <p:val>
                                                <p:strVal val="#ppt_h"/>
                                              </p:val>
                                            </p:tav>
                                          </p:tavLst>
                                        </p:anim>
                                        <p:animEffect transition="in" filter="fade">
                                          <p:cBhvr>
                                            <p:cTn id="93" dur="500"/>
                                            <p:tgtEl>
                                              <p:spTgt spid="173"/>
                                            </p:tgtEl>
                                          </p:cBhvr>
                                        </p:animEffect>
                                      </p:childTnLst>
                                    </p:cTn>
                                  </p:par>
                                  <p:par>
                                    <p:cTn id="94" presetID="53" presetClass="entr" presetSubtype="16" fill="hold" nodeType="withEffect">
                                      <p:stCondLst>
                                        <p:cond delay="0"/>
                                      </p:stCondLst>
                                      <p:childTnLst>
                                        <p:set>
                                          <p:cBhvr>
                                            <p:cTn id="95" dur="1" fill="hold">
                                              <p:stCondLst>
                                                <p:cond delay="0"/>
                                              </p:stCondLst>
                                            </p:cTn>
                                            <p:tgtEl>
                                              <p:spTgt spid="162"/>
                                            </p:tgtEl>
                                            <p:attrNameLst>
                                              <p:attrName>style.visibility</p:attrName>
                                            </p:attrNameLst>
                                          </p:cBhvr>
                                          <p:to>
                                            <p:strVal val="visible"/>
                                          </p:to>
                                        </p:set>
                                        <p:anim calcmode="lin" valueType="num">
                                          <p:cBhvr>
                                            <p:cTn id="96" dur="500" fill="hold"/>
                                            <p:tgtEl>
                                              <p:spTgt spid="162"/>
                                            </p:tgtEl>
                                            <p:attrNameLst>
                                              <p:attrName>ppt_w</p:attrName>
                                            </p:attrNameLst>
                                          </p:cBhvr>
                                          <p:tavLst>
                                            <p:tav tm="0">
                                              <p:val>
                                                <p:fltVal val="0"/>
                                              </p:val>
                                            </p:tav>
                                            <p:tav tm="100000">
                                              <p:val>
                                                <p:strVal val="#ppt_w"/>
                                              </p:val>
                                            </p:tav>
                                          </p:tavLst>
                                        </p:anim>
                                        <p:anim calcmode="lin" valueType="num">
                                          <p:cBhvr>
                                            <p:cTn id="97" dur="500" fill="hold"/>
                                            <p:tgtEl>
                                              <p:spTgt spid="162"/>
                                            </p:tgtEl>
                                            <p:attrNameLst>
                                              <p:attrName>ppt_h</p:attrName>
                                            </p:attrNameLst>
                                          </p:cBhvr>
                                          <p:tavLst>
                                            <p:tav tm="0">
                                              <p:val>
                                                <p:fltVal val="0"/>
                                              </p:val>
                                            </p:tav>
                                            <p:tav tm="100000">
                                              <p:val>
                                                <p:strVal val="#ppt_h"/>
                                              </p:val>
                                            </p:tav>
                                          </p:tavLst>
                                        </p:anim>
                                        <p:animEffect transition="in" filter="fade">
                                          <p:cBhvr>
                                            <p:cTn id="98" dur="500"/>
                                            <p:tgtEl>
                                              <p:spTgt spid="162"/>
                                            </p:tgtEl>
                                          </p:cBhvr>
                                        </p:animEffect>
                                      </p:childTnLst>
                                    </p:cTn>
                                  </p:par>
                                </p:childTnLst>
                              </p:cTn>
                            </p:par>
                            <p:par>
                              <p:cTn id="99" fill="hold">
                                <p:stCondLst>
                                  <p:cond delay="8500"/>
                                </p:stCondLst>
                                <p:childTnLst>
                                  <p:par>
                                    <p:cTn id="100" presetID="16" presetClass="entr" presetSubtype="37" fill="hold" nodeType="afterEffect">
                                      <p:stCondLst>
                                        <p:cond delay="0"/>
                                      </p:stCondLst>
                                      <p:childTnLst>
                                        <p:set>
                                          <p:cBhvr>
                                            <p:cTn id="101" dur="1" fill="hold">
                                              <p:stCondLst>
                                                <p:cond delay="0"/>
                                              </p:stCondLst>
                                            </p:cTn>
                                            <p:tgtEl>
                                              <p:spTgt spid="181"/>
                                            </p:tgtEl>
                                            <p:attrNameLst>
                                              <p:attrName>style.visibility</p:attrName>
                                            </p:attrNameLst>
                                          </p:cBhvr>
                                          <p:to>
                                            <p:strVal val="visible"/>
                                          </p:to>
                                        </p:set>
                                        <p:animEffect transition="in" filter="barn(outVertical)">
                                          <p:cBhvr>
                                            <p:cTn id="102"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131" grpId="0"/>
          <p:bldP spid="155" grpId="0" animBg="1"/>
          <p:bldP spid="155" grpId="1" animBg="1"/>
          <p:bldP spid="156" grpId="0" animBg="1"/>
          <p:bldP spid="156"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wipe(left)">
                                          <p:cBhvr>
                                            <p:cTn id="7" dur="500"/>
                                            <p:tgtEl>
                                              <p:spTgt spid="12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2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124"/>
                                            </p:tgtEl>
                                            <p:attrNameLst>
                                              <p:attrName>style.visibility</p:attrName>
                                            </p:attrNameLst>
                                          </p:cBhvr>
                                          <p:to>
                                            <p:strVal val="visible"/>
                                          </p:to>
                                        </p:set>
                                        <p:anim calcmode="lin" valueType="num">
                                          <p:cBhvr additive="base">
                                            <p:cTn id="14" dur="500" fill="hold"/>
                                            <p:tgtEl>
                                              <p:spTgt spid="124"/>
                                            </p:tgtEl>
                                            <p:attrNameLst>
                                              <p:attrName>ppt_x</p:attrName>
                                            </p:attrNameLst>
                                          </p:cBhvr>
                                          <p:tavLst>
                                            <p:tav tm="0">
                                              <p:val>
                                                <p:strVal val="1+#ppt_w/2"/>
                                              </p:val>
                                            </p:tav>
                                            <p:tav tm="100000">
                                              <p:val>
                                                <p:strVal val="#ppt_x"/>
                                              </p:val>
                                            </p:tav>
                                          </p:tavLst>
                                        </p:anim>
                                        <p:anim calcmode="lin" valueType="num">
                                          <p:cBhvr additive="base">
                                            <p:cTn id="15" dur="500" fill="hold"/>
                                            <p:tgtEl>
                                              <p:spTgt spid="12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31"/>
                                            </p:tgtEl>
                                            <p:attrNameLst>
                                              <p:attrName>style.visibility</p:attrName>
                                            </p:attrNameLst>
                                          </p:cBhvr>
                                          <p:to>
                                            <p:strVal val="visible"/>
                                          </p:to>
                                        </p:set>
                                        <p:animEffect transition="in" filter="barn(outVertical)">
                                          <p:cBhvr>
                                            <p:cTn id="19" dur="700"/>
                                            <p:tgtEl>
                                              <p:spTgt spid="13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2"/>
                                            </p:tgtEl>
                                            <p:attrNameLst>
                                              <p:attrName>style.visibility</p:attrName>
                                            </p:attrNameLst>
                                          </p:cBhvr>
                                          <p:to>
                                            <p:strVal val="visible"/>
                                          </p:to>
                                        </p:set>
                                        <p:animEffect transition="in" filter="fade">
                                          <p:cBhvr>
                                            <p:cTn id="23" dur="500"/>
                                            <p:tgtEl>
                                              <p:spTgt spid="132"/>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138"/>
                                            </p:tgtEl>
                                            <p:attrNameLst>
                                              <p:attrName>style.visibility</p:attrName>
                                            </p:attrNameLst>
                                          </p:cBhvr>
                                          <p:to>
                                            <p:strVal val="visible"/>
                                          </p:to>
                                        </p:set>
                                        <p:animEffect transition="in" filter="fade">
                                          <p:cBhvr>
                                            <p:cTn id="27" dur="1000"/>
                                            <p:tgtEl>
                                              <p:spTgt spid="138"/>
                                            </p:tgtEl>
                                          </p:cBhvr>
                                        </p:animEffect>
                                        <p:anim calcmode="lin" valueType="num">
                                          <p:cBhvr>
                                            <p:cTn id="28" dur="1000" fill="hold"/>
                                            <p:tgtEl>
                                              <p:spTgt spid="138"/>
                                            </p:tgtEl>
                                            <p:attrNameLst>
                                              <p:attrName>ppt_x</p:attrName>
                                            </p:attrNameLst>
                                          </p:cBhvr>
                                          <p:tavLst>
                                            <p:tav tm="0">
                                              <p:val>
                                                <p:strVal val="#ppt_x"/>
                                              </p:val>
                                            </p:tav>
                                            <p:tav tm="100000">
                                              <p:val>
                                                <p:strVal val="#ppt_x"/>
                                              </p:val>
                                            </p:tav>
                                          </p:tavLst>
                                        </p:anim>
                                        <p:anim calcmode="lin" valueType="num">
                                          <p:cBhvr>
                                            <p:cTn id="29" dur="1000" fill="hold"/>
                                            <p:tgtEl>
                                              <p:spTgt spid="138"/>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31" presetClass="entr" presetSubtype="0" fill="hold" nodeType="afterEffect">
                                      <p:stCondLst>
                                        <p:cond delay="0"/>
                                      </p:stCondLst>
                                      <p:childTnLst>
                                        <p:set>
                                          <p:cBhvr>
                                            <p:cTn id="32" dur="1" fill="hold">
                                              <p:stCondLst>
                                                <p:cond delay="0"/>
                                              </p:stCondLst>
                                            </p:cTn>
                                            <p:tgtEl>
                                              <p:spTgt spid="157"/>
                                            </p:tgtEl>
                                            <p:attrNameLst>
                                              <p:attrName>style.visibility</p:attrName>
                                            </p:attrNameLst>
                                          </p:cBhvr>
                                          <p:to>
                                            <p:strVal val="visible"/>
                                          </p:to>
                                        </p:set>
                                        <p:anim calcmode="lin" valueType="num">
                                          <p:cBhvr>
                                            <p:cTn id="33" dur="1000" fill="hold"/>
                                            <p:tgtEl>
                                              <p:spTgt spid="157"/>
                                            </p:tgtEl>
                                            <p:attrNameLst>
                                              <p:attrName>ppt_w</p:attrName>
                                            </p:attrNameLst>
                                          </p:cBhvr>
                                          <p:tavLst>
                                            <p:tav tm="0">
                                              <p:val>
                                                <p:fltVal val="0"/>
                                              </p:val>
                                            </p:tav>
                                            <p:tav tm="100000">
                                              <p:val>
                                                <p:strVal val="#ppt_w"/>
                                              </p:val>
                                            </p:tav>
                                          </p:tavLst>
                                        </p:anim>
                                        <p:anim calcmode="lin" valueType="num">
                                          <p:cBhvr>
                                            <p:cTn id="34" dur="1000" fill="hold"/>
                                            <p:tgtEl>
                                              <p:spTgt spid="157"/>
                                            </p:tgtEl>
                                            <p:attrNameLst>
                                              <p:attrName>ppt_h</p:attrName>
                                            </p:attrNameLst>
                                          </p:cBhvr>
                                          <p:tavLst>
                                            <p:tav tm="0">
                                              <p:val>
                                                <p:fltVal val="0"/>
                                              </p:val>
                                            </p:tav>
                                            <p:tav tm="100000">
                                              <p:val>
                                                <p:strVal val="#ppt_h"/>
                                              </p:val>
                                            </p:tav>
                                          </p:tavLst>
                                        </p:anim>
                                        <p:anim calcmode="lin" valueType="num">
                                          <p:cBhvr>
                                            <p:cTn id="35" dur="1000" fill="hold"/>
                                            <p:tgtEl>
                                              <p:spTgt spid="157"/>
                                            </p:tgtEl>
                                            <p:attrNameLst>
                                              <p:attrName>style.rotation</p:attrName>
                                            </p:attrNameLst>
                                          </p:cBhvr>
                                          <p:tavLst>
                                            <p:tav tm="0">
                                              <p:val>
                                                <p:fltVal val="90"/>
                                              </p:val>
                                            </p:tav>
                                            <p:tav tm="100000">
                                              <p:val>
                                                <p:fltVal val="0"/>
                                              </p:val>
                                            </p:tav>
                                          </p:tavLst>
                                        </p:anim>
                                        <p:animEffect transition="in" filter="fade">
                                          <p:cBhvr>
                                            <p:cTn id="36" dur="1000"/>
                                            <p:tgtEl>
                                              <p:spTgt spid="157"/>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155"/>
                                            </p:tgtEl>
                                            <p:attrNameLst>
                                              <p:attrName>style.visibility</p:attrName>
                                            </p:attrNameLst>
                                          </p:cBhvr>
                                          <p:to>
                                            <p:strVal val="visible"/>
                                          </p:to>
                                        </p:set>
                                        <p:anim calcmode="lin" valueType="num">
                                          <p:cBhvr>
                                            <p:cTn id="39" dur="1000" fill="hold"/>
                                            <p:tgtEl>
                                              <p:spTgt spid="155"/>
                                            </p:tgtEl>
                                            <p:attrNameLst>
                                              <p:attrName>ppt_w</p:attrName>
                                            </p:attrNameLst>
                                          </p:cBhvr>
                                          <p:tavLst>
                                            <p:tav tm="0">
                                              <p:val>
                                                <p:fltVal val="0"/>
                                              </p:val>
                                            </p:tav>
                                            <p:tav tm="100000">
                                              <p:val>
                                                <p:strVal val="#ppt_w"/>
                                              </p:val>
                                            </p:tav>
                                          </p:tavLst>
                                        </p:anim>
                                        <p:anim calcmode="lin" valueType="num">
                                          <p:cBhvr>
                                            <p:cTn id="40" dur="1000" fill="hold"/>
                                            <p:tgtEl>
                                              <p:spTgt spid="155"/>
                                            </p:tgtEl>
                                            <p:attrNameLst>
                                              <p:attrName>ppt_h</p:attrName>
                                            </p:attrNameLst>
                                          </p:cBhvr>
                                          <p:tavLst>
                                            <p:tav tm="0">
                                              <p:val>
                                                <p:fltVal val="0"/>
                                              </p:val>
                                            </p:tav>
                                            <p:tav tm="100000">
                                              <p:val>
                                                <p:strVal val="#ppt_h"/>
                                              </p:val>
                                            </p:tav>
                                          </p:tavLst>
                                        </p:anim>
                                        <p:anim calcmode="lin" valueType="num">
                                          <p:cBhvr>
                                            <p:cTn id="41" dur="1000" fill="hold"/>
                                            <p:tgtEl>
                                              <p:spTgt spid="155"/>
                                            </p:tgtEl>
                                            <p:attrNameLst>
                                              <p:attrName>style.rotation</p:attrName>
                                            </p:attrNameLst>
                                          </p:cBhvr>
                                          <p:tavLst>
                                            <p:tav tm="0">
                                              <p:val>
                                                <p:fltVal val="90"/>
                                              </p:val>
                                            </p:tav>
                                            <p:tav tm="100000">
                                              <p:val>
                                                <p:fltVal val="0"/>
                                              </p:val>
                                            </p:tav>
                                          </p:tavLst>
                                        </p:anim>
                                        <p:animEffect transition="in" filter="fade">
                                          <p:cBhvr>
                                            <p:cTn id="42" dur="1000"/>
                                            <p:tgtEl>
                                              <p:spTgt spid="155"/>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156"/>
                                            </p:tgtEl>
                                            <p:attrNameLst>
                                              <p:attrName>style.visibility</p:attrName>
                                            </p:attrNameLst>
                                          </p:cBhvr>
                                          <p:to>
                                            <p:strVal val="visible"/>
                                          </p:to>
                                        </p:set>
                                        <p:anim calcmode="lin" valueType="num">
                                          <p:cBhvr>
                                            <p:cTn id="45" dur="1000" fill="hold"/>
                                            <p:tgtEl>
                                              <p:spTgt spid="156"/>
                                            </p:tgtEl>
                                            <p:attrNameLst>
                                              <p:attrName>ppt_w</p:attrName>
                                            </p:attrNameLst>
                                          </p:cBhvr>
                                          <p:tavLst>
                                            <p:tav tm="0">
                                              <p:val>
                                                <p:fltVal val="0"/>
                                              </p:val>
                                            </p:tav>
                                            <p:tav tm="100000">
                                              <p:val>
                                                <p:strVal val="#ppt_w"/>
                                              </p:val>
                                            </p:tav>
                                          </p:tavLst>
                                        </p:anim>
                                        <p:anim calcmode="lin" valueType="num">
                                          <p:cBhvr>
                                            <p:cTn id="46" dur="1000" fill="hold"/>
                                            <p:tgtEl>
                                              <p:spTgt spid="156"/>
                                            </p:tgtEl>
                                            <p:attrNameLst>
                                              <p:attrName>ppt_h</p:attrName>
                                            </p:attrNameLst>
                                          </p:cBhvr>
                                          <p:tavLst>
                                            <p:tav tm="0">
                                              <p:val>
                                                <p:fltVal val="0"/>
                                              </p:val>
                                            </p:tav>
                                            <p:tav tm="100000">
                                              <p:val>
                                                <p:strVal val="#ppt_h"/>
                                              </p:val>
                                            </p:tav>
                                          </p:tavLst>
                                        </p:anim>
                                        <p:anim calcmode="lin" valueType="num">
                                          <p:cBhvr>
                                            <p:cTn id="47" dur="1000" fill="hold"/>
                                            <p:tgtEl>
                                              <p:spTgt spid="156"/>
                                            </p:tgtEl>
                                            <p:attrNameLst>
                                              <p:attrName>style.rotation</p:attrName>
                                            </p:attrNameLst>
                                          </p:cBhvr>
                                          <p:tavLst>
                                            <p:tav tm="0">
                                              <p:val>
                                                <p:fltVal val="90"/>
                                              </p:val>
                                            </p:tav>
                                            <p:tav tm="100000">
                                              <p:val>
                                                <p:fltVal val="0"/>
                                              </p:val>
                                            </p:tav>
                                          </p:tavLst>
                                        </p:anim>
                                        <p:animEffect transition="in" filter="fade">
                                          <p:cBhvr>
                                            <p:cTn id="48" dur="1000"/>
                                            <p:tgtEl>
                                              <p:spTgt spid="156"/>
                                            </p:tgtEl>
                                          </p:cBhvr>
                                        </p:animEffect>
                                      </p:childTnLst>
                                    </p:cTn>
                                  </p:par>
                                </p:childTnLst>
                              </p:cTn>
                            </p:par>
                            <p:par>
                              <p:cTn id="49" fill="hold">
                                <p:stCondLst>
                                  <p:cond delay="4500"/>
                                </p:stCondLst>
                                <p:childTnLst>
                                  <p:par>
                                    <p:cTn id="50" presetID="8" presetClass="emph" presetSubtype="0" autoRev="1" fill="hold" nodeType="afterEffect">
                                      <p:stCondLst>
                                        <p:cond delay="0"/>
                                      </p:stCondLst>
                                      <p:childTnLst>
                                        <p:animRot by="-21600000">
                                          <p:cBhvr>
                                            <p:cTn id="51" dur="750" fill="hold"/>
                                            <p:tgtEl>
                                              <p:spTgt spid="157"/>
                                            </p:tgtEl>
                                            <p:attrNameLst>
                                              <p:attrName>r</p:attrName>
                                            </p:attrNameLst>
                                          </p:cBhvr>
                                        </p:animRot>
                                      </p:childTnLst>
                                    </p:cTn>
                                  </p:par>
                                  <p:par>
                                    <p:cTn id="52" presetID="8" presetClass="emph" presetSubtype="0" autoRev="1" fill="hold" grpId="1" nodeType="withEffect">
                                      <p:stCondLst>
                                        <p:cond delay="0"/>
                                      </p:stCondLst>
                                      <p:childTnLst>
                                        <p:animRot by="-21600000">
                                          <p:cBhvr>
                                            <p:cTn id="53" dur="750" fill="hold"/>
                                            <p:tgtEl>
                                              <p:spTgt spid="155"/>
                                            </p:tgtEl>
                                            <p:attrNameLst>
                                              <p:attrName>r</p:attrName>
                                            </p:attrNameLst>
                                          </p:cBhvr>
                                        </p:animRot>
                                      </p:childTnLst>
                                    </p:cTn>
                                  </p:par>
                                  <p:par>
                                    <p:cTn id="54" presetID="8" presetClass="emph" presetSubtype="0" autoRev="1" fill="hold" grpId="1" nodeType="withEffect">
                                      <p:stCondLst>
                                        <p:cond delay="0"/>
                                      </p:stCondLst>
                                      <p:childTnLst>
                                        <p:animRot by="-21600000">
                                          <p:cBhvr>
                                            <p:cTn id="55" dur="750" fill="hold"/>
                                            <p:tgtEl>
                                              <p:spTgt spid="156"/>
                                            </p:tgtEl>
                                            <p:attrNameLst>
                                              <p:attrName>r</p:attrName>
                                            </p:attrNameLst>
                                          </p:cBhvr>
                                        </p:animRo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167"/>
                                            </p:tgtEl>
                                            <p:attrNameLst>
                                              <p:attrName>style.visibility</p:attrName>
                                            </p:attrNameLst>
                                          </p:cBhvr>
                                          <p:to>
                                            <p:strVal val="visible"/>
                                          </p:to>
                                        </p:set>
                                        <p:anim calcmode="lin" valueType="num">
                                          <p:cBhvr>
                                            <p:cTn id="59" dur="500" fill="hold"/>
                                            <p:tgtEl>
                                              <p:spTgt spid="167"/>
                                            </p:tgtEl>
                                            <p:attrNameLst>
                                              <p:attrName>ppt_w</p:attrName>
                                            </p:attrNameLst>
                                          </p:cBhvr>
                                          <p:tavLst>
                                            <p:tav tm="0">
                                              <p:val>
                                                <p:fltVal val="0"/>
                                              </p:val>
                                            </p:tav>
                                            <p:tav tm="100000">
                                              <p:val>
                                                <p:strVal val="#ppt_w"/>
                                              </p:val>
                                            </p:tav>
                                          </p:tavLst>
                                        </p:anim>
                                        <p:anim calcmode="lin" valueType="num">
                                          <p:cBhvr>
                                            <p:cTn id="60" dur="500" fill="hold"/>
                                            <p:tgtEl>
                                              <p:spTgt spid="167"/>
                                            </p:tgtEl>
                                            <p:attrNameLst>
                                              <p:attrName>ppt_h</p:attrName>
                                            </p:attrNameLst>
                                          </p:cBhvr>
                                          <p:tavLst>
                                            <p:tav tm="0">
                                              <p:val>
                                                <p:fltVal val="0"/>
                                              </p:val>
                                            </p:tav>
                                            <p:tav tm="100000">
                                              <p:val>
                                                <p:strVal val="#ppt_h"/>
                                              </p:val>
                                            </p:tav>
                                          </p:tavLst>
                                        </p:anim>
                                        <p:animEffect transition="in" filter="fade">
                                          <p:cBhvr>
                                            <p:cTn id="61" dur="500"/>
                                            <p:tgtEl>
                                              <p:spTgt spid="167"/>
                                            </p:tgtEl>
                                          </p:cBhvr>
                                        </p:animEffect>
                                      </p:childTnLst>
                                    </p:cTn>
                                  </p:par>
                                  <p:par>
                                    <p:cTn id="62" presetID="53" presetClass="entr" presetSubtype="16" fill="hold" nodeType="withEffect">
                                      <p:stCondLst>
                                        <p:cond delay="0"/>
                                      </p:stCondLst>
                                      <p:childTnLst>
                                        <p:set>
                                          <p:cBhvr>
                                            <p:cTn id="63" dur="1" fill="hold">
                                              <p:stCondLst>
                                                <p:cond delay="0"/>
                                              </p:stCondLst>
                                            </p:cTn>
                                            <p:tgtEl>
                                              <p:spTgt spid="176"/>
                                            </p:tgtEl>
                                            <p:attrNameLst>
                                              <p:attrName>style.visibility</p:attrName>
                                            </p:attrNameLst>
                                          </p:cBhvr>
                                          <p:to>
                                            <p:strVal val="visible"/>
                                          </p:to>
                                        </p:set>
                                        <p:anim calcmode="lin" valueType="num">
                                          <p:cBhvr>
                                            <p:cTn id="64" dur="500" fill="hold"/>
                                            <p:tgtEl>
                                              <p:spTgt spid="176"/>
                                            </p:tgtEl>
                                            <p:attrNameLst>
                                              <p:attrName>ppt_w</p:attrName>
                                            </p:attrNameLst>
                                          </p:cBhvr>
                                          <p:tavLst>
                                            <p:tav tm="0">
                                              <p:val>
                                                <p:fltVal val="0"/>
                                              </p:val>
                                            </p:tav>
                                            <p:tav tm="100000">
                                              <p:val>
                                                <p:strVal val="#ppt_w"/>
                                              </p:val>
                                            </p:tav>
                                          </p:tavLst>
                                        </p:anim>
                                        <p:anim calcmode="lin" valueType="num">
                                          <p:cBhvr>
                                            <p:cTn id="65" dur="500" fill="hold"/>
                                            <p:tgtEl>
                                              <p:spTgt spid="176"/>
                                            </p:tgtEl>
                                            <p:attrNameLst>
                                              <p:attrName>ppt_h</p:attrName>
                                            </p:attrNameLst>
                                          </p:cBhvr>
                                          <p:tavLst>
                                            <p:tav tm="0">
                                              <p:val>
                                                <p:fltVal val="0"/>
                                              </p:val>
                                            </p:tav>
                                            <p:tav tm="100000">
                                              <p:val>
                                                <p:strVal val="#ppt_h"/>
                                              </p:val>
                                            </p:tav>
                                          </p:tavLst>
                                        </p:anim>
                                        <p:animEffect transition="in" filter="fade">
                                          <p:cBhvr>
                                            <p:cTn id="66" dur="500"/>
                                            <p:tgtEl>
                                              <p:spTgt spid="176"/>
                                            </p:tgtEl>
                                          </p:cBhvr>
                                        </p:animEffect>
                                      </p:childTnLst>
                                    </p:cTn>
                                  </p:par>
                                </p:childTnLst>
                              </p:cTn>
                            </p:par>
                            <p:par>
                              <p:cTn id="67" fill="hold">
                                <p:stCondLst>
                                  <p:cond delay="6500"/>
                                </p:stCondLst>
                                <p:childTnLst>
                                  <p:par>
                                    <p:cTn id="68" presetID="22" presetClass="entr" presetSubtype="1" fill="hold" nodeType="afterEffect">
                                      <p:stCondLst>
                                        <p:cond delay="0"/>
                                      </p:stCondLst>
                                      <p:childTnLst>
                                        <p:set>
                                          <p:cBhvr>
                                            <p:cTn id="69" dur="1" fill="hold">
                                              <p:stCondLst>
                                                <p:cond delay="0"/>
                                              </p:stCondLst>
                                            </p:cTn>
                                            <p:tgtEl>
                                              <p:spTgt spid="240"/>
                                            </p:tgtEl>
                                            <p:attrNameLst>
                                              <p:attrName>style.visibility</p:attrName>
                                            </p:attrNameLst>
                                          </p:cBhvr>
                                          <p:to>
                                            <p:strVal val="visible"/>
                                          </p:to>
                                        </p:set>
                                        <p:animEffect transition="in" filter="wipe(up)">
                                          <p:cBhvr>
                                            <p:cTn id="70" dur="500"/>
                                            <p:tgtEl>
                                              <p:spTgt spid="240"/>
                                            </p:tgtEl>
                                          </p:cBhvr>
                                        </p:animEffect>
                                      </p:childTnLst>
                                    </p:cTn>
                                  </p:par>
                                  <p:par>
                                    <p:cTn id="71" presetID="22" presetClass="entr" presetSubtype="1" fill="hold" nodeType="withEffect">
                                      <p:stCondLst>
                                        <p:cond delay="0"/>
                                      </p:stCondLst>
                                      <p:childTnLst>
                                        <p:set>
                                          <p:cBhvr>
                                            <p:cTn id="72" dur="1" fill="hold">
                                              <p:stCondLst>
                                                <p:cond delay="0"/>
                                              </p:stCondLst>
                                            </p:cTn>
                                            <p:tgtEl>
                                              <p:spTgt spid="243"/>
                                            </p:tgtEl>
                                            <p:attrNameLst>
                                              <p:attrName>style.visibility</p:attrName>
                                            </p:attrNameLst>
                                          </p:cBhvr>
                                          <p:to>
                                            <p:strVal val="visible"/>
                                          </p:to>
                                        </p:set>
                                        <p:animEffect transition="in" filter="wipe(up)">
                                          <p:cBhvr>
                                            <p:cTn id="73" dur="500"/>
                                            <p:tgtEl>
                                              <p:spTgt spid="243"/>
                                            </p:tgtEl>
                                          </p:cBhvr>
                                        </p:animEffect>
                                      </p:childTnLst>
                                    </p:cTn>
                                  </p:par>
                                </p:childTnLst>
                              </p:cTn>
                            </p:par>
                            <p:par>
                              <p:cTn id="74" fill="hold">
                                <p:stCondLst>
                                  <p:cond delay="7000"/>
                                </p:stCondLst>
                                <p:childTnLst>
                                  <p:par>
                                    <p:cTn id="75" presetID="22" presetClass="entr" presetSubtype="4" fill="hold" nodeType="afterEffect">
                                      <p:stCondLst>
                                        <p:cond delay="0"/>
                                      </p:stCondLst>
                                      <p:childTnLst>
                                        <p:set>
                                          <p:cBhvr>
                                            <p:cTn id="76" dur="1" fill="hold">
                                              <p:stCondLst>
                                                <p:cond delay="0"/>
                                              </p:stCondLst>
                                            </p:cTn>
                                            <p:tgtEl>
                                              <p:spTgt spid="217"/>
                                            </p:tgtEl>
                                            <p:attrNameLst>
                                              <p:attrName>style.visibility</p:attrName>
                                            </p:attrNameLst>
                                          </p:cBhvr>
                                          <p:to>
                                            <p:strVal val="visible"/>
                                          </p:to>
                                        </p:set>
                                        <p:animEffect transition="in" filter="wipe(down)">
                                          <p:cBhvr>
                                            <p:cTn id="77" dur="500"/>
                                            <p:tgtEl>
                                              <p:spTgt spid="217"/>
                                            </p:tgtEl>
                                          </p:cBhvr>
                                        </p:animEffect>
                                      </p:childTnLst>
                                    </p:cTn>
                                  </p:par>
                                  <p:par>
                                    <p:cTn id="78" presetID="22" presetClass="entr" presetSubtype="4" fill="hold" nodeType="withEffect">
                                      <p:stCondLst>
                                        <p:cond delay="0"/>
                                      </p:stCondLst>
                                      <p:childTnLst>
                                        <p:set>
                                          <p:cBhvr>
                                            <p:cTn id="79" dur="1" fill="hold">
                                              <p:stCondLst>
                                                <p:cond delay="0"/>
                                              </p:stCondLst>
                                            </p:cTn>
                                            <p:tgtEl>
                                              <p:spTgt spid="225"/>
                                            </p:tgtEl>
                                            <p:attrNameLst>
                                              <p:attrName>style.visibility</p:attrName>
                                            </p:attrNameLst>
                                          </p:cBhvr>
                                          <p:to>
                                            <p:strVal val="visible"/>
                                          </p:to>
                                        </p:set>
                                        <p:animEffect transition="in" filter="wipe(down)">
                                          <p:cBhvr>
                                            <p:cTn id="80" dur="500"/>
                                            <p:tgtEl>
                                              <p:spTgt spid="225"/>
                                            </p:tgtEl>
                                          </p:cBhvr>
                                        </p:animEffect>
                                      </p:childTnLst>
                                    </p:cTn>
                                  </p:par>
                                </p:childTnLst>
                              </p:cTn>
                            </p:par>
                            <p:par>
                              <p:cTn id="81" fill="hold">
                                <p:stCondLst>
                                  <p:cond delay="7500"/>
                                </p:stCondLst>
                                <p:childTnLst>
                                  <p:par>
                                    <p:cTn id="82" presetID="22" presetClass="entr" presetSubtype="4" fill="hold" nodeType="afterEffect">
                                      <p:stCondLst>
                                        <p:cond delay="0"/>
                                      </p:stCondLst>
                                      <p:childTnLst>
                                        <p:set>
                                          <p:cBhvr>
                                            <p:cTn id="83" dur="1" fill="hold">
                                              <p:stCondLst>
                                                <p:cond delay="0"/>
                                              </p:stCondLst>
                                            </p:cTn>
                                            <p:tgtEl>
                                              <p:spTgt spid="237"/>
                                            </p:tgtEl>
                                            <p:attrNameLst>
                                              <p:attrName>style.visibility</p:attrName>
                                            </p:attrNameLst>
                                          </p:cBhvr>
                                          <p:to>
                                            <p:strVal val="visible"/>
                                          </p:to>
                                        </p:set>
                                        <p:animEffect transition="in" filter="wipe(down)">
                                          <p:cBhvr>
                                            <p:cTn id="84" dur="500"/>
                                            <p:tgtEl>
                                              <p:spTgt spid="237"/>
                                            </p:tgtEl>
                                          </p:cBhvr>
                                        </p:animEffect>
                                      </p:childTnLst>
                                    </p:cTn>
                                  </p:par>
                                  <p:par>
                                    <p:cTn id="85" presetID="22" presetClass="entr" presetSubtype="4" fill="hold" nodeType="withEffect">
                                      <p:stCondLst>
                                        <p:cond delay="0"/>
                                      </p:stCondLst>
                                      <p:childTnLst>
                                        <p:set>
                                          <p:cBhvr>
                                            <p:cTn id="86" dur="1" fill="hold">
                                              <p:stCondLst>
                                                <p:cond delay="0"/>
                                              </p:stCondLst>
                                            </p:cTn>
                                            <p:tgtEl>
                                              <p:spTgt spid="234"/>
                                            </p:tgtEl>
                                            <p:attrNameLst>
                                              <p:attrName>style.visibility</p:attrName>
                                            </p:attrNameLst>
                                          </p:cBhvr>
                                          <p:to>
                                            <p:strVal val="visible"/>
                                          </p:to>
                                        </p:set>
                                        <p:animEffect transition="in" filter="wipe(down)">
                                          <p:cBhvr>
                                            <p:cTn id="87" dur="500"/>
                                            <p:tgtEl>
                                              <p:spTgt spid="234"/>
                                            </p:tgtEl>
                                          </p:cBhvr>
                                        </p:animEffect>
                                      </p:childTnLst>
                                    </p:cTn>
                                  </p:par>
                                </p:childTnLst>
                              </p:cTn>
                            </p:par>
                            <p:par>
                              <p:cTn id="88" fill="hold">
                                <p:stCondLst>
                                  <p:cond delay="8000"/>
                                </p:stCondLst>
                                <p:childTnLst>
                                  <p:par>
                                    <p:cTn id="89" presetID="53" presetClass="entr" presetSubtype="16" fill="hold" nodeType="afterEffect">
                                      <p:stCondLst>
                                        <p:cond delay="0"/>
                                      </p:stCondLst>
                                      <p:childTnLst>
                                        <p:set>
                                          <p:cBhvr>
                                            <p:cTn id="90" dur="1" fill="hold">
                                              <p:stCondLst>
                                                <p:cond delay="0"/>
                                              </p:stCondLst>
                                            </p:cTn>
                                            <p:tgtEl>
                                              <p:spTgt spid="173"/>
                                            </p:tgtEl>
                                            <p:attrNameLst>
                                              <p:attrName>style.visibility</p:attrName>
                                            </p:attrNameLst>
                                          </p:cBhvr>
                                          <p:to>
                                            <p:strVal val="visible"/>
                                          </p:to>
                                        </p:set>
                                        <p:anim calcmode="lin" valueType="num">
                                          <p:cBhvr>
                                            <p:cTn id="91" dur="500" fill="hold"/>
                                            <p:tgtEl>
                                              <p:spTgt spid="173"/>
                                            </p:tgtEl>
                                            <p:attrNameLst>
                                              <p:attrName>ppt_w</p:attrName>
                                            </p:attrNameLst>
                                          </p:cBhvr>
                                          <p:tavLst>
                                            <p:tav tm="0">
                                              <p:val>
                                                <p:fltVal val="0"/>
                                              </p:val>
                                            </p:tav>
                                            <p:tav tm="100000">
                                              <p:val>
                                                <p:strVal val="#ppt_w"/>
                                              </p:val>
                                            </p:tav>
                                          </p:tavLst>
                                        </p:anim>
                                        <p:anim calcmode="lin" valueType="num">
                                          <p:cBhvr>
                                            <p:cTn id="92" dur="500" fill="hold"/>
                                            <p:tgtEl>
                                              <p:spTgt spid="173"/>
                                            </p:tgtEl>
                                            <p:attrNameLst>
                                              <p:attrName>ppt_h</p:attrName>
                                            </p:attrNameLst>
                                          </p:cBhvr>
                                          <p:tavLst>
                                            <p:tav tm="0">
                                              <p:val>
                                                <p:fltVal val="0"/>
                                              </p:val>
                                            </p:tav>
                                            <p:tav tm="100000">
                                              <p:val>
                                                <p:strVal val="#ppt_h"/>
                                              </p:val>
                                            </p:tav>
                                          </p:tavLst>
                                        </p:anim>
                                        <p:animEffect transition="in" filter="fade">
                                          <p:cBhvr>
                                            <p:cTn id="93" dur="500"/>
                                            <p:tgtEl>
                                              <p:spTgt spid="173"/>
                                            </p:tgtEl>
                                          </p:cBhvr>
                                        </p:animEffect>
                                      </p:childTnLst>
                                    </p:cTn>
                                  </p:par>
                                  <p:par>
                                    <p:cTn id="94" presetID="53" presetClass="entr" presetSubtype="16" fill="hold" nodeType="withEffect">
                                      <p:stCondLst>
                                        <p:cond delay="0"/>
                                      </p:stCondLst>
                                      <p:childTnLst>
                                        <p:set>
                                          <p:cBhvr>
                                            <p:cTn id="95" dur="1" fill="hold">
                                              <p:stCondLst>
                                                <p:cond delay="0"/>
                                              </p:stCondLst>
                                            </p:cTn>
                                            <p:tgtEl>
                                              <p:spTgt spid="162"/>
                                            </p:tgtEl>
                                            <p:attrNameLst>
                                              <p:attrName>style.visibility</p:attrName>
                                            </p:attrNameLst>
                                          </p:cBhvr>
                                          <p:to>
                                            <p:strVal val="visible"/>
                                          </p:to>
                                        </p:set>
                                        <p:anim calcmode="lin" valueType="num">
                                          <p:cBhvr>
                                            <p:cTn id="96" dur="500" fill="hold"/>
                                            <p:tgtEl>
                                              <p:spTgt spid="162"/>
                                            </p:tgtEl>
                                            <p:attrNameLst>
                                              <p:attrName>ppt_w</p:attrName>
                                            </p:attrNameLst>
                                          </p:cBhvr>
                                          <p:tavLst>
                                            <p:tav tm="0">
                                              <p:val>
                                                <p:fltVal val="0"/>
                                              </p:val>
                                            </p:tav>
                                            <p:tav tm="100000">
                                              <p:val>
                                                <p:strVal val="#ppt_w"/>
                                              </p:val>
                                            </p:tav>
                                          </p:tavLst>
                                        </p:anim>
                                        <p:anim calcmode="lin" valueType="num">
                                          <p:cBhvr>
                                            <p:cTn id="97" dur="500" fill="hold"/>
                                            <p:tgtEl>
                                              <p:spTgt spid="162"/>
                                            </p:tgtEl>
                                            <p:attrNameLst>
                                              <p:attrName>ppt_h</p:attrName>
                                            </p:attrNameLst>
                                          </p:cBhvr>
                                          <p:tavLst>
                                            <p:tav tm="0">
                                              <p:val>
                                                <p:fltVal val="0"/>
                                              </p:val>
                                            </p:tav>
                                            <p:tav tm="100000">
                                              <p:val>
                                                <p:strVal val="#ppt_h"/>
                                              </p:val>
                                            </p:tav>
                                          </p:tavLst>
                                        </p:anim>
                                        <p:animEffect transition="in" filter="fade">
                                          <p:cBhvr>
                                            <p:cTn id="98" dur="500"/>
                                            <p:tgtEl>
                                              <p:spTgt spid="162"/>
                                            </p:tgtEl>
                                          </p:cBhvr>
                                        </p:animEffect>
                                      </p:childTnLst>
                                    </p:cTn>
                                  </p:par>
                                </p:childTnLst>
                              </p:cTn>
                            </p:par>
                            <p:par>
                              <p:cTn id="99" fill="hold">
                                <p:stCondLst>
                                  <p:cond delay="8500"/>
                                </p:stCondLst>
                                <p:childTnLst>
                                  <p:par>
                                    <p:cTn id="100" presetID="16" presetClass="entr" presetSubtype="37" fill="hold" nodeType="afterEffect">
                                      <p:stCondLst>
                                        <p:cond delay="0"/>
                                      </p:stCondLst>
                                      <p:childTnLst>
                                        <p:set>
                                          <p:cBhvr>
                                            <p:cTn id="101" dur="1" fill="hold">
                                              <p:stCondLst>
                                                <p:cond delay="0"/>
                                              </p:stCondLst>
                                            </p:cTn>
                                            <p:tgtEl>
                                              <p:spTgt spid="181"/>
                                            </p:tgtEl>
                                            <p:attrNameLst>
                                              <p:attrName>style.visibility</p:attrName>
                                            </p:attrNameLst>
                                          </p:cBhvr>
                                          <p:to>
                                            <p:strVal val="visible"/>
                                          </p:to>
                                        </p:set>
                                        <p:animEffect transition="in" filter="barn(outVertical)">
                                          <p:cBhvr>
                                            <p:cTn id="102"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131" grpId="0"/>
          <p:bldP spid="155" grpId="0" animBg="1"/>
          <p:bldP spid="155" grpId="1" animBg="1"/>
          <p:bldP spid="156" grpId="0" animBg="1"/>
          <p:bldP spid="156" grpId="1"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圆角矩形 70"/>
          <p:cNvSpPr/>
          <p:nvPr/>
        </p:nvSpPr>
        <p:spPr>
          <a:xfrm>
            <a:off x="144119" y="990031"/>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2" name="组合 71"/>
          <p:cNvGrpSpPr/>
          <p:nvPr/>
        </p:nvGrpSpPr>
        <p:grpSpPr>
          <a:xfrm>
            <a:off x="232948" y="1126943"/>
            <a:ext cx="118508" cy="118509"/>
            <a:chOff x="4486616" y="3001075"/>
            <a:chExt cx="274695" cy="274699"/>
          </a:xfrm>
        </p:grpSpPr>
        <p:sp>
          <p:nvSpPr>
            <p:cNvPr id="73" name="椭圆 72"/>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4" name="椭圆 73"/>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5" name="组合 74"/>
          <p:cNvGrpSpPr/>
          <p:nvPr/>
        </p:nvGrpSpPr>
        <p:grpSpPr>
          <a:xfrm>
            <a:off x="0" y="1160605"/>
            <a:ext cx="288238" cy="46073"/>
            <a:chOff x="4318304" y="3089060"/>
            <a:chExt cx="384317" cy="61430"/>
          </a:xfrm>
        </p:grpSpPr>
        <p:sp>
          <p:nvSpPr>
            <p:cNvPr id="76" name="圆角矩形 75"/>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7" name="圆角矩形 76"/>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8" name="文本框 13"/>
          <p:cNvSpPr txBox="1"/>
          <p:nvPr/>
        </p:nvSpPr>
        <p:spPr>
          <a:xfrm>
            <a:off x="243720" y="1016921"/>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9" name="Freeform 16"/>
          <p:cNvSpPr>
            <a:spLocks noEditPoints="1"/>
          </p:cNvSpPr>
          <p:nvPr/>
        </p:nvSpPr>
        <p:spPr bwMode="auto">
          <a:xfrm>
            <a:off x="5516562" y="2886910"/>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80" name="组合 79"/>
          <p:cNvGrpSpPr/>
          <p:nvPr/>
        </p:nvGrpSpPr>
        <p:grpSpPr>
          <a:xfrm>
            <a:off x="5464988" y="2913888"/>
            <a:ext cx="2343031" cy="351893"/>
            <a:chOff x="7285702" y="2315256"/>
            <a:chExt cx="3123634" cy="469300"/>
          </a:xfrm>
        </p:grpSpPr>
        <p:sp>
          <p:nvSpPr>
            <p:cNvPr id="81"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82" name="组合 81"/>
            <p:cNvGrpSpPr/>
            <p:nvPr/>
          </p:nvGrpSpPr>
          <p:grpSpPr>
            <a:xfrm>
              <a:off x="7285702" y="2315256"/>
              <a:ext cx="2912224" cy="429601"/>
              <a:chOff x="7285702" y="2315256"/>
              <a:chExt cx="2912224" cy="429601"/>
            </a:xfrm>
          </p:grpSpPr>
          <p:sp>
            <p:nvSpPr>
              <p:cNvPr id="83" name="任意多边形 82"/>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84" name="矩形 83"/>
              <p:cNvSpPr/>
              <p:nvPr/>
            </p:nvSpPr>
            <p:spPr>
              <a:xfrm flipH="1">
                <a:off x="7442294" y="2664258"/>
                <a:ext cx="2755632" cy="288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sp>
        <p:nvSpPr>
          <p:cNvPr id="85" name="Freeform 16"/>
          <p:cNvSpPr>
            <a:spLocks noEditPoints="1"/>
          </p:cNvSpPr>
          <p:nvPr/>
        </p:nvSpPr>
        <p:spPr bwMode="auto">
          <a:xfrm>
            <a:off x="5785678" y="4631182"/>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86" name="组合 85"/>
          <p:cNvGrpSpPr/>
          <p:nvPr/>
        </p:nvGrpSpPr>
        <p:grpSpPr>
          <a:xfrm>
            <a:off x="5734105" y="4658159"/>
            <a:ext cx="2025967" cy="351893"/>
            <a:chOff x="7644477" y="4641489"/>
            <a:chExt cx="2700937" cy="469300"/>
          </a:xfrm>
        </p:grpSpPr>
        <p:grpSp>
          <p:nvGrpSpPr>
            <p:cNvPr id="87" name="组合 86"/>
            <p:cNvGrpSpPr/>
            <p:nvPr/>
          </p:nvGrpSpPr>
          <p:grpSpPr>
            <a:xfrm>
              <a:off x="7644477" y="4641489"/>
              <a:ext cx="2488890" cy="429601"/>
              <a:chOff x="7644477" y="4641489"/>
              <a:chExt cx="2488890" cy="429601"/>
            </a:xfrm>
          </p:grpSpPr>
          <p:sp>
            <p:nvSpPr>
              <p:cNvPr id="89" name="矩形 88"/>
              <p:cNvSpPr/>
              <p:nvPr/>
            </p:nvSpPr>
            <p:spPr>
              <a:xfrm flipH="1">
                <a:off x="7800060" y="4990491"/>
                <a:ext cx="2333307" cy="288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0" name="任意多边形 89"/>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8"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91" name="Freeform 16"/>
          <p:cNvSpPr>
            <a:spLocks noEditPoints="1"/>
          </p:cNvSpPr>
          <p:nvPr/>
        </p:nvSpPr>
        <p:spPr bwMode="auto">
          <a:xfrm flipH="1" flipV="1">
            <a:off x="2907814" y="3419125"/>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92" name="组合 91"/>
          <p:cNvGrpSpPr/>
          <p:nvPr/>
        </p:nvGrpSpPr>
        <p:grpSpPr>
          <a:xfrm>
            <a:off x="791087" y="3317649"/>
            <a:ext cx="2418618" cy="354905"/>
            <a:chOff x="1054646" y="2853730"/>
            <a:chExt cx="3224404" cy="473316"/>
          </a:xfrm>
        </p:grpSpPr>
        <p:grpSp>
          <p:nvGrpSpPr>
            <p:cNvPr id="93" name="组合 92"/>
            <p:cNvGrpSpPr/>
            <p:nvPr/>
          </p:nvGrpSpPr>
          <p:grpSpPr>
            <a:xfrm>
              <a:off x="1270669" y="2897445"/>
              <a:ext cx="3008381" cy="429601"/>
              <a:chOff x="1414685" y="2583842"/>
              <a:chExt cx="3008381" cy="429601"/>
            </a:xfrm>
          </p:grpSpPr>
          <p:sp>
            <p:nvSpPr>
              <p:cNvPr id="95" name="矩形 94"/>
              <p:cNvSpPr/>
              <p:nvPr/>
            </p:nvSpPr>
            <p:spPr>
              <a:xfrm flipV="1">
                <a:off x="1414685" y="2641741"/>
                <a:ext cx="2852495" cy="216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96" name="任意多边形 95"/>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94"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97" name="Freeform 16"/>
          <p:cNvSpPr>
            <a:spLocks noEditPoints="1"/>
          </p:cNvSpPr>
          <p:nvPr/>
        </p:nvSpPr>
        <p:spPr bwMode="auto">
          <a:xfrm flipH="1" flipV="1">
            <a:off x="3452583" y="4934864"/>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98" name="组合 97"/>
          <p:cNvGrpSpPr/>
          <p:nvPr/>
        </p:nvGrpSpPr>
        <p:grpSpPr>
          <a:xfrm>
            <a:off x="897812" y="4826937"/>
            <a:ext cx="2853363" cy="356540"/>
            <a:chOff x="1196926" y="4866578"/>
            <a:chExt cx="3803989" cy="475497"/>
          </a:xfrm>
        </p:grpSpPr>
        <p:grpSp>
          <p:nvGrpSpPr>
            <p:cNvPr id="99" name="组合 98"/>
            <p:cNvGrpSpPr/>
            <p:nvPr/>
          </p:nvGrpSpPr>
          <p:grpSpPr>
            <a:xfrm>
              <a:off x="1414686" y="4912474"/>
              <a:ext cx="3586229" cy="429601"/>
              <a:chOff x="1414686" y="4912474"/>
              <a:chExt cx="3586229" cy="429601"/>
            </a:xfrm>
          </p:grpSpPr>
          <p:sp>
            <p:nvSpPr>
              <p:cNvPr id="101" name="矩形 100"/>
              <p:cNvSpPr/>
              <p:nvPr/>
            </p:nvSpPr>
            <p:spPr>
              <a:xfrm flipV="1">
                <a:off x="1414686" y="4964274"/>
                <a:ext cx="3420000" cy="28800"/>
              </a:xfrm>
              <a:prstGeom prst="rect">
                <a:avLst/>
              </a:pr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2" name="任意多边形 101"/>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00"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ysClr val="window" lastClr="FFFFFF">
                <a:lumMod val="65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sp>
        <p:nvSpPr>
          <p:cNvPr id="103" name="Freeform 5"/>
          <p:cNvSpPr>
            <a:spLocks/>
          </p:cNvSpPr>
          <p:nvPr/>
        </p:nvSpPr>
        <p:spPr bwMode="auto">
          <a:xfrm>
            <a:off x="3284830" y="1778296"/>
            <a:ext cx="2500874" cy="4170984"/>
          </a:xfrm>
          <a:custGeom>
            <a:avLst/>
            <a:gdLst>
              <a:gd name="T0" fmla="*/ 952 w 1289"/>
              <a:gd name="T1" fmla="*/ 1022 h 2152"/>
              <a:gd name="T2" fmla="*/ 759 w 1289"/>
              <a:gd name="T3" fmla="*/ 1082 h 2152"/>
              <a:gd name="T4" fmla="*/ 722 w 1289"/>
              <a:gd name="T5" fmla="*/ 1071 h 2152"/>
              <a:gd name="T6" fmla="*/ 727 w 1289"/>
              <a:gd name="T7" fmla="*/ 1010 h 2152"/>
              <a:gd name="T8" fmla="*/ 672 w 1289"/>
              <a:gd name="T9" fmla="*/ 817 h 2152"/>
              <a:gd name="T10" fmla="*/ 691 w 1289"/>
              <a:gd name="T11" fmla="*/ 786 h 2152"/>
              <a:gd name="T12" fmla="*/ 770 w 1289"/>
              <a:gd name="T13" fmla="*/ 794 h 2152"/>
              <a:gd name="T14" fmla="*/ 1168 w 1289"/>
              <a:gd name="T15" fmla="*/ 397 h 2152"/>
              <a:gd name="T16" fmla="*/ 770 w 1289"/>
              <a:gd name="T17" fmla="*/ 0 h 2152"/>
              <a:gd name="T18" fmla="*/ 373 w 1289"/>
              <a:gd name="T19" fmla="*/ 397 h 2152"/>
              <a:gd name="T20" fmla="*/ 437 w 1289"/>
              <a:gd name="T21" fmla="*/ 613 h 2152"/>
              <a:gd name="T22" fmla="*/ 418 w 1289"/>
              <a:gd name="T23" fmla="*/ 650 h 2152"/>
              <a:gd name="T24" fmla="*/ 364 w 1289"/>
              <a:gd name="T25" fmla="*/ 646 h 2152"/>
              <a:gd name="T26" fmla="*/ 0 w 1289"/>
              <a:gd name="T27" fmla="*/ 1010 h 2152"/>
              <a:gd name="T28" fmla="*/ 364 w 1289"/>
              <a:gd name="T29" fmla="*/ 1373 h 2152"/>
              <a:gd name="T30" fmla="*/ 587 w 1289"/>
              <a:gd name="T31" fmla="*/ 1297 h 2152"/>
              <a:gd name="T32" fmla="*/ 618 w 1289"/>
              <a:gd name="T33" fmla="*/ 1311 h 2152"/>
              <a:gd name="T34" fmla="*/ 615 w 1289"/>
              <a:gd name="T35" fmla="*/ 1359 h 2152"/>
              <a:gd name="T36" fmla="*/ 665 w 1289"/>
              <a:gd name="T37" fmla="*/ 1536 h 2152"/>
              <a:gd name="T38" fmla="*/ 652 w 1289"/>
              <a:gd name="T39" fmla="*/ 1556 h 2152"/>
              <a:gd name="T40" fmla="*/ 567 w 1289"/>
              <a:gd name="T41" fmla="*/ 1544 h 2152"/>
              <a:gd name="T42" fmla="*/ 263 w 1289"/>
              <a:gd name="T43" fmla="*/ 1848 h 2152"/>
              <a:gd name="T44" fmla="*/ 567 w 1289"/>
              <a:gd name="T45" fmla="*/ 2152 h 2152"/>
              <a:gd name="T46" fmla="*/ 870 w 1289"/>
              <a:gd name="T47" fmla="*/ 1848 h 2152"/>
              <a:gd name="T48" fmla="*/ 832 w 1289"/>
              <a:gd name="T49" fmla="*/ 1700 h 2152"/>
              <a:gd name="T50" fmla="*/ 851 w 1289"/>
              <a:gd name="T51" fmla="*/ 1681 h 2152"/>
              <a:gd name="T52" fmla="*/ 952 w 1289"/>
              <a:gd name="T53" fmla="*/ 1696 h 2152"/>
              <a:gd name="T54" fmla="*/ 1289 w 1289"/>
              <a:gd name="T55" fmla="*/ 1359 h 2152"/>
              <a:gd name="T56" fmla="*/ 952 w 1289"/>
              <a:gd name="T57" fmla="*/ 1022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9" h="2152">
                <a:moveTo>
                  <a:pt x="952" y="1022"/>
                </a:moveTo>
                <a:cubicBezTo>
                  <a:pt x="880" y="1022"/>
                  <a:pt x="814" y="1044"/>
                  <a:pt x="759" y="1082"/>
                </a:cubicBezTo>
                <a:cubicBezTo>
                  <a:pt x="741" y="1095"/>
                  <a:pt x="719" y="1090"/>
                  <a:pt x="722" y="1071"/>
                </a:cubicBezTo>
                <a:cubicBezTo>
                  <a:pt x="725" y="1051"/>
                  <a:pt x="727" y="1031"/>
                  <a:pt x="727" y="1010"/>
                </a:cubicBezTo>
                <a:cubicBezTo>
                  <a:pt x="727" y="939"/>
                  <a:pt x="707" y="873"/>
                  <a:pt x="672" y="817"/>
                </a:cubicBezTo>
                <a:cubicBezTo>
                  <a:pt x="662" y="801"/>
                  <a:pt x="673" y="783"/>
                  <a:pt x="691" y="786"/>
                </a:cubicBezTo>
                <a:cubicBezTo>
                  <a:pt x="717" y="791"/>
                  <a:pt x="743" y="794"/>
                  <a:pt x="770" y="794"/>
                </a:cubicBezTo>
                <a:cubicBezTo>
                  <a:pt x="990" y="794"/>
                  <a:pt x="1168" y="616"/>
                  <a:pt x="1168" y="397"/>
                </a:cubicBezTo>
                <a:cubicBezTo>
                  <a:pt x="1168" y="177"/>
                  <a:pt x="990" y="0"/>
                  <a:pt x="770" y="0"/>
                </a:cubicBezTo>
                <a:cubicBezTo>
                  <a:pt x="551" y="0"/>
                  <a:pt x="373" y="177"/>
                  <a:pt x="373" y="397"/>
                </a:cubicBezTo>
                <a:cubicBezTo>
                  <a:pt x="373" y="476"/>
                  <a:pt x="396" y="551"/>
                  <a:pt x="437" y="613"/>
                </a:cubicBezTo>
                <a:cubicBezTo>
                  <a:pt x="449" y="631"/>
                  <a:pt x="438" y="653"/>
                  <a:pt x="418" y="650"/>
                </a:cubicBezTo>
                <a:cubicBezTo>
                  <a:pt x="400" y="648"/>
                  <a:pt x="382" y="646"/>
                  <a:pt x="364" y="646"/>
                </a:cubicBezTo>
                <a:cubicBezTo>
                  <a:pt x="163" y="646"/>
                  <a:pt x="0" y="809"/>
                  <a:pt x="0" y="1010"/>
                </a:cubicBezTo>
                <a:cubicBezTo>
                  <a:pt x="0" y="1211"/>
                  <a:pt x="163" y="1373"/>
                  <a:pt x="364" y="1373"/>
                </a:cubicBezTo>
                <a:cubicBezTo>
                  <a:pt x="448" y="1373"/>
                  <a:pt x="525" y="1345"/>
                  <a:pt x="587" y="1297"/>
                </a:cubicBezTo>
                <a:cubicBezTo>
                  <a:pt x="602" y="1285"/>
                  <a:pt x="621" y="1292"/>
                  <a:pt x="618" y="1311"/>
                </a:cubicBezTo>
                <a:cubicBezTo>
                  <a:pt x="616" y="1327"/>
                  <a:pt x="615" y="1343"/>
                  <a:pt x="615" y="1359"/>
                </a:cubicBezTo>
                <a:cubicBezTo>
                  <a:pt x="615" y="1424"/>
                  <a:pt x="633" y="1484"/>
                  <a:pt x="665" y="1536"/>
                </a:cubicBezTo>
                <a:cubicBezTo>
                  <a:pt x="673" y="1548"/>
                  <a:pt x="665" y="1560"/>
                  <a:pt x="652" y="1556"/>
                </a:cubicBezTo>
                <a:cubicBezTo>
                  <a:pt x="625" y="1548"/>
                  <a:pt x="596" y="1544"/>
                  <a:pt x="567" y="1544"/>
                </a:cubicBezTo>
                <a:cubicBezTo>
                  <a:pt x="399" y="1544"/>
                  <a:pt x="263" y="1680"/>
                  <a:pt x="263" y="1848"/>
                </a:cubicBezTo>
                <a:cubicBezTo>
                  <a:pt x="263" y="2016"/>
                  <a:pt x="399" y="2152"/>
                  <a:pt x="567" y="2152"/>
                </a:cubicBezTo>
                <a:cubicBezTo>
                  <a:pt x="734" y="2152"/>
                  <a:pt x="870" y="2016"/>
                  <a:pt x="870" y="1848"/>
                </a:cubicBezTo>
                <a:cubicBezTo>
                  <a:pt x="870" y="1794"/>
                  <a:pt x="856" y="1744"/>
                  <a:pt x="832" y="1700"/>
                </a:cubicBezTo>
                <a:cubicBezTo>
                  <a:pt x="825" y="1687"/>
                  <a:pt x="836" y="1676"/>
                  <a:pt x="851" y="1681"/>
                </a:cubicBezTo>
                <a:cubicBezTo>
                  <a:pt x="883" y="1691"/>
                  <a:pt x="917" y="1696"/>
                  <a:pt x="952" y="1696"/>
                </a:cubicBezTo>
                <a:cubicBezTo>
                  <a:pt x="1138" y="1696"/>
                  <a:pt x="1289" y="1545"/>
                  <a:pt x="1289" y="1359"/>
                </a:cubicBezTo>
                <a:cubicBezTo>
                  <a:pt x="1289" y="1173"/>
                  <a:pt x="1138" y="1022"/>
                  <a:pt x="952" y="1022"/>
                </a:cubicBezTo>
                <a:close/>
              </a:path>
            </a:pathLst>
          </a:custGeom>
          <a:solidFill>
            <a:srgbClr val="C9C9C9"/>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nvGrpSpPr>
          <p:cNvPr id="104" name="组合 103"/>
          <p:cNvGrpSpPr/>
          <p:nvPr/>
        </p:nvGrpSpPr>
        <p:grpSpPr>
          <a:xfrm>
            <a:off x="4129570" y="1901454"/>
            <a:ext cx="1287320" cy="1286855"/>
            <a:chOff x="5505375" y="965032"/>
            <a:chExt cx="1716204" cy="1716204"/>
          </a:xfrm>
        </p:grpSpPr>
        <p:grpSp>
          <p:nvGrpSpPr>
            <p:cNvPr id="105" name="组合 104"/>
            <p:cNvGrpSpPr/>
            <p:nvPr/>
          </p:nvGrpSpPr>
          <p:grpSpPr>
            <a:xfrm>
              <a:off x="5505375" y="965032"/>
              <a:ext cx="1716204" cy="1716204"/>
              <a:chOff x="1200760" y="3842075"/>
              <a:chExt cx="1784148" cy="1784148"/>
            </a:xfrm>
          </p:grpSpPr>
          <p:sp>
            <p:nvSpPr>
              <p:cNvPr id="107" name="椭圆 10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08" name="椭圆 107"/>
              <p:cNvSpPr/>
              <p:nvPr/>
            </p:nvSpPr>
            <p:spPr>
              <a:xfrm>
                <a:off x="1475770" y="4117085"/>
                <a:ext cx="1234127" cy="1234127"/>
              </a:xfrm>
              <a:prstGeom prst="ellipse">
                <a:avLst/>
              </a:prstGeom>
              <a:solidFill>
                <a:srgbClr val="0070C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06"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A</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09" name="组合 108"/>
          <p:cNvGrpSpPr/>
          <p:nvPr/>
        </p:nvGrpSpPr>
        <p:grpSpPr>
          <a:xfrm>
            <a:off x="3407641" y="3141594"/>
            <a:ext cx="1148039" cy="1147625"/>
            <a:chOff x="4542929" y="2618936"/>
            <a:chExt cx="1530520" cy="1530520"/>
          </a:xfrm>
        </p:grpSpPr>
        <p:grpSp>
          <p:nvGrpSpPr>
            <p:cNvPr id="110" name="组合 109"/>
            <p:cNvGrpSpPr/>
            <p:nvPr/>
          </p:nvGrpSpPr>
          <p:grpSpPr>
            <a:xfrm>
              <a:off x="4542929" y="2618936"/>
              <a:ext cx="1530520" cy="1530520"/>
              <a:chOff x="1200760" y="3842075"/>
              <a:chExt cx="1784148" cy="1784148"/>
            </a:xfrm>
          </p:grpSpPr>
          <p:sp>
            <p:nvSpPr>
              <p:cNvPr id="112" name="椭圆 11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3" name="椭圆 112"/>
              <p:cNvSpPr/>
              <p:nvPr/>
            </p:nvSpPr>
            <p:spPr>
              <a:xfrm>
                <a:off x="1475770" y="4117085"/>
                <a:ext cx="1234127" cy="1234127"/>
              </a:xfrm>
              <a:prstGeom prst="ellipse">
                <a:avLst/>
              </a:prstGeom>
              <a:solidFill>
                <a:srgbClr val="00B0F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11"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B</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14" name="组合 113"/>
          <p:cNvGrpSpPr/>
          <p:nvPr/>
        </p:nvGrpSpPr>
        <p:grpSpPr>
          <a:xfrm>
            <a:off x="4599347" y="3877566"/>
            <a:ext cx="1057680" cy="1057298"/>
            <a:chOff x="6131664" y="3600460"/>
            <a:chExt cx="1410056" cy="1410056"/>
          </a:xfrm>
        </p:grpSpPr>
        <p:grpSp>
          <p:nvGrpSpPr>
            <p:cNvPr id="115" name="组合 114"/>
            <p:cNvGrpSpPr/>
            <p:nvPr/>
          </p:nvGrpSpPr>
          <p:grpSpPr>
            <a:xfrm>
              <a:off x="6131664" y="3600460"/>
              <a:ext cx="1410056" cy="1410056"/>
              <a:chOff x="1200760" y="3842075"/>
              <a:chExt cx="1784148" cy="1784148"/>
            </a:xfrm>
          </p:grpSpPr>
          <p:sp>
            <p:nvSpPr>
              <p:cNvPr id="117" name="椭圆 11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18" name="椭圆 117"/>
              <p:cNvSpPr/>
              <p:nvPr/>
            </p:nvSpPr>
            <p:spPr>
              <a:xfrm>
                <a:off x="1475770" y="4117085"/>
                <a:ext cx="1234127" cy="1234127"/>
              </a:xfrm>
              <a:prstGeom prst="ellipse">
                <a:avLst/>
              </a:prstGeom>
              <a:solidFill>
                <a:srgbClr val="0070C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16"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C</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19" name="组合 118"/>
          <p:cNvGrpSpPr/>
          <p:nvPr/>
        </p:nvGrpSpPr>
        <p:grpSpPr>
          <a:xfrm>
            <a:off x="3863161" y="4895174"/>
            <a:ext cx="1031117" cy="917254"/>
            <a:chOff x="5150211" y="4957584"/>
            <a:chExt cx="1374644" cy="1223288"/>
          </a:xfrm>
        </p:grpSpPr>
        <p:grpSp>
          <p:nvGrpSpPr>
            <p:cNvPr id="120" name="组合 119"/>
            <p:cNvGrpSpPr/>
            <p:nvPr/>
          </p:nvGrpSpPr>
          <p:grpSpPr>
            <a:xfrm>
              <a:off x="5225889" y="4957584"/>
              <a:ext cx="1223288" cy="1223288"/>
              <a:chOff x="1200760" y="3842075"/>
              <a:chExt cx="1784148" cy="1784148"/>
            </a:xfrm>
          </p:grpSpPr>
          <p:sp>
            <p:nvSpPr>
              <p:cNvPr id="122" name="椭圆 12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123" name="椭圆 122"/>
              <p:cNvSpPr/>
              <p:nvPr/>
            </p:nvSpPr>
            <p:spPr>
              <a:xfrm>
                <a:off x="1475770" y="4117085"/>
                <a:ext cx="1234127" cy="1234127"/>
              </a:xfrm>
              <a:prstGeom prst="ellipse">
                <a:avLst/>
              </a:prstGeom>
              <a:solidFill>
                <a:srgbClr val="00B0F0"/>
              </a:solidFill>
              <a:ln w="12700" cap="flat" cmpd="sng" algn="ctr">
                <a:noFill/>
                <a:prstDash val="solid"/>
                <a:miter lim="800000"/>
              </a:ln>
              <a:effectLst>
                <a:innerShdw blurRad="228600" dist="889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121" name="文本框 82"/>
            <p:cNvSpPr txBox="1"/>
            <p:nvPr/>
          </p:nvSpPr>
          <p:spPr>
            <a:xfrm>
              <a:off x="5150211" y="5159471"/>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rPr>
                <a:t>D</a:t>
              </a:r>
              <a:endParaRPr kumimoji="0" lang="zh-CN" altLang="en-US" sz="3600" b="0" i="0" u="none" strike="noStrike" kern="0" cap="none" spc="0" normalizeH="0" baseline="0" noProof="0" dirty="0">
                <a:ln>
                  <a:noFill/>
                </a:ln>
                <a:solidFill>
                  <a:prstClr val="white"/>
                </a:solidFill>
                <a:effectLst>
                  <a:outerShdw blurRad="76200" dist="63500" dir="2700000" algn="tl" rotWithShape="0">
                    <a:prstClr val="black">
                      <a:lumMod val="65000"/>
                      <a:lumOff val="35000"/>
                      <a:alpha val="40000"/>
                    </a:prstClr>
                  </a:outerShdw>
                </a:effectLst>
                <a:uLnTx/>
                <a:uFillTx/>
                <a:latin typeface="Impact" panose="020B0806030902050204" pitchFamily="34" charset="0"/>
              </a:endParaRPr>
            </a:p>
          </p:txBody>
        </p:sp>
      </p:grpSp>
      <p:grpSp>
        <p:nvGrpSpPr>
          <p:cNvPr id="124" name="组合 123"/>
          <p:cNvGrpSpPr/>
          <p:nvPr/>
        </p:nvGrpSpPr>
        <p:grpSpPr>
          <a:xfrm>
            <a:off x="1036184" y="4169600"/>
            <a:ext cx="1240380" cy="683007"/>
            <a:chOff x="1381398" y="3989930"/>
            <a:chExt cx="1653625" cy="910888"/>
          </a:xfrm>
        </p:grpSpPr>
        <p:sp>
          <p:nvSpPr>
            <p:cNvPr id="125"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00B0F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6" name="文本框 102"/>
            <p:cNvSpPr txBox="1"/>
            <p:nvPr/>
          </p:nvSpPr>
          <p:spPr>
            <a:xfrm>
              <a:off x="1381398" y="4531400"/>
              <a:ext cx="1653625"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grpSp>
      <p:grpSp>
        <p:nvGrpSpPr>
          <p:cNvPr id="127" name="组合 126"/>
          <p:cNvGrpSpPr/>
          <p:nvPr/>
        </p:nvGrpSpPr>
        <p:grpSpPr>
          <a:xfrm>
            <a:off x="1007140" y="2129792"/>
            <a:ext cx="1971179" cy="1241987"/>
            <a:chOff x="1342678" y="1269554"/>
            <a:chExt cx="2627897" cy="1656366"/>
          </a:xfrm>
        </p:grpSpPr>
        <p:sp>
          <p:nvSpPr>
            <p:cNvPr id="128"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0B0F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9" name="文本框 118"/>
            <p:cNvSpPr txBox="1"/>
            <p:nvPr/>
          </p:nvSpPr>
          <p:spPr>
            <a:xfrm>
              <a:off x="1342678" y="1809776"/>
              <a:ext cx="1653625"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30"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sp>
        <p:nvSpPr>
          <p:cNvPr id="131" name="矩形 47"/>
          <p:cNvSpPr>
            <a:spLocks noChangeArrowheads="1"/>
          </p:cNvSpPr>
          <p:nvPr/>
        </p:nvSpPr>
        <p:spPr bwMode="auto">
          <a:xfrm>
            <a:off x="1060945" y="4993433"/>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nvGrpSpPr>
          <p:cNvPr id="132" name="组合 131"/>
          <p:cNvGrpSpPr/>
          <p:nvPr/>
        </p:nvGrpSpPr>
        <p:grpSpPr>
          <a:xfrm>
            <a:off x="5706273" y="1874272"/>
            <a:ext cx="2053799" cy="1281532"/>
            <a:chOff x="7607374" y="928782"/>
            <a:chExt cx="2738042" cy="1709106"/>
          </a:xfrm>
        </p:grpSpPr>
        <p:sp>
          <p:nvSpPr>
            <p:cNvPr id="133"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4" name="文本框 96"/>
            <p:cNvSpPr txBox="1"/>
            <p:nvPr/>
          </p:nvSpPr>
          <p:spPr>
            <a:xfrm>
              <a:off x="8834069" y="1507064"/>
              <a:ext cx="1511347"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35" name="矩形 47"/>
            <p:cNvSpPr>
              <a:spLocks noChangeArrowheads="1"/>
            </p:cNvSpPr>
            <p:nvPr/>
          </p:nvSpPr>
          <p:spPr bwMode="auto">
            <a:xfrm>
              <a:off x="7607374" y="1848265"/>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r"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grpSp>
        <p:nvGrpSpPr>
          <p:cNvPr id="136" name="组合 135"/>
          <p:cNvGrpSpPr/>
          <p:nvPr/>
        </p:nvGrpSpPr>
        <p:grpSpPr>
          <a:xfrm>
            <a:off x="5744905" y="3393405"/>
            <a:ext cx="2015166" cy="1381770"/>
            <a:chOff x="7658876" y="2954762"/>
            <a:chExt cx="2686538" cy="1842787"/>
          </a:xfrm>
        </p:grpSpPr>
        <p:sp>
          <p:nvSpPr>
            <p:cNvPr id="137"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38" name="文本框 98"/>
            <p:cNvSpPr txBox="1"/>
            <p:nvPr/>
          </p:nvSpPr>
          <p:spPr>
            <a:xfrm>
              <a:off x="8834068" y="3667304"/>
              <a:ext cx="1511346" cy="3694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时尚中黑简体" panose="01010104010101010101" pitchFamily="2" charset="-122"/>
                  <a:ea typeface="时尚中黑简体" panose="01010104010101010101" pitchFamily="2" charset="-122"/>
                </a:rPr>
                <a:t>在此添加标题</a:t>
              </a:r>
            </a:p>
          </p:txBody>
        </p:sp>
        <p:sp>
          <p:nvSpPr>
            <p:cNvPr id="139"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algn="r" defTabSz="914400" eaLnBrk="1" fontAlgn="auto" latinLnBrk="0" hangingPunct="1">
                <a:lnSpc>
                  <a:spcPct val="13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35260294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1"/>
                                            </p:tgtEl>
                                            <p:attrNameLst>
                                              <p:attrName>style.visibility</p:attrName>
                                            </p:attrNameLst>
                                          </p:cBhvr>
                                          <p:to>
                                            <p:strVal val="visible"/>
                                          </p:to>
                                        </p:set>
                                        <p:anim calcmode="lin" valueType="num" p14:bounceEnd="50000">
                                          <p:cBhvr additive="base">
                                            <p:cTn id="14" dur="500" fill="hold"/>
                                            <p:tgtEl>
                                              <p:spTgt spid="71"/>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8"/>
                                            </p:tgtEl>
                                            <p:attrNameLst>
                                              <p:attrName>style.visibility</p:attrName>
                                            </p:attrNameLst>
                                          </p:cBhvr>
                                          <p:to>
                                            <p:strVal val="visible"/>
                                          </p:to>
                                        </p:set>
                                        <p:animEffect transition="in" filter="barn(outVertical)">
                                          <p:cBhvr>
                                            <p:cTn id="19" dur="700"/>
                                            <p:tgtEl>
                                              <p:spTgt spid="7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1000"/>
                                            <p:tgtEl>
                                              <p:spTgt spid="103"/>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04"/>
                                            </p:tgtEl>
                                            <p:attrNameLst>
                                              <p:attrName>style.visibility</p:attrName>
                                            </p:attrNameLst>
                                          </p:cBhvr>
                                          <p:to>
                                            <p:strVal val="visible"/>
                                          </p:to>
                                        </p:set>
                                        <p:anim calcmode="lin" valueType="num">
                                          <p:cBhvr>
                                            <p:cTn id="27" dur="100" fill="hold"/>
                                            <p:tgtEl>
                                              <p:spTgt spid="104"/>
                                            </p:tgtEl>
                                            <p:attrNameLst>
                                              <p:attrName>ppt_w</p:attrName>
                                            </p:attrNameLst>
                                          </p:cBhvr>
                                          <p:tavLst>
                                            <p:tav tm="0">
                                              <p:val>
                                                <p:fltVal val="0"/>
                                              </p:val>
                                            </p:tav>
                                            <p:tav tm="100000">
                                              <p:val>
                                                <p:strVal val="#ppt_w"/>
                                              </p:val>
                                            </p:tav>
                                          </p:tavLst>
                                        </p:anim>
                                        <p:anim calcmode="lin" valueType="num">
                                          <p:cBhvr>
                                            <p:cTn id="28" dur="100" fill="hold"/>
                                            <p:tgtEl>
                                              <p:spTgt spid="104"/>
                                            </p:tgtEl>
                                            <p:attrNameLst>
                                              <p:attrName>ppt_h</p:attrName>
                                            </p:attrNameLst>
                                          </p:cBhvr>
                                          <p:tavLst>
                                            <p:tav tm="0">
                                              <p:val>
                                                <p:fltVal val="0"/>
                                              </p:val>
                                            </p:tav>
                                            <p:tav tm="100000">
                                              <p:val>
                                                <p:strVal val="#ppt_h"/>
                                              </p:val>
                                            </p:tav>
                                          </p:tavLst>
                                        </p:anim>
                                        <p:animEffect transition="in" filter="fade">
                                          <p:cBhvr>
                                            <p:cTn id="29" dur="100"/>
                                            <p:tgtEl>
                                              <p:spTgt spid="104"/>
                                            </p:tgtEl>
                                          </p:cBhvr>
                                        </p:animEffect>
                                      </p:childTnLst>
                                    </p:cTn>
                                  </p:par>
                                  <p:par>
                                    <p:cTn id="30" presetID="6" presetClass="emph" presetSubtype="0" fill="hold" nodeType="withEffect">
                                      <p:stCondLst>
                                        <p:cond delay="100"/>
                                      </p:stCondLst>
                                      <p:childTnLst>
                                        <p:animScale>
                                          <p:cBhvr>
                                            <p:cTn id="31" dur="100" fill="hold"/>
                                            <p:tgtEl>
                                              <p:spTgt spid="104"/>
                                            </p:tgtEl>
                                          </p:cBhvr>
                                          <p:by x="110000" y="110000"/>
                                        </p:animScale>
                                      </p:childTnLst>
                                    </p:cTn>
                                  </p:par>
                                  <p:par>
                                    <p:cTn id="32" presetID="6" presetClass="emph" presetSubtype="0" fill="hold" nodeType="withEffect">
                                      <p:stCondLst>
                                        <p:cond delay="200"/>
                                      </p:stCondLst>
                                      <p:childTnLst>
                                        <p:animScale>
                                          <p:cBhvr>
                                            <p:cTn id="33" dur="200" fill="hold"/>
                                            <p:tgtEl>
                                              <p:spTgt spid="104"/>
                                            </p:tgtEl>
                                          </p:cBhvr>
                                          <p:by x="90000" y="90000"/>
                                        </p:animScale>
                                      </p:childTnLst>
                                    </p:cTn>
                                  </p:par>
                                  <p:par>
                                    <p:cTn id="34" presetID="6" presetClass="emph" presetSubtype="0" fill="hold" nodeType="withEffect">
                                      <p:stCondLst>
                                        <p:cond delay="400"/>
                                      </p:stCondLst>
                                      <p:childTnLst>
                                        <p:animScale>
                                          <p:cBhvr>
                                            <p:cTn id="35" dur="100" fill="hold"/>
                                            <p:tgtEl>
                                              <p:spTgt spid="104"/>
                                            </p:tgtEl>
                                          </p:cBhvr>
                                          <p:by x="105000" y="105000"/>
                                        </p:animScale>
                                      </p:childTnLst>
                                    </p:cTn>
                                  </p:par>
                                  <p:par>
                                    <p:cTn id="36" presetID="6" presetClass="emph" presetSubtype="0" fill="hold" nodeType="withEffect">
                                      <p:stCondLst>
                                        <p:cond delay="500"/>
                                      </p:stCondLst>
                                      <p:childTnLst>
                                        <p:animScale>
                                          <p:cBhvr>
                                            <p:cTn id="37" dur="200" fill="hold"/>
                                            <p:tgtEl>
                                              <p:spTgt spid="104"/>
                                            </p:tgtEl>
                                          </p:cBhvr>
                                          <p:by x="95000" y="95000"/>
                                        </p:animScale>
                                      </p:childTnLst>
                                    </p:cTn>
                                  </p:par>
                                </p:childTnLst>
                              </p:cTn>
                            </p:par>
                            <p:par>
                              <p:cTn id="38" fill="hold">
                                <p:stCondLst>
                                  <p:cond delay="3700"/>
                                </p:stCondLst>
                                <p:childTnLst>
                                  <p:par>
                                    <p:cTn id="39" presetID="21" presetClass="entr" presetSubtype="1"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heel(1)">
                                          <p:cBhvr>
                                            <p:cTn id="41" dur="1000"/>
                                            <p:tgtEl>
                                              <p:spTgt spid="79"/>
                                            </p:tgtEl>
                                          </p:cBhvr>
                                        </p:animEffect>
                                      </p:childTnLst>
                                    </p:cTn>
                                  </p:par>
                                </p:childTnLst>
                              </p:cTn>
                            </p:par>
                            <p:par>
                              <p:cTn id="42" fill="hold">
                                <p:stCondLst>
                                  <p:cond delay="4700"/>
                                </p:stCondLst>
                                <p:childTnLst>
                                  <p:par>
                                    <p:cTn id="43" presetID="22" presetClass="entr" presetSubtype="8" fill="hold"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wipe(left)">
                                          <p:cBhvr>
                                            <p:cTn id="45" dur="500"/>
                                            <p:tgtEl>
                                              <p:spTgt spid="80"/>
                                            </p:tgtEl>
                                          </p:cBhvr>
                                        </p:animEffect>
                                      </p:childTnLst>
                                    </p:cTn>
                                  </p:par>
                                </p:childTnLst>
                              </p:cTn>
                            </p:par>
                            <p:par>
                              <p:cTn id="46" fill="hold">
                                <p:stCondLst>
                                  <p:cond delay="5200"/>
                                </p:stCondLst>
                                <p:childTnLst>
                                  <p:par>
                                    <p:cTn id="47" presetID="22" presetClass="entr" presetSubtype="4" fill="hold" nodeType="afterEffect">
                                      <p:stCondLst>
                                        <p:cond delay="0"/>
                                      </p:stCondLst>
                                      <p:childTnLst>
                                        <p:set>
                                          <p:cBhvr>
                                            <p:cTn id="48" dur="1" fill="hold">
                                              <p:stCondLst>
                                                <p:cond delay="0"/>
                                              </p:stCondLst>
                                            </p:cTn>
                                            <p:tgtEl>
                                              <p:spTgt spid="132"/>
                                            </p:tgtEl>
                                            <p:attrNameLst>
                                              <p:attrName>style.visibility</p:attrName>
                                            </p:attrNameLst>
                                          </p:cBhvr>
                                          <p:to>
                                            <p:strVal val="visible"/>
                                          </p:to>
                                        </p:set>
                                        <p:animEffect transition="in" filter="wipe(down)">
                                          <p:cBhvr>
                                            <p:cTn id="49" dur="500"/>
                                            <p:tgtEl>
                                              <p:spTgt spid="132"/>
                                            </p:tgtEl>
                                          </p:cBhvr>
                                        </p:animEffect>
                                      </p:childTnLst>
                                    </p:cTn>
                                  </p:par>
                                </p:childTnLst>
                              </p:cTn>
                            </p:par>
                            <p:par>
                              <p:cTn id="50" fill="hold">
                                <p:stCondLst>
                                  <p:cond delay="5700"/>
                                </p:stCondLst>
                                <p:childTnLst>
                                  <p:par>
                                    <p:cTn id="51" presetID="53" presetClass="entr" presetSubtype="16" fill="hold" nodeType="afterEffect">
                                      <p:stCondLst>
                                        <p:cond delay="0"/>
                                      </p:stCondLst>
                                      <p:childTnLst>
                                        <p:set>
                                          <p:cBhvr>
                                            <p:cTn id="52" dur="1" fill="hold">
                                              <p:stCondLst>
                                                <p:cond delay="0"/>
                                              </p:stCondLst>
                                            </p:cTn>
                                            <p:tgtEl>
                                              <p:spTgt spid="109"/>
                                            </p:tgtEl>
                                            <p:attrNameLst>
                                              <p:attrName>style.visibility</p:attrName>
                                            </p:attrNameLst>
                                          </p:cBhvr>
                                          <p:to>
                                            <p:strVal val="visible"/>
                                          </p:to>
                                        </p:set>
                                        <p:anim calcmode="lin" valueType="num">
                                          <p:cBhvr>
                                            <p:cTn id="53" dur="100" fill="hold"/>
                                            <p:tgtEl>
                                              <p:spTgt spid="109"/>
                                            </p:tgtEl>
                                            <p:attrNameLst>
                                              <p:attrName>ppt_w</p:attrName>
                                            </p:attrNameLst>
                                          </p:cBhvr>
                                          <p:tavLst>
                                            <p:tav tm="0">
                                              <p:val>
                                                <p:fltVal val="0"/>
                                              </p:val>
                                            </p:tav>
                                            <p:tav tm="100000">
                                              <p:val>
                                                <p:strVal val="#ppt_w"/>
                                              </p:val>
                                            </p:tav>
                                          </p:tavLst>
                                        </p:anim>
                                        <p:anim calcmode="lin" valueType="num">
                                          <p:cBhvr>
                                            <p:cTn id="54" dur="100" fill="hold"/>
                                            <p:tgtEl>
                                              <p:spTgt spid="109"/>
                                            </p:tgtEl>
                                            <p:attrNameLst>
                                              <p:attrName>ppt_h</p:attrName>
                                            </p:attrNameLst>
                                          </p:cBhvr>
                                          <p:tavLst>
                                            <p:tav tm="0">
                                              <p:val>
                                                <p:fltVal val="0"/>
                                              </p:val>
                                            </p:tav>
                                            <p:tav tm="100000">
                                              <p:val>
                                                <p:strVal val="#ppt_h"/>
                                              </p:val>
                                            </p:tav>
                                          </p:tavLst>
                                        </p:anim>
                                        <p:animEffect transition="in" filter="fade">
                                          <p:cBhvr>
                                            <p:cTn id="55" dur="100"/>
                                            <p:tgtEl>
                                              <p:spTgt spid="109"/>
                                            </p:tgtEl>
                                          </p:cBhvr>
                                        </p:animEffect>
                                      </p:childTnLst>
                                    </p:cTn>
                                  </p:par>
                                  <p:par>
                                    <p:cTn id="56" presetID="6" presetClass="emph" presetSubtype="0" fill="hold" nodeType="withEffect">
                                      <p:stCondLst>
                                        <p:cond delay="100"/>
                                      </p:stCondLst>
                                      <p:childTnLst>
                                        <p:animScale>
                                          <p:cBhvr>
                                            <p:cTn id="57" dur="100" fill="hold"/>
                                            <p:tgtEl>
                                              <p:spTgt spid="109"/>
                                            </p:tgtEl>
                                          </p:cBhvr>
                                          <p:by x="110000" y="110000"/>
                                        </p:animScale>
                                      </p:childTnLst>
                                    </p:cTn>
                                  </p:par>
                                  <p:par>
                                    <p:cTn id="58" presetID="6" presetClass="emph" presetSubtype="0" fill="hold" nodeType="withEffect">
                                      <p:stCondLst>
                                        <p:cond delay="200"/>
                                      </p:stCondLst>
                                      <p:childTnLst>
                                        <p:animScale>
                                          <p:cBhvr>
                                            <p:cTn id="59" dur="200" fill="hold"/>
                                            <p:tgtEl>
                                              <p:spTgt spid="109"/>
                                            </p:tgtEl>
                                          </p:cBhvr>
                                          <p:by x="90000" y="90000"/>
                                        </p:animScale>
                                      </p:childTnLst>
                                    </p:cTn>
                                  </p:par>
                                  <p:par>
                                    <p:cTn id="60" presetID="6" presetClass="emph" presetSubtype="0" fill="hold" nodeType="withEffect">
                                      <p:stCondLst>
                                        <p:cond delay="400"/>
                                      </p:stCondLst>
                                      <p:childTnLst>
                                        <p:animScale>
                                          <p:cBhvr>
                                            <p:cTn id="61" dur="100" fill="hold"/>
                                            <p:tgtEl>
                                              <p:spTgt spid="109"/>
                                            </p:tgtEl>
                                          </p:cBhvr>
                                          <p:by x="105000" y="105000"/>
                                        </p:animScale>
                                      </p:childTnLst>
                                    </p:cTn>
                                  </p:par>
                                  <p:par>
                                    <p:cTn id="62" presetID="6" presetClass="emph" presetSubtype="0" fill="hold" nodeType="withEffect">
                                      <p:stCondLst>
                                        <p:cond delay="500"/>
                                      </p:stCondLst>
                                      <p:childTnLst>
                                        <p:animScale>
                                          <p:cBhvr>
                                            <p:cTn id="63" dur="200" fill="hold"/>
                                            <p:tgtEl>
                                              <p:spTgt spid="109"/>
                                            </p:tgtEl>
                                          </p:cBhvr>
                                          <p:by x="95000" y="95000"/>
                                        </p:animScale>
                                      </p:childTnLst>
                                    </p:cTn>
                                  </p:par>
                                </p:childTnLst>
                              </p:cTn>
                            </p:par>
                            <p:par>
                              <p:cTn id="64" fill="hold">
                                <p:stCondLst>
                                  <p:cond delay="6400"/>
                                </p:stCondLst>
                                <p:childTnLst>
                                  <p:par>
                                    <p:cTn id="65" presetID="21" presetClass="entr" presetSubtype="1" fill="hold" grpId="0" nodeType="afterEffect">
                                      <p:stCondLst>
                                        <p:cond delay="0"/>
                                      </p:stCondLst>
                                      <p:childTnLst>
                                        <p:set>
                                          <p:cBhvr>
                                            <p:cTn id="66" dur="1" fill="hold">
                                              <p:stCondLst>
                                                <p:cond delay="0"/>
                                              </p:stCondLst>
                                            </p:cTn>
                                            <p:tgtEl>
                                              <p:spTgt spid="91"/>
                                            </p:tgtEl>
                                            <p:attrNameLst>
                                              <p:attrName>style.visibility</p:attrName>
                                            </p:attrNameLst>
                                          </p:cBhvr>
                                          <p:to>
                                            <p:strVal val="visible"/>
                                          </p:to>
                                        </p:set>
                                        <p:animEffect transition="in" filter="wheel(1)">
                                          <p:cBhvr>
                                            <p:cTn id="67" dur="1000"/>
                                            <p:tgtEl>
                                              <p:spTgt spid="91"/>
                                            </p:tgtEl>
                                          </p:cBhvr>
                                        </p:animEffect>
                                      </p:childTnLst>
                                    </p:cTn>
                                  </p:par>
                                </p:childTnLst>
                              </p:cTn>
                            </p:par>
                            <p:par>
                              <p:cTn id="68" fill="hold">
                                <p:stCondLst>
                                  <p:cond delay="7400"/>
                                </p:stCondLst>
                                <p:childTnLst>
                                  <p:par>
                                    <p:cTn id="69" presetID="22" presetClass="entr" presetSubtype="2" fill="hold" nodeType="afterEffect">
                                      <p:stCondLst>
                                        <p:cond delay="0"/>
                                      </p:stCondLst>
                                      <p:childTnLst>
                                        <p:set>
                                          <p:cBhvr>
                                            <p:cTn id="70" dur="1" fill="hold">
                                              <p:stCondLst>
                                                <p:cond delay="0"/>
                                              </p:stCondLst>
                                            </p:cTn>
                                            <p:tgtEl>
                                              <p:spTgt spid="92"/>
                                            </p:tgtEl>
                                            <p:attrNameLst>
                                              <p:attrName>style.visibility</p:attrName>
                                            </p:attrNameLst>
                                          </p:cBhvr>
                                          <p:to>
                                            <p:strVal val="visible"/>
                                          </p:to>
                                        </p:set>
                                        <p:animEffect transition="in" filter="wipe(right)">
                                          <p:cBhvr>
                                            <p:cTn id="71" dur="500"/>
                                            <p:tgtEl>
                                              <p:spTgt spid="92"/>
                                            </p:tgtEl>
                                          </p:cBhvr>
                                        </p:animEffect>
                                      </p:childTnLst>
                                    </p:cTn>
                                  </p:par>
                                </p:childTnLst>
                              </p:cTn>
                            </p:par>
                            <p:par>
                              <p:cTn id="72" fill="hold">
                                <p:stCondLst>
                                  <p:cond delay="7900"/>
                                </p:stCondLst>
                                <p:childTnLst>
                                  <p:par>
                                    <p:cTn id="73" presetID="22" presetClass="entr" presetSubtype="4" fill="hold"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par>
                              <p:cTn id="76" fill="hold">
                                <p:stCondLst>
                                  <p:cond delay="8400"/>
                                </p:stCondLst>
                                <p:childTnLst>
                                  <p:par>
                                    <p:cTn id="77" presetID="53" presetClass="entr" presetSubtype="16" fill="hold" nodeType="afterEffect">
                                      <p:stCondLst>
                                        <p:cond delay="0"/>
                                      </p:stCondLst>
                                      <p:childTnLst>
                                        <p:set>
                                          <p:cBhvr>
                                            <p:cTn id="78" dur="1" fill="hold">
                                              <p:stCondLst>
                                                <p:cond delay="0"/>
                                              </p:stCondLst>
                                            </p:cTn>
                                            <p:tgtEl>
                                              <p:spTgt spid="114"/>
                                            </p:tgtEl>
                                            <p:attrNameLst>
                                              <p:attrName>style.visibility</p:attrName>
                                            </p:attrNameLst>
                                          </p:cBhvr>
                                          <p:to>
                                            <p:strVal val="visible"/>
                                          </p:to>
                                        </p:set>
                                        <p:anim calcmode="lin" valueType="num">
                                          <p:cBhvr>
                                            <p:cTn id="79" dur="100" fill="hold"/>
                                            <p:tgtEl>
                                              <p:spTgt spid="114"/>
                                            </p:tgtEl>
                                            <p:attrNameLst>
                                              <p:attrName>ppt_w</p:attrName>
                                            </p:attrNameLst>
                                          </p:cBhvr>
                                          <p:tavLst>
                                            <p:tav tm="0">
                                              <p:val>
                                                <p:fltVal val="0"/>
                                              </p:val>
                                            </p:tav>
                                            <p:tav tm="100000">
                                              <p:val>
                                                <p:strVal val="#ppt_w"/>
                                              </p:val>
                                            </p:tav>
                                          </p:tavLst>
                                        </p:anim>
                                        <p:anim calcmode="lin" valueType="num">
                                          <p:cBhvr>
                                            <p:cTn id="80" dur="100" fill="hold"/>
                                            <p:tgtEl>
                                              <p:spTgt spid="114"/>
                                            </p:tgtEl>
                                            <p:attrNameLst>
                                              <p:attrName>ppt_h</p:attrName>
                                            </p:attrNameLst>
                                          </p:cBhvr>
                                          <p:tavLst>
                                            <p:tav tm="0">
                                              <p:val>
                                                <p:fltVal val="0"/>
                                              </p:val>
                                            </p:tav>
                                            <p:tav tm="100000">
                                              <p:val>
                                                <p:strVal val="#ppt_h"/>
                                              </p:val>
                                            </p:tav>
                                          </p:tavLst>
                                        </p:anim>
                                        <p:animEffect transition="in" filter="fade">
                                          <p:cBhvr>
                                            <p:cTn id="81" dur="100"/>
                                            <p:tgtEl>
                                              <p:spTgt spid="114"/>
                                            </p:tgtEl>
                                          </p:cBhvr>
                                        </p:animEffect>
                                      </p:childTnLst>
                                    </p:cTn>
                                  </p:par>
                                  <p:par>
                                    <p:cTn id="82" presetID="6" presetClass="emph" presetSubtype="0" fill="hold" nodeType="withEffect">
                                      <p:stCondLst>
                                        <p:cond delay="100"/>
                                      </p:stCondLst>
                                      <p:childTnLst>
                                        <p:animScale>
                                          <p:cBhvr>
                                            <p:cTn id="83" dur="100" fill="hold"/>
                                            <p:tgtEl>
                                              <p:spTgt spid="114"/>
                                            </p:tgtEl>
                                          </p:cBhvr>
                                          <p:by x="110000" y="110000"/>
                                        </p:animScale>
                                      </p:childTnLst>
                                    </p:cTn>
                                  </p:par>
                                  <p:par>
                                    <p:cTn id="84" presetID="6" presetClass="emph" presetSubtype="0" fill="hold" nodeType="withEffect">
                                      <p:stCondLst>
                                        <p:cond delay="200"/>
                                      </p:stCondLst>
                                      <p:childTnLst>
                                        <p:animScale>
                                          <p:cBhvr>
                                            <p:cTn id="85" dur="200" fill="hold"/>
                                            <p:tgtEl>
                                              <p:spTgt spid="114"/>
                                            </p:tgtEl>
                                          </p:cBhvr>
                                          <p:by x="90000" y="90000"/>
                                        </p:animScale>
                                      </p:childTnLst>
                                    </p:cTn>
                                  </p:par>
                                  <p:par>
                                    <p:cTn id="86" presetID="6" presetClass="emph" presetSubtype="0" fill="hold" nodeType="withEffect">
                                      <p:stCondLst>
                                        <p:cond delay="400"/>
                                      </p:stCondLst>
                                      <p:childTnLst>
                                        <p:animScale>
                                          <p:cBhvr>
                                            <p:cTn id="87" dur="100" fill="hold"/>
                                            <p:tgtEl>
                                              <p:spTgt spid="114"/>
                                            </p:tgtEl>
                                          </p:cBhvr>
                                          <p:by x="105000" y="105000"/>
                                        </p:animScale>
                                      </p:childTnLst>
                                    </p:cTn>
                                  </p:par>
                                  <p:par>
                                    <p:cTn id="88" presetID="6" presetClass="emph" presetSubtype="0" fill="hold" nodeType="withEffect">
                                      <p:stCondLst>
                                        <p:cond delay="500"/>
                                      </p:stCondLst>
                                      <p:childTnLst>
                                        <p:animScale>
                                          <p:cBhvr>
                                            <p:cTn id="89" dur="200" fill="hold"/>
                                            <p:tgtEl>
                                              <p:spTgt spid="114"/>
                                            </p:tgtEl>
                                          </p:cBhvr>
                                          <p:by x="95000" y="95000"/>
                                        </p:animScale>
                                      </p:childTnLst>
                                    </p:cTn>
                                  </p:par>
                                </p:childTnLst>
                              </p:cTn>
                            </p:par>
                            <p:par>
                              <p:cTn id="90" fill="hold">
                                <p:stCondLst>
                                  <p:cond delay="9100"/>
                                </p:stCondLst>
                                <p:childTnLst>
                                  <p:par>
                                    <p:cTn id="91" presetID="21" presetClass="entr" presetSubtype="1" fill="hold" grpId="0" nodeType="afterEffect">
                                      <p:stCondLst>
                                        <p:cond delay="0"/>
                                      </p:stCondLst>
                                      <p:childTnLst>
                                        <p:set>
                                          <p:cBhvr>
                                            <p:cTn id="92" dur="1" fill="hold">
                                              <p:stCondLst>
                                                <p:cond delay="0"/>
                                              </p:stCondLst>
                                            </p:cTn>
                                            <p:tgtEl>
                                              <p:spTgt spid="85"/>
                                            </p:tgtEl>
                                            <p:attrNameLst>
                                              <p:attrName>style.visibility</p:attrName>
                                            </p:attrNameLst>
                                          </p:cBhvr>
                                          <p:to>
                                            <p:strVal val="visible"/>
                                          </p:to>
                                        </p:set>
                                        <p:animEffect transition="in" filter="wheel(1)">
                                          <p:cBhvr>
                                            <p:cTn id="93" dur="1000"/>
                                            <p:tgtEl>
                                              <p:spTgt spid="85"/>
                                            </p:tgtEl>
                                          </p:cBhvr>
                                        </p:animEffect>
                                      </p:childTnLst>
                                    </p:cTn>
                                  </p:par>
                                </p:childTnLst>
                              </p:cTn>
                            </p:par>
                            <p:par>
                              <p:cTn id="94" fill="hold">
                                <p:stCondLst>
                                  <p:cond delay="10100"/>
                                </p:stCondLst>
                                <p:childTnLst>
                                  <p:par>
                                    <p:cTn id="95" presetID="22" presetClass="entr" presetSubtype="8" fill="hold"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left)">
                                          <p:cBhvr>
                                            <p:cTn id="97" dur="500"/>
                                            <p:tgtEl>
                                              <p:spTgt spid="86"/>
                                            </p:tgtEl>
                                          </p:cBhvr>
                                        </p:animEffect>
                                      </p:childTnLst>
                                    </p:cTn>
                                  </p:par>
                                </p:childTnLst>
                              </p:cTn>
                            </p:par>
                            <p:par>
                              <p:cTn id="98" fill="hold">
                                <p:stCondLst>
                                  <p:cond delay="10600"/>
                                </p:stCondLst>
                                <p:childTnLst>
                                  <p:par>
                                    <p:cTn id="99" presetID="22" presetClass="entr" presetSubtype="4" fill="hold" nodeType="afterEffect">
                                      <p:stCondLst>
                                        <p:cond delay="0"/>
                                      </p:stCondLst>
                                      <p:childTnLst>
                                        <p:set>
                                          <p:cBhvr>
                                            <p:cTn id="100" dur="1" fill="hold">
                                              <p:stCondLst>
                                                <p:cond delay="0"/>
                                              </p:stCondLst>
                                            </p:cTn>
                                            <p:tgtEl>
                                              <p:spTgt spid="136"/>
                                            </p:tgtEl>
                                            <p:attrNameLst>
                                              <p:attrName>style.visibility</p:attrName>
                                            </p:attrNameLst>
                                          </p:cBhvr>
                                          <p:to>
                                            <p:strVal val="visible"/>
                                          </p:to>
                                        </p:set>
                                        <p:animEffect transition="in" filter="wipe(down)">
                                          <p:cBhvr>
                                            <p:cTn id="101" dur="500"/>
                                            <p:tgtEl>
                                              <p:spTgt spid="136"/>
                                            </p:tgtEl>
                                          </p:cBhvr>
                                        </p:animEffect>
                                      </p:childTnLst>
                                    </p:cTn>
                                  </p:par>
                                </p:childTnLst>
                              </p:cTn>
                            </p:par>
                            <p:par>
                              <p:cTn id="102" fill="hold">
                                <p:stCondLst>
                                  <p:cond delay="11100"/>
                                </p:stCondLst>
                                <p:childTnLst>
                                  <p:par>
                                    <p:cTn id="103" presetID="53" presetClass="entr" presetSubtype="16" fill="hold" nodeType="afterEffect">
                                      <p:stCondLst>
                                        <p:cond delay="0"/>
                                      </p:stCondLst>
                                      <p:childTnLst>
                                        <p:set>
                                          <p:cBhvr>
                                            <p:cTn id="104" dur="1" fill="hold">
                                              <p:stCondLst>
                                                <p:cond delay="0"/>
                                              </p:stCondLst>
                                            </p:cTn>
                                            <p:tgtEl>
                                              <p:spTgt spid="119"/>
                                            </p:tgtEl>
                                            <p:attrNameLst>
                                              <p:attrName>style.visibility</p:attrName>
                                            </p:attrNameLst>
                                          </p:cBhvr>
                                          <p:to>
                                            <p:strVal val="visible"/>
                                          </p:to>
                                        </p:set>
                                        <p:anim calcmode="lin" valueType="num">
                                          <p:cBhvr>
                                            <p:cTn id="105" dur="100" fill="hold"/>
                                            <p:tgtEl>
                                              <p:spTgt spid="119"/>
                                            </p:tgtEl>
                                            <p:attrNameLst>
                                              <p:attrName>ppt_w</p:attrName>
                                            </p:attrNameLst>
                                          </p:cBhvr>
                                          <p:tavLst>
                                            <p:tav tm="0">
                                              <p:val>
                                                <p:fltVal val="0"/>
                                              </p:val>
                                            </p:tav>
                                            <p:tav tm="100000">
                                              <p:val>
                                                <p:strVal val="#ppt_w"/>
                                              </p:val>
                                            </p:tav>
                                          </p:tavLst>
                                        </p:anim>
                                        <p:anim calcmode="lin" valueType="num">
                                          <p:cBhvr>
                                            <p:cTn id="106" dur="100" fill="hold"/>
                                            <p:tgtEl>
                                              <p:spTgt spid="119"/>
                                            </p:tgtEl>
                                            <p:attrNameLst>
                                              <p:attrName>ppt_h</p:attrName>
                                            </p:attrNameLst>
                                          </p:cBhvr>
                                          <p:tavLst>
                                            <p:tav tm="0">
                                              <p:val>
                                                <p:fltVal val="0"/>
                                              </p:val>
                                            </p:tav>
                                            <p:tav tm="100000">
                                              <p:val>
                                                <p:strVal val="#ppt_h"/>
                                              </p:val>
                                            </p:tav>
                                          </p:tavLst>
                                        </p:anim>
                                        <p:animEffect transition="in" filter="fade">
                                          <p:cBhvr>
                                            <p:cTn id="107" dur="100"/>
                                            <p:tgtEl>
                                              <p:spTgt spid="119"/>
                                            </p:tgtEl>
                                          </p:cBhvr>
                                        </p:animEffect>
                                      </p:childTnLst>
                                    </p:cTn>
                                  </p:par>
                                  <p:par>
                                    <p:cTn id="108" presetID="6" presetClass="emph" presetSubtype="0" fill="hold" nodeType="withEffect">
                                      <p:stCondLst>
                                        <p:cond delay="100"/>
                                      </p:stCondLst>
                                      <p:childTnLst>
                                        <p:animScale>
                                          <p:cBhvr>
                                            <p:cTn id="109" dur="100" fill="hold"/>
                                            <p:tgtEl>
                                              <p:spTgt spid="119"/>
                                            </p:tgtEl>
                                          </p:cBhvr>
                                          <p:by x="110000" y="110000"/>
                                        </p:animScale>
                                      </p:childTnLst>
                                    </p:cTn>
                                  </p:par>
                                  <p:par>
                                    <p:cTn id="110" presetID="6" presetClass="emph" presetSubtype="0" fill="hold" nodeType="withEffect">
                                      <p:stCondLst>
                                        <p:cond delay="200"/>
                                      </p:stCondLst>
                                      <p:childTnLst>
                                        <p:animScale>
                                          <p:cBhvr>
                                            <p:cTn id="111" dur="200" fill="hold"/>
                                            <p:tgtEl>
                                              <p:spTgt spid="119"/>
                                            </p:tgtEl>
                                          </p:cBhvr>
                                          <p:by x="90000" y="90000"/>
                                        </p:animScale>
                                      </p:childTnLst>
                                    </p:cTn>
                                  </p:par>
                                  <p:par>
                                    <p:cTn id="112" presetID="6" presetClass="emph" presetSubtype="0" fill="hold" nodeType="withEffect">
                                      <p:stCondLst>
                                        <p:cond delay="400"/>
                                      </p:stCondLst>
                                      <p:childTnLst>
                                        <p:animScale>
                                          <p:cBhvr>
                                            <p:cTn id="113" dur="100" fill="hold"/>
                                            <p:tgtEl>
                                              <p:spTgt spid="119"/>
                                            </p:tgtEl>
                                          </p:cBhvr>
                                          <p:by x="105000" y="105000"/>
                                        </p:animScale>
                                      </p:childTnLst>
                                    </p:cTn>
                                  </p:par>
                                  <p:par>
                                    <p:cTn id="114" presetID="6" presetClass="emph" presetSubtype="0" fill="hold" nodeType="withEffect">
                                      <p:stCondLst>
                                        <p:cond delay="500"/>
                                      </p:stCondLst>
                                      <p:childTnLst>
                                        <p:animScale>
                                          <p:cBhvr>
                                            <p:cTn id="115" dur="200" fill="hold"/>
                                            <p:tgtEl>
                                              <p:spTgt spid="119"/>
                                            </p:tgtEl>
                                          </p:cBhvr>
                                          <p:by x="95000" y="95000"/>
                                        </p:animScale>
                                      </p:childTnLst>
                                    </p:cTn>
                                  </p:par>
                                </p:childTnLst>
                              </p:cTn>
                            </p:par>
                            <p:par>
                              <p:cTn id="116" fill="hold">
                                <p:stCondLst>
                                  <p:cond delay="11800"/>
                                </p:stCondLst>
                                <p:childTnLst>
                                  <p:par>
                                    <p:cTn id="117" presetID="21" presetClass="entr" presetSubtype="1" fill="hold" grpId="0" nodeType="afterEffect">
                                      <p:stCondLst>
                                        <p:cond delay="0"/>
                                      </p:stCondLst>
                                      <p:childTnLst>
                                        <p:set>
                                          <p:cBhvr>
                                            <p:cTn id="118" dur="1" fill="hold">
                                              <p:stCondLst>
                                                <p:cond delay="0"/>
                                              </p:stCondLst>
                                            </p:cTn>
                                            <p:tgtEl>
                                              <p:spTgt spid="97"/>
                                            </p:tgtEl>
                                            <p:attrNameLst>
                                              <p:attrName>style.visibility</p:attrName>
                                            </p:attrNameLst>
                                          </p:cBhvr>
                                          <p:to>
                                            <p:strVal val="visible"/>
                                          </p:to>
                                        </p:set>
                                        <p:animEffect transition="in" filter="wheel(1)">
                                          <p:cBhvr>
                                            <p:cTn id="119" dur="1000"/>
                                            <p:tgtEl>
                                              <p:spTgt spid="97"/>
                                            </p:tgtEl>
                                          </p:cBhvr>
                                        </p:animEffect>
                                      </p:childTnLst>
                                    </p:cTn>
                                  </p:par>
                                </p:childTnLst>
                              </p:cTn>
                            </p:par>
                            <p:par>
                              <p:cTn id="120" fill="hold">
                                <p:stCondLst>
                                  <p:cond delay="12800"/>
                                </p:stCondLst>
                                <p:childTnLst>
                                  <p:par>
                                    <p:cTn id="121" presetID="22" presetClass="entr" presetSubtype="2" fill="hold" nodeType="afterEffect">
                                      <p:stCondLst>
                                        <p:cond delay="0"/>
                                      </p:stCondLst>
                                      <p:childTnLst>
                                        <p:set>
                                          <p:cBhvr>
                                            <p:cTn id="122" dur="1" fill="hold">
                                              <p:stCondLst>
                                                <p:cond delay="0"/>
                                              </p:stCondLst>
                                            </p:cTn>
                                            <p:tgtEl>
                                              <p:spTgt spid="98"/>
                                            </p:tgtEl>
                                            <p:attrNameLst>
                                              <p:attrName>style.visibility</p:attrName>
                                            </p:attrNameLst>
                                          </p:cBhvr>
                                          <p:to>
                                            <p:strVal val="visible"/>
                                          </p:to>
                                        </p:set>
                                        <p:animEffect transition="in" filter="wipe(right)">
                                          <p:cBhvr>
                                            <p:cTn id="123" dur="500"/>
                                            <p:tgtEl>
                                              <p:spTgt spid="98"/>
                                            </p:tgtEl>
                                          </p:cBhvr>
                                        </p:animEffect>
                                      </p:childTnLst>
                                    </p:cTn>
                                  </p:par>
                                </p:childTnLst>
                              </p:cTn>
                            </p:par>
                            <p:par>
                              <p:cTn id="124" fill="hold">
                                <p:stCondLst>
                                  <p:cond delay="13300"/>
                                </p:stCondLst>
                                <p:childTnLst>
                                  <p:par>
                                    <p:cTn id="125" presetID="42" presetClass="entr" presetSubtype="0" fill="hold" nodeType="afterEffect">
                                      <p:stCondLst>
                                        <p:cond delay="0"/>
                                      </p:stCondLst>
                                      <p:childTnLst>
                                        <p:set>
                                          <p:cBhvr>
                                            <p:cTn id="126" dur="1" fill="hold">
                                              <p:stCondLst>
                                                <p:cond delay="0"/>
                                              </p:stCondLst>
                                            </p:cTn>
                                            <p:tgtEl>
                                              <p:spTgt spid="124"/>
                                            </p:tgtEl>
                                            <p:attrNameLst>
                                              <p:attrName>style.visibility</p:attrName>
                                            </p:attrNameLst>
                                          </p:cBhvr>
                                          <p:to>
                                            <p:strVal val="visible"/>
                                          </p:to>
                                        </p:set>
                                        <p:animEffect transition="in" filter="fade">
                                          <p:cBhvr>
                                            <p:cTn id="127" dur="500"/>
                                            <p:tgtEl>
                                              <p:spTgt spid="124"/>
                                            </p:tgtEl>
                                          </p:cBhvr>
                                        </p:animEffect>
                                        <p:anim calcmode="lin" valueType="num">
                                          <p:cBhvr>
                                            <p:cTn id="128" dur="500" fill="hold"/>
                                            <p:tgtEl>
                                              <p:spTgt spid="124"/>
                                            </p:tgtEl>
                                            <p:attrNameLst>
                                              <p:attrName>ppt_x</p:attrName>
                                            </p:attrNameLst>
                                          </p:cBhvr>
                                          <p:tavLst>
                                            <p:tav tm="0">
                                              <p:val>
                                                <p:strVal val="#ppt_x"/>
                                              </p:val>
                                            </p:tav>
                                            <p:tav tm="100000">
                                              <p:val>
                                                <p:strVal val="#ppt_x"/>
                                              </p:val>
                                            </p:tav>
                                          </p:tavLst>
                                        </p:anim>
                                        <p:anim calcmode="lin" valueType="num">
                                          <p:cBhvr>
                                            <p:cTn id="129" dur="500" fill="hold"/>
                                            <p:tgtEl>
                                              <p:spTgt spid="124"/>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131"/>
                                            </p:tgtEl>
                                            <p:attrNameLst>
                                              <p:attrName>style.visibility</p:attrName>
                                            </p:attrNameLst>
                                          </p:cBhvr>
                                          <p:to>
                                            <p:strVal val="visible"/>
                                          </p:to>
                                        </p:set>
                                        <p:animEffect transition="in" filter="fade">
                                          <p:cBhvr>
                                            <p:cTn id="132" dur="500"/>
                                            <p:tgtEl>
                                              <p:spTgt spid="131"/>
                                            </p:tgtEl>
                                          </p:cBhvr>
                                        </p:animEffect>
                                        <p:anim calcmode="lin" valueType="num">
                                          <p:cBhvr>
                                            <p:cTn id="133" dur="500" fill="hold"/>
                                            <p:tgtEl>
                                              <p:spTgt spid="131"/>
                                            </p:tgtEl>
                                            <p:attrNameLst>
                                              <p:attrName>ppt_x</p:attrName>
                                            </p:attrNameLst>
                                          </p:cBhvr>
                                          <p:tavLst>
                                            <p:tav tm="0">
                                              <p:val>
                                                <p:strVal val="#ppt_x"/>
                                              </p:val>
                                            </p:tav>
                                            <p:tav tm="100000">
                                              <p:val>
                                                <p:strVal val="#ppt_x"/>
                                              </p:val>
                                            </p:tav>
                                          </p:tavLst>
                                        </p:anim>
                                        <p:anim calcmode="lin" valueType="num">
                                          <p:cBhvr>
                                            <p:cTn id="134" dur="500" fill="hold"/>
                                            <p:tgtEl>
                                              <p:spTgt spid="1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8" grpId="0"/>
          <p:bldP spid="79" grpId="0" animBg="1"/>
          <p:bldP spid="85" grpId="0" animBg="1"/>
          <p:bldP spid="91" grpId="0" animBg="1"/>
          <p:bldP spid="97" grpId="0" animBg="1"/>
          <p:bldP spid="103" grpId="0" animBg="1"/>
          <p:bldP spid="1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1"/>
                                            </p:tgtEl>
                                            <p:attrNameLst>
                                              <p:attrName>style.visibility</p:attrName>
                                            </p:attrNameLst>
                                          </p:cBhvr>
                                          <p:to>
                                            <p:strVal val="visible"/>
                                          </p:to>
                                        </p:set>
                                        <p:anim calcmode="lin" valueType="num">
                                          <p:cBhvr additive="base">
                                            <p:cTn id="14" dur="500" fill="hold"/>
                                            <p:tgtEl>
                                              <p:spTgt spid="71"/>
                                            </p:tgtEl>
                                            <p:attrNameLst>
                                              <p:attrName>ppt_x</p:attrName>
                                            </p:attrNameLst>
                                          </p:cBhvr>
                                          <p:tavLst>
                                            <p:tav tm="0">
                                              <p:val>
                                                <p:strVal val="1+#ppt_w/2"/>
                                              </p:val>
                                            </p:tav>
                                            <p:tav tm="100000">
                                              <p:val>
                                                <p:strVal val="#ppt_x"/>
                                              </p:val>
                                            </p:tav>
                                          </p:tavLst>
                                        </p:anim>
                                        <p:anim calcmode="lin" valueType="num">
                                          <p:cBhvr additive="base">
                                            <p:cTn id="15" dur="500" fill="hold"/>
                                            <p:tgtEl>
                                              <p:spTgt spid="7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8"/>
                                            </p:tgtEl>
                                            <p:attrNameLst>
                                              <p:attrName>style.visibility</p:attrName>
                                            </p:attrNameLst>
                                          </p:cBhvr>
                                          <p:to>
                                            <p:strVal val="visible"/>
                                          </p:to>
                                        </p:set>
                                        <p:animEffect transition="in" filter="barn(outVertical)">
                                          <p:cBhvr>
                                            <p:cTn id="19" dur="700"/>
                                            <p:tgtEl>
                                              <p:spTgt spid="7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1000"/>
                                            <p:tgtEl>
                                              <p:spTgt spid="103"/>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04"/>
                                            </p:tgtEl>
                                            <p:attrNameLst>
                                              <p:attrName>style.visibility</p:attrName>
                                            </p:attrNameLst>
                                          </p:cBhvr>
                                          <p:to>
                                            <p:strVal val="visible"/>
                                          </p:to>
                                        </p:set>
                                        <p:anim calcmode="lin" valueType="num">
                                          <p:cBhvr>
                                            <p:cTn id="27" dur="100" fill="hold"/>
                                            <p:tgtEl>
                                              <p:spTgt spid="104"/>
                                            </p:tgtEl>
                                            <p:attrNameLst>
                                              <p:attrName>ppt_w</p:attrName>
                                            </p:attrNameLst>
                                          </p:cBhvr>
                                          <p:tavLst>
                                            <p:tav tm="0">
                                              <p:val>
                                                <p:fltVal val="0"/>
                                              </p:val>
                                            </p:tav>
                                            <p:tav tm="100000">
                                              <p:val>
                                                <p:strVal val="#ppt_w"/>
                                              </p:val>
                                            </p:tav>
                                          </p:tavLst>
                                        </p:anim>
                                        <p:anim calcmode="lin" valueType="num">
                                          <p:cBhvr>
                                            <p:cTn id="28" dur="100" fill="hold"/>
                                            <p:tgtEl>
                                              <p:spTgt spid="104"/>
                                            </p:tgtEl>
                                            <p:attrNameLst>
                                              <p:attrName>ppt_h</p:attrName>
                                            </p:attrNameLst>
                                          </p:cBhvr>
                                          <p:tavLst>
                                            <p:tav tm="0">
                                              <p:val>
                                                <p:fltVal val="0"/>
                                              </p:val>
                                            </p:tav>
                                            <p:tav tm="100000">
                                              <p:val>
                                                <p:strVal val="#ppt_h"/>
                                              </p:val>
                                            </p:tav>
                                          </p:tavLst>
                                        </p:anim>
                                        <p:animEffect transition="in" filter="fade">
                                          <p:cBhvr>
                                            <p:cTn id="29" dur="100"/>
                                            <p:tgtEl>
                                              <p:spTgt spid="104"/>
                                            </p:tgtEl>
                                          </p:cBhvr>
                                        </p:animEffect>
                                      </p:childTnLst>
                                    </p:cTn>
                                  </p:par>
                                  <p:par>
                                    <p:cTn id="30" presetID="6" presetClass="emph" presetSubtype="0" fill="hold" nodeType="withEffect">
                                      <p:stCondLst>
                                        <p:cond delay="100"/>
                                      </p:stCondLst>
                                      <p:childTnLst>
                                        <p:animScale>
                                          <p:cBhvr>
                                            <p:cTn id="31" dur="100" fill="hold"/>
                                            <p:tgtEl>
                                              <p:spTgt spid="104"/>
                                            </p:tgtEl>
                                          </p:cBhvr>
                                          <p:by x="110000" y="110000"/>
                                        </p:animScale>
                                      </p:childTnLst>
                                    </p:cTn>
                                  </p:par>
                                  <p:par>
                                    <p:cTn id="32" presetID="6" presetClass="emph" presetSubtype="0" fill="hold" nodeType="withEffect">
                                      <p:stCondLst>
                                        <p:cond delay="200"/>
                                      </p:stCondLst>
                                      <p:childTnLst>
                                        <p:animScale>
                                          <p:cBhvr>
                                            <p:cTn id="33" dur="200" fill="hold"/>
                                            <p:tgtEl>
                                              <p:spTgt spid="104"/>
                                            </p:tgtEl>
                                          </p:cBhvr>
                                          <p:by x="90000" y="90000"/>
                                        </p:animScale>
                                      </p:childTnLst>
                                    </p:cTn>
                                  </p:par>
                                  <p:par>
                                    <p:cTn id="34" presetID="6" presetClass="emph" presetSubtype="0" fill="hold" nodeType="withEffect">
                                      <p:stCondLst>
                                        <p:cond delay="400"/>
                                      </p:stCondLst>
                                      <p:childTnLst>
                                        <p:animScale>
                                          <p:cBhvr>
                                            <p:cTn id="35" dur="100" fill="hold"/>
                                            <p:tgtEl>
                                              <p:spTgt spid="104"/>
                                            </p:tgtEl>
                                          </p:cBhvr>
                                          <p:by x="105000" y="105000"/>
                                        </p:animScale>
                                      </p:childTnLst>
                                    </p:cTn>
                                  </p:par>
                                  <p:par>
                                    <p:cTn id="36" presetID="6" presetClass="emph" presetSubtype="0" fill="hold" nodeType="withEffect">
                                      <p:stCondLst>
                                        <p:cond delay="500"/>
                                      </p:stCondLst>
                                      <p:childTnLst>
                                        <p:animScale>
                                          <p:cBhvr>
                                            <p:cTn id="37" dur="200" fill="hold"/>
                                            <p:tgtEl>
                                              <p:spTgt spid="104"/>
                                            </p:tgtEl>
                                          </p:cBhvr>
                                          <p:by x="95000" y="95000"/>
                                        </p:animScale>
                                      </p:childTnLst>
                                    </p:cTn>
                                  </p:par>
                                </p:childTnLst>
                              </p:cTn>
                            </p:par>
                            <p:par>
                              <p:cTn id="38" fill="hold">
                                <p:stCondLst>
                                  <p:cond delay="3700"/>
                                </p:stCondLst>
                                <p:childTnLst>
                                  <p:par>
                                    <p:cTn id="39" presetID="21" presetClass="entr" presetSubtype="1"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heel(1)">
                                          <p:cBhvr>
                                            <p:cTn id="41" dur="1000"/>
                                            <p:tgtEl>
                                              <p:spTgt spid="79"/>
                                            </p:tgtEl>
                                          </p:cBhvr>
                                        </p:animEffect>
                                      </p:childTnLst>
                                    </p:cTn>
                                  </p:par>
                                </p:childTnLst>
                              </p:cTn>
                            </p:par>
                            <p:par>
                              <p:cTn id="42" fill="hold">
                                <p:stCondLst>
                                  <p:cond delay="4700"/>
                                </p:stCondLst>
                                <p:childTnLst>
                                  <p:par>
                                    <p:cTn id="43" presetID="22" presetClass="entr" presetSubtype="8" fill="hold"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wipe(left)">
                                          <p:cBhvr>
                                            <p:cTn id="45" dur="500"/>
                                            <p:tgtEl>
                                              <p:spTgt spid="80"/>
                                            </p:tgtEl>
                                          </p:cBhvr>
                                        </p:animEffect>
                                      </p:childTnLst>
                                    </p:cTn>
                                  </p:par>
                                </p:childTnLst>
                              </p:cTn>
                            </p:par>
                            <p:par>
                              <p:cTn id="46" fill="hold">
                                <p:stCondLst>
                                  <p:cond delay="5200"/>
                                </p:stCondLst>
                                <p:childTnLst>
                                  <p:par>
                                    <p:cTn id="47" presetID="22" presetClass="entr" presetSubtype="4" fill="hold" nodeType="afterEffect">
                                      <p:stCondLst>
                                        <p:cond delay="0"/>
                                      </p:stCondLst>
                                      <p:childTnLst>
                                        <p:set>
                                          <p:cBhvr>
                                            <p:cTn id="48" dur="1" fill="hold">
                                              <p:stCondLst>
                                                <p:cond delay="0"/>
                                              </p:stCondLst>
                                            </p:cTn>
                                            <p:tgtEl>
                                              <p:spTgt spid="132"/>
                                            </p:tgtEl>
                                            <p:attrNameLst>
                                              <p:attrName>style.visibility</p:attrName>
                                            </p:attrNameLst>
                                          </p:cBhvr>
                                          <p:to>
                                            <p:strVal val="visible"/>
                                          </p:to>
                                        </p:set>
                                        <p:animEffect transition="in" filter="wipe(down)">
                                          <p:cBhvr>
                                            <p:cTn id="49" dur="500"/>
                                            <p:tgtEl>
                                              <p:spTgt spid="132"/>
                                            </p:tgtEl>
                                          </p:cBhvr>
                                        </p:animEffect>
                                      </p:childTnLst>
                                    </p:cTn>
                                  </p:par>
                                </p:childTnLst>
                              </p:cTn>
                            </p:par>
                            <p:par>
                              <p:cTn id="50" fill="hold">
                                <p:stCondLst>
                                  <p:cond delay="5700"/>
                                </p:stCondLst>
                                <p:childTnLst>
                                  <p:par>
                                    <p:cTn id="51" presetID="53" presetClass="entr" presetSubtype="16" fill="hold" nodeType="afterEffect">
                                      <p:stCondLst>
                                        <p:cond delay="0"/>
                                      </p:stCondLst>
                                      <p:childTnLst>
                                        <p:set>
                                          <p:cBhvr>
                                            <p:cTn id="52" dur="1" fill="hold">
                                              <p:stCondLst>
                                                <p:cond delay="0"/>
                                              </p:stCondLst>
                                            </p:cTn>
                                            <p:tgtEl>
                                              <p:spTgt spid="109"/>
                                            </p:tgtEl>
                                            <p:attrNameLst>
                                              <p:attrName>style.visibility</p:attrName>
                                            </p:attrNameLst>
                                          </p:cBhvr>
                                          <p:to>
                                            <p:strVal val="visible"/>
                                          </p:to>
                                        </p:set>
                                        <p:anim calcmode="lin" valueType="num">
                                          <p:cBhvr>
                                            <p:cTn id="53" dur="100" fill="hold"/>
                                            <p:tgtEl>
                                              <p:spTgt spid="109"/>
                                            </p:tgtEl>
                                            <p:attrNameLst>
                                              <p:attrName>ppt_w</p:attrName>
                                            </p:attrNameLst>
                                          </p:cBhvr>
                                          <p:tavLst>
                                            <p:tav tm="0">
                                              <p:val>
                                                <p:fltVal val="0"/>
                                              </p:val>
                                            </p:tav>
                                            <p:tav tm="100000">
                                              <p:val>
                                                <p:strVal val="#ppt_w"/>
                                              </p:val>
                                            </p:tav>
                                          </p:tavLst>
                                        </p:anim>
                                        <p:anim calcmode="lin" valueType="num">
                                          <p:cBhvr>
                                            <p:cTn id="54" dur="100" fill="hold"/>
                                            <p:tgtEl>
                                              <p:spTgt spid="109"/>
                                            </p:tgtEl>
                                            <p:attrNameLst>
                                              <p:attrName>ppt_h</p:attrName>
                                            </p:attrNameLst>
                                          </p:cBhvr>
                                          <p:tavLst>
                                            <p:tav tm="0">
                                              <p:val>
                                                <p:fltVal val="0"/>
                                              </p:val>
                                            </p:tav>
                                            <p:tav tm="100000">
                                              <p:val>
                                                <p:strVal val="#ppt_h"/>
                                              </p:val>
                                            </p:tav>
                                          </p:tavLst>
                                        </p:anim>
                                        <p:animEffect transition="in" filter="fade">
                                          <p:cBhvr>
                                            <p:cTn id="55" dur="100"/>
                                            <p:tgtEl>
                                              <p:spTgt spid="109"/>
                                            </p:tgtEl>
                                          </p:cBhvr>
                                        </p:animEffect>
                                      </p:childTnLst>
                                    </p:cTn>
                                  </p:par>
                                  <p:par>
                                    <p:cTn id="56" presetID="6" presetClass="emph" presetSubtype="0" fill="hold" nodeType="withEffect">
                                      <p:stCondLst>
                                        <p:cond delay="100"/>
                                      </p:stCondLst>
                                      <p:childTnLst>
                                        <p:animScale>
                                          <p:cBhvr>
                                            <p:cTn id="57" dur="100" fill="hold"/>
                                            <p:tgtEl>
                                              <p:spTgt spid="109"/>
                                            </p:tgtEl>
                                          </p:cBhvr>
                                          <p:by x="110000" y="110000"/>
                                        </p:animScale>
                                      </p:childTnLst>
                                    </p:cTn>
                                  </p:par>
                                  <p:par>
                                    <p:cTn id="58" presetID="6" presetClass="emph" presetSubtype="0" fill="hold" nodeType="withEffect">
                                      <p:stCondLst>
                                        <p:cond delay="200"/>
                                      </p:stCondLst>
                                      <p:childTnLst>
                                        <p:animScale>
                                          <p:cBhvr>
                                            <p:cTn id="59" dur="200" fill="hold"/>
                                            <p:tgtEl>
                                              <p:spTgt spid="109"/>
                                            </p:tgtEl>
                                          </p:cBhvr>
                                          <p:by x="90000" y="90000"/>
                                        </p:animScale>
                                      </p:childTnLst>
                                    </p:cTn>
                                  </p:par>
                                  <p:par>
                                    <p:cTn id="60" presetID="6" presetClass="emph" presetSubtype="0" fill="hold" nodeType="withEffect">
                                      <p:stCondLst>
                                        <p:cond delay="400"/>
                                      </p:stCondLst>
                                      <p:childTnLst>
                                        <p:animScale>
                                          <p:cBhvr>
                                            <p:cTn id="61" dur="100" fill="hold"/>
                                            <p:tgtEl>
                                              <p:spTgt spid="109"/>
                                            </p:tgtEl>
                                          </p:cBhvr>
                                          <p:by x="105000" y="105000"/>
                                        </p:animScale>
                                      </p:childTnLst>
                                    </p:cTn>
                                  </p:par>
                                  <p:par>
                                    <p:cTn id="62" presetID="6" presetClass="emph" presetSubtype="0" fill="hold" nodeType="withEffect">
                                      <p:stCondLst>
                                        <p:cond delay="500"/>
                                      </p:stCondLst>
                                      <p:childTnLst>
                                        <p:animScale>
                                          <p:cBhvr>
                                            <p:cTn id="63" dur="200" fill="hold"/>
                                            <p:tgtEl>
                                              <p:spTgt spid="109"/>
                                            </p:tgtEl>
                                          </p:cBhvr>
                                          <p:by x="95000" y="95000"/>
                                        </p:animScale>
                                      </p:childTnLst>
                                    </p:cTn>
                                  </p:par>
                                </p:childTnLst>
                              </p:cTn>
                            </p:par>
                            <p:par>
                              <p:cTn id="64" fill="hold">
                                <p:stCondLst>
                                  <p:cond delay="6400"/>
                                </p:stCondLst>
                                <p:childTnLst>
                                  <p:par>
                                    <p:cTn id="65" presetID="21" presetClass="entr" presetSubtype="1" fill="hold" grpId="0" nodeType="afterEffect">
                                      <p:stCondLst>
                                        <p:cond delay="0"/>
                                      </p:stCondLst>
                                      <p:childTnLst>
                                        <p:set>
                                          <p:cBhvr>
                                            <p:cTn id="66" dur="1" fill="hold">
                                              <p:stCondLst>
                                                <p:cond delay="0"/>
                                              </p:stCondLst>
                                            </p:cTn>
                                            <p:tgtEl>
                                              <p:spTgt spid="91"/>
                                            </p:tgtEl>
                                            <p:attrNameLst>
                                              <p:attrName>style.visibility</p:attrName>
                                            </p:attrNameLst>
                                          </p:cBhvr>
                                          <p:to>
                                            <p:strVal val="visible"/>
                                          </p:to>
                                        </p:set>
                                        <p:animEffect transition="in" filter="wheel(1)">
                                          <p:cBhvr>
                                            <p:cTn id="67" dur="1000"/>
                                            <p:tgtEl>
                                              <p:spTgt spid="91"/>
                                            </p:tgtEl>
                                          </p:cBhvr>
                                        </p:animEffect>
                                      </p:childTnLst>
                                    </p:cTn>
                                  </p:par>
                                </p:childTnLst>
                              </p:cTn>
                            </p:par>
                            <p:par>
                              <p:cTn id="68" fill="hold">
                                <p:stCondLst>
                                  <p:cond delay="7400"/>
                                </p:stCondLst>
                                <p:childTnLst>
                                  <p:par>
                                    <p:cTn id="69" presetID="22" presetClass="entr" presetSubtype="2" fill="hold" nodeType="afterEffect">
                                      <p:stCondLst>
                                        <p:cond delay="0"/>
                                      </p:stCondLst>
                                      <p:childTnLst>
                                        <p:set>
                                          <p:cBhvr>
                                            <p:cTn id="70" dur="1" fill="hold">
                                              <p:stCondLst>
                                                <p:cond delay="0"/>
                                              </p:stCondLst>
                                            </p:cTn>
                                            <p:tgtEl>
                                              <p:spTgt spid="92"/>
                                            </p:tgtEl>
                                            <p:attrNameLst>
                                              <p:attrName>style.visibility</p:attrName>
                                            </p:attrNameLst>
                                          </p:cBhvr>
                                          <p:to>
                                            <p:strVal val="visible"/>
                                          </p:to>
                                        </p:set>
                                        <p:animEffect transition="in" filter="wipe(right)">
                                          <p:cBhvr>
                                            <p:cTn id="71" dur="500"/>
                                            <p:tgtEl>
                                              <p:spTgt spid="92"/>
                                            </p:tgtEl>
                                          </p:cBhvr>
                                        </p:animEffect>
                                      </p:childTnLst>
                                    </p:cTn>
                                  </p:par>
                                </p:childTnLst>
                              </p:cTn>
                            </p:par>
                            <p:par>
                              <p:cTn id="72" fill="hold">
                                <p:stCondLst>
                                  <p:cond delay="7900"/>
                                </p:stCondLst>
                                <p:childTnLst>
                                  <p:par>
                                    <p:cTn id="73" presetID="22" presetClass="entr" presetSubtype="4" fill="hold"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par>
                              <p:cTn id="76" fill="hold">
                                <p:stCondLst>
                                  <p:cond delay="8400"/>
                                </p:stCondLst>
                                <p:childTnLst>
                                  <p:par>
                                    <p:cTn id="77" presetID="53" presetClass="entr" presetSubtype="16" fill="hold" nodeType="afterEffect">
                                      <p:stCondLst>
                                        <p:cond delay="0"/>
                                      </p:stCondLst>
                                      <p:childTnLst>
                                        <p:set>
                                          <p:cBhvr>
                                            <p:cTn id="78" dur="1" fill="hold">
                                              <p:stCondLst>
                                                <p:cond delay="0"/>
                                              </p:stCondLst>
                                            </p:cTn>
                                            <p:tgtEl>
                                              <p:spTgt spid="114"/>
                                            </p:tgtEl>
                                            <p:attrNameLst>
                                              <p:attrName>style.visibility</p:attrName>
                                            </p:attrNameLst>
                                          </p:cBhvr>
                                          <p:to>
                                            <p:strVal val="visible"/>
                                          </p:to>
                                        </p:set>
                                        <p:anim calcmode="lin" valueType="num">
                                          <p:cBhvr>
                                            <p:cTn id="79" dur="100" fill="hold"/>
                                            <p:tgtEl>
                                              <p:spTgt spid="114"/>
                                            </p:tgtEl>
                                            <p:attrNameLst>
                                              <p:attrName>ppt_w</p:attrName>
                                            </p:attrNameLst>
                                          </p:cBhvr>
                                          <p:tavLst>
                                            <p:tav tm="0">
                                              <p:val>
                                                <p:fltVal val="0"/>
                                              </p:val>
                                            </p:tav>
                                            <p:tav tm="100000">
                                              <p:val>
                                                <p:strVal val="#ppt_w"/>
                                              </p:val>
                                            </p:tav>
                                          </p:tavLst>
                                        </p:anim>
                                        <p:anim calcmode="lin" valueType="num">
                                          <p:cBhvr>
                                            <p:cTn id="80" dur="100" fill="hold"/>
                                            <p:tgtEl>
                                              <p:spTgt spid="114"/>
                                            </p:tgtEl>
                                            <p:attrNameLst>
                                              <p:attrName>ppt_h</p:attrName>
                                            </p:attrNameLst>
                                          </p:cBhvr>
                                          <p:tavLst>
                                            <p:tav tm="0">
                                              <p:val>
                                                <p:fltVal val="0"/>
                                              </p:val>
                                            </p:tav>
                                            <p:tav tm="100000">
                                              <p:val>
                                                <p:strVal val="#ppt_h"/>
                                              </p:val>
                                            </p:tav>
                                          </p:tavLst>
                                        </p:anim>
                                        <p:animEffect transition="in" filter="fade">
                                          <p:cBhvr>
                                            <p:cTn id="81" dur="100"/>
                                            <p:tgtEl>
                                              <p:spTgt spid="114"/>
                                            </p:tgtEl>
                                          </p:cBhvr>
                                        </p:animEffect>
                                      </p:childTnLst>
                                    </p:cTn>
                                  </p:par>
                                  <p:par>
                                    <p:cTn id="82" presetID="6" presetClass="emph" presetSubtype="0" fill="hold" nodeType="withEffect">
                                      <p:stCondLst>
                                        <p:cond delay="100"/>
                                      </p:stCondLst>
                                      <p:childTnLst>
                                        <p:animScale>
                                          <p:cBhvr>
                                            <p:cTn id="83" dur="100" fill="hold"/>
                                            <p:tgtEl>
                                              <p:spTgt spid="114"/>
                                            </p:tgtEl>
                                          </p:cBhvr>
                                          <p:by x="110000" y="110000"/>
                                        </p:animScale>
                                      </p:childTnLst>
                                    </p:cTn>
                                  </p:par>
                                  <p:par>
                                    <p:cTn id="84" presetID="6" presetClass="emph" presetSubtype="0" fill="hold" nodeType="withEffect">
                                      <p:stCondLst>
                                        <p:cond delay="200"/>
                                      </p:stCondLst>
                                      <p:childTnLst>
                                        <p:animScale>
                                          <p:cBhvr>
                                            <p:cTn id="85" dur="200" fill="hold"/>
                                            <p:tgtEl>
                                              <p:spTgt spid="114"/>
                                            </p:tgtEl>
                                          </p:cBhvr>
                                          <p:by x="90000" y="90000"/>
                                        </p:animScale>
                                      </p:childTnLst>
                                    </p:cTn>
                                  </p:par>
                                  <p:par>
                                    <p:cTn id="86" presetID="6" presetClass="emph" presetSubtype="0" fill="hold" nodeType="withEffect">
                                      <p:stCondLst>
                                        <p:cond delay="400"/>
                                      </p:stCondLst>
                                      <p:childTnLst>
                                        <p:animScale>
                                          <p:cBhvr>
                                            <p:cTn id="87" dur="100" fill="hold"/>
                                            <p:tgtEl>
                                              <p:spTgt spid="114"/>
                                            </p:tgtEl>
                                          </p:cBhvr>
                                          <p:by x="105000" y="105000"/>
                                        </p:animScale>
                                      </p:childTnLst>
                                    </p:cTn>
                                  </p:par>
                                  <p:par>
                                    <p:cTn id="88" presetID="6" presetClass="emph" presetSubtype="0" fill="hold" nodeType="withEffect">
                                      <p:stCondLst>
                                        <p:cond delay="500"/>
                                      </p:stCondLst>
                                      <p:childTnLst>
                                        <p:animScale>
                                          <p:cBhvr>
                                            <p:cTn id="89" dur="200" fill="hold"/>
                                            <p:tgtEl>
                                              <p:spTgt spid="114"/>
                                            </p:tgtEl>
                                          </p:cBhvr>
                                          <p:by x="95000" y="95000"/>
                                        </p:animScale>
                                      </p:childTnLst>
                                    </p:cTn>
                                  </p:par>
                                </p:childTnLst>
                              </p:cTn>
                            </p:par>
                            <p:par>
                              <p:cTn id="90" fill="hold">
                                <p:stCondLst>
                                  <p:cond delay="9100"/>
                                </p:stCondLst>
                                <p:childTnLst>
                                  <p:par>
                                    <p:cTn id="91" presetID="21" presetClass="entr" presetSubtype="1" fill="hold" grpId="0" nodeType="afterEffect">
                                      <p:stCondLst>
                                        <p:cond delay="0"/>
                                      </p:stCondLst>
                                      <p:childTnLst>
                                        <p:set>
                                          <p:cBhvr>
                                            <p:cTn id="92" dur="1" fill="hold">
                                              <p:stCondLst>
                                                <p:cond delay="0"/>
                                              </p:stCondLst>
                                            </p:cTn>
                                            <p:tgtEl>
                                              <p:spTgt spid="85"/>
                                            </p:tgtEl>
                                            <p:attrNameLst>
                                              <p:attrName>style.visibility</p:attrName>
                                            </p:attrNameLst>
                                          </p:cBhvr>
                                          <p:to>
                                            <p:strVal val="visible"/>
                                          </p:to>
                                        </p:set>
                                        <p:animEffect transition="in" filter="wheel(1)">
                                          <p:cBhvr>
                                            <p:cTn id="93" dur="1000"/>
                                            <p:tgtEl>
                                              <p:spTgt spid="85"/>
                                            </p:tgtEl>
                                          </p:cBhvr>
                                        </p:animEffect>
                                      </p:childTnLst>
                                    </p:cTn>
                                  </p:par>
                                </p:childTnLst>
                              </p:cTn>
                            </p:par>
                            <p:par>
                              <p:cTn id="94" fill="hold">
                                <p:stCondLst>
                                  <p:cond delay="10100"/>
                                </p:stCondLst>
                                <p:childTnLst>
                                  <p:par>
                                    <p:cTn id="95" presetID="22" presetClass="entr" presetSubtype="8" fill="hold"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wipe(left)">
                                          <p:cBhvr>
                                            <p:cTn id="97" dur="500"/>
                                            <p:tgtEl>
                                              <p:spTgt spid="86"/>
                                            </p:tgtEl>
                                          </p:cBhvr>
                                        </p:animEffect>
                                      </p:childTnLst>
                                    </p:cTn>
                                  </p:par>
                                </p:childTnLst>
                              </p:cTn>
                            </p:par>
                            <p:par>
                              <p:cTn id="98" fill="hold">
                                <p:stCondLst>
                                  <p:cond delay="10600"/>
                                </p:stCondLst>
                                <p:childTnLst>
                                  <p:par>
                                    <p:cTn id="99" presetID="22" presetClass="entr" presetSubtype="4" fill="hold" nodeType="afterEffect">
                                      <p:stCondLst>
                                        <p:cond delay="0"/>
                                      </p:stCondLst>
                                      <p:childTnLst>
                                        <p:set>
                                          <p:cBhvr>
                                            <p:cTn id="100" dur="1" fill="hold">
                                              <p:stCondLst>
                                                <p:cond delay="0"/>
                                              </p:stCondLst>
                                            </p:cTn>
                                            <p:tgtEl>
                                              <p:spTgt spid="136"/>
                                            </p:tgtEl>
                                            <p:attrNameLst>
                                              <p:attrName>style.visibility</p:attrName>
                                            </p:attrNameLst>
                                          </p:cBhvr>
                                          <p:to>
                                            <p:strVal val="visible"/>
                                          </p:to>
                                        </p:set>
                                        <p:animEffect transition="in" filter="wipe(down)">
                                          <p:cBhvr>
                                            <p:cTn id="101" dur="500"/>
                                            <p:tgtEl>
                                              <p:spTgt spid="136"/>
                                            </p:tgtEl>
                                          </p:cBhvr>
                                        </p:animEffect>
                                      </p:childTnLst>
                                    </p:cTn>
                                  </p:par>
                                </p:childTnLst>
                              </p:cTn>
                            </p:par>
                            <p:par>
                              <p:cTn id="102" fill="hold">
                                <p:stCondLst>
                                  <p:cond delay="11100"/>
                                </p:stCondLst>
                                <p:childTnLst>
                                  <p:par>
                                    <p:cTn id="103" presetID="53" presetClass="entr" presetSubtype="16" fill="hold" nodeType="afterEffect">
                                      <p:stCondLst>
                                        <p:cond delay="0"/>
                                      </p:stCondLst>
                                      <p:childTnLst>
                                        <p:set>
                                          <p:cBhvr>
                                            <p:cTn id="104" dur="1" fill="hold">
                                              <p:stCondLst>
                                                <p:cond delay="0"/>
                                              </p:stCondLst>
                                            </p:cTn>
                                            <p:tgtEl>
                                              <p:spTgt spid="119"/>
                                            </p:tgtEl>
                                            <p:attrNameLst>
                                              <p:attrName>style.visibility</p:attrName>
                                            </p:attrNameLst>
                                          </p:cBhvr>
                                          <p:to>
                                            <p:strVal val="visible"/>
                                          </p:to>
                                        </p:set>
                                        <p:anim calcmode="lin" valueType="num">
                                          <p:cBhvr>
                                            <p:cTn id="105" dur="100" fill="hold"/>
                                            <p:tgtEl>
                                              <p:spTgt spid="119"/>
                                            </p:tgtEl>
                                            <p:attrNameLst>
                                              <p:attrName>ppt_w</p:attrName>
                                            </p:attrNameLst>
                                          </p:cBhvr>
                                          <p:tavLst>
                                            <p:tav tm="0">
                                              <p:val>
                                                <p:fltVal val="0"/>
                                              </p:val>
                                            </p:tav>
                                            <p:tav tm="100000">
                                              <p:val>
                                                <p:strVal val="#ppt_w"/>
                                              </p:val>
                                            </p:tav>
                                          </p:tavLst>
                                        </p:anim>
                                        <p:anim calcmode="lin" valueType="num">
                                          <p:cBhvr>
                                            <p:cTn id="106" dur="100" fill="hold"/>
                                            <p:tgtEl>
                                              <p:spTgt spid="119"/>
                                            </p:tgtEl>
                                            <p:attrNameLst>
                                              <p:attrName>ppt_h</p:attrName>
                                            </p:attrNameLst>
                                          </p:cBhvr>
                                          <p:tavLst>
                                            <p:tav tm="0">
                                              <p:val>
                                                <p:fltVal val="0"/>
                                              </p:val>
                                            </p:tav>
                                            <p:tav tm="100000">
                                              <p:val>
                                                <p:strVal val="#ppt_h"/>
                                              </p:val>
                                            </p:tav>
                                          </p:tavLst>
                                        </p:anim>
                                        <p:animEffect transition="in" filter="fade">
                                          <p:cBhvr>
                                            <p:cTn id="107" dur="100"/>
                                            <p:tgtEl>
                                              <p:spTgt spid="119"/>
                                            </p:tgtEl>
                                          </p:cBhvr>
                                        </p:animEffect>
                                      </p:childTnLst>
                                    </p:cTn>
                                  </p:par>
                                  <p:par>
                                    <p:cTn id="108" presetID="6" presetClass="emph" presetSubtype="0" fill="hold" nodeType="withEffect">
                                      <p:stCondLst>
                                        <p:cond delay="100"/>
                                      </p:stCondLst>
                                      <p:childTnLst>
                                        <p:animScale>
                                          <p:cBhvr>
                                            <p:cTn id="109" dur="100" fill="hold"/>
                                            <p:tgtEl>
                                              <p:spTgt spid="119"/>
                                            </p:tgtEl>
                                          </p:cBhvr>
                                          <p:by x="110000" y="110000"/>
                                        </p:animScale>
                                      </p:childTnLst>
                                    </p:cTn>
                                  </p:par>
                                  <p:par>
                                    <p:cTn id="110" presetID="6" presetClass="emph" presetSubtype="0" fill="hold" nodeType="withEffect">
                                      <p:stCondLst>
                                        <p:cond delay="200"/>
                                      </p:stCondLst>
                                      <p:childTnLst>
                                        <p:animScale>
                                          <p:cBhvr>
                                            <p:cTn id="111" dur="200" fill="hold"/>
                                            <p:tgtEl>
                                              <p:spTgt spid="119"/>
                                            </p:tgtEl>
                                          </p:cBhvr>
                                          <p:by x="90000" y="90000"/>
                                        </p:animScale>
                                      </p:childTnLst>
                                    </p:cTn>
                                  </p:par>
                                  <p:par>
                                    <p:cTn id="112" presetID="6" presetClass="emph" presetSubtype="0" fill="hold" nodeType="withEffect">
                                      <p:stCondLst>
                                        <p:cond delay="400"/>
                                      </p:stCondLst>
                                      <p:childTnLst>
                                        <p:animScale>
                                          <p:cBhvr>
                                            <p:cTn id="113" dur="100" fill="hold"/>
                                            <p:tgtEl>
                                              <p:spTgt spid="119"/>
                                            </p:tgtEl>
                                          </p:cBhvr>
                                          <p:by x="105000" y="105000"/>
                                        </p:animScale>
                                      </p:childTnLst>
                                    </p:cTn>
                                  </p:par>
                                  <p:par>
                                    <p:cTn id="114" presetID="6" presetClass="emph" presetSubtype="0" fill="hold" nodeType="withEffect">
                                      <p:stCondLst>
                                        <p:cond delay="500"/>
                                      </p:stCondLst>
                                      <p:childTnLst>
                                        <p:animScale>
                                          <p:cBhvr>
                                            <p:cTn id="115" dur="200" fill="hold"/>
                                            <p:tgtEl>
                                              <p:spTgt spid="119"/>
                                            </p:tgtEl>
                                          </p:cBhvr>
                                          <p:by x="95000" y="95000"/>
                                        </p:animScale>
                                      </p:childTnLst>
                                    </p:cTn>
                                  </p:par>
                                </p:childTnLst>
                              </p:cTn>
                            </p:par>
                            <p:par>
                              <p:cTn id="116" fill="hold">
                                <p:stCondLst>
                                  <p:cond delay="11800"/>
                                </p:stCondLst>
                                <p:childTnLst>
                                  <p:par>
                                    <p:cTn id="117" presetID="21" presetClass="entr" presetSubtype="1" fill="hold" grpId="0" nodeType="afterEffect">
                                      <p:stCondLst>
                                        <p:cond delay="0"/>
                                      </p:stCondLst>
                                      <p:childTnLst>
                                        <p:set>
                                          <p:cBhvr>
                                            <p:cTn id="118" dur="1" fill="hold">
                                              <p:stCondLst>
                                                <p:cond delay="0"/>
                                              </p:stCondLst>
                                            </p:cTn>
                                            <p:tgtEl>
                                              <p:spTgt spid="97"/>
                                            </p:tgtEl>
                                            <p:attrNameLst>
                                              <p:attrName>style.visibility</p:attrName>
                                            </p:attrNameLst>
                                          </p:cBhvr>
                                          <p:to>
                                            <p:strVal val="visible"/>
                                          </p:to>
                                        </p:set>
                                        <p:animEffect transition="in" filter="wheel(1)">
                                          <p:cBhvr>
                                            <p:cTn id="119" dur="1000"/>
                                            <p:tgtEl>
                                              <p:spTgt spid="97"/>
                                            </p:tgtEl>
                                          </p:cBhvr>
                                        </p:animEffect>
                                      </p:childTnLst>
                                    </p:cTn>
                                  </p:par>
                                </p:childTnLst>
                              </p:cTn>
                            </p:par>
                            <p:par>
                              <p:cTn id="120" fill="hold">
                                <p:stCondLst>
                                  <p:cond delay="12800"/>
                                </p:stCondLst>
                                <p:childTnLst>
                                  <p:par>
                                    <p:cTn id="121" presetID="22" presetClass="entr" presetSubtype="2" fill="hold" nodeType="afterEffect">
                                      <p:stCondLst>
                                        <p:cond delay="0"/>
                                      </p:stCondLst>
                                      <p:childTnLst>
                                        <p:set>
                                          <p:cBhvr>
                                            <p:cTn id="122" dur="1" fill="hold">
                                              <p:stCondLst>
                                                <p:cond delay="0"/>
                                              </p:stCondLst>
                                            </p:cTn>
                                            <p:tgtEl>
                                              <p:spTgt spid="98"/>
                                            </p:tgtEl>
                                            <p:attrNameLst>
                                              <p:attrName>style.visibility</p:attrName>
                                            </p:attrNameLst>
                                          </p:cBhvr>
                                          <p:to>
                                            <p:strVal val="visible"/>
                                          </p:to>
                                        </p:set>
                                        <p:animEffect transition="in" filter="wipe(right)">
                                          <p:cBhvr>
                                            <p:cTn id="123" dur="500"/>
                                            <p:tgtEl>
                                              <p:spTgt spid="98"/>
                                            </p:tgtEl>
                                          </p:cBhvr>
                                        </p:animEffect>
                                      </p:childTnLst>
                                    </p:cTn>
                                  </p:par>
                                </p:childTnLst>
                              </p:cTn>
                            </p:par>
                            <p:par>
                              <p:cTn id="124" fill="hold">
                                <p:stCondLst>
                                  <p:cond delay="13300"/>
                                </p:stCondLst>
                                <p:childTnLst>
                                  <p:par>
                                    <p:cTn id="125" presetID="42" presetClass="entr" presetSubtype="0" fill="hold" nodeType="afterEffect">
                                      <p:stCondLst>
                                        <p:cond delay="0"/>
                                      </p:stCondLst>
                                      <p:childTnLst>
                                        <p:set>
                                          <p:cBhvr>
                                            <p:cTn id="126" dur="1" fill="hold">
                                              <p:stCondLst>
                                                <p:cond delay="0"/>
                                              </p:stCondLst>
                                            </p:cTn>
                                            <p:tgtEl>
                                              <p:spTgt spid="124"/>
                                            </p:tgtEl>
                                            <p:attrNameLst>
                                              <p:attrName>style.visibility</p:attrName>
                                            </p:attrNameLst>
                                          </p:cBhvr>
                                          <p:to>
                                            <p:strVal val="visible"/>
                                          </p:to>
                                        </p:set>
                                        <p:animEffect transition="in" filter="fade">
                                          <p:cBhvr>
                                            <p:cTn id="127" dur="500"/>
                                            <p:tgtEl>
                                              <p:spTgt spid="124"/>
                                            </p:tgtEl>
                                          </p:cBhvr>
                                        </p:animEffect>
                                        <p:anim calcmode="lin" valueType="num">
                                          <p:cBhvr>
                                            <p:cTn id="128" dur="500" fill="hold"/>
                                            <p:tgtEl>
                                              <p:spTgt spid="124"/>
                                            </p:tgtEl>
                                            <p:attrNameLst>
                                              <p:attrName>ppt_x</p:attrName>
                                            </p:attrNameLst>
                                          </p:cBhvr>
                                          <p:tavLst>
                                            <p:tav tm="0">
                                              <p:val>
                                                <p:strVal val="#ppt_x"/>
                                              </p:val>
                                            </p:tav>
                                            <p:tav tm="100000">
                                              <p:val>
                                                <p:strVal val="#ppt_x"/>
                                              </p:val>
                                            </p:tav>
                                          </p:tavLst>
                                        </p:anim>
                                        <p:anim calcmode="lin" valueType="num">
                                          <p:cBhvr>
                                            <p:cTn id="129" dur="500" fill="hold"/>
                                            <p:tgtEl>
                                              <p:spTgt spid="124"/>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131"/>
                                            </p:tgtEl>
                                            <p:attrNameLst>
                                              <p:attrName>style.visibility</p:attrName>
                                            </p:attrNameLst>
                                          </p:cBhvr>
                                          <p:to>
                                            <p:strVal val="visible"/>
                                          </p:to>
                                        </p:set>
                                        <p:animEffect transition="in" filter="fade">
                                          <p:cBhvr>
                                            <p:cTn id="132" dur="500"/>
                                            <p:tgtEl>
                                              <p:spTgt spid="131"/>
                                            </p:tgtEl>
                                          </p:cBhvr>
                                        </p:animEffect>
                                        <p:anim calcmode="lin" valueType="num">
                                          <p:cBhvr>
                                            <p:cTn id="133" dur="500" fill="hold"/>
                                            <p:tgtEl>
                                              <p:spTgt spid="131"/>
                                            </p:tgtEl>
                                            <p:attrNameLst>
                                              <p:attrName>ppt_x</p:attrName>
                                            </p:attrNameLst>
                                          </p:cBhvr>
                                          <p:tavLst>
                                            <p:tav tm="0">
                                              <p:val>
                                                <p:strVal val="#ppt_x"/>
                                              </p:val>
                                            </p:tav>
                                            <p:tav tm="100000">
                                              <p:val>
                                                <p:strVal val="#ppt_x"/>
                                              </p:val>
                                            </p:tav>
                                          </p:tavLst>
                                        </p:anim>
                                        <p:anim calcmode="lin" valueType="num">
                                          <p:cBhvr>
                                            <p:cTn id="134" dur="500" fill="hold"/>
                                            <p:tgtEl>
                                              <p:spTgt spid="1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8" grpId="0"/>
          <p:bldP spid="79" grpId="0" animBg="1"/>
          <p:bldP spid="85" grpId="0" animBg="1"/>
          <p:bldP spid="91" grpId="0" animBg="1"/>
          <p:bldP spid="97" grpId="0" animBg="1"/>
          <p:bldP spid="103" grpId="0" animBg="1"/>
          <p:bldP spid="131"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43"/>
          <p:cNvSpPr/>
          <p:nvPr/>
        </p:nvSpPr>
        <p:spPr>
          <a:xfrm>
            <a:off x="144119" y="1064126"/>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5" name="组合 44"/>
          <p:cNvGrpSpPr/>
          <p:nvPr/>
        </p:nvGrpSpPr>
        <p:grpSpPr>
          <a:xfrm>
            <a:off x="232948" y="1201038"/>
            <a:ext cx="118508" cy="118509"/>
            <a:chOff x="4486616" y="3001075"/>
            <a:chExt cx="274695" cy="274699"/>
          </a:xfrm>
        </p:grpSpPr>
        <p:sp>
          <p:nvSpPr>
            <p:cNvPr id="46" name="椭圆 45"/>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47" name="椭圆 46"/>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48" name="组合 47"/>
          <p:cNvGrpSpPr/>
          <p:nvPr/>
        </p:nvGrpSpPr>
        <p:grpSpPr>
          <a:xfrm>
            <a:off x="0" y="1234700"/>
            <a:ext cx="288238" cy="46073"/>
            <a:chOff x="4318304" y="3089060"/>
            <a:chExt cx="384317" cy="61430"/>
          </a:xfrm>
        </p:grpSpPr>
        <p:sp>
          <p:nvSpPr>
            <p:cNvPr id="49" name="圆角矩形 48"/>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0" name="圆角矩形 49"/>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51" name="文本框 13"/>
          <p:cNvSpPr txBox="1"/>
          <p:nvPr/>
        </p:nvSpPr>
        <p:spPr>
          <a:xfrm>
            <a:off x="243720" y="1091016"/>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2" name="MH_SubTitle_1"/>
          <p:cNvSpPr>
            <a:spLocks noChangeArrowheads="1"/>
          </p:cNvSpPr>
          <p:nvPr>
            <p:custDataLst>
              <p:tags r:id="rId1"/>
            </p:custDataLst>
          </p:nvPr>
        </p:nvSpPr>
        <p:spPr bwMode="auto">
          <a:xfrm>
            <a:off x="1399184" y="2448470"/>
            <a:ext cx="892640" cy="892640"/>
          </a:xfrm>
          <a:prstGeom prst="ellipse">
            <a:avLst/>
          </a:prstGeom>
          <a:gradFill>
            <a:gsLst>
              <a:gs pos="100000">
                <a:srgbClr val="0070C0"/>
              </a:gs>
              <a:gs pos="0">
                <a:srgbClr val="002060"/>
              </a:gs>
            </a:gsLst>
            <a:lin ang="5400000" scaled="1"/>
          </a:gradFill>
          <a:ln w="28575" cap="flat">
            <a:gradFill>
              <a:gsLst>
                <a:gs pos="0">
                  <a:srgbClr val="0070C0"/>
                </a:gs>
                <a:gs pos="100000">
                  <a:srgbClr val="002060"/>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3" name="组合 52"/>
          <p:cNvGrpSpPr/>
          <p:nvPr/>
        </p:nvGrpSpPr>
        <p:grpSpPr>
          <a:xfrm>
            <a:off x="751343" y="2894790"/>
            <a:ext cx="1094161" cy="604561"/>
            <a:chOff x="1001790" y="2546063"/>
            <a:chExt cx="1458881" cy="806081"/>
          </a:xfrm>
        </p:grpSpPr>
        <p:cxnSp>
          <p:nvCxnSpPr>
            <p:cNvPr id="54" name="MH_Other_1"/>
            <p:cNvCxnSpPr/>
            <p:nvPr>
              <p:custDataLst>
                <p:tags r:id="rId16"/>
              </p:custDataLst>
            </p:nvPr>
          </p:nvCxnSpPr>
          <p:spPr>
            <a:xfrm>
              <a:off x="1001790" y="2546063"/>
              <a:ext cx="652799" cy="0"/>
            </a:xfrm>
            <a:prstGeom prst="line">
              <a:avLst/>
            </a:prstGeom>
            <a:noFill/>
            <a:ln w="25400" cap="flat" cmpd="sng" algn="ctr">
              <a:solidFill>
                <a:srgbClr val="D5D5D5"/>
              </a:solidFill>
              <a:prstDash val="solid"/>
              <a:miter lim="800000"/>
              <a:headEnd type="oval"/>
            </a:ln>
            <a:effectLst/>
          </p:spPr>
        </p:cxnSp>
        <p:sp>
          <p:nvSpPr>
            <p:cNvPr id="55" name="MH_Other_3"/>
            <p:cNvSpPr>
              <a:spLocks/>
            </p:cNvSpPr>
            <p:nvPr>
              <p:custDataLst>
                <p:tags r:id="rId17"/>
              </p:custDataLst>
            </p:nvPr>
          </p:nvSpPr>
          <p:spPr bwMode="auto">
            <a:xfrm flipV="1">
              <a:off x="1641967"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56" name="MH_SubTitle_2"/>
          <p:cNvSpPr>
            <a:spLocks noChangeArrowheads="1"/>
          </p:cNvSpPr>
          <p:nvPr>
            <p:custDataLst>
              <p:tags r:id="rId2"/>
            </p:custDataLst>
          </p:nvPr>
        </p:nvSpPr>
        <p:spPr bwMode="auto">
          <a:xfrm>
            <a:off x="3226391" y="2448470"/>
            <a:ext cx="891288" cy="892640"/>
          </a:xfrm>
          <a:prstGeom prst="ellipse">
            <a:avLst/>
          </a:prstGeom>
          <a:gradFill>
            <a:gsLst>
              <a:gs pos="100000">
                <a:srgbClr val="00B0F0"/>
              </a:gs>
              <a:gs pos="0">
                <a:srgbClr val="0070C0"/>
              </a:gs>
            </a:gsLst>
            <a:lin ang="5400000" scaled="1"/>
          </a:gradFill>
          <a:ln w="28575" cap="flat">
            <a:gradFill>
              <a:gsLst>
                <a:gs pos="0">
                  <a:srgbClr val="00B0F0"/>
                </a:gs>
                <a:gs pos="100000">
                  <a:srgbClr val="0070C0"/>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7" name="MH_SubTitle_3"/>
          <p:cNvSpPr>
            <a:spLocks noChangeArrowheads="1"/>
          </p:cNvSpPr>
          <p:nvPr>
            <p:custDataLst>
              <p:tags r:id="rId3"/>
            </p:custDataLst>
          </p:nvPr>
        </p:nvSpPr>
        <p:spPr bwMode="auto">
          <a:xfrm>
            <a:off x="5052245" y="2448470"/>
            <a:ext cx="891288" cy="892640"/>
          </a:xfrm>
          <a:prstGeom prst="ellipse">
            <a:avLst/>
          </a:prstGeom>
          <a:gradFill>
            <a:gsLst>
              <a:gs pos="100000">
                <a:srgbClr val="0070C0"/>
              </a:gs>
              <a:gs pos="0">
                <a:srgbClr val="002060"/>
              </a:gs>
            </a:gsLst>
            <a:lin ang="5400000" scaled="1"/>
          </a:gradFill>
          <a:ln w="28575" cap="flat">
            <a:gradFill>
              <a:gsLst>
                <a:gs pos="0">
                  <a:srgbClr val="0070C0"/>
                </a:gs>
                <a:gs pos="100000">
                  <a:srgbClr val="002060"/>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8" name="MH_SubTitle_4"/>
          <p:cNvSpPr>
            <a:spLocks noChangeArrowheads="1"/>
          </p:cNvSpPr>
          <p:nvPr>
            <p:custDataLst>
              <p:tags r:id="rId4"/>
            </p:custDataLst>
          </p:nvPr>
        </p:nvSpPr>
        <p:spPr bwMode="auto">
          <a:xfrm>
            <a:off x="6883510" y="2448470"/>
            <a:ext cx="891288" cy="892640"/>
          </a:xfrm>
          <a:prstGeom prst="ellipse">
            <a:avLst/>
          </a:prstGeom>
          <a:gradFill>
            <a:gsLst>
              <a:gs pos="0">
                <a:srgbClr val="0070C0"/>
              </a:gs>
              <a:gs pos="100000">
                <a:srgbClr val="00B0F0"/>
              </a:gs>
            </a:gsLst>
            <a:lin ang="5400000" scaled="1"/>
          </a:gradFill>
          <a:ln w="28575" cap="flat">
            <a:gradFill>
              <a:gsLst>
                <a:gs pos="100000">
                  <a:srgbClr val="0070C0"/>
                </a:gs>
                <a:gs pos="0">
                  <a:srgbClr val="00B0F0"/>
                </a:gs>
              </a:gsLst>
              <a:lin ang="5400000" scaled="1"/>
            </a:gradFill>
            <a:prstDash val="solid"/>
            <a:miter lim="800000"/>
            <a:headEnd/>
            <a:tailEnd/>
          </a:ln>
          <a:effectLst>
            <a:outerShdw blurRad="63500" sx="102000" sy="102000" algn="ctr" rotWithShape="0">
              <a:prstClr val="black">
                <a:alpha val="40000"/>
              </a:prstClr>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9" name="组合 58"/>
          <p:cNvGrpSpPr/>
          <p:nvPr/>
        </p:nvGrpSpPr>
        <p:grpSpPr>
          <a:xfrm>
            <a:off x="5497213" y="2290230"/>
            <a:ext cx="1831265" cy="1209121"/>
            <a:chOff x="7329618" y="1739983"/>
            <a:chExt cx="2441686" cy="1612161"/>
          </a:xfrm>
        </p:grpSpPr>
        <p:sp>
          <p:nvSpPr>
            <p:cNvPr id="60" name="MH_Other_6"/>
            <p:cNvSpPr>
              <a:spLocks/>
            </p:cNvSpPr>
            <p:nvPr>
              <p:custDataLst>
                <p:tags r:id="rId13"/>
              </p:custDataLst>
            </p:nvPr>
          </p:nvSpPr>
          <p:spPr bwMode="auto">
            <a:xfrm flipH="1">
              <a:off x="7329618"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cxnSp>
          <p:nvCxnSpPr>
            <p:cNvPr id="61" name="MH_Other_8"/>
            <p:cNvCxnSpPr/>
            <p:nvPr>
              <p:custDataLst>
                <p:tags r:id="rId14"/>
              </p:custDataLst>
            </p:nvPr>
          </p:nvCxnSpPr>
          <p:spPr>
            <a:xfrm>
              <a:off x="8135698" y="2546063"/>
              <a:ext cx="825918" cy="0"/>
            </a:xfrm>
            <a:prstGeom prst="line">
              <a:avLst/>
            </a:prstGeom>
            <a:noFill/>
            <a:ln w="25400" cap="flat" cmpd="sng" algn="ctr">
              <a:solidFill>
                <a:srgbClr val="D5D5D5"/>
              </a:solidFill>
              <a:prstDash val="solid"/>
              <a:miter lim="800000"/>
              <a:headEnd type="none"/>
            </a:ln>
            <a:effectLst/>
          </p:spPr>
        </p:cxnSp>
        <p:sp>
          <p:nvSpPr>
            <p:cNvPr id="62" name="MH_Other_10"/>
            <p:cNvSpPr>
              <a:spLocks/>
            </p:cNvSpPr>
            <p:nvPr>
              <p:custDataLst>
                <p:tags r:id="rId15"/>
              </p:custDataLst>
            </p:nvPr>
          </p:nvSpPr>
          <p:spPr bwMode="auto">
            <a:xfrm flipV="1">
              <a:off x="8952600"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7328478" y="2290229"/>
            <a:ext cx="1094160" cy="604560"/>
            <a:chOff x="9771304" y="1739983"/>
            <a:chExt cx="1458880" cy="806080"/>
          </a:xfrm>
        </p:grpSpPr>
        <p:sp>
          <p:nvSpPr>
            <p:cNvPr id="64" name="MH_Other_9"/>
            <p:cNvSpPr>
              <a:spLocks/>
            </p:cNvSpPr>
            <p:nvPr>
              <p:custDataLst>
                <p:tags r:id="rId11"/>
              </p:custDataLst>
            </p:nvPr>
          </p:nvSpPr>
          <p:spPr bwMode="auto">
            <a:xfrm flipH="1">
              <a:off x="9771304"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cxnSp>
          <p:nvCxnSpPr>
            <p:cNvPr id="65" name="MH_Other_11"/>
            <p:cNvCxnSpPr/>
            <p:nvPr>
              <p:custDataLst>
                <p:tags r:id="rId12"/>
              </p:custDataLst>
            </p:nvPr>
          </p:nvCxnSpPr>
          <p:spPr>
            <a:xfrm>
              <a:off x="10577385" y="2546063"/>
              <a:ext cx="652799" cy="0"/>
            </a:xfrm>
            <a:prstGeom prst="line">
              <a:avLst/>
            </a:prstGeom>
            <a:noFill/>
            <a:ln w="25400" cap="flat" cmpd="sng" algn="ctr">
              <a:solidFill>
                <a:srgbClr val="D5D5D5"/>
              </a:solidFill>
              <a:prstDash val="solid"/>
              <a:miter lim="800000"/>
              <a:headEnd type="none"/>
              <a:tailEnd type="oval"/>
            </a:ln>
            <a:effectLst/>
          </p:spPr>
        </p:cxnSp>
      </p:grpSp>
      <p:grpSp>
        <p:nvGrpSpPr>
          <p:cNvPr id="66" name="组合 65"/>
          <p:cNvGrpSpPr/>
          <p:nvPr/>
        </p:nvGrpSpPr>
        <p:grpSpPr>
          <a:xfrm>
            <a:off x="1845503" y="2290230"/>
            <a:ext cx="1827207" cy="1209121"/>
            <a:chOff x="2460671" y="1739983"/>
            <a:chExt cx="2436276" cy="1612161"/>
          </a:xfrm>
        </p:grpSpPr>
        <p:sp>
          <p:nvSpPr>
            <p:cNvPr id="67" name="MH_Other_2"/>
            <p:cNvSpPr>
              <a:spLocks/>
            </p:cNvSpPr>
            <p:nvPr>
              <p:custDataLst>
                <p:tags r:id="rId8"/>
              </p:custDataLst>
            </p:nvPr>
          </p:nvSpPr>
          <p:spPr bwMode="auto">
            <a:xfrm flipH="1">
              <a:off x="2460671"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8" name="MH_Other_5"/>
            <p:cNvSpPr>
              <a:spLocks/>
            </p:cNvSpPr>
            <p:nvPr>
              <p:custDataLst>
                <p:tags r:id="rId9"/>
              </p:custDataLst>
            </p:nvPr>
          </p:nvSpPr>
          <p:spPr bwMode="auto">
            <a:xfrm flipV="1">
              <a:off x="407824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cxnSp>
          <p:nvCxnSpPr>
            <p:cNvPr id="69" name="MH_Other_12"/>
            <p:cNvCxnSpPr/>
            <p:nvPr>
              <p:custDataLst>
                <p:tags r:id="rId10"/>
              </p:custDataLst>
            </p:nvPr>
          </p:nvCxnSpPr>
          <p:spPr>
            <a:xfrm>
              <a:off x="3264949" y="2546063"/>
              <a:ext cx="827720" cy="0"/>
            </a:xfrm>
            <a:prstGeom prst="line">
              <a:avLst/>
            </a:prstGeom>
            <a:noFill/>
            <a:ln w="25400" cap="flat" cmpd="sng" algn="ctr">
              <a:solidFill>
                <a:srgbClr val="D5D5D5"/>
              </a:solidFill>
              <a:prstDash val="solid"/>
              <a:miter lim="800000"/>
              <a:headEnd type="none"/>
            </a:ln>
            <a:effectLst/>
          </p:spPr>
        </p:cxnSp>
      </p:grpSp>
      <p:grpSp>
        <p:nvGrpSpPr>
          <p:cNvPr id="70" name="组合 69"/>
          <p:cNvGrpSpPr/>
          <p:nvPr/>
        </p:nvGrpSpPr>
        <p:grpSpPr>
          <a:xfrm>
            <a:off x="3672710" y="2290230"/>
            <a:ext cx="1824503" cy="1209121"/>
            <a:chOff x="4896947" y="1739983"/>
            <a:chExt cx="2432670" cy="1612161"/>
          </a:xfrm>
        </p:grpSpPr>
        <p:sp>
          <p:nvSpPr>
            <p:cNvPr id="71" name="MH_Other_4"/>
            <p:cNvSpPr>
              <a:spLocks/>
            </p:cNvSpPr>
            <p:nvPr>
              <p:custDataLst>
                <p:tags r:id="rId5"/>
              </p:custDataLst>
            </p:nvPr>
          </p:nvSpPr>
          <p:spPr bwMode="auto">
            <a:xfrm flipH="1">
              <a:off x="4896947"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2" name="MH_Other_7"/>
            <p:cNvSpPr>
              <a:spLocks/>
            </p:cNvSpPr>
            <p:nvPr>
              <p:custDataLst>
                <p:tags r:id="rId6"/>
              </p:custDataLst>
            </p:nvPr>
          </p:nvSpPr>
          <p:spPr bwMode="auto">
            <a:xfrm flipV="1">
              <a:off x="651091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cxnSp>
          <p:nvCxnSpPr>
            <p:cNvPr id="73" name="MH_Other_13"/>
            <p:cNvCxnSpPr/>
            <p:nvPr>
              <p:custDataLst>
                <p:tags r:id="rId7"/>
              </p:custDataLst>
            </p:nvPr>
          </p:nvCxnSpPr>
          <p:spPr>
            <a:xfrm>
              <a:off x="5701225" y="2546063"/>
              <a:ext cx="825918" cy="0"/>
            </a:xfrm>
            <a:prstGeom prst="line">
              <a:avLst/>
            </a:prstGeom>
            <a:noFill/>
            <a:ln w="25400" cap="flat" cmpd="sng" algn="ctr">
              <a:solidFill>
                <a:srgbClr val="D5D5D5"/>
              </a:solidFill>
              <a:prstDash val="solid"/>
              <a:miter lim="800000"/>
              <a:headEnd type="none"/>
            </a:ln>
            <a:effectLst/>
          </p:spPr>
        </p:cxnSp>
      </p:grpSp>
      <p:grpSp>
        <p:nvGrpSpPr>
          <p:cNvPr id="74" name="组合 73"/>
          <p:cNvGrpSpPr/>
          <p:nvPr/>
        </p:nvGrpSpPr>
        <p:grpSpPr>
          <a:xfrm>
            <a:off x="1046162" y="3795117"/>
            <a:ext cx="1596107" cy="1362075"/>
            <a:chOff x="1394883" y="3746500"/>
            <a:chExt cx="2128142" cy="1816100"/>
          </a:xfrm>
        </p:grpSpPr>
        <p:sp>
          <p:nvSpPr>
            <p:cNvPr id="75" name="TextBox 96"/>
            <p:cNvSpPr txBox="1"/>
            <p:nvPr/>
          </p:nvSpPr>
          <p:spPr>
            <a:xfrm>
              <a:off x="1566402" y="3746500"/>
              <a:ext cx="1785105" cy="43088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单击添加标题</a:t>
              </a:r>
            </a:p>
          </p:txBody>
        </p:sp>
        <p:sp>
          <p:nvSpPr>
            <p:cNvPr id="76" name="Rectangle 5"/>
            <p:cNvSpPr>
              <a:spLocks/>
            </p:cNvSpPr>
            <p:nvPr/>
          </p:nvSpPr>
          <p:spPr bwMode="auto">
            <a:xfrm>
              <a:off x="1394883"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77" name="组合 76"/>
          <p:cNvGrpSpPr/>
          <p:nvPr/>
        </p:nvGrpSpPr>
        <p:grpSpPr>
          <a:xfrm>
            <a:off x="2948893" y="3795117"/>
            <a:ext cx="1596107" cy="1362075"/>
            <a:chOff x="3931858" y="3746500"/>
            <a:chExt cx="2128142" cy="1816100"/>
          </a:xfrm>
        </p:grpSpPr>
        <p:sp>
          <p:nvSpPr>
            <p:cNvPr id="78" name="TextBox 98"/>
            <p:cNvSpPr txBox="1"/>
            <p:nvPr/>
          </p:nvSpPr>
          <p:spPr>
            <a:xfrm>
              <a:off x="4103377" y="3746500"/>
              <a:ext cx="1785105" cy="43088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单击添加标题</a:t>
              </a:r>
            </a:p>
          </p:txBody>
        </p:sp>
        <p:sp>
          <p:nvSpPr>
            <p:cNvPr id="79" name="Rectangle 5"/>
            <p:cNvSpPr>
              <a:spLocks/>
            </p:cNvSpPr>
            <p:nvPr/>
          </p:nvSpPr>
          <p:spPr bwMode="auto">
            <a:xfrm>
              <a:off x="3931858"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80" name="组合 79"/>
          <p:cNvGrpSpPr/>
          <p:nvPr/>
        </p:nvGrpSpPr>
        <p:grpSpPr>
          <a:xfrm>
            <a:off x="4774748" y="3795117"/>
            <a:ext cx="1596107" cy="1362075"/>
            <a:chOff x="6366331" y="3746500"/>
            <a:chExt cx="2128142" cy="1816100"/>
          </a:xfrm>
        </p:grpSpPr>
        <p:sp>
          <p:nvSpPr>
            <p:cNvPr id="81" name="TextBox 100"/>
            <p:cNvSpPr txBox="1"/>
            <p:nvPr/>
          </p:nvSpPr>
          <p:spPr>
            <a:xfrm>
              <a:off x="6537850" y="3746500"/>
              <a:ext cx="1785105" cy="43088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单击添加标题</a:t>
              </a:r>
            </a:p>
          </p:txBody>
        </p:sp>
        <p:sp>
          <p:nvSpPr>
            <p:cNvPr id="82" name="Rectangle 5"/>
            <p:cNvSpPr>
              <a:spLocks/>
            </p:cNvSpPr>
            <p:nvPr/>
          </p:nvSpPr>
          <p:spPr bwMode="auto">
            <a:xfrm>
              <a:off x="6366331"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83" name="组合 82"/>
          <p:cNvGrpSpPr/>
          <p:nvPr/>
        </p:nvGrpSpPr>
        <p:grpSpPr>
          <a:xfrm>
            <a:off x="6676981" y="3795117"/>
            <a:ext cx="1596107" cy="1362075"/>
            <a:chOff x="8902642" y="3746500"/>
            <a:chExt cx="2128142" cy="1816100"/>
          </a:xfrm>
        </p:grpSpPr>
        <p:sp>
          <p:nvSpPr>
            <p:cNvPr id="84" name="TextBox 102"/>
            <p:cNvSpPr txBox="1"/>
            <p:nvPr/>
          </p:nvSpPr>
          <p:spPr>
            <a:xfrm>
              <a:off x="9074161" y="3746500"/>
              <a:ext cx="1785105" cy="43088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单击添加标题</a:t>
              </a:r>
            </a:p>
          </p:txBody>
        </p:sp>
        <p:sp>
          <p:nvSpPr>
            <p:cNvPr id="85" name="Rectangle 5"/>
            <p:cNvSpPr>
              <a:spLocks/>
            </p:cNvSpPr>
            <p:nvPr/>
          </p:nvSpPr>
          <p:spPr bwMode="auto">
            <a:xfrm>
              <a:off x="8902642"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spTree>
    <p:extLst>
      <p:ext uri="{BB962C8B-B14F-4D97-AF65-F5344CB8AC3E}">
        <p14:creationId xmlns:p14="http://schemas.microsoft.com/office/powerpoint/2010/main" val="235391235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14:bounceEnd="50000">
                                          <p:cBhvr additive="base">
                                            <p:cTn id="14" dur="500" fill="hold"/>
                                            <p:tgtEl>
                                              <p:spTgt spid="4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51"/>
                                            </p:tgtEl>
                                            <p:attrNameLst>
                                              <p:attrName>style.visibility</p:attrName>
                                            </p:attrNameLst>
                                          </p:cBhvr>
                                          <p:to>
                                            <p:strVal val="visible"/>
                                          </p:to>
                                        </p:set>
                                        <p:animEffect transition="in" filter="barn(outVertical)">
                                          <p:cBhvr>
                                            <p:cTn id="19" dur="700"/>
                                            <p:tgtEl>
                                              <p:spTgt spid="51"/>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left)">
                                          <p:cBhvr>
                                            <p:cTn id="23" dur="500"/>
                                            <p:tgtEl>
                                              <p:spTgt spid="5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Effect transition="in" filter="fade">
                                          <p:cBhvr>
                                            <p:cTn id="28" dur="500"/>
                                            <p:tgtEl>
                                              <p:spTgt spid="52"/>
                                            </p:tgtEl>
                                          </p:cBhvr>
                                        </p:animEffect>
                                      </p:childTnLst>
                                    </p:cTn>
                                  </p:par>
                                </p:childTnLst>
                              </p:cTn>
                            </p:par>
                            <p:par>
                              <p:cTn id="29" fill="hold">
                                <p:stCondLst>
                                  <p:cond delay="2500"/>
                                </p:stCondLst>
                                <p:childTnLst>
                                  <p:par>
                                    <p:cTn id="30" presetID="2" presetClass="entr" presetSubtype="4" decel="10000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wipe(left)">
                                          <p:cBhvr>
                                            <p:cTn id="37" dur="500"/>
                                            <p:tgtEl>
                                              <p:spTgt spid="6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Effect transition="in" filter="fade">
                                          <p:cBhvr>
                                            <p:cTn id="42" dur="500"/>
                                            <p:tgtEl>
                                              <p:spTgt spid="56"/>
                                            </p:tgtEl>
                                          </p:cBhvr>
                                        </p:animEffect>
                                      </p:childTnLst>
                                    </p:cTn>
                                  </p:par>
                                </p:childTnLst>
                              </p:cTn>
                            </p:par>
                            <p:par>
                              <p:cTn id="43" fill="hold">
                                <p:stCondLst>
                                  <p:cond delay="3500"/>
                                </p:stCondLst>
                                <p:childTnLst>
                                  <p:par>
                                    <p:cTn id="44" presetID="2" presetClass="entr" presetSubtype="4" decel="100000"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additive="base">
                                            <p:cTn id="46" dur="500" fill="hold"/>
                                            <p:tgtEl>
                                              <p:spTgt spid="77"/>
                                            </p:tgtEl>
                                            <p:attrNameLst>
                                              <p:attrName>ppt_x</p:attrName>
                                            </p:attrNameLst>
                                          </p:cBhvr>
                                          <p:tavLst>
                                            <p:tav tm="0">
                                              <p:val>
                                                <p:strVal val="#ppt_x"/>
                                              </p:val>
                                            </p:tav>
                                            <p:tav tm="100000">
                                              <p:val>
                                                <p:strVal val="#ppt_x"/>
                                              </p:val>
                                            </p:tav>
                                          </p:tavLst>
                                        </p:anim>
                                        <p:anim calcmode="lin" valueType="num">
                                          <p:cBhvr additive="base">
                                            <p:cTn id="47" dur="500" fill="hold"/>
                                            <p:tgtEl>
                                              <p:spTgt spid="77"/>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70"/>
                                            </p:tgtEl>
                                            <p:attrNameLst>
                                              <p:attrName>style.visibility</p:attrName>
                                            </p:attrNameLst>
                                          </p:cBhvr>
                                          <p:to>
                                            <p:strVal val="visible"/>
                                          </p:to>
                                        </p:set>
                                        <p:animEffect transition="in" filter="wipe(left)">
                                          <p:cBhvr>
                                            <p:cTn id="51" dur="500"/>
                                            <p:tgtEl>
                                              <p:spTgt spid="7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p:cTn id="54" dur="500" fill="hold"/>
                                            <p:tgtEl>
                                              <p:spTgt spid="57"/>
                                            </p:tgtEl>
                                            <p:attrNameLst>
                                              <p:attrName>ppt_w</p:attrName>
                                            </p:attrNameLst>
                                          </p:cBhvr>
                                          <p:tavLst>
                                            <p:tav tm="0">
                                              <p:val>
                                                <p:fltVal val="0"/>
                                              </p:val>
                                            </p:tav>
                                            <p:tav tm="100000">
                                              <p:val>
                                                <p:strVal val="#ppt_w"/>
                                              </p:val>
                                            </p:tav>
                                          </p:tavLst>
                                        </p:anim>
                                        <p:anim calcmode="lin" valueType="num">
                                          <p:cBhvr>
                                            <p:cTn id="55" dur="500" fill="hold"/>
                                            <p:tgtEl>
                                              <p:spTgt spid="57"/>
                                            </p:tgtEl>
                                            <p:attrNameLst>
                                              <p:attrName>ppt_h</p:attrName>
                                            </p:attrNameLst>
                                          </p:cBhvr>
                                          <p:tavLst>
                                            <p:tav tm="0">
                                              <p:val>
                                                <p:fltVal val="0"/>
                                              </p:val>
                                            </p:tav>
                                            <p:tav tm="100000">
                                              <p:val>
                                                <p:strVal val="#ppt_h"/>
                                              </p:val>
                                            </p:tav>
                                          </p:tavLst>
                                        </p:anim>
                                        <p:animEffect transition="in" filter="fade">
                                          <p:cBhvr>
                                            <p:cTn id="56" dur="500"/>
                                            <p:tgtEl>
                                              <p:spTgt spid="57"/>
                                            </p:tgtEl>
                                          </p:cBhvr>
                                        </p:animEffect>
                                      </p:childTnLst>
                                    </p:cTn>
                                  </p:par>
                                </p:childTnLst>
                              </p:cTn>
                            </p:par>
                            <p:par>
                              <p:cTn id="57" fill="hold">
                                <p:stCondLst>
                                  <p:cond delay="4500"/>
                                </p:stCondLst>
                                <p:childTnLst>
                                  <p:par>
                                    <p:cTn id="58" presetID="2" presetClass="entr" presetSubtype="4" decel="100000"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p:cTn id="68" dur="500" fill="hold"/>
                                            <p:tgtEl>
                                              <p:spTgt spid="58"/>
                                            </p:tgtEl>
                                            <p:attrNameLst>
                                              <p:attrName>ppt_w</p:attrName>
                                            </p:attrNameLst>
                                          </p:cBhvr>
                                          <p:tavLst>
                                            <p:tav tm="0">
                                              <p:val>
                                                <p:fltVal val="0"/>
                                              </p:val>
                                            </p:tav>
                                            <p:tav tm="100000">
                                              <p:val>
                                                <p:strVal val="#ppt_w"/>
                                              </p:val>
                                            </p:tav>
                                          </p:tavLst>
                                        </p:anim>
                                        <p:anim calcmode="lin" valueType="num">
                                          <p:cBhvr>
                                            <p:cTn id="69" dur="500" fill="hold"/>
                                            <p:tgtEl>
                                              <p:spTgt spid="58"/>
                                            </p:tgtEl>
                                            <p:attrNameLst>
                                              <p:attrName>ppt_h</p:attrName>
                                            </p:attrNameLst>
                                          </p:cBhvr>
                                          <p:tavLst>
                                            <p:tav tm="0">
                                              <p:val>
                                                <p:fltVal val="0"/>
                                              </p:val>
                                            </p:tav>
                                            <p:tav tm="100000">
                                              <p:val>
                                                <p:strVal val="#ppt_h"/>
                                              </p:val>
                                            </p:tav>
                                          </p:tavLst>
                                        </p:anim>
                                        <p:animEffect transition="in" filter="fade">
                                          <p:cBhvr>
                                            <p:cTn id="70" dur="500"/>
                                            <p:tgtEl>
                                              <p:spTgt spid="58"/>
                                            </p:tgtEl>
                                          </p:cBhvr>
                                        </p:animEffect>
                                      </p:childTnLst>
                                    </p:cTn>
                                  </p:par>
                                </p:childTnLst>
                              </p:cTn>
                            </p:par>
                            <p:par>
                              <p:cTn id="71" fill="hold">
                                <p:stCondLst>
                                  <p:cond delay="5500"/>
                                </p:stCondLst>
                                <p:childTnLst>
                                  <p:par>
                                    <p:cTn id="72" presetID="2" presetClass="entr" presetSubtype="4" decel="100000" fill="hold" nodeType="afterEffect">
                                      <p:stCondLst>
                                        <p:cond delay="0"/>
                                      </p:stCondLst>
                                      <p:childTnLst>
                                        <p:set>
                                          <p:cBhvr>
                                            <p:cTn id="73" dur="1" fill="hold">
                                              <p:stCondLst>
                                                <p:cond delay="0"/>
                                              </p:stCondLst>
                                            </p:cTn>
                                            <p:tgtEl>
                                              <p:spTgt spid="83"/>
                                            </p:tgtEl>
                                            <p:attrNameLst>
                                              <p:attrName>style.visibility</p:attrName>
                                            </p:attrNameLst>
                                          </p:cBhvr>
                                          <p:to>
                                            <p:strVal val="visible"/>
                                          </p:to>
                                        </p:set>
                                        <p:anim calcmode="lin" valueType="num">
                                          <p:cBhvr additive="base">
                                            <p:cTn id="74" dur="500" fill="hold"/>
                                            <p:tgtEl>
                                              <p:spTgt spid="83"/>
                                            </p:tgtEl>
                                            <p:attrNameLst>
                                              <p:attrName>ppt_x</p:attrName>
                                            </p:attrNameLst>
                                          </p:cBhvr>
                                          <p:tavLst>
                                            <p:tav tm="0">
                                              <p:val>
                                                <p:strVal val="#ppt_x"/>
                                              </p:val>
                                            </p:tav>
                                            <p:tav tm="100000">
                                              <p:val>
                                                <p:strVal val="#ppt_x"/>
                                              </p:val>
                                            </p:tav>
                                          </p:tavLst>
                                        </p:anim>
                                        <p:anim calcmode="lin" valueType="num">
                                          <p:cBhvr additive="base">
                                            <p:cTn id="75" dur="500" fill="hold"/>
                                            <p:tgtEl>
                                              <p:spTgt spid="83"/>
                                            </p:tgtEl>
                                            <p:attrNameLst>
                                              <p:attrName>ppt_y</p:attrName>
                                            </p:attrNameLst>
                                          </p:cBhvr>
                                          <p:tavLst>
                                            <p:tav tm="0">
                                              <p:val>
                                                <p:strVal val="1+#ppt_h/2"/>
                                              </p:val>
                                            </p:tav>
                                            <p:tav tm="100000">
                                              <p:val>
                                                <p:strVal val="#ppt_y"/>
                                              </p:val>
                                            </p:tav>
                                          </p:tavLst>
                                        </p:anim>
                                      </p:childTnLst>
                                    </p:cTn>
                                  </p:par>
                                </p:childTnLst>
                              </p:cTn>
                            </p:par>
                            <p:par>
                              <p:cTn id="76" fill="hold">
                                <p:stCondLst>
                                  <p:cond delay="6000"/>
                                </p:stCondLst>
                                <p:childTnLst>
                                  <p:par>
                                    <p:cTn id="77" presetID="22" presetClass="entr" presetSubtype="8"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left)">
                                          <p:cBhvr>
                                            <p:cTn id="7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1" grpId="0"/>
          <p:bldP spid="52" grpId="0" animBg="1"/>
          <p:bldP spid="56" grpId="0" animBg="1"/>
          <p:bldP spid="57" grpId="0" animBg="1"/>
          <p:bldP spid="5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additive="base">
                                            <p:cTn id="14" dur="500" fill="hold"/>
                                            <p:tgtEl>
                                              <p:spTgt spid="44"/>
                                            </p:tgtEl>
                                            <p:attrNameLst>
                                              <p:attrName>ppt_x</p:attrName>
                                            </p:attrNameLst>
                                          </p:cBhvr>
                                          <p:tavLst>
                                            <p:tav tm="0">
                                              <p:val>
                                                <p:strVal val="1+#ppt_w/2"/>
                                              </p:val>
                                            </p:tav>
                                            <p:tav tm="100000">
                                              <p:val>
                                                <p:strVal val="#ppt_x"/>
                                              </p:val>
                                            </p:tav>
                                          </p:tavLst>
                                        </p:anim>
                                        <p:anim calcmode="lin" valueType="num">
                                          <p:cBhvr additive="base">
                                            <p:cTn id="15" dur="500" fill="hold"/>
                                            <p:tgtEl>
                                              <p:spTgt spid="4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51"/>
                                            </p:tgtEl>
                                            <p:attrNameLst>
                                              <p:attrName>style.visibility</p:attrName>
                                            </p:attrNameLst>
                                          </p:cBhvr>
                                          <p:to>
                                            <p:strVal val="visible"/>
                                          </p:to>
                                        </p:set>
                                        <p:animEffect transition="in" filter="barn(outVertical)">
                                          <p:cBhvr>
                                            <p:cTn id="19" dur="700"/>
                                            <p:tgtEl>
                                              <p:spTgt spid="51"/>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left)">
                                          <p:cBhvr>
                                            <p:cTn id="23" dur="500"/>
                                            <p:tgtEl>
                                              <p:spTgt spid="5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Effect transition="in" filter="fade">
                                          <p:cBhvr>
                                            <p:cTn id="28" dur="500"/>
                                            <p:tgtEl>
                                              <p:spTgt spid="52"/>
                                            </p:tgtEl>
                                          </p:cBhvr>
                                        </p:animEffect>
                                      </p:childTnLst>
                                    </p:cTn>
                                  </p:par>
                                </p:childTnLst>
                              </p:cTn>
                            </p:par>
                            <p:par>
                              <p:cTn id="29" fill="hold">
                                <p:stCondLst>
                                  <p:cond delay="2500"/>
                                </p:stCondLst>
                                <p:childTnLst>
                                  <p:par>
                                    <p:cTn id="30" presetID="2" presetClass="entr" presetSubtype="4" decel="10000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wipe(left)">
                                          <p:cBhvr>
                                            <p:cTn id="37" dur="500"/>
                                            <p:tgtEl>
                                              <p:spTgt spid="6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Effect transition="in" filter="fade">
                                          <p:cBhvr>
                                            <p:cTn id="42" dur="500"/>
                                            <p:tgtEl>
                                              <p:spTgt spid="56"/>
                                            </p:tgtEl>
                                          </p:cBhvr>
                                        </p:animEffect>
                                      </p:childTnLst>
                                    </p:cTn>
                                  </p:par>
                                </p:childTnLst>
                              </p:cTn>
                            </p:par>
                            <p:par>
                              <p:cTn id="43" fill="hold">
                                <p:stCondLst>
                                  <p:cond delay="3500"/>
                                </p:stCondLst>
                                <p:childTnLst>
                                  <p:par>
                                    <p:cTn id="44" presetID="2" presetClass="entr" presetSubtype="4" decel="100000" fill="hold" nodeType="after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additive="base">
                                            <p:cTn id="46" dur="500" fill="hold"/>
                                            <p:tgtEl>
                                              <p:spTgt spid="77"/>
                                            </p:tgtEl>
                                            <p:attrNameLst>
                                              <p:attrName>ppt_x</p:attrName>
                                            </p:attrNameLst>
                                          </p:cBhvr>
                                          <p:tavLst>
                                            <p:tav tm="0">
                                              <p:val>
                                                <p:strVal val="#ppt_x"/>
                                              </p:val>
                                            </p:tav>
                                            <p:tav tm="100000">
                                              <p:val>
                                                <p:strVal val="#ppt_x"/>
                                              </p:val>
                                            </p:tav>
                                          </p:tavLst>
                                        </p:anim>
                                        <p:anim calcmode="lin" valueType="num">
                                          <p:cBhvr additive="base">
                                            <p:cTn id="47" dur="500" fill="hold"/>
                                            <p:tgtEl>
                                              <p:spTgt spid="77"/>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70"/>
                                            </p:tgtEl>
                                            <p:attrNameLst>
                                              <p:attrName>style.visibility</p:attrName>
                                            </p:attrNameLst>
                                          </p:cBhvr>
                                          <p:to>
                                            <p:strVal val="visible"/>
                                          </p:to>
                                        </p:set>
                                        <p:animEffect transition="in" filter="wipe(left)">
                                          <p:cBhvr>
                                            <p:cTn id="51" dur="500"/>
                                            <p:tgtEl>
                                              <p:spTgt spid="7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p:cTn id="54" dur="500" fill="hold"/>
                                            <p:tgtEl>
                                              <p:spTgt spid="57"/>
                                            </p:tgtEl>
                                            <p:attrNameLst>
                                              <p:attrName>ppt_w</p:attrName>
                                            </p:attrNameLst>
                                          </p:cBhvr>
                                          <p:tavLst>
                                            <p:tav tm="0">
                                              <p:val>
                                                <p:fltVal val="0"/>
                                              </p:val>
                                            </p:tav>
                                            <p:tav tm="100000">
                                              <p:val>
                                                <p:strVal val="#ppt_w"/>
                                              </p:val>
                                            </p:tav>
                                          </p:tavLst>
                                        </p:anim>
                                        <p:anim calcmode="lin" valueType="num">
                                          <p:cBhvr>
                                            <p:cTn id="55" dur="500" fill="hold"/>
                                            <p:tgtEl>
                                              <p:spTgt spid="57"/>
                                            </p:tgtEl>
                                            <p:attrNameLst>
                                              <p:attrName>ppt_h</p:attrName>
                                            </p:attrNameLst>
                                          </p:cBhvr>
                                          <p:tavLst>
                                            <p:tav tm="0">
                                              <p:val>
                                                <p:fltVal val="0"/>
                                              </p:val>
                                            </p:tav>
                                            <p:tav tm="100000">
                                              <p:val>
                                                <p:strVal val="#ppt_h"/>
                                              </p:val>
                                            </p:tav>
                                          </p:tavLst>
                                        </p:anim>
                                        <p:animEffect transition="in" filter="fade">
                                          <p:cBhvr>
                                            <p:cTn id="56" dur="500"/>
                                            <p:tgtEl>
                                              <p:spTgt spid="57"/>
                                            </p:tgtEl>
                                          </p:cBhvr>
                                        </p:animEffect>
                                      </p:childTnLst>
                                    </p:cTn>
                                  </p:par>
                                </p:childTnLst>
                              </p:cTn>
                            </p:par>
                            <p:par>
                              <p:cTn id="57" fill="hold">
                                <p:stCondLst>
                                  <p:cond delay="4500"/>
                                </p:stCondLst>
                                <p:childTnLst>
                                  <p:par>
                                    <p:cTn id="58" presetID="2" presetClass="entr" presetSubtype="4" decel="100000"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p:cTn id="68" dur="500" fill="hold"/>
                                            <p:tgtEl>
                                              <p:spTgt spid="58"/>
                                            </p:tgtEl>
                                            <p:attrNameLst>
                                              <p:attrName>ppt_w</p:attrName>
                                            </p:attrNameLst>
                                          </p:cBhvr>
                                          <p:tavLst>
                                            <p:tav tm="0">
                                              <p:val>
                                                <p:fltVal val="0"/>
                                              </p:val>
                                            </p:tav>
                                            <p:tav tm="100000">
                                              <p:val>
                                                <p:strVal val="#ppt_w"/>
                                              </p:val>
                                            </p:tav>
                                          </p:tavLst>
                                        </p:anim>
                                        <p:anim calcmode="lin" valueType="num">
                                          <p:cBhvr>
                                            <p:cTn id="69" dur="500" fill="hold"/>
                                            <p:tgtEl>
                                              <p:spTgt spid="58"/>
                                            </p:tgtEl>
                                            <p:attrNameLst>
                                              <p:attrName>ppt_h</p:attrName>
                                            </p:attrNameLst>
                                          </p:cBhvr>
                                          <p:tavLst>
                                            <p:tav tm="0">
                                              <p:val>
                                                <p:fltVal val="0"/>
                                              </p:val>
                                            </p:tav>
                                            <p:tav tm="100000">
                                              <p:val>
                                                <p:strVal val="#ppt_h"/>
                                              </p:val>
                                            </p:tav>
                                          </p:tavLst>
                                        </p:anim>
                                        <p:animEffect transition="in" filter="fade">
                                          <p:cBhvr>
                                            <p:cTn id="70" dur="500"/>
                                            <p:tgtEl>
                                              <p:spTgt spid="58"/>
                                            </p:tgtEl>
                                          </p:cBhvr>
                                        </p:animEffect>
                                      </p:childTnLst>
                                    </p:cTn>
                                  </p:par>
                                </p:childTnLst>
                              </p:cTn>
                            </p:par>
                            <p:par>
                              <p:cTn id="71" fill="hold">
                                <p:stCondLst>
                                  <p:cond delay="5500"/>
                                </p:stCondLst>
                                <p:childTnLst>
                                  <p:par>
                                    <p:cTn id="72" presetID="2" presetClass="entr" presetSubtype="4" decel="100000" fill="hold" nodeType="afterEffect">
                                      <p:stCondLst>
                                        <p:cond delay="0"/>
                                      </p:stCondLst>
                                      <p:childTnLst>
                                        <p:set>
                                          <p:cBhvr>
                                            <p:cTn id="73" dur="1" fill="hold">
                                              <p:stCondLst>
                                                <p:cond delay="0"/>
                                              </p:stCondLst>
                                            </p:cTn>
                                            <p:tgtEl>
                                              <p:spTgt spid="83"/>
                                            </p:tgtEl>
                                            <p:attrNameLst>
                                              <p:attrName>style.visibility</p:attrName>
                                            </p:attrNameLst>
                                          </p:cBhvr>
                                          <p:to>
                                            <p:strVal val="visible"/>
                                          </p:to>
                                        </p:set>
                                        <p:anim calcmode="lin" valueType="num">
                                          <p:cBhvr additive="base">
                                            <p:cTn id="74" dur="500" fill="hold"/>
                                            <p:tgtEl>
                                              <p:spTgt spid="83"/>
                                            </p:tgtEl>
                                            <p:attrNameLst>
                                              <p:attrName>ppt_x</p:attrName>
                                            </p:attrNameLst>
                                          </p:cBhvr>
                                          <p:tavLst>
                                            <p:tav tm="0">
                                              <p:val>
                                                <p:strVal val="#ppt_x"/>
                                              </p:val>
                                            </p:tav>
                                            <p:tav tm="100000">
                                              <p:val>
                                                <p:strVal val="#ppt_x"/>
                                              </p:val>
                                            </p:tav>
                                          </p:tavLst>
                                        </p:anim>
                                        <p:anim calcmode="lin" valueType="num">
                                          <p:cBhvr additive="base">
                                            <p:cTn id="75" dur="500" fill="hold"/>
                                            <p:tgtEl>
                                              <p:spTgt spid="83"/>
                                            </p:tgtEl>
                                            <p:attrNameLst>
                                              <p:attrName>ppt_y</p:attrName>
                                            </p:attrNameLst>
                                          </p:cBhvr>
                                          <p:tavLst>
                                            <p:tav tm="0">
                                              <p:val>
                                                <p:strVal val="1+#ppt_h/2"/>
                                              </p:val>
                                            </p:tav>
                                            <p:tav tm="100000">
                                              <p:val>
                                                <p:strVal val="#ppt_y"/>
                                              </p:val>
                                            </p:tav>
                                          </p:tavLst>
                                        </p:anim>
                                      </p:childTnLst>
                                    </p:cTn>
                                  </p:par>
                                </p:childTnLst>
                              </p:cTn>
                            </p:par>
                            <p:par>
                              <p:cTn id="76" fill="hold">
                                <p:stCondLst>
                                  <p:cond delay="6000"/>
                                </p:stCondLst>
                                <p:childTnLst>
                                  <p:par>
                                    <p:cTn id="77" presetID="22" presetClass="entr" presetSubtype="8"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left)">
                                          <p:cBhvr>
                                            <p:cTn id="7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1" grpId="0"/>
          <p:bldP spid="52" grpId="0" animBg="1"/>
          <p:bldP spid="56" grpId="0" animBg="1"/>
          <p:bldP spid="57" grpId="0" animBg="1"/>
          <p:bldP spid="58"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圆角矩形 72"/>
          <p:cNvSpPr/>
          <p:nvPr/>
        </p:nvSpPr>
        <p:spPr>
          <a:xfrm>
            <a:off x="144119" y="1002246"/>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4" name="组合 73"/>
          <p:cNvGrpSpPr/>
          <p:nvPr/>
        </p:nvGrpSpPr>
        <p:grpSpPr>
          <a:xfrm>
            <a:off x="232948" y="1139158"/>
            <a:ext cx="118508" cy="118509"/>
            <a:chOff x="4486616" y="3001075"/>
            <a:chExt cx="274695" cy="274699"/>
          </a:xfrm>
        </p:grpSpPr>
        <p:sp>
          <p:nvSpPr>
            <p:cNvPr id="75" name="椭圆 74"/>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6" name="椭圆 75"/>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7" name="组合 76"/>
          <p:cNvGrpSpPr/>
          <p:nvPr/>
        </p:nvGrpSpPr>
        <p:grpSpPr>
          <a:xfrm>
            <a:off x="0" y="1172820"/>
            <a:ext cx="288238" cy="46073"/>
            <a:chOff x="4318304" y="3089060"/>
            <a:chExt cx="384317" cy="61430"/>
          </a:xfrm>
        </p:grpSpPr>
        <p:sp>
          <p:nvSpPr>
            <p:cNvPr id="78" name="圆角矩形 77"/>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9" name="圆角矩形 78"/>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80" name="文本框 13"/>
          <p:cNvSpPr txBox="1"/>
          <p:nvPr/>
        </p:nvSpPr>
        <p:spPr>
          <a:xfrm>
            <a:off x="243720" y="1029136"/>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81" name="组合 80"/>
          <p:cNvGrpSpPr/>
          <p:nvPr/>
        </p:nvGrpSpPr>
        <p:grpSpPr>
          <a:xfrm>
            <a:off x="1245511" y="2210687"/>
            <a:ext cx="1094509" cy="1094509"/>
            <a:chOff x="4179570" y="1588770"/>
            <a:chExt cx="2735580" cy="2735580"/>
          </a:xfrm>
        </p:grpSpPr>
        <p:sp>
          <p:nvSpPr>
            <p:cNvPr id="82" name="椭圆 81"/>
            <p:cNvSpPr/>
            <p:nvPr/>
          </p:nvSpPr>
          <p:spPr>
            <a:xfrm>
              <a:off x="4179570" y="1588770"/>
              <a:ext cx="2735580" cy="2735580"/>
            </a:xfrm>
            <a:prstGeom prst="ellipse">
              <a:avLst/>
            </a:prstGeom>
            <a:gradFill flip="none" rotWithShape="1">
              <a:gsLst>
                <a:gs pos="0">
                  <a:sysClr val="window" lastClr="FFFFFF">
                    <a:lumMod val="85000"/>
                  </a:sysClr>
                </a:gs>
                <a:gs pos="100000">
                  <a:sysClr val="window" lastClr="FFFFFF">
                    <a:lumMod val="95000"/>
                  </a:sysClr>
                </a:gs>
              </a:gsLst>
              <a:lin ang="2700000" scaled="1"/>
              <a:tileRect/>
            </a:gra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651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椭圆 82"/>
            <p:cNvSpPr/>
            <p:nvPr/>
          </p:nvSpPr>
          <p:spPr>
            <a:xfrm>
              <a:off x="4574903" y="1984103"/>
              <a:ext cx="1944914" cy="1944914"/>
            </a:xfrm>
            <a:prstGeom prst="ellipse">
              <a:avLst/>
            </a:prstGeom>
            <a:solidFill>
              <a:srgbClr val="E2E2E2"/>
            </a:soli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4" name="组合 83"/>
          <p:cNvGrpSpPr/>
          <p:nvPr/>
        </p:nvGrpSpPr>
        <p:grpSpPr>
          <a:xfrm>
            <a:off x="2991761" y="2210687"/>
            <a:ext cx="1094509" cy="1094509"/>
            <a:chOff x="4179570" y="1588770"/>
            <a:chExt cx="2735580" cy="2735580"/>
          </a:xfrm>
        </p:grpSpPr>
        <p:sp>
          <p:nvSpPr>
            <p:cNvPr id="85" name="椭圆 84"/>
            <p:cNvSpPr/>
            <p:nvPr/>
          </p:nvSpPr>
          <p:spPr>
            <a:xfrm>
              <a:off x="4179570" y="1588770"/>
              <a:ext cx="2735580" cy="2735580"/>
            </a:xfrm>
            <a:prstGeom prst="ellipse">
              <a:avLst/>
            </a:prstGeom>
            <a:gradFill flip="none" rotWithShape="1">
              <a:gsLst>
                <a:gs pos="0">
                  <a:sysClr val="window" lastClr="FFFFFF">
                    <a:lumMod val="85000"/>
                  </a:sysClr>
                </a:gs>
                <a:gs pos="100000">
                  <a:sysClr val="window" lastClr="FFFFFF">
                    <a:lumMod val="95000"/>
                  </a:sysClr>
                </a:gs>
              </a:gsLst>
              <a:lin ang="2700000" scaled="1"/>
              <a:tileRect/>
            </a:gra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651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p:nvPr/>
          </p:nvSpPr>
          <p:spPr>
            <a:xfrm>
              <a:off x="4574903" y="1984103"/>
              <a:ext cx="1944914" cy="1944914"/>
            </a:xfrm>
            <a:prstGeom prst="ellipse">
              <a:avLst/>
            </a:prstGeom>
            <a:solidFill>
              <a:srgbClr val="E2E2E2"/>
            </a:soli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7" name="组合 86"/>
          <p:cNvGrpSpPr/>
          <p:nvPr/>
        </p:nvGrpSpPr>
        <p:grpSpPr>
          <a:xfrm>
            <a:off x="4738012" y="2210687"/>
            <a:ext cx="1094509" cy="1094509"/>
            <a:chOff x="4179570" y="1588770"/>
            <a:chExt cx="2735580" cy="2735580"/>
          </a:xfrm>
        </p:grpSpPr>
        <p:sp>
          <p:nvSpPr>
            <p:cNvPr id="88" name="椭圆 87"/>
            <p:cNvSpPr/>
            <p:nvPr/>
          </p:nvSpPr>
          <p:spPr>
            <a:xfrm>
              <a:off x="4179570" y="1588770"/>
              <a:ext cx="2735580" cy="2735580"/>
            </a:xfrm>
            <a:prstGeom prst="ellipse">
              <a:avLst/>
            </a:prstGeom>
            <a:gradFill flip="none" rotWithShape="1">
              <a:gsLst>
                <a:gs pos="0">
                  <a:sysClr val="window" lastClr="FFFFFF">
                    <a:lumMod val="85000"/>
                  </a:sysClr>
                </a:gs>
                <a:gs pos="100000">
                  <a:sysClr val="window" lastClr="FFFFFF">
                    <a:lumMod val="95000"/>
                  </a:sysClr>
                </a:gs>
              </a:gsLst>
              <a:lin ang="2700000" scaled="1"/>
              <a:tileRect/>
            </a:gra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651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9" name="椭圆 88"/>
            <p:cNvSpPr/>
            <p:nvPr/>
          </p:nvSpPr>
          <p:spPr>
            <a:xfrm>
              <a:off x="4574903" y="1984103"/>
              <a:ext cx="1944914" cy="1944914"/>
            </a:xfrm>
            <a:prstGeom prst="ellipse">
              <a:avLst/>
            </a:prstGeom>
            <a:solidFill>
              <a:srgbClr val="E2E2E2"/>
            </a:soli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0" name="组合 89"/>
          <p:cNvGrpSpPr/>
          <p:nvPr/>
        </p:nvGrpSpPr>
        <p:grpSpPr>
          <a:xfrm>
            <a:off x="6484261" y="2210687"/>
            <a:ext cx="1094509" cy="1094509"/>
            <a:chOff x="4179570" y="1588770"/>
            <a:chExt cx="2735580" cy="2735580"/>
          </a:xfrm>
        </p:grpSpPr>
        <p:sp>
          <p:nvSpPr>
            <p:cNvPr id="91" name="椭圆 90"/>
            <p:cNvSpPr/>
            <p:nvPr/>
          </p:nvSpPr>
          <p:spPr>
            <a:xfrm>
              <a:off x="4179570" y="1588770"/>
              <a:ext cx="2735580" cy="2735580"/>
            </a:xfrm>
            <a:prstGeom prst="ellipse">
              <a:avLst/>
            </a:prstGeom>
            <a:gradFill flip="none" rotWithShape="1">
              <a:gsLst>
                <a:gs pos="0">
                  <a:sysClr val="window" lastClr="FFFFFF">
                    <a:lumMod val="85000"/>
                  </a:sysClr>
                </a:gs>
                <a:gs pos="100000">
                  <a:sysClr val="window" lastClr="FFFFFF">
                    <a:lumMod val="95000"/>
                  </a:sysClr>
                </a:gs>
              </a:gsLst>
              <a:lin ang="2700000" scaled="1"/>
              <a:tileRect/>
            </a:gra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651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椭圆 91"/>
            <p:cNvSpPr/>
            <p:nvPr/>
          </p:nvSpPr>
          <p:spPr>
            <a:xfrm>
              <a:off x="4574903" y="1984103"/>
              <a:ext cx="1944914" cy="1944914"/>
            </a:xfrm>
            <a:prstGeom prst="ellipse">
              <a:avLst/>
            </a:prstGeom>
            <a:solidFill>
              <a:srgbClr val="E2E2E2"/>
            </a:soli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3" name="文本框 125"/>
          <p:cNvSpPr txBox="1"/>
          <p:nvPr/>
        </p:nvSpPr>
        <p:spPr>
          <a:xfrm>
            <a:off x="1473591" y="2488932"/>
            <a:ext cx="636443" cy="553998"/>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01</a:t>
            </a:r>
            <a:endParaRPr lang="zh-CN" altLang="en-US" sz="3000" dirty="0">
              <a:solidFill>
                <a:srgbClr val="0070C0"/>
              </a:solidFill>
              <a:latin typeface="Impact" panose="020B0806030902050204" pitchFamily="34" charset="0"/>
            </a:endParaRPr>
          </a:p>
        </p:txBody>
      </p:sp>
      <p:sp>
        <p:nvSpPr>
          <p:cNvPr id="94" name="文本框 126"/>
          <p:cNvSpPr txBox="1"/>
          <p:nvPr/>
        </p:nvSpPr>
        <p:spPr>
          <a:xfrm>
            <a:off x="3220793" y="2488932"/>
            <a:ext cx="636443" cy="553998"/>
          </a:xfrm>
          <a:prstGeom prst="rect">
            <a:avLst/>
          </a:prstGeom>
          <a:noFill/>
        </p:spPr>
        <p:txBody>
          <a:bodyPr wrap="square" rtlCol="0">
            <a:spAutoFit/>
          </a:bodyPr>
          <a:lstStyle/>
          <a:p>
            <a:pPr algn="ctr"/>
            <a:r>
              <a:rPr lang="en-US" altLang="zh-CN" sz="3000" dirty="0">
                <a:solidFill>
                  <a:srgbClr val="00B0F0"/>
                </a:solidFill>
                <a:latin typeface="Impact" panose="020B0806030902050204" pitchFamily="34" charset="0"/>
              </a:rPr>
              <a:t>02</a:t>
            </a:r>
            <a:endParaRPr lang="zh-CN" altLang="en-US" sz="3000" dirty="0">
              <a:solidFill>
                <a:srgbClr val="00B0F0"/>
              </a:solidFill>
              <a:latin typeface="Impact" panose="020B0806030902050204" pitchFamily="34" charset="0"/>
            </a:endParaRPr>
          </a:p>
        </p:txBody>
      </p:sp>
      <p:sp>
        <p:nvSpPr>
          <p:cNvPr id="95" name="文本框 127"/>
          <p:cNvSpPr txBox="1"/>
          <p:nvPr/>
        </p:nvSpPr>
        <p:spPr>
          <a:xfrm>
            <a:off x="4967044" y="2488932"/>
            <a:ext cx="636443" cy="553998"/>
          </a:xfrm>
          <a:prstGeom prst="rect">
            <a:avLst/>
          </a:prstGeom>
          <a:noFill/>
        </p:spPr>
        <p:txBody>
          <a:bodyPr wrap="square" rtlCol="0">
            <a:spAutoFit/>
          </a:bodyPr>
          <a:lstStyle/>
          <a:p>
            <a:pPr algn="ctr"/>
            <a:r>
              <a:rPr lang="en-US" altLang="zh-CN" sz="3000" dirty="0">
                <a:solidFill>
                  <a:srgbClr val="0070C0"/>
                </a:solidFill>
                <a:latin typeface="Impact" panose="020B0806030902050204" pitchFamily="34" charset="0"/>
              </a:rPr>
              <a:t>03</a:t>
            </a:r>
            <a:endParaRPr lang="zh-CN" altLang="en-US" sz="3000" dirty="0">
              <a:solidFill>
                <a:srgbClr val="0070C0"/>
              </a:solidFill>
              <a:latin typeface="Impact" panose="020B0806030902050204" pitchFamily="34" charset="0"/>
            </a:endParaRPr>
          </a:p>
        </p:txBody>
      </p:sp>
      <p:sp>
        <p:nvSpPr>
          <p:cNvPr id="96" name="文本框 128"/>
          <p:cNvSpPr txBox="1"/>
          <p:nvPr/>
        </p:nvSpPr>
        <p:spPr>
          <a:xfrm>
            <a:off x="6713294" y="2488932"/>
            <a:ext cx="636443" cy="553998"/>
          </a:xfrm>
          <a:prstGeom prst="rect">
            <a:avLst/>
          </a:prstGeom>
          <a:noFill/>
        </p:spPr>
        <p:txBody>
          <a:bodyPr wrap="square" rtlCol="0">
            <a:spAutoFit/>
          </a:bodyPr>
          <a:lstStyle/>
          <a:p>
            <a:pPr algn="ctr"/>
            <a:r>
              <a:rPr lang="en-US" altLang="zh-CN" sz="3000" dirty="0">
                <a:solidFill>
                  <a:srgbClr val="00B0F0"/>
                </a:solidFill>
                <a:latin typeface="Impact" panose="020B0806030902050204" pitchFamily="34" charset="0"/>
              </a:rPr>
              <a:t>04</a:t>
            </a:r>
            <a:endParaRPr lang="zh-CN" altLang="en-US" sz="3000" dirty="0">
              <a:solidFill>
                <a:srgbClr val="00B0F0"/>
              </a:solidFill>
              <a:latin typeface="Impact" panose="020B0806030902050204" pitchFamily="34" charset="0"/>
            </a:endParaRPr>
          </a:p>
        </p:txBody>
      </p:sp>
      <p:grpSp>
        <p:nvGrpSpPr>
          <p:cNvPr id="97" name="组合 96"/>
          <p:cNvGrpSpPr/>
          <p:nvPr/>
        </p:nvGrpSpPr>
        <p:grpSpPr>
          <a:xfrm>
            <a:off x="1041177" y="4792310"/>
            <a:ext cx="1627000" cy="796930"/>
            <a:chOff x="3776606" y="2004244"/>
            <a:chExt cx="2169333" cy="1062573"/>
          </a:xfrm>
        </p:grpSpPr>
        <p:sp>
          <p:nvSpPr>
            <p:cNvPr id="98" name="文本框 130"/>
            <p:cNvSpPr txBox="1"/>
            <p:nvPr/>
          </p:nvSpPr>
          <p:spPr>
            <a:xfrm>
              <a:off x="3776606" y="2004244"/>
              <a:ext cx="2169333"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99" name="文本框 131"/>
            <p:cNvSpPr txBox="1"/>
            <p:nvPr/>
          </p:nvSpPr>
          <p:spPr>
            <a:xfrm>
              <a:off x="3782527" y="2389709"/>
              <a:ext cx="2011012" cy="677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0" name="组合 99"/>
          <p:cNvGrpSpPr/>
          <p:nvPr/>
        </p:nvGrpSpPr>
        <p:grpSpPr>
          <a:xfrm>
            <a:off x="2788379" y="4792310"/>
            <a:ext cx="1627000" cy="796930"/>
            <a:chOff x="3776606" y="2004244"/>
            <a:chExt cx="2169333" cy="1062573"/>
          </a:xfrm>
        </p:grpSpPr>
        <p:sp>
          <p:nvSpPr>
            <p:cNvPr id="101" name="文本框 133"/>
            <p:cNvSpPr txBox="1"/>
            <p:nvPr/>
          </p:nvSpPr>
          <p:spPr>
            <a:xfrm>
              <a:off x="3776606" y="2004244"/>
              <a:ext cx="2169333"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02" name="文本框 134"/>
            <p:cNvSpPr txBox="1"/>
            <p:nvPr/>
          </p:nvSpPr>
          <p:spPr>
            <a:xfrm>
              <a:off x="3782527" y="2389709"/>
              <a:ext cx="2011012" cy="677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3" name="组合 102"/>
          <p:cNvGrpSpPr/>
          <p:nvPr/>
        </p:nvGrpSpPr>
        <p:grpSpPr>
          <a:xfrm>
            <a:off x="4534630" y="4792310"/>
            <a:ext cx="1627000" cy="796930"/>
            <a:chOff x="3776606" y="2004244"/>
            <a:chExt cx="2169333" cy="1062573"/>
          </a:xfrm>
        </p:grpSpPr>
        <p:sp>
          <p:nvSpPr>
            <p:cNvPr id="104" name="文本框 136"/>
            <p:cNvSpPr txBox="1"/>
            <p:nvPr/>
          </p:nvSpPr>
          <p:spPr>
            <a:xfrm>
              <a:off x="3776606" y="2004244"/>
              <a:ext cx="2169333"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05" name="文本框 137"/>
            <p:cNvSpPr txBox="1"/>
            <p:nvPr/>
          </p:nvSpPr>
          <p:spPr>
            <a:xfrm>
              <a:off x="3782527" y="2389709"/>
              <a:ext cx="2011012" cy="677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6" name="组合 105"/>
          <p:cNvGrpSpPr/>
          <p:nvPr/>
        </p:nvGrpSpPr>
        <p:grpSpPr>
          <a:xfrm>
            <a:off x="6280879" y="4792310"/>
            <a:ext cx="1627000" cy="796930"/>
            <a:chOff x="3776606" y="2004244"/>
            <a:chExt cx="2169333" cy="1062573"/>
          </a:xfrm>
        </p:grpSpPr>
        <p:sp>
          <p:nvSpPr>
            <p:cNvPr id="107" name="文本框 139"/>
            <p:cNvSpPr txBox="1"/>
            <p:nvPr/>
          </p:nvSpPr>
          <p:spPr>
            <a:xfrm>
              <a:off x="3776606" y="2004244"/>
              <a:ext cx="2169333"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108" name="文本框 140"/>
            <p:cNvSpPr txBox="1"/>
            <p:nvPr/>
          </p:nvSpPr>
          <p:spPr>
            <a:xfrm>
              <a:off x="3782527" y="2389709"/>
              <a:ext cx="2011012" cy="677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9" name="Group 4"/>
          <p:cNvGrpSpPr>
            <a:grpSpLocks noChangeAspect="1"/>
          </p:cNvGrpSpPr>
          <p:nvPr/>
        </p:nvGrpSpPr>
        <p:grpSpPr bwMode="auto">
          <a:xfrm>
            <a:off x="1634091" y="4279776"/>
            <a:ext cx="315440" cy="369659"/>
            <a:chOff x="1776" y="1776"/>
            <a:chExt cx="64" cy="75"/>
          </a:xfrm>
          <a:solidFill>
            <a:srgbClr val="0070C0"/>
          </a:solidFill>
          <a:effectLst/>
        </p:grpSpPr>
        <p:sp>
          <p:nvSpPr>
            <p:cNvPr id="110"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1"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2"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3"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14" name="Group 18"/>
          <p:cNvGrpSpPr>
            <a:grpSpLocks noChangeAspect="1"/>
          </p:cNvGrpSpPr>
          <p:nvPr/>
        </p:nvGrpSpPr>
        <p:grpSpPr bwMode="auto">
          <a:xfrm>
            <a:off x="6855318" y="4311214"/>
            <a:ext cx="352392" cy="328364"/>
            <a:chOff x="3802" y="2858"/>
            <a:chExt cx="616" cy="574"/>
          </a:xfrm>
          <a:solidFill>
            <a:srgbClr val="00B0F0"/>
          </a:solidFill>
          <a:effectLst/>
        </p:grpSpPr>
        <p:sp>
          <p:nvSpPr>
            <p:cNvPr id="11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19"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0" name="Group 13"/>
          <p:cNvGrpSpPr>
            <a:grpSpLocks noChangeAspect="1"/>
          </p:cNvGrpSpPr>
          <p:nvPr/>
        </p:nvGrpSpPr>
        <p:grpSpPr bwMode="auto">
          <a:xfrm>
            <a:off x="3346679" y="4261131"/>
            <a:ext cx="384668" cy="389210"/>
            <a:chOff x="2426" y="2781"/>
            <a:chExt cx="593" cy="600"/>
          </a:xfrm>
          <a:solidFill>
            <a:srgbClr val="00B0F0"/>
          </a:solidFill>
          <a:effectLst/>
        </p:grpSpPr>
        <p:sp>
          <p:nvSpPr>
            <p:cNvPr id="12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3" name="组合 122"/>
          <p:cNvGrpSpPr/>
          <p:nvPr/>
        </p:nvGrpSpPr>
        <p:grpSpPr>
          <a:xfrm>
            <a:off x="5138875" y="4293124"/>
            <a:ext cx="330572" cy="359730"/>
            <a:chOff x="4873620" y="1965325"/>
            <a:chExt cx="269882" cy="293688"/>
          </a:xfrm>
          <a:solidFill>
            <a:srgbClr val="0070C0"/>
          </a:solidFill>
          <a:effectLst/>
        </p:grpSpPr>
        <p:sp>
          <p:nvSpPr>
            <p:cNvPr id="124"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5"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6"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127"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grpSp>
      <p:grpSp>
        <p:nvGrpSpPr>
          <p:cNvPr id="128" name="组合 127"/>
          <p:cNvGrpSpPr/>
          <p:nvPr/>
        </p:nvGrpSpPr>
        <p:grpSpPr>
          <a:xfrm>
            <a:off x="1762634" y="3366914"/>
            <a:ext cx="58353" cy="811397"/>
            <a:chOff x="2563325" y="3120190"/>
            <a:chExt cx="77804" cy="1081862"/>
          </a:xfrm>
        </p:grpSpPr>
        <p:sp>
          <p:nvSpPr>
            <p:cNvPr id="129" name="椭圆 128"/>
            <p:cNvSpPr/>
            <p:nvPr/>
          </p:nvSpPr>
          <p:spPr>
            <a:xfrm>
              <a:off x="2563325" y="3120190"/>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30" name="直接连接符 129"/>
            <p:cNvCxnSpPr>
              <a:stCxn id="129" idx="4"/>
            </p:cNvCxnSpPr>
            <p:nvPr/>
          </p:nvCxnSpPr>
          <p:spPr>
            <a:xfrm>
              <a:off x="2602227" y="3197994"/>
              <a:ext cx="1" cy="985736"/>
            </a:xfrm>
            <a:prstGeom prst="line">
              <a:avLst/>
            </a:prstGeom>
            <a:noFill/>
            <a:ln w="19050" cap="flat" cmpd="sng" algn="ctr">
              <a:solidFill>
                <a:sysClr val="windowText" lastClr="000000">
                  <a:lumMod val="50000"/>
                  <a:lumOff val="50000"/>
                </a:sysClr>
              </a:solidFill>
              <a:prstDash val="sysDot"/>
              <a:miter lim="800000"/>
            </a:ln>
            <a:effectLst/>
          </p:spPr>
        </p:cxnSp>
        <p:sp>
          <p:nvSpPr>
            <p:cNvPr id="131" name="椭圆 130"/>
            <p:cNvSpPr/>
            <p:nvPr/>
          </p:nvSpPr>
          <p:spPr>
            <a:xfrm>
              <a:off x="2563325" y="4124248"/>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2" name="组合 131"/>
          <p:cNvGrpSpPr/>
          <p:nvPr/>
        </p:nvGrpSpPr>
        <p:grpSpPr>
          <a:xfrm>
            <a:off x="3507663" y="3366914"/>
            <a:ext cx="58353" cy="811397"/>
            <a:chOff x="2563325" y="3120190"/>
            <a:chExt cx="77804" cy="1081862"/>
          </a:xfrm>
        </p:grpSpPr>
        <p:sp>
          <p:nvSpPr>
            <p:cNvPr id="133" name="椭圆 132"/>
            <p:cNvSpPr/>
            <p:nvPr/>
          </p:nvSpPr>
          <p:spPr>
            <a:xfrm>
              <a:off x="2563325" y="3120190"/>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34" name="直接连接符 133"/>
            <p:cNvCxnSpPr>
              <a:stCxn id="133" idx="4"/>
            </p:cNvCxnSpPr>
            <p:nvPr/>
          </p:nvCxnSpPr>
          <p:spPr>
            <a:xfrm>
              <a:off x="2602227" y="3197994"/>
              <a:ext cx="1" cy="985736"/>
            </a:xfrm>
            <a:prstGeom prst="line">
              <a:avLst/>
            </a:prstGeom>
            <a:noFill/>
            <a:ln w="19050" cap="flat" cmpd="sng" algn="ctr">
              <a:solidFill>
                <a:sysClr val="windowText" lastClr="000000">
                  <a:lumMod val="50000"/>
                  <a:lumOff val="50000"/>
                </a:sysClr>
              </a:solidFill>
              <a:prstDash val="sysDot"/>
              <a:miter lim="800000"/>
            </a:ln>
            <a:effectLst/>
          </p:spPr>
        </p:cxnSp>
        <p:sp>
          <p:nvSpPr>
            <p:cNvPr id="135" name="椭圆 134"/>
            <p:cNvSpPr/>
            <p:nvPr/>
          </p:nvSpPr>
          <p:spPr>
            <a:xfrm>
              <a:off x="2563325" y="4124248"/>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6" name="组合 135"/>
          <p:cNvGrpSpPr/>
          <p:nvPr/>
        </p:nvGrpSpPr>
        <p:grpSpPr>
          <a:xfrm>
            <a:off x="5257404" y="3366914"/>
            <a:ext cx="58353" cy="811397"/>
            <a:chOff x="2563325" y="3120190"/>
            <a:chExt cx="77804" cy="1081862"/>
          </a:xfrm>
        </p:grpSpPr>
        <p:sp>
          <p:nvSpPr>
            <p:cNvPr id="137" name="椭圆 136"/>
            <p:cNvSpPr/>
            <p:nvPr/>
          </p:nvSpPr>
          <p:spPr>
            <a:xfrm>
              <a:off x="2563325" y="3120190"/>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38" name="直接连接符 137"/>
            <p:cNvCxnSpPr>
              <a:stCxn id="137" idx="4"/>
            </p:cNvCxnSpPr>
            <p:nvPr/>
          </p:nvCxnSpPr>
          <p:spPr>
            <a:xfrm>
              <a:off x="2602227" y="3197994"/>
              <a:ext cx="1" cy="985736"/>
            </a:xfrm>
            <a:prstGeom prst="line">
              <a:avLst/>
            </a:prstGeom>
            <a:noFill/>
            <a:ln w="19050" cap="flat" cmpd="sng" algn="ctr">
              <a:solidFill>
                <a:sysClr val="windowText" lastClr="000000">
                  <a:lumMod val="50000"/>
                  <a:lumOff val="50000"/>
                </a:sysClr>
              </a:solidFill>
              <a:prstDash val="sysDot"/>
              <a:miter lim="800000"/>
            </a:ln>
            <a:effectLst/>
          </p:spPr>
        </p:cxnSp>
        <p:sp>
          <p:nvSpPr>
            <p:cNvPr id="139" name="椭圆 138"/>
            <p:cNvSpPr/>
            <p:nvPr/>
          </p:nvSpPr>
          <p:spPr>
            <a:xfrm>
              <a:off x="2563325" y="4124248"/>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40" name="组合 139"/>
          <p:cNvGrpSpPr/>
          <p:nvPr/>
        </p:nvGrpSpPr>
        <p:grpSpPr>
          <a:xfrm>
            <a:off x="7002338" y="3366914"/>
            <a:ext cx="58353" cy="811397"/>
            <a:chOff x="2563325" y="3120190"/>
            <a:chExt cx="77804" cy="1081862"/>
          </a:xfrm>
        </p:grpSpPr>
        <p:sp>
          <p:nvSpPr>
            <p:cNvPr id="141" name="椭圆 140"/>
            <p:cNvSpPr/>
            <p:nvPr/>
          </p:nvSpPr>
          <p:spPr>
            <a:xfrm>
              <a:off x="2563325" y="3120190"/>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42" name="直接连接符 141"/>
            <p:cNvCxnSpPr>
              <a:stCxn id="141" idx="4"/>
            </p:cNvCxnSpPr>
            <p:nvPr/>
          </p:nvCxnSpPr>
          <p:spPr>
            <a:xfrm>
              <a:off x="2602227" y="3197994"/>
              <a:ext cx="1" cy="985736"/>
            </a:xfrm>
            <a:prstGeom prst="line">
              <a:avLst/>
            </a:prstGeom>
            <a:noFill/>
            <a:ln w="19050" cap="flat" cmpd="sng" algn="ctr">
              <a:solidFill>
                <a:sysClr val="windowText" lastClr="000000">
                  <a:lumMod val="50000"/>
                  <a:lumOff val="50000"/>
                </a:sysClr>
              </a:solidFill>
              <a:prstDash val="sysDot"/>
              <a:miter lim="800000"/>
            </a:ln>
            <a:effectLst/>
          </p:spPr>
        </p:cxnSp>
        <p:sp>
          <p:nvSpPr>
            <p:cNvPr id="143" name="椭圆 142"/>
            <p:cNvSpPr/>
            <p:nvPr/>
          </p:nvSpPr>
          <p:spPr>
            <a:xfrm>
              <a:off x="2563325" y="4124248"/>
              <a:ext cx="77804" cy="77804"/>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14:bounceEnd="50000">
                                          <p:cBhvr additive="base">
                                            <p:cTn id="14" dur="500" fill="hold"/>
                                            <p:tgtEl>
                                              <p:spTgt spid="73"/>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7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barn(outVertical)">
                                          <p:cBhvr>
                                            <p:cTn id="19" dur="700"/>
                                            <p:tgtEl>
                                              <p:spTgt spid="80"/>
                                            </p:tgtEl>
                                          </p:cBhvr>
                                        </p:animEffect>
                                      </p:childTnLst>
                                    </p:cTn>
                                  </p:par>
                                </p:childTnLst>
                              </p:cTn>
                            </p:par>
                            <p:par>
                              <p:cTn id="20" fill="hold">
                                <p:stCondLst>
                                  <p:cond delay="2000"/>
                                </p:stCondLst>
                                <p:childTnLst>
                                  <p:par>
                                    <p:cTn id="21" presetID="2" presetClass="entr" presetSubtype="8" accel="40000" fill="hold" nodeType="afterEffect" p14:presetBounceEnd="40000">
                                      <p:stCondLst>
                                        <p:cond delay="0"/>
                                      </p:stCondLst>
                                      <p:childTnLst>
                                        <p:set>
                                          <p:cBhvr>
                                            <p:cTn id="22" dur="1" fill="hold">
                                              <p:stCondLst>
                                                <p:cond delay="0"/>
                                              </p:stCondLst>
                                            </p:cTn>
                                            <p:tgtEl>
                                              <p:spTgt spid="90"/>
                                            </p:tgtEl>
                                            <p:attrNameLst>
                                              <p:attrName>style.visibility</p:attrName>
                                            </p:attrNameLst>
                                          </p:cBhvr>
                                          <p:to>
                                            <p:strVal val="visible"/>
                                          </p:to>
                                        </p:set>
                                        <p:anim calcmode="lin" valueType="num" p14:bounceEnd="40000">
                                          <p:cBhvr additive="base">
                                            <p:cTn id="23" dur="1500" fill="hold"/>
                                            <p:tgtEl>
                                              <p:spTgt spid="90"/>
                                            </p:tgtEl>
                                            <p:attrNameLst>
                                              <p:attrName>ppt_x</p:attrName>
                                            </p:attrNameLst>
                                          </p:cBhvr>
                                          <p:tavLst>
                                            <p:tav tm="0">
                                              <p:val>
                                                <p:strVal val="0-#ppt_w/2"/>
                                              </p:val>
                                            </p:tav>
                                            <p:tav tm="100000">
                                              <p:val>
                                                <p:strVal val="#ppt_x"/>
                                              </p:val>
                                            </p:tav>
                                          </p:tavLst>
                                        </p:anim>
                                        <p:anim calcmode="lin" valueType="num" p14:bounceEnd="40000">
                                          <p:cBhvr additive="base">
                                            <p:cTn id="24" dur="1500" fill="hold"/>
                                            <p:tgtEl>
                                              <p:spTgt spid="90"/>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14:presetBounceEnd="40000">
                                      <p:stCondLst>
                                        <p:cond delay="250"/>
                                      </p:stCondLst>
                                      <p:childTnLst>
                                        <p:set>
                                          <p:cBhvr>
                                            <p:cTn id="26" dur="1" fill="hold">
                                              <p:stCondLst>
                                                <p:cond delay="0"/>
                                              </p:stCondLst>
                                            </p:cTn>
                                            <p:tgtEl>
                                              <p:spTgt spid="87"/>
                                            </p:tgtEl>
                                            <p:attrNameLst>
                                              <p:attrName>style.visibility</p:attrName>
                                            </p:attrNameLst>
                                          </p:cBhvr>
                                          <p:to>
                                            <p:strVal val="visible"/>
                                          </p:to>
                                        </p:set>
                                        <p:anim calcmode="lin" valueType="num" p14:bounceEnd="40000">
                                          <p:cBhvr additive="base">
                                            <p:cTn id="27" dur="15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28" dur="1500" fill="hold"/>
                                            <p:tgtEl>
                                              <p:spTgt spid="87"/>
                                            </p:tgtEl>
                                            <p:attrNameLst>
                                              <p:attrName>ppt_y</p:attrName>
                                            </p:attrNameLst>
                                          </p:cBhvr>
                                          <p:tavLst>
                                            <p:tav tm="0">
                                              <p:val>
                                                <p:strVal val="#ppt_y"/>
                                              </p:val>
                                            </p:tav>
                                            <p:tav tm="100000">
                                              <p:val>
                                                <p:strVal val="#ppt_y"/>
                                              </p:val>
                                            </p:tav>
                                          </p:tavLst>
                                        </p:anim>
                                      </p:childTnLst>
                                    </p:cTn>
                                  </p:par>
                                  <p:par>
                                    <p:cTn id="29" presetID="2" presetClass="entr" presetSubtype="8" accel="40000" fill="hold" nodeType="withEffect" p14:presetBounceEnd="40000">
                                      <p:stCondLst>
                                        <p:cond delay="500"/>
                                      </p:stCondLst>
                                      <p:childTnLst>
                                        <p:set>
                                          <p:cBhvr>
                                            <p:cTn id="30" dur="1" fill="hold">
                                              <p:stCondLst>
                                                <p:cond delay="0"/>
                                              </p:stCondLst>
                                            </p:cTn>
                                            <p:tgtEl>
                                              <p:spTgt spid="84"/>
                                            </p:tgtEl>
                                            <p:attrNameLst>
                                              <p:attrName>style.visibility</p:attrName>
                                            </p:attrNameLst>
                                          </p:cBhvr>
                                          <p:to>
                                            <p:strVal val="visible"/>
                                          </p:to>
                                        </p:set>
                                        <p:anim calcmode="lin" valueType="num" p14:bounceEnd="40000">
                                          <p:cBhvr additive="base">
                                            <p:cTn id="31" dur="1500" fill="hold"/>
                                            <p:tgtEl>
                                              <p:spTgt spid="84"/>
                                            </p:tgtEl>
                                            <p:attrNameLst>
                                              <p:attrName>ppt_x</p:attrName>
                                            </p:attrNameLst>
                                          </p:cBhvr>
                                          <p:tavLst>
                                            <p:tav tm="0">
                                              <p:val>
                                                <p:strVal val="0-#ppt_w/2"/>
                                              </p:val>
                                            </p:tav>
                                            <p:tav tm="100000">
                                              <p:val>
                                                <p:strVal val="#ppt_x"/>
                                              </p:val>
                                            </p:tav>
                                          </p:tavLst>
                                        </p:anim>
                                        <p:anim calcmode="lin" valueType="num" p14:bounceEnd="40000">
                                          <p:cBhvr additive="base">
                                            <p:cTn id="32" dur="1500" fill="hold"/>
                                            <p:tgtEl>
                                              <p:spTgt spid="84"/>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14:presetBounceEnd="40000">
                                      <p:stCondLst>
                                        <p:cond delay="750"/>
                                      </p:stCondLst>
                                      <p:childTnLst>
                                        <p:set>
                                          <p:cBhvr>
                                            <p:cTn id="34" dur="1" fill="hold">
                                              <p:stCondLst>
                                                <p:cond delay="0"/>
                                              </p:stCondLst>
                                            </p:cTn>
                                            <p:tgtEl>
                                              <p:spTgt spid="81"/>
                                            </p:tgtEl>
                                            <p:attrNameLst>
                                              <p:attrName>style.visibility</p:attrName>
                                            </p:attrNameLst>
                                          </p:cBhvr>
                                          <p:to>
                                            <p:strVal val="visible"/>
                                          </p:to>
                                        </p:set>
                                        <p:anim calcmode="lin" valueType="num" p14:bounceEnd="40000">
                                          <p:cBhvr additive="base">
                                            <p:cTn id="35" dur="1500" fill="hold"/>
                                            <p:tgtEl>
                                              <p:spTgt spid="81"/>
                                            </p:tgtEl>
                                            <p:attrNameLst>
                                              <p:attrName>ppt_x</p:attrName>
                                            </p:attrNameLst>
                                          </p:cBhvr>
                                          <p:tavLst>
                                            <p:tav tm="0">
                                              <p:val>
                                                <p:strVal val="0-#ppt_w/2"/>
                                              </p:val>
                                            </p:tav>
                                            <p:tav tm="100000">
                                              <p:val>
                                                <p:strVal val="#ppt_x"/>
                                              </p:val>
                                            </p:tav>
                                          </p:tavLst>
                                        </p:anim>
                                        <p:anim calcmode="lin" valueType="num" p14:bounceEnd="40000">
                                          <p:cBhvr additive="base">
                                            <p:cTn id="36" dur="1500" fill="hold"/>
                                            <p:tgtEl>
                                              <p:spTgt spid="81"/>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10" presetClass="entr" presetSubtype="0" fill="hold" grpId="0" nodeType="afterEffect">
                                      <p:stCondLst>
                                        <p:cond delay="0"/>
                                      </p:stCondLst>
                                      <p:childTnLst>
                                        <p:set>
                                          <p:cBhvr>
                                            <p:cTn id="39" dur="1" fill="hold">
                                              <p:stCondLst>
                                                <p:cond delay="0"/>
                                              </p:stCondLst>
                                            </p:cTn>
                                            <p:tgtEl>
                                              <p:spTgt spid="93"/>
                                            </p:tgtEl>
                                            <p:attrNameLst>
                                              <p:attrName>style.visibility</p:attrName>
                                            </p:attrNameLst>
                                          </p:cBhvr>
                                          <p:to>
                                            <p:strVal val="visible"/>
                                          </p:to>
                                        </p:set>
                                        <p:animEffect transition="in" filter="fade">
                                          <p:cBhvr>
                                            <p:cTn id="40" dur="250"/>
                                            <p:tgtEl>
                                              <p:spTgt spid="93"/>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94"/>
                                            </p:tgtEl>
                                            <p:attrNameLst>
                                              <p:attrName>style.visibility</p:attrName>
                                            </p:attrNameLst>
                                          </p:cBhvr>
                                          <p:to>
                                            <p:strVal val="visible"/>
                                          </p:to>
                                        </p:set>
                                        <p:animEffect transition="in" filter="fade">
                                          <p:cBhvr>
                                            <p:cTn id="44" dur="250"/>
                                            <p:tgtEl>
                                              <p:spTgt spid="94"/>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fade">
                                          <p:cBhvr>
                                            <p:cTn id="48" dur="250"/>
                                            <p:tgtEl>
                                              <p:spTgt spid="95"/>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96"/>
                                            </p:tgtEl>
                                            <p:attrNameLst>
                                              <p:attrName>style.visibility</p:attrName>
                                            </p:attrNameLst>
                                          </p:cBhvr>
                                          <p:to>
                                            <p:strVal val="visible"/>
                                          </p:to>
                                        </p:set>
                                        <p:animEffect transition="in" filter="fade">
                                          <p:cBhvr>
                                            <p:cTn id="52" dur="250"/>
                                            <p:tgtEl>
                                              <p:spTgt spid="96"/>
                                            </p:tgtEl>
                                          </p:cBhvr>
                                        </p:animEffect>
                                      </p:childTnLst>
                                    </p:cTn>
                                  </p:par>
                                </p:childTnLst>
                              </p:cTn>
                            </p:par>
                            <p:par>
                              <p:cTn id="53" fill="hold">
                                <p:stCondLst>
                                  <p:cond delay="5250"/>
                                </p:stCondLst>
                                <p:childTnLst>
                                  <p:par>
                                    <p:cTn id="54" presetID="22" presetClass="entr" presetSubtype="1" fill="hold"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wipe(up)">
                                          <p:cBhvr>
                                            <p:cTn id="56" dur="500"/>
                                            <p:tgtEl>
                                              <p:spTgt spid="128"/>
                                            </p:tgtEl>
                                          </p:cBhvr>
                                        </p:animEffect>
                                      </p:childTnLst>
                                    </p:cTn>
                                  </p:par>
                                </p:childTnLst>
                              </p:cTn>
                            </p:par>
                            <p:par>
                              <p:cTn id="57" fill="hold">
                                <p:stCondLst>
                                  <p:cond delay="5750"/>
                                </p:stCondLst>
                                <p:childTnLst>
                                  <p:par>
                                    <p:cTn id="58" presetID="14" presetClass="entr" presetSubtype="10" fill="hold" nodeType="afterEffect">
                                      <p:stCondLst>
                                        <p:cond delay="0"/>
                                      </p:stCondLst>
                                      <p:childTnLst>
                                        <p:set>
                                          <p:cBhvr>
                                            <p:cTn id="59" dur="1" fill="hold">
                                              <p:stCondLst>
                                                <p:cond delay="0"/>
                                              </p:stCondLst>
                                            </p:cTn>
                                            <p:tgtEl>
                                              <p:spTgt spid="109"/>
                                            </p:tgtEl>
                                            <p:attrNameLst>
                                              <p:attrName>style.visibility</p:attrName>
                                            </p:attrNameLst>
                                          </p:cBhvr>
                                          <p:to>
                                            <p:strVal val="visible"/>
                                          </p:to>
                                        </p:set>
                                        <p:animEffect transition="in" filter="randombar(horizontal)">
                                          <p:cBhvr>
                                            <p:cTn id="60" dur="500"/>
                                            <p:tgtEl>
                                              <p:spTgt spid="109"/>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97"/>
                                            </p:tgtEl>
                                            <p:attrNameLst>
                                              <p:attrName>style.visibility</p:attrName>
                                            </p:attrNameLst>
                                          </p:cBhvr>
                                          <p:to>
                                            <p:strVal val="visible"/>
                                          </p:to>
                                        </p:set>
                                        <p:animEffect transition="in" filter="wipe(up)">
                                          <p:cBhvr>
                                            <p:cTn id="64" dur="500"/>
                                            <p:tgtEl>
                                              <p:spTgt spid="97"/>
                                            </p:tgtEl>
                                          </p:cBhvr>
                                        </p:animEffect>
                                      </p:childTnLst>
                                    </p:cTn>
                                  </p:par>
                                </p:childTnLst>
                              </p:cTn>
                            </p:par>
                            <p:par>
                              <p:cTn id="65" fill="hold">
                                <p:stCondLst>
                                  <p:cond delay="6750"/>
                                </p:stCondLst>
                                <p:childTnLst>
                                  <p:par>
                                    <p:cTn id="66" presetID="22" presetClass="entr" presetSubtype="1" fill="hold" nodeType="afterEffect">
                                      <p:stCondLst>
                                        <p:cond delay="0"/>
                                      </p:stCondLst>
                                      <p:childTnLst>
                                        <p:set>
                                          <p:cBhvr>
                                            <p:cTn id="67" dur="1" fill="hold">
                                              <p:stCondLst>
                                                <p:cond delay="0"/>
                                              </p:stCondLst>
                                            </p:cTn>
                                            <p:tgtEl>
                                              <p:spTgt spid="132"/>
                                            </p:tgtEl>
                                            <p:attrNameLst>
                                              <p:attrName>style.visibility</p:attrName>
                                            </p:attrNameLst>
                                          </p:cBhvr>
                                          <p:to>
                                            <p:strVal val="visible"/>
                                          </p:to>
                                        </p:set>
                                        <p:animEffect transition="in" filter="wipe(up)">
                                          <p:cBhvr>
                                            <p:cTn id="68" dur="500"/>
                                            <p:tgtEl>
                                              <p:spTgt spid="132"/>
                                            </p:tgtEl>
                                          </p:cBhvr>
                                        </p:animEffect>
                                      </p:childTnLst>
                                    </p:cTn>
                                  </p:par>
                                </p:childTnLst>
                              </p:cTn>
                            </p:par>
                            <p:par>
                              <p:cTn id="69" fill="hold">
                                <p:stCondLst>
                                  <p:cond delay="7250"/>
                                </p:stCondLst>
                                <p:childTnLst>
                                  <p:par>
                                    <p:cTn id="70" presetID="14" presetClass="entr" presetSubtype="10" fill="hold" nodeType="afterEffect">
                                      <p:stCondLst>
                                        <p:cond delay="0"/>
                                      </p:stCondLst>
                                      <p:childTnLst>
                                        <p:set>
                                          <p:cBhvr>
                                            <p:cTn id="71" dur="1" fill="hold">
                                              <p:stCondLst>
                                                <p:cond delay="0"/>
                                              </p:stCondLst>
                                            </p:cTn>
                                            <p:tgtEl>
                                              <p:spTgt spid="120"/>
                                            </p:tgtEl>
                                            <p:attrNameLst>
                                              <p:attrName>style.visibility</p:attrName>
                                            </p:attrNameLst>
                                          </p:cBhvr>
                                          <p:to>
                                            <p:strVal val="visible"/>
                                          </p:to>
                                        </p:set>
                                        <p:animEffect transition="in" filter="randombar(horizontal)">
                                          <p:cBhvr>
                                            <p:cTn id="72" dur="500"/>
                                            <p:tgtEl>
                                              <p:spTgt spid="120"/>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up)">
                                          <p:cBhvr>
                                            <p:cTn id="76" dur="500"/>
                                            <p:tgtEl>
                                              <p:spTgt spid="100"/>
                                            </p:tgtEl>
                                          </p:cBhvr>
                                        </p:animEffect>
                                      </p:childTnLst>
                                    </p:cTn>
                                  </p:par>
                                </p:childTnLst>
                              </p:cTn>
                            </p:par>
                            <p:par>
                              <p:cTn id="77" fill="hold">
                                <p:stCondLst>
                                  <p:cond delay="8250"/>
                                </p:stCondLst>
                                <p:childTnLst>
                                  <p:par>
                                    <p:cTn id="78" presetID="22" presetClass="entr" presetSubtype="1" fill="hold" nodeType="afterEffect">
                                      <p:stCondLst>
                                        <p:cond delay="0"/>
                                      </p:stCondLst>
                                      <p:childTnLst>
                                        <p:set>
                                          <p:cBhvr>
                                            <p:cTn id="79" dur="1" fill="hold">
                                              <p:stCondLst>
                                                <p:cond delay="0"/>
                                              </p:stCondLst>
                                            </p:cTn>
                                            <p:tgtEl>
                                              <p:spTgt spid="136"/>
                                            </p:tgtEl>
                                            <p:attrNameLst>
                                              <p:attrName>style.visibility</p:attrName>
                                            </p:attrNameLst>
                                          </p:cBhvr>
                                          <p:to>
                                            <p:strVal val="visible"/>
                                          </p:to>
                                        </p:set>
                                        <p:animEffect transition="in" filter="wipe(up)">
                                          <p:cBhvr>
                                            <p:cTn id="80" dur="500"/>
                                            <p:tgtEl>
                                              <p:spTgt spid="136"/>
                                            </p:tgtEl>
                                          </p:cBhvr>
                                        </p:animEffect>
                                      </p:childTnLst>
                                    </p:cTn>
                                  </p:par>
                                </p:childTnLst>
                              </p:cTn>
                            </p:par>
                            <p:par>
                              <p:cTn id="81" fill="hold">
                                <p:stCondLst>
                                  <p:cond delay="8750"/>
                                </p:stCondLst>
                                <p:childTnLst>
                                  <p:par>
                                    <p:cTn id="82" presetID="14" presetClass="entr" presetSubtype="10" fill="hold" nodeType="afterEffect">
                                      <p:stCondLst>
                                        <p:cond delay="0"/>
                                      </p:stCondLst>
                                      <p:childTnLst>
                                        <p:set>
                                          <p:cBhvr>
                                            <p:cTn id="83" dur="1" fill="hold">
                                              <p:stCondLst>
                                                <p:cond delay="0"/>
                                              </p:stCondLst>
                                            </p:cTn>
                                            <p:tgtEl>
                                              <p:spTgt spid="123"/>
                                            </p:tgtEl>
                                            <p:attrNameLst>
                                              <p:attrName>style.visibility</p:attrName>
                                            </p:attrNameLst>
                                          </p:cBhvr>
                                          <p:to>
                                            <p:strVal val="visible"/>
                                          </p:to>
                                        </p:set>
                                        <p:animEffect transition="in" filter="randombar(horizontal)">
                                          <p:cBhvr>
                                            <p:cTn id="84" dur="500"/>
                                            <p:tgtEl>
                                              <p:spTgt spid="123"/>
                                            </p:tgtEl>
                                          </p:cBhvr>
                                        </p:animEffect>
                                      </p:childTnLst>
                                    </p:cTn>
                                  </p:par>
                                </p:childTnLst>
                              </p:cTn>
                            </p:par>
                            <p:par>
                              <p:cTn id="85" fill="hold">
                                <p:stCondLst>
                                  <p:cond delay="9250"/>
                                </p:stCondLst>
                                <p:childTnLst>
                                  <p:par>
                                    <p:cTn id="86" presetID="22" presetClass="entr" presetSubtype="1" fill="hold" nodeType="afterEffect">
                                      <p:stCondLst>
                                        <p:cond delay="0"/>
                                      </p:stCondLst>
                                      <p:childTnLst>
                                        <p:set>
                                          <p:cBhvr>
                                            <p:cTn id="87" dur="1" fill="hold">
                                              <p:stCondLst>
                                                <p:cond delay="0"/>
                                              </p:stCondLst>
                                            </p:cTn>
                                            <p:tgtEl>
                                              <p:spTgt spid="103"/>
                                            </p:tgtEl>
                                            <p:attrNameLst>
                                              <p:attrName>style.visibility</p:attrName>
                                            </p:attrNameLst>
                                          </p:cBhvr>
                                          <p:to>
                                            <p:strVal val="visible"/>
                                          </p:to>
                                        </p:set>
                                        <p:animEffect transition="in" filter="wipe(up)">
                                          <p:cBhvr>
                                            <p:cTn id="88" dur="500"/>
                                            <p:tgtEl>
                                              <p:spTgt spid="103"/>
                                            </p:tgtEl>
                                          </p:cBhvr>
                                        </p:animEffect>
                                      </p:childTnLst>
                                    </p:cTn>
                                  </p:par>
                                </p:childTnLst>
                              </p:cTn>
                            </p:par>
                            <p:par>
                              <p:cTn id="89" fill="hold">
                                <p:stCondLst>
                                  <p:cond delay="9750"/>
                                </p:stCondLst>
                                <p:childTnLst>
                                  <p:par>
                                    <p:cTn id="90" presetID="22" presetClass="entr" presetSubtype="1" fill="hold" nodeType="afterEffect">
                                      <p:stCondLst>
                                        <p:cond delay="0"/>
                                      </p:stCondLst>
                                      <p:childTnLst>
                                        <p:set>
                                          <p:cBhvr>
                                            <p:cTn id="91" dur="1" fill="hold">
                                              <p:stCondLst>
                                                <p:cond delay="0"/>
                                              </p:stCondLst>
                                            </p:cTn>
                                            <p:tgtEl>
                                              <p:spTgt spid="140"/>
                                            </p:tgtEl>
                                            <p:attrNameLst>
                                              <p:attrName>style.visibility</p:attrName>
                                            </p:attrNameLst>
                                          </p:cBhvr>
                                          <p:to>
                                            <p:strVal val="visible"/>
                                          </p:to>
                                        </p:set>
                                        <p:animEffect transition="in" filter="wipe(up)">
                                          <p:cBhvr>
                                            <p:cTn id="92" dur="500"/>
                                            <p:tgtEl>
                                              <p:spTgt spid="140"/>
                                            </p:tgtEl>
                                          </p:cBhvr>
                                        </p:animEffect>
                                      </p:childTnLst>
                                    </p:cTn>
                                  </p:par>
                                </p:childTnLst>
                              </p:cTn>
                            </p:par>
                            <p:par>
                              <p:cTn id="93" fill="hold">
                                <p:stCondLst>
                                  <p:cond delay="10250"/>
                                </p:stCondLst>
                                <p:childTnLst>
                                  <p:par>
                                    <p:cTn id="94" presetID="14" presetClass="entr" presetSubtype="10" fill="hold" nodeType="afterEffect">
                                      <p:stCondLst>
                                        <p:cond delay="0"/>
                                      </p:stCondLst>
                                      <p:childTnLst>
                                        <p:set>
                                          <p:cBhvr>
                                            <p:cTn id="95" dur="1" fill="hold">
                                              <p:stCondLst>
                                                <p:cond delay="0"/>
                                              </p:stCondLst>
                                            </p:cTn>
                                            <p:tgtEl>
                                              <p:spTgt spid="114"/>
                                            </p:tgtEl>
                                            <p:attrNameLst>
                                              <p:attrName>style.visibility</p:attrName>
                                            </p:attrNameLst>
                                          </p:cBhvr>
                                          <p:to>
                                            <p:strVal val="visible"/>
                                          </p:to>
                                        </p:set>
                                        <p:animEffect transition="in" filter="randombar(horizontal)">
                                          <p:cBhvr>
                                            <p:cTn id="96" dur="500"/>
                                            <p:tgtEl>
                                              <p:spTgt spid="114"/>
                                            </p:tgtEl>
                                          </p:cBhvr>
                                        </p:animEffect>
                                      </p:childTnLst>
                                    </p:cTn>
                                  </p:par>
                                </p:childTnLst>
                              </p:cTn>
                            </p:par>
                            <p:par>
                              <p:cTn id="97" fill="hold">
                                <p:stCondLst>
                                  <p:cond delay="10750"/>
                                </p:stCondLst>
                                <p:childTnLst>
                                  <p:par>
                                    <p:cTn id="98" presetID="22" presetClass="entr" presetSubtype="1" fill="hold" nodeType="afterEffect">
                                      <p:stCondLst>
                                        <p:cond delay="0"/>
                                      </p:stCondLst>
                                      <p:childTnLst>
                                        <p:set>
                                          <p:cBhvr>
                                            <p:cTn id="99" dur="1" fill="hold">
                                              <p:stCondLst>
                                                <p:cond delay="0"/>
                                              </p:stCondLst>
                                            </p:cTn>
                                            <p:tgtEl>
                                              <p:spTgt spid="106"/>
                                            </p:tgtEl>
                                            <p:attrNameLst>
                                              <p:attrName>style.visibility</p:attrName>
                                            </p:attrNameLst>
                                          </p:cBhvr>
                                          <p:to>
                                            <p:strVal val="visible"/>
                                          </p:to>
                                        </p:set>
                                        <p:animEffect transition="in" filter="wipe(up)">
                                          <p:cBhvr>
                                            <p:cTn id="100"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p:bldP spid="93" grpId="0"/>
          <p:bldP spid="94" grpId="0"/>
          <p:bldP spid="95" grpId="0"/>
          <p:bldP spid="9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1+#ppt_w/2"/>
                                              </p:val>
                                            </p:tav>
                                            <p:tav tm="100000">
                                              <p:val>
                                                <p:strVal val="#ppt_x"/>
                                              </p:val>
                                            </p:tav>
                                          </p:tavLst>
                                        </p:anim>
                                        <p:anim calcmode="lin" valueType="num">
                                          <p:cBhvr additive="base">
                                            <p:cTn id="15" dur="500" fill="hold"/>
                                            <p:tgtEl>
                                              <p:spTgt spid="7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barn(outVertical)">
                                          <p:cBhvr>
                                            <p:cTn id="19" dur="700"/>
                                            <p:tgtEl>
                                              <p:spTgt spid="80"/>
                                            </p:tgtEl>
                                          </p:cBhvr>
                                        </p:animEffect>
                                      </p:childTnLst>
                                    </p:cTn>
                                  </p:par>
                                </p:childTnLst>
                              </p:cTn>
                            </p:par>
                            <p:par>
                              <p:cTn id="20" fill="hold">
                                <p:stCondLst>
                                  <p:cond delay="2000"/>
                                </p:stCondLst>
                                <p:childTnLst>
                                  <p:par>
                                    <p:cTn id="21" presetID="2" presetClass="entr" presetSubtype="8" accel="40000" fill="hold" nodeType="afterEffect">
                                      <p:stCondLst>
                                        <p:cond delay="0"/>
                                      </p:stCondLst>
                                      <p:childTnLst>
                                        <p:set>
                                          <p:cBhvr>
                                            <p:cTn id="22" dur="1" fill="hold">
                                              <p:stCondLst>
                                                <p:cond delay="0"/>
                                              </p:stCondLst>
                                            </p:cTn>
                                            <p:tgtEl>
                                              <p:spTgt spid="90"/>
                                            </p:tgtEl>
                                            <p:attrNameLst>
                                              <p:attrName>style.visibility</p:attrName>
                                            </p:attrNameLst>
                                          </p:cBhvr>
                                          <p:to>
                                            <p:strVal val="visible"/>
                                          </p:to>
                                        </p:set>
                                        <p:anim calcmode="lin" valueType="num">
                                          <p:cBhvr additive="base">
                                            <p:cTn id="23" dur="1500" fill="hold"/>
                                            <p:tgtEl>
                                              <p:spTgt spid="90"/>
                                            </p:tgtEl>
                                            <p:attrNameLst>
                                              <p:attrName>ppt_x</p:attrName>
                                            </p:attrNameLst>
                                          </p:cBhvr>
                                          <p:tavLst>
                                            <p:tav tm="0">
                                              <p:val>
                                                <p:strVal val="0-#ppt_w/2"/>
                                              </p:val>
                                            </p:tav>
                                            <p:tav tm="100000">
                                              <p:val>
                                                <p:strVal val="#ppt_x"/>
                                              </p:val>
                                            </p:tav>
                                          </p:tavLst>
                                        </p:anim>
                                        <p:anim calcmode="lin" valueType="num">
                                          <p:cBhvr additive="base">
                                            <p:cTn id="24" dur="1500" fill="hold"/>
                                            <p:tgtEl>
                                              <p:spTgt spid="90"/>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stCondLst>
                                        <p:cond delay="25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1500" fill="hold"/>
                                            <p:tgtEl>
                                              <p:spTgt spid="87"/>
                                            </p:tgtEl>
                                            <p:attrNameLst>
                                              <p:attrName>ppt_x</p:attrName>
                                            </p:attrNameLst>
                                          </p:cBhvr>
                                          <p:tavLst>
                                            <p:tav tm="0">
                                              <p:val>
                                                <p:strVal val="0-#ppt_w/2"/>
                                              </p:val>
                                            </p:tav>
                                            <p:tav tm="100000">
                                              <p:val>
                                                <p:strVal val="#ppt_x"/>
                                              </p:val>
                                            </p:tav>
                                          </p:tavLst>
                                        </p:anim>
                                        <p:anim calcmode="lin" valueType="num">
                                          <p:cBhvr additive="base">
                                            <p:cTn id="28" dur="1500" fill="hold"/>
                                            <p:tgtEl>
                                              <p:spTgt spid="87"/>
                                            </p:tgtEl>
                                            <p:attrNameLst>
                                              <p:attrName>ppt_y</p:attrName>
                                            </p:attrNameLst>
                                          </p:cBhvr>
                                          <p:tavLst>
                                            <p:tav tm="0">
                                              <p:val>
                                                <p:strVal val="#ppt_y"/>
                                              </p:val>
                                            </p:tav>
                                            <p:tav tm="100000">
                                              <p:val>
                                                <p:strVal val="#ppt_y"/>
                                              </p:val>
                                            </p:tav>
                                          </p:tavLst>
                                        </p:anim>
                                      </p:childTnLst>
                                    </p:cTn>
                                  </p:par>
                                  <p:par>
                                    <p:cTn id="29" presetID="2" presetClass="entr" presetSubtype="8" accel="40000" fill="hold" nodeType="withEffect">
                                      <p:stCondLst>
                                        <p:cond delay="500"/>
                                      </p:stCondLst>
                                      <p:childTnLst>
                                        <p:set>
                                          <p:cBhvr>
                                            <p:cTn id="30" dur="1" fill="hold">
                                              <p:stCondLst>
                                                <p:cond delay="0"/>
                                              </p:stCondLst>
                                            </p:cTn>
                                            <p:tgtEl>
                                              <p:spTgt spid="84"/>
                                            </p:tgtEl>
                                            <p:attrNameLst>
                                              <p:attrName>style.visibility</p:attrName>
                                            </p:attrNameLst>
                                          </p:cBhvr>
                                          <p:to>
                                            <p:strVal val="visible"/>
                                          </p:to>
                                        </p:set>
                                        <p:anim calcmode="lin" valueType="num">
                                          <p:cBhvr additive="base">
                                            <p:cTn id="31" dur="1500" fill="hold"/>
                                            <p:tgtEl>
                                              <p:spTgt spid="84"/>
                                            </p:tgtEl>
                                            <p:attrNameLst>
                                              <p:attrName>ppt_x</p:attrName>
                                            </p:attrNameLst>
                                          </p:cBhvr>
                                          <p:tavLst>
                                            <p:tav tm="0">
                                              <p:val>
                                                <p:strVal val="0-#ppt_w/2"/>
                                              </p:val>
                                            </p:tav>
                                            <p:tav tm="100000">
                                              <p:val>
                                                <p:strVal val="#ppt_x"/>
                                              </p:val>
                                            </p:tav>
                                          </p:tavLst>
                                        </p:anim>
                                        <p:anim calcmode="lin" valueType="num">
                                          <p:cBhvr additive="base">
                                            <p:cTn id="32" dur="1500" fill="hold"/>
                                            <p:tgtEl>
                                              <p:spTgt spid="84"/>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stCondLst>
                                        <p:cond delay="750"/>
                                      </p:stCondLst>
                                      <p:childTnLst>
                                        <p:set>
                                          <p:cBhvr>
                                            <p:cTn id="34" dur="1" fill="hold">
                                              <p:stCondLst>
                                                <p:cond delay="0"/>
                                              </p:stCondLst>
                                            </p:cTn>
                                            <p:tgtEl>
                                              <p:spTgt spid="81"/>
                                            </p:tgtEl>
                                            <p:attrNameLst>
                                              <p:attrName>style.visibility</p:attrName>
                                            </p:attrNameLst>
                                          </p:cBhvr>
                                          <p:to>
                                            <p:strVal val="visible"/>
                                          </p:to>
                                        </p:set>
                                        <p:anim calcmode="lin" valueType="num">
                                          <p:cBhvr additive="base">
                                            <p:cTn id="35" dur="1500" fill="hold"/>
                                            <p:tgtEl>
                                              <p:spTgt spid="81"/>
                                            </p:tgtEl>
                                            <p:attrNameLst>
                                              <p:attrName>ppt_x</p:attrName>
                                            </p:attrNameLst>
                                          </p:cBhvr>
                                          <p:tavLst>
                                            <p:tav tm="0">
                                              <p:val>
                                                <p:strVal val="0-#ppt_w/2"/>
                                              </p:val>
                                            </p:tav>
                                            <p:tav tm="100000">
                                              <p:val>
                                                <p:strVal val="#ppt_x"/>
                                              </p:val>
                                            </p:tav>
                                          </p:tavLst>
                                        </p:anim>
                                        <p:anim calcmode="lin" valueType="num">
                                          <p:cBhvr additive="base">
                                            <p:cTn id="36" dur="1500" fill="hold"/>
                                            <p:tgtEl>
                                              <p:spTgt spid="81"/>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10" presetClass="entr" presetSubtype="0" fill="hold" grpId="0" nodeType="afterEffect">
                                      <p:stCondLst>
                                        <p:cond delay="0"/>
                                      </p:stCondLst>
                                      <p:childTnLst>
                                        <p:set>
                                          <p:cBhvr>
                                            <p:cTn id="39" dur="1" fill="hold">
                                              <p:stCondLst>
                                                <p:cond delay="0"/>
                                              </p:stCondLst>
                                            </p:cTn>
                                            <p:tgtEl>
                                              <p:spTgt spid="93"/>
                                            </p:tgtEl>
                                            <p:attrNameLst>
                                              <p:attrName>style.visibility</p:attrName>
                                            </p:attrNameLst>
                                          </p:cBhvr>
                                          <p:to>
                                            <p:strVal val="visible"/>
                                          </p:to>
                                        </p:set>
                                        <p:animEffect transition="in" filter="fade">
                                          <p:cBhvr>
                                            <p:cTn id="40" dur="250"/>
                                            <p:tgtEl>
                                              <p:spTgt spid="93"/>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94"/>
                                            </p:tgtEl>
                                            <p:attrNameLst>
                                              <p:attrName>style.visibility</p:attrName>
                                            </p:attrNameLst>
                                          </p:cBhvr>
                                          <p:to>
                                            <p:strVal val="visible"/>
                                          </p:to>
                                        </p:set>
                                        <p:animEffect transition="in" filter="fade">
                                          <p:cBhvr>
                                            <p:cTn id="44" dur="250"/>
                                            <p:tgtEl>
                                              <p:spTgt spid="94"/>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fade">
                                          <p:cBhvr>
                                            <p:cTn id="48" dur="250"/>
                                            <p:tgtEl>
                                              <p:spTgt spid="95"/>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96"/>
                                            </p:tgtEl>
                                            <p:attrNameLst>
                                              <p:attrName>style.visibility</p:attrName>
                                            </p:attrNameLst>
                                          </p:cBhvr>
                                          <p:to>
                                            <p:strVal val="visible"/>
                                          </p:to>
                                        </p:set>
                                        <p:animEffect transition="in" filter="fade">
                                          <p:cBhvr>
                                            <p:cTn id="52" dur="250"/>
                                            <p:tgtEl>
                                              <p:spTgt spid="96"/>
                                            </p:tgtEl>
                                          </p:cBhvr>
                                        </p:animEffect>
                                      </p:childTnLst>
                                    </p:cTn>
                                  </p:par>
                                </p:childTnLst>
                              </p:cTn>
                            </p:par>
                            <p:par>
                              <p:cTn id="53" fill="hold">
                                <p:stCondLst>
                                  <p:cond delay="5250"/>
                                </p:stCondLst>
                                <p:childTnLst>
                                  <p:par>
                                    <p:cTn id="54" presetID="22" presetClass="entr" presetSubtype="1" fill="hold"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wipe(up)">
                                          <p:cBhvr>
                                            <p:cTn id="56" dur="500"/>
                                            <p:tgtEl>
                                              <p:spTgt spid="128"/>
                                            </p:tgtEl>
                                          </p:cBhvr>
                                        </p:animEffect>
                                      </p:childTnLst>
                                    </p:cTn>
                                  </p:par>
                                </p:childTnLst>
                              </p:cTn>
                            </p:par>
                            <p:par>
                              <p:cTn id="57" fill="hold">
                                <p:stCondLst>
                                  <p:cond delay="5750"/>
                                </p:stCondLst>
                                <p:childTnLst>
                                  <p:par>
                                    <p:cTn id="58" presetID="14" presetClass="entr" presetSubtype="10" fill="hold" nodeType="afterEffect">
                                      <p:stCondLst>
                                        <p:cond delay="0"/>
                                      </p:stCondLst>
                                      <p:childTnLst>
                                        <p:set>
                                          <p:cBhvr>
                                            <p:cTn id="59" dur="1" fill="hold">
                                              <p:stCondLst>
                                                <p:cond delay="0"/>
                                              </p:stCondLst>
                                            </p:cTn>
                                            <p:tgtEl>
                                              <p:spTgt spid="109"/>
                                            </p:tgtEl>
                                            <p:attrNameLst>
                                              <p:attrName>style.visibility</p:attrName>
                                            </p:attrNameLst>
                                          </p:cBhvr>
                                          <p:to>
                                            <p:strVal val="visible"/>
                                          </p:to>
                                        </p:set>
                                        <p:animEffect transition="in" filter="randombar(horizontal)">
                                          <p:cBhvr>
                                            <p:cTn id="60" dur="500"/>
                                            <p:tgtEl>
                                              <p:spTgt spid="109"/>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97"/>
                                            </p:tgtEl>
                                            <p:attrNameLst>
                                              <p:attrName>style.visibility</p:attrName>
                                            </p:attrNameLst>
                                          </p:cBhvr>
                                          <p:to>
                                            <p:strVal val="visible"/>
                                          </p:to>
                                        </p:set>
                                        <p:animEffect transition="in" filter="wipe(up)">
                                          <p:cBhvr>
                                            <p:cTn id="64" dur="500"/>
                                            <p:tgtEl>
                                              <p:spTgt spid="97"/>
                                            </p:tgtEl>
                                          </p:cBhvr>
                                        </p:animEffect>
                                      </p:childTnLst>
                                    </p:cTn>
                                  </p:par>
                                </p:childTnLst>
                              </p:cTn>
                            </p:par>
                            <p:par>
                              <p:cTn id="65" fill="hold">
                                <p:stCondLst>
                                  <p:cond delay="6750"/>
                                </p:stCondLst>
                                <p:childTnLst>
                                  <p:par>
                                    <p:cTn id="66" presetID="22" presetClass="entr" presetSubtype="1" fill="hold" nodeType="afterEffect">
                                      <p:stCondLst>
                                        <p:cond delay="0"/>
                                      </p:stCondLst>
                                      <p:childTnLst>
                                        <p:set>
                                          <p:cBhvr>
                                            <p:cTn id="67" dur="1" fill="hold">
                                              <p:stCondLst>
                                                <p:cond delay="0"/>
                                              </p:stCondLst>
                                            </p:cTn>
                                            <p:tgtEl>
                                              <p:spTgt spid="132"/>
                                            </p:tgtEl>
                                            <p:attrNameLst>
                                              <p:attrName>style.visibility</p:attrName>
                                            </p:attrNameLst>
                                          </p:cBhvr>
                                          <p:to>
                                            <p:strVal val="visible"/>
                                          </p:to>
                                        </p:set>
                                        <p:animEffect transition="in" filter="wipe(up)">
                                          <p:cBhvr>
                                            <p:cTn id="68" dur="500"/>
                                            <p:tgtEl>
                                              <p:spTgt spid="132"/>
                                            </p:tgtEl>
                                          </p:cBhvr>
                                        </p:animEffect>
                                      </p:childTnLst>
                                    </p:cTn>
                                  </p:par>
                                </p:childTnLst>
                              </p:cTn>
                            </p:par>
                            <p:par>
                              <p:cTn id="69" fill="hold">
                                <p:stCondLst>
                                  <p:cond delay="7250"/>
                                </p:stCondLst>
                                <p:childTnLst>
                                  <p:par>
                                    <p:cTn id="70" presetID="14" presetClass="entr" presetSubtype="10" fill="hold" nodeType="afterEffect">
                                      <p:stCondLst>
                                        <p:cond delay="0"/>
                                      </p:stCondLst>
                                      <p:childTnLst>
                                        <p:set>
                                          <p:cBhvr>
                                            <p:cTn id="71" dur="1" fill="hold">
                                              <p:stCondLst>
                                                <p:cond delay="0"/>
                                              </p:stCondLst>
                                            </p:cTn>
                                            <p:tgtEl>
                                              <p:spTgt spid="120"/>
                                            </p:tgtEl>
                                            <p:attrNameLst>
                                              <p:attrName>style.visibility</p:attrName>
                                            </p:attrNameLst>
                                          </p:cBhvr>
                                          <p:to>
                                            <p:strVal val="visible"/>
                                          </p:to>
                                        </p:set>
                                        <p:animEffect transition="in" filter="randombar(horizontal)">
                                          <p:cBhvr>
                                            <p:cTn id="72" dur="500"/>
                                            <p:tgtEl>
                                              <p:spTgt spid="120"/>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up)">
                                          <p:cBhvr>
                                            <p:cTn id="76" dur="500"/>
                                            <p:tgtEl>
                                              <p:spTgt spid="100"/>
                                            </p:tgtEl>
                                          </p:cBhvr>
                                        </p:animEffect>
                                      </p:childTnLst>
                                    </p:cTn>
                                  </p:par>
                                </p:childTnLst>
                              </p:cTn>
                            </p:par>
                            <p:par>
                              <p:cTn id="77" fill="hold">
                                <p:stCondLst>
                                  <p:cond delay="8250"/>
                                </p:stCondLst>
                                <p:childTnLst>
                                  <p:par>
                                    <p:cTn id="78" presetID="22" presetClass="entr" presetSubtype="1" fill="hold" nodeType="afterEffect">
                                      <p:stCondLst>
                                        <p:cond delay="0"/>
                                      </p:stCondLst>
                                      <p:childTnLst>
                                        <p:set>
                                          <p:cBhvr>
                                            <p:cTn id="79" dur="1" fill="hold">
                                              <p:stCondLst>
                                                <p:cond delay="0"/>
                                              </p:stCondLst>
                                            </p:cTn>
                                            <p:tgtEl>
                                              <p:spTgt spid="136"/>
                                            </p:tgtEl>
                                            <p:attrNameLst>
                                              <p:attrName>style.visibility</p:attrName>
                                            </p:attrNameLst>
                                          </p:cBhvr>
                                          <p:to>
                                            <p:strVal val="visible"/>
                                          </p:to>
                                        </p:set>
                                        <p:animEffect transition="in" filter="wipe(up)">
                                          <p:cBhvr>
                                            <p:cTn id="80" dur="500"/>
                                            <p:tgtEl>
                                              <p:spTgt spid="136"/>
                                            </p:tgtEl>
                                          </p:cBhvr>
                                        </p:animEffect>
                                      </p:childTnLst>
                                    </p:cTn>
                                  </p:par>
                                </p:childTnLst>
                              </p:cTn>
                            </p:par>
                            <p:par>
                              <p:cTn id="81" fill="hold">
                                <p:stCondLst>
                                  <p:cond delay="8750"/>
                                </p:stCondLst>
                                <p:childTnLst>
                                  <p:par>
                                    <p:cTn id="82" presetID="14" presetClass="entr" presetSubtype="10" fill="hold" nodeType="afterEffect">
                                      <p:stCondLst>
                                        <p:cond delay="0"/>
                                      </p:stCondLst>
                                      <p:childTnLst>
                                        <p:set>
                                          <p:cBhvr>
                                            <p:cTn id="83" dur="1" fill="hold">
                                              <p:stCondLst>
                                                <p:cond delay="0"/>
                                              </p:stCondLst>
                                            </p:cTn>
                                            <p:tgtEl>
                                              <p:spTgt spid="123"/>
                                            </p:tgtEl>
                                            <p:attrNameLst>
                                              <p:attrName>style.visibility</p:attrName>
                                            </p:attrNameLst>
                                          </p:cBhvr>
                                          <p:to>
                                            <p:strVal val="visible"/>
                                          </p:to>
                                        </p:set>
                                        <p:animEffect transition="in" filter="randombar(horizontal)">
                                          <p:cBhvr>
                                            <p:cTn id="84" dur="500"/>
                                            <p:tgtEl>
                                              <p:spTgt spid="123"/>
                                            </p:tgtEl>
                                          </p:cBhvr>
                                        </p:animEffect>
                                      </p:childTnLst>
                                    </p:cTn>
                                  </p:par>
                                </p:childTnLst>
                              </p:cTn>
                            </p:par>
                            <p:par>
                              <p:cTn id="85" fill="hold">
                                <p:stCondLst>
                                  <p:cond delay="9250"/>
                                </p:stCondLst>
                                <p:childTnLst>
                                  <p:par>
                                    <p:cTn id="86" presetID="22" presetClass="entr" presetSubtype="1" fill="hold" nodeType="afterEffect">
                                      <p:stCondLst>
                                        <p:cond delay="0"/>
                                      </p:stCondLst>
                                      <p:childTnLst>
                                        <p:set>
                                          <p:cBhvr>
                                            <p:cTn id="87" dur="1" fill="hold">
                                              <p:stCondLst>
                                                <p:cond delay="0"/>
                                              </p:stCondLst>
                                            </p:cTn>
                                            <p:tgtEl>
                                              <p:spTgt spid="103"/>
                                            </p:tgtEl>
                                            <p:attrNameLst>
                                              <p:attrName>style.visibility</p:attrName>
                                            </p:attrNameLst>
                                          </p:cBhvr>
                                          <p:to>
                                            <p:strVal val="visible"/>
                                          </p:to>
                                        </p:set>
                                        <p:animEffect transition="in" filter="wipe(up)">
                                          <p:cBhvr>
                                            <p:cTn id="88" dur="500"/>
                                            <p:tgtEl>
                                              <p:spTgt spid="103"/>
                                            </p:tgtEl>
                                          </p:cBhvr>
                                        </p:animEffect>
                                      </p:childTnLst>
                                    </p:cTn>
                                  </p:par>
                                </p:childTnLst>
                              </p:cTn>
                            </p:par>
                            <p:par>
                              <p:cTn id="89" fill="hold">
                                <p:stCondLst>
                                  <p:cond delay="9750"/>
                                </p:stCondLst>
                                <p:childTnLst>
                                  <p:par>
                                    <p:cTn id="90" presetID="22" presetClass="entr" presetSubtype="1" fill="hold" nodeType="afterEffect">
                                      <p:stCondLst>
                                        <p:cond delay="0"/>
                                      </p:stCondLst>
                                      <p:childTnLst>
                                        <p:set>
                                          <p:cBhvr>
                                            <p:cTn id="91" dur="1" fill="hold">
                                              <p:stCondLst>
                                                <p:cond delay="0"/>
                                              </p:stCondLst>
                                            </p:cTn>
                                            <p:tgtEl>
                                              <p:spTgt spid="140"/>
                                            </p:tgtEl>
                                            <p:attrNameLst>
                                              <p:attrName>style.visibility</p:attrName>
                                            </p:attrNameLst>
                                          </p:cBhvr>
                                          <p:to>
                                            <p:strVal val="visible"/>
                                          </p:to>
                                        </p:set>
                                        <p:animEffect transition="in" filter="wipe(up)">
                                          <p:cBhvr>
                                            <p:cTn id="92" dur="500"/>
                                            <p:tgtEl>
                                              <p:spTgt spid="140"/>
                                            </p:tgtEl>
                                          </p:cBhvr>
                                        </p:animEffect>
                                      </p:childTnLst>
                                    </p:cTn>
                                  </p:par>
                                </p:childTnLst>
                              </p:cTn>
                            </p:par>
                            <p:par>
                              <p:cTn id="93" fill="hold">
                                <p:stCondLst>
                                  <p:cond delay="10250"/>
                                </p:stCondLst>
                                <p:childTnLst>
                                  <p:par>
                                    <p:cTn id="94" presetID="14" presetClass="entr" presetSubtype="10" fill="hold" nodeType="afterEffect">
                                      <p:stCondLst>
                                        <p:cond delay="0"/>
                                      </p:stCondLst>
                                      <p:childTnLst>
                                        <p:set>
                                          <p:cBhvr>
                                            <p:cTn id="95" dur="1" fill="hold">
                                              <p:stCondLst>
                                                <p:cond delay="0"/>
                                              </p:stCondLst>
                                            </p:cTn>
                                            <p:tgtEl>
                                              <p:spTgt spid="114"/>
                                            </p:tgtEl>
                                            <p:attrNameLst>
                                              <p:attrName>style.visibility</p:attrName>
                                            </p:attrNameLst>
                                          </p:cBhvr>
                                          <p:to>
                                            <p:strVal val="visible"/>
                                          </p:to>
                                        </p:set>
                                        <p:animEffect transition="in" filter="randombar(horizontal)">
                                          <p:cBhvr>
                                            <p:cTn id="96" dur="500"/>
                                            <p:tgtEl>
                                              <p:spTgt spid="114"/>
                                            </p:tgtEl>
                                          </p:cBhvr>
                                        </p:animEffect>
                                      </p:childTnLst>
                                    </p:cTn>
                                  </p:par>
                                </p:childTnLst>
                              </p:cTn>
                            </p:par>
                            <p:par>
                              <p:cTn id="97" fill="hold">
                                <p:stCondLst>
                                  <p:cond delay="10750"/>
                                </p:stCondLst>
                                <p:childTnLst>
                                  <p:par>
                                    <p:cTn id="98" presetID="22" presetClass="entr" presetSubtype="1" fill="hold" nodeType="afterEffect">
                                      <p:stCondLst>
                                        <p:cond delay="0"/>
                                      </p:stCondLst>
                                      <p:childTnLst>
                                        <p:set>
                                          <p:cBhvr>
                                            <p:cTn id="99" dur="1" fill="hold">
                                              <p:stCondLst>
                                                <p:cond delay="0"/>
                                              </p:stCondLst>
                                            </p:cTn>
                                            <p:tgtEl>
                                              <p:spTgt spid="106"/>
                                            </p:tgtEl>
                                            <p:attrNameLst>
                                              <p:attrName>style.visibility</p:attrName>
                                            </p:attrNameLst>
                                          </p:cBhvr>
                                          <p:to>
                                            <p:strVal val="visible"/>
                                          </p:to>
                                        </p:set>
                                        <p:animEffect transition="in" filter="wipe(up)">
                                          <p:cBhvr>
                                            <p:cTn id="100"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p:bldP spid="93" grpId="0"/>
          <p:bldP spid="94" grpId="0"/>
          <p:bldP spid="95" grpId="0"/>
          <p:bldP spid="96"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圆角矩形 223"/>
          <p:cNvSpPr/>
          <p:nvPr/>
        </p:nvSpPr>
        <p:spPr>
          <a:xfrm>
            <a:off x="144119" y="968838"/>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25" name="组合 224"/>
          <p:cNvGrpSpPr/>
          <p:nvPr/>
        </p:nvGrpSpPr>
        <p:grpSpPr>
          <a:xfrm>
            <a:off x="232948" y="1105750"/>
            <a:ext cx="118508" cy="118509"/>
            <a:chOff x="4486616" y="3001075"/>
            <a:chExt cx="274695" cy="274699"/>
          </a:xfrm>
        </p:grpSpPr>
        <p:sp>
          <p:nvSpPr>
            <p:cNvPr id="226" name="椭圆 225"/>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27" name="椭圆 226"/>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228" name="组合 227"/>
          <p:cNvGrpSpPr/>
          <p:nvPr/>
        </p:nvGrpSpPr>
        <p:grpSpPr>
          <a:xfrm>
            <a:off x="0" y="1139412"/>
            <a:ext cx="288238" cy="46073"/>
            <a:chOff x="4318304" y="3089060"/>
            <a:chExt cx="384317" cy="61430"/>
          </a:xfrm>
        </p:grpSpPr>
        <p:sp>
          <p:nvSpPr>
            <p:cNvPr id="229" name="圆角矩形 228"/>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230" name="圆角矩形 229"/>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231" name="文本框 13"/>
          <p:cNvSpPr txBox="1"/>
          <p:nvPr/>
        </p:nvSpPr>
        <p:spPr>
          <a:xfrm>
            <a:off x="243720" y="995728"/>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32" name="饼形 231"/>
          <p:cNvSpPr/>
          <p:nvPr/>
        </p:nvSpPr>
        <p:spPr>
          <a:xfrm>
            <a:off x="3249356" y="3275701"/>
            <a:ext cx="1479786" cy="1479252"/>
          </a:xfrm>
          <a:prstGeom prst="pie">
            <a:avLst>
              <a:gd name="adj1" fmla="val 6871637"/>
              <a:gd name="adj2" fmla="val 15911455"/>
            </a:avLst>
          </a:prstGeom>
          <a:solidFill>
            <a:sysClr val="window" lastClr="FFFFFF">
              <a:lumMod val="7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3" name="任意多边形 232"/>
          <p:cNvSpPr/>
          <p:nvPr/>
        </p:nvSpPr>
        <p:spPr>
          <a:xfrm>
            <a:off x="3298315" y="3311456"/>
            <a:ext cx="1399649" cy="1399143"/>
          </a:xfrm>
          <a:custGeom>
            <a:avLst/>
            <a:gdLst>
              <a:gd name="connsiteX0" fmla="*/ 1160855 w 2316512"/>
              <a:gd name="connsiteY0" fmla="*/ 52679 h 2316512"/>
              <a:gd name="connsiteX1" fmla="*/ 55278 w 2316512"/>
              <a:gd name="connsiteY1" fmla="*/ 1158256 h 2316512"/>
              <a:gd name="connsiteX2" fmla="*/ 1160855 w 2316512"/>
              <a:gd name="connsiteY2" fmla="*/ 2263833 h 2316512"/>
              <a:gd name="connsiteX3" fmla="*/ 2266432 w 2316512"/>
              <a:gd name="connsiteY3" fmla="*/ 1158256 h 2316512"/>
              <a:gd name="connsiteX4" fmla="*/ 1160855 w 2316512"/>
              <a:gd name="connsiteY4" fmla="*/ 52679 h 2316512"/>
              <a:gd name="connsiteX5" fmla="*/ 1158256 w 2316512"/>
              <a:gd name="connsiteY5" fmla="*/ 0 h 2316512"/>
              <a:gd name="connsiteX6" fmla="*/ 2316512 w 2316512"/>
              <a:gd name="connsiteY6" fmla="*/ 1158256 h 2316512"/>
              <a:gd name="connsiteX7" fmla="*/ 1158256 w 2316512"/>
              <a:gd name="connsiteY7" fmla="*/ 2316512 h 2316512"/>
              <a:gd name="connsiteX8" fmla="*/ 0 w 2316512"/>
              <a:gd name="connsiteY8" fmla="*/ 1158256 h 2316512"/>
              <a:gd name="connsiteX9" fmla="*/ 1158256 w 2316512"/>
              <a:gd name="connsiteY9" fmla="*/ 0 h 231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6512" h="2316512">
                <a:moveTo>
                  <a:pt x="1160855" y="52679"/>
                </a:moveTo>
                <a:cubicBezTo>
                  <a:pt x="550262" y="52679"/>
                  <a:pt x="55278" y="547663"/>
                  <a:pt x="55278" y="1158256"/>
                </a:cubicBezTo>
                <a:cubicBezTo>
                  <a:pt x="55278" y="1768849"/>
                  <a:pt x="550262" y="2263833"/>
                  <a:pt x="1160855" y="2263833"/>
                </a:cubicBezTo>
                <a:cubicBezTo>
                  <a:pt x="1771448" y="2263833"/>
                  <a:pt x="2266432" y="1768849"/>
                  <a:pt x="2266432" y="1158256"/>
                </a:cubicBezTo>
                <a:cubicBezTo>
                  <a:pt x="2266432" y="547663"/>
                  <a:pt x="1771448" y="52679"/>
                  <a:pt x="1160855" y="52679"/>
                </a:cubicBezTo>
                <a:close/>
                <a:moveTo>
                  <a:pt x="1158256" y="0"/>
                </a:moveTo>
                <a:cubicBezTo>
                  <a:pt x="1797943" y="0"/>
                  <a:pt x="2316512" y="518569"/>
                  <a:pt x="2316512" y="1158256"/>
                </a:cubicBezTo>
                <a:cubicBezTo>
                  <a:pt x="2316512" y="1797943"/>
                  <a:pt x="1797943" y="2316512"/>
                  <a:pt x="1158256" y="2316512"/>
                </a:cubicBezTo>
                <a:cubicBezTo>
                  <a:pt x="518569" y="2316512"/>
                  <a:pt x="0" y="1797943"/>
                  <a:pt x="0" y="1158256"/>
                </a:cubicBezTo>
                <a:cubicBezTo>
                  <a:pt x="0" y="518569"/>
                  <a:pt x="518569" y="0"/>
                  <a:pt x="1158256"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4" name="任意多边形 233"/>
          <p:cNvSpPr>
            <a:spLocks/>
          </p:cNvSpPr>
          <p:nvPr/>
        </p:nvSpPr>
        <p:spPr bwMode="auto">
          <a:xfrm>
            <a:off x="2969624" y="1928298"/>
            <a:ext cx="1157004" cy="1208326"/>
          </a:xfrm>
          <a:custGeom>
            <a:avLst/>
            <a:gdLst>
              <a:gd name="connsiteX0" fmla="*/ 1370950 w 1666147"/>
              <a:gd name="connsiteY0" fmla="*/ 1185937 h 1740683"/>
              <a:gd name="connsiteX1" fmla="*/ 1324843 w 1666147"/>
              <a:gd name="connsiteY1" fmla="*/ 1251718 h 1740683"/>
              <a:gd name="connsiteX2" fmla="*/ 1326037 w 1666147"/>
              <a:gd name="connsiteY2" fmla="*/ 1250578 h 1740683"/>
              <a:gd name="connsiteX3" fmla="*/ 1371481 w 1666147"/>
              <a:gd name="connsiteY3" fmla="*/ 1185937 h 1740683"/>
              <a:gd name="connsiteX4" fmla="*/ 354046 w 1666147"/>
              <a:gd name="connsiteY4" fmla="*/ 581740 h 1740683"/>
              <a:gd name="connsiteX5" fmla="*/ 351850 w 1666147"/>
              <a:gd name="connsiteY5" fmla="*/ 583024 h 1740683"/>
              <a:gd name="connsiteX6" fmla="*/ 350273 w 1666147"/>
              <a:gd name="connsiteY6" fmla="*/ 585366 h 1740683"/>
              <a:gd name="connsiteX7" fmla="*/ 338866 w 1666147"/>
              <a:gd name="connsiteY7" fmla="*/ 612274 h 1740683"/>
              <a:gd name="connsiteX8" fmla="*/ 338866 w 1666147"/>
              <a:gd name="connsiteY8" fmla="*/ 613140 h 1740683"/>
              <a:gd name="connsiteX9" fmla="*/ 350634 w 1666147"/>
              <a:gd name="connsiteY9" fmla="*/ 587114 h 1740683"/>
              <a:gd name="connsiteX10" fmla="*/ 938416 w 1666147"/>
              <a:gd name="connsiteY10" fmla="*/ 111929 h 1740683"/>
              <a:gd name="connsiteX11" fmla="*/ 648823 w 1666147"/>
              <a:gd name="connsiteY11" fmla="*/ 140481 h 1740683"/>
              <a:gd name="connsiteX12" fmla="*/ 648673 w 1666147"/>
              <a:gd name="connsiteY12" fmla="*/ 140542 h 1740683"/>
              <a:gd name="connsiteX13" fmla="*/ 791732 w 1666147"/>
              <a:gd name="connsiteY13" fmla="*/ 112310 h 1740683"/>
              <a:gd name="connsiteX14" fmla="*/ 938839 w 1666147"/>
              <a:gd name="connsiteY14" fmla="*/ 112019 h 1740683"/>
              <a:gd name="connsiteX15" fmla="*/ 952117 w 1666147"/>
              <a:gd name="connsiteY15" fmla="*/ 114645 h 1740683"/>
              <a:gd name="connsiteX16" fmla="*/ 866612 w 1666147"/>
              <a:gd name="connsiteY16" fmla="*/ 1 h 1740683"/>
              <a:gd name="connsiteX17" fmla="*/ 1278873 w 1666147"/>
              <a:gd name="connsiteY17" fmla="*/ 104415 h 1740683"/>
              <a:gd name="connsiteX18" fmla="*/ 1243699 w 1666147"/>
              <a:gd name="connsiteY18" fmla="*/ 168846 h 1740683"/>
              <a:gd name="connsiteX19" fmla="*/ 1226567 w 1666147"/>
              <a:gd name="connsiteY19" fmla="*/ 200228 h 1740683"/>
              <a:gd name="connsiteX20" fmla="*/ 1227502 w 1666147"/>
              <a:gd name="connsiteY20" fmla="*/ 200678 h 1740683"/>
              <a:gd name="connsiteX21" fmla="*/ 1148552 w 1666147"/>
              <a:gd name="connsiteY21" fmla="*/ 349307 h 1740683"/>
              <a:gd name="connsiteX22" fmla="*/ 1141148 w 1666147"/>
              <a:gd name="connsiteY22" fmla="*/ 346213 h 1740683"/>
              <a:gd name="connsiteX23" fmla="*/ 1140025 w 1666147"/>
              <a:gd name="connsiteY23" fmla="*/ 347959 h 1740683"/>
              <a:gd name="connsiteX24" fmla="*/ 1147039 w 1666147"/>
              <a:gd name="connsiteY24" fmla="*/ 350899 h 1740683"/>
              <a:gd name="connsiteX25" fmla="*/ 1085777 w 1666147"/>
              <a:gd name="connsiteY25" fmla="*/ 464632 h 1740683"/>
              <a:gd name="connsiteX26" fmla="*/ 464406 w 1666147"/>
              <a:gd name="connsiteY26" fmla="*/ 657104 h 1740683"/>
              <a:gd name="connsiteX27" fmla="*/ 648192 w 1666147"/>
              <a:gd name="connsiteY27" fmla="*/ 1278262 h 1740683"/>
              <a:gd name="connsiteX28" fmla="*/ 1219531 w 1666147"/>
              <a:gd name="connsiteY28" fmla="*/ 1164033 h 1740683"/>
              <a:gd name="connsiteX29" fmla="*/ 1268100 w 1666147"/>
              <a:gd name="connsiteY29" fmla="*/ 1088077 h 1740683"/>
              <a:gd name="connsiteX30" fmla="*/ 1267704 w 1666147"/>
              <a:gd name="connsiteY30" fmla="*/ 1087863 h 1740683"/>
              <a:gd name="connsiteX31" fmla="*/ 1268104 w 1666147"/>
              <a:gd name="connsiteY31" fmla="*/ 1086587 h 1740683"/>
              <a:gd name="connsiteX32" fmla="*/ 1297597 w 1666147"/>
              <a:gd name="connsiteY32" fmla="*/ 1037334 h 1740683"/>
              <a:gd name="connsiteX33" fmla="*/ 1341461 w 1666147"/>
              <a:gd name="connsiteY33" fmla="*/ 1002395 h 1740683"/>
              <a:gd name="connsiteX34" fmla="*/ 1498226 w 1666147"/>
              <a:gd name="connsiteY34" fmla="*/ 926815 h 1740683"/>
              <a:gd name="connsiteX35" fmla="*/ 1497982 w 1666147"/>
              <a:gd name="connsiteY35" fmla="*/ 926515 h 1740683"/>
              <a:gd name="connsiteX36" fmla="*/ 1630212 w 1666147"/>
              <a:gd name="connsiteY36" fmla="*/ 856662 h 1740683"/>
              <a:gd name="connsiteX37" fmla="*/ 1647842 w 1666147"/>
              <a:gd name="connsiteY37" fmla="*/ 1013832 h 1740683"/>
              <a:gd name="connsiteX38" fmla="*/ 1647384 w 1666147"/>
              <a:gd name="connsiteY38" fmla="*/ 1013722 h 1740683"/>
              <a:gd name="connsiteX39" fmla="*/ 1651065 w 1666147"/>
              <a:gd name="connsiteY39" fmla="*/ 1042612 h 1740683"/>
              <a:gd name="connsiteX40" fmla="*/ 1666078 w 1666147"/>
              <a:gd name="connsiteY40" fmla="*/ 1177212 h 1740683"/>
              <a:gd name="connsiteX41" fmla="*/ 1655650 w 1666147"/>
              <a:gd name="connsiteY41" fmla="*/ 1243854 h 1740683"/>
              <a:gd name="connsiteX42" fmla="*/ 1650531 w 1666147"/>
              <a:gd name="connsiteY42" fmla="*/ 1253358 h 1740683"/>
              <a:gd name="connsiteX43" fmla="*/ 1645308 w 1666147"/>
              <a:gd name="connsiteY43" fmla="*/ 1267275 h 1740683"/>
              <a:gd name="connsiteX44" fmla="*/ 1628900 w 1666147"/>
              <a:gd name="connsiteY44" fmla="*/ 1293505 h 1740683"/>
              <a:gd name="connsiteX45" fmla="*/ 447557 w 1666147"/>
              <a:gd name="connsiteY45" fmla="*/ 1634494 h 1740683"/>
              <a:gd name="connsiteX46" fmla="*/ 106280 w 1666147"/>
              <a:gd name="connsiteY46" fmla="*/ 445404 h 1740683"/>
              <a:gd name="connsiteX47" fmla="*/ 866612 w 1666147"/>
              <a:gd name="connsiteY47" fmla="*/ 1 h 1740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666147" h="1740683">
                <a:moveTo>
                  <a:pt x="1370950" y="1185937"/>
                </a:moveTo>
                <a:lnTo>
                  <a:pt x="1324843" y="1251718"/>
                </a:lnTo>
                <a:lnTo>
                  <a:pt x="1326037" y="1250578"/>
                </a:lnTo>
                <a:lnTo>
                  <a:pt x="1371481" y="1185937"/>
                </a:lnTo>
                <a:close/>
                <a:moveTo>
                  <a:pt x="354046" y="581740"/>
                </a:moveTo>
                <a:lnTo>
                  <a:pt x="351850" y="583024"/>
                </a:lnTo>
                <a:lnTo>
                  <a:pt x="350273" y="585366"/>
                </a:lnTo>
                <a:lnTo>
                  <a:pt x="338866" y="612274"/>
                </a:lnTo>
                <a:lnTo>
                  <a:pt x="338866" y="613140"/>
                </a:lnTo>
                <a:lnTo>
                  <a:pt x="350634" y="587114"/>
                </a:lnTo>
                <a:close/>
                <a:moveTo>
                  <a:pt x="938416" y="111929"/>
                </a:moveTo>
                <a:cubicBezTo>
                  <a:pt x="840244" y="102503"/>
                  <a:pt x="741799" y="112612"/>
                  <a:pt x="648823" y="140481"/>
                </a:cubicBezTo>
                <a:lnTo>
                  <a:pt x="648673" y="140542"/>
                </a:lnTo>
                <a:lnTo>
                  <a:pt x="791732" y="112310"/>
                </a:lnTo>
                <a:cubicBezTo>
                  <a:pt x="840356" y="107477"/>
                  <a:pt x="889632" y="107306"/>
                  <a:pt x="938839" y="112019"/>
                </a:cubicBezTo>
                <a:lnTo>
                  <a:pt x="952117" y="114645"/>
                </a:lnTo>
                <a:close/>
                <a:moveTo>
                  <a:pt x="866612" y="1"/>
                </a:moveTo>
                <a:cubicBezTo>
                  <a:pt x="1006097" y="-95"/>
                  <a:pt x="1147612" y="33376"/>
                  <a:pt x="1278873" y="104415"/>
                </a:cubicBezTo>
                <a:cubicBezTo>
                  <a:pt x="1278873" y="104415"/>
                  <a:pt x="1278873" y="104415"/>
                  <a:pt x="1243699" y="168846"/>
                </a:cubicBezTo>
                <a:lnTo>
                  <a:pt x="1226567" y="200228"/>
                </a:lnTo>
                <a:lnTo>
                  <a:pt x="1227502" y="200678"/>
                </a:lnTo>
                <a:cubicBezTo>
                  <a:pt x="1227502" y="200678"/>
                  <a:pt x="1227502" y="200678"/>
                  <a:pt x="1148552" y="349307"/>
                </a:cubicBezTo>
                <a:lnTo>
                  <a:pt x="1141148" y="346213"/>
                </a:lnTo>
                <a:lnTo>
                  <a:pt x="1140025" y="347959"/>
                </a:lnTo>
                <a:lnTo>
                  <a:pt x="1147039" y="350899"/>
                </a:lnTo>
                <a:cubicBezTo>
                  <a:pt x="1147039" y="350899"/>
                  <a:pt x="1147039" y="350899"/>
                  <a:pt x="1085777" y="464632"/>
                </a:cubicBezTo>
                <a:cubicBezTo>
                  <a:pt x="866984" y="350899"/>
                  <a:pt x="586930" y="429637"/>
                  <a:pt x="464406" y="657104"/>
                </a:cubicBezTo>
                <a:cubicBezTo>
                  <a:pt x="341882" y="875821"/>
                  <a:pt x="429399" y="1155780"/>
                  <a:pt x="648192" y="1278262"/>
                </a:cubicBezTo>
                <a:cubicBezTo>
                  <a:pt x="847293" y="1377779"/>
                  <a:pt x="1086597" y="1329934"/>
                  <a:pt x="1219531" y="1164033"/>
                </a:cubicBezTo>
                <a:lnTo>
                  <a:pt x="1268100" y="1088077"/>
                </a:lnTo>
                <a:lnTo>
                  <a:pt x="1267704" y="1087863"/>
                </a:lnTo>
                <a:cubicBezTo>
                  <a:pt x="1267837" y="1087441"/>
                  <a:pt x="1268637" y="1087130"/>
                  <a:pt x="1268104" y="1086587"/>
                </a:cubicBezTo>
                <a:cubicBezTo>
                  <a:pt x="1276869" y="1069097"/>
                  <a:pt x="1285357" y="1051366"/>
                  <a:pt x="1297597" y="1037334"/>
                </a:cubicBezTo>
                <a:cubicBezTo>
                  <a:pt x="1309836" y="1023302"/>
                  <a:pt x="1323931" y="1011120"/>
                  <a:pt x="1341461" y="1002395"/>
                </a:cubicBezTo>
                <a:lnTo>
                  <a:pt x="1498226" y="926815"/>
                </a:lnTo>
                <a:lnTo>
                  <a:pt x="1497982" y="926515"/>
                </a:lnTo>
                <a:cubicBezTo>
                  <a:pt x="1630212" y="856662"/>
                  <a:pt x="1630212" y="856662"/>
                  <a:pt x="1630212" y="856662"/>
                </a:cubicBezTo>
                <a:cubicBezTo>
                  <a:pt x="1647842" y="1013832"/>
                  <a:pt x="1647842" y="1013832"/>
                  <a:pt x="1647842" y="1013832"/>
                </a:cubicBezTo>
                <a:lnTo>
                  <a:pt x="1647384" y="1013722"/>
                </a:lnTo>
                <a:lnTo>
                  <a:pt x="1651065" y="1042612"/>
                </a:lnTo>
                <a:cubicBezTo>
                  <a:pt x="1665530" y="1152636"/>
                  <a:pt x="1664982" y="1128060"/>
                  <a:pt x="1666078" y="1177212"/>
                </a:cubicBezTo>
                <a:cubicBezTo>
                  <a:pt x="1666808" y="1209980"/>
                  <a:pt x="1661685" y="1230013"/>
                  <a:pt x="1655650" y="1243854"/>
                </a:cubicBezTo>
                <a:lnTo>
                  <a:pt x="1650531" y="1253358"/>
                </a:lnTo>
                <a:lnTo>
                  <a:pt x="1645308" y="1267275"/>
                </a:lnTo>
                <a:cubicBezTo>
                  <a:pt x="1642026" y="1276018"/>
                  <a:pt x="1637651" y="1284762"/>
                  <a:pt x="1628900" y="1293505"/>
                </a:cubicBezTo>
                <a:cubicBezTo>
                  <a:pt x="1401382" y="1713184"/>
                  <a:pt x="867590" y="1861820"/>
                  <a:pt x="447557" y="1634494"/>
                </a:cubicBezTo>
                <a:cubicBezTo>
                  <a:pt x="27524" y="1398425"/>
                  <a:pt x="-121238" y="865083"/>
                  <a:pt x="106280" y="445404"/>
                </a:cubicBezTo>
                <a:cubicBezTo>
                  <a:pt x="262699" y="162886"/>
                  <a:pt x="559743" y="213"/>
                  <a:pt x="866612" y="1"/>
                </a:cubicBezTo>
                <a:close/>
              </a:path>
            </a:pathLst>
          </a:custGeom>
          <a:solidFill>
            <a:srgbClr val="E87071"/>
          </a:solidFill>
          <a:ln>
            <a:noFill/>
          </a:ln>
          <a:effectLst>
            <a:outerShdw blurRad="127000" dist="50800" dir="2700000" algn="tl" rotWithShape="0">
              <a:prstClr val="black">
                <a:alpha val="40000"/>
              </a:prstClr>
            </a:outerShdw>
          </a:effectLst>
          <a:ex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endParaRPr>
          </a:p>
        </p:txBody>
      </p:sp>
      <p:sp>
        <p:nvSpPr>
          <p:cNvPr id="235" name="饼形 234"/>
          <p:cNvSpPr/>
          <p:nvPr/>
        </p:nvSpPr>
        <p:spPr>
          <a:xfrm>
            <a:off x="4741655" y="3818892"/>
            <a:ext cx="1479786" cy="1479252"/>
          </a:xfrm>
          <a:prstGeom prst="pie">
            <a:avLst>
              <a:gd name="adj1" fmla="val 4143516"/>
              <a:gd name="adj2" fmla="val 15415309"/>
            </a:avLst>
          </a:prstGeom>
          <a:solidFill>
            <a:sysClr val="window" lastClr="FFFFFF">
              <a:lumMod val="7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6" name="饼形 235"/>
          <p:cNvSpPr/>
          <p:nvPr/>
        </p:nvSpPr>
        <p:spPr>
          <a:xfrm>
            <a:off x="2833382" y="1791375"/>
            <a:ext cx="1479786" cy="1479252"/>
          </a:xfrm>
          <a:prstGeom prst="pie">
            <a:avLst>
              <a:gd name="adj1" fmla="val 16312533"/>
              <a:gd name="adj2" fmla="val 28616"/>
            </a:avLst>
          </a:prstGeom>
          <a:solidFill>
            <a:sysClr val="window" lastClr="FFFFFF">
              <a:lumMod val="7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7" name="饼形 236"/>
          <p:cNvSpPr/>
          <p:nvPr/>
        </p:nvSpPr>
        <p:spPr>
          <a:xfrm>
            <a:off x="4409961" y="2330670"/>
            <a:ext cx="1479786" cy="1479252"/>
          </a:xfrm>
          <a:prstGeom prst="pie">
            <a:avLst>
              <a:gd name="adj1" fmla="val 18636894"/>
              <a:gd name="adj2" fmla="val 5369951"/>
            </a:avLst>
          </a:prstGeom>
          <a:solidFill>
            <a:sysClr val="window" lastClr="FFFFFF">
              <a:lumMod val="75000"/>
              <a:alpha val="6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8" name="任意多边形 237"/>
          <p:cNvSpPr>
            <a:spLocks/>
          </p:cNvSpPr>
          <p:nvPr/>
        </p:nvSpPr>
        <p:spPr bwMode="auto">
          <a:xfrm>
            <a:off x="4605591" y="2459209"/>
            <a:ext cx="1134641" cy="1207399"/>
          </a:xfrm>
          <a:custGeom>
            <a:avLst/>
            <a:gdLst>
              <a:gd name="connsiteX0" fmla="*/ 752495 w 1633944"/>
              <a:gd name="connsiteY0" fmla="*/ 62 h 1739347"/>
              <a:gd name="connsiteX1" fmla="*/ 1162120 w 1633944"/>
              <a:gd name="connsiteY1" fmla="*/ 98156 h 1739347"/>
              <a:gd name="connsiteX2" fmla="*/ 1537843 w 1633944"/>
              <a:gd name="connsiteY2" fmla="*/ 1267951 h 1739347"/>
              <a:gd name="connsiteX3" fmla="*/ 366986 w 1633944"/>
              <a:gd name="connsiteY3" fmla="*/ 1643334 h 1739347"/>
              <a:gd name="connsiteX4" fmla="*/ 351462 w 1633944"/>
              <a:gd name="connsiteY4" fmla="*/ 1632994 h 1739347"/>
              <a:gd name="connsiteX5" fmla="*/ 349459 w 1633944"/>
              <a:gd name="connsiteY5" fmla="*/ 1635000 h 1739347"/>
              <a:gd name="connsiteX6" fmla="*/ 314593 w 1633944"/>
              <a:gd name="connsiteY6" fmla="*/ 1608808 h 1739347"/>
              <a:gd name="connsiteX7" fmla="*/ 279727 w 1633944"/>
              <a:gd name="connsiteY7" fmla="*/ 1573886 h 1739347"/>
              <a:gd name="connsiteX8" fmla="*/ 224568 w 1633944"/>
              <a:gd name="connsiteY8" fmla="*/ 1459705 h 1739347"/>
              <a:gd name="connsiteX9" fmla="*/ 202721 w 1633944"/>
              <a:gd name="connsiteY9" fmla="*/ 1414481 h 1739347"/>
              <a:gd name="connsiteX10" fmla="*/ 200805 w 1633944"/>
              <a:gd name="connsiteY10" fmla="*/ 1416813 h 1739347"/>
              <a:gd name="connsiteX11" fmla="*/ 122281 w 1633944"/>
              <a:gd name="connsiteY11" fmla="*/ 1276150 h 1739347"/>
              <a:gd name="connsiteX12" fmla="*/ 279328 w 1633944"/>
              <a:gd name="connsiteY12" fmla="*/ 1258567 h 1739347"/>
              <a:gd name="connsiteX13" fmla="*/ 278766 w 1633944"/>
              <a:gd name="connsiteY13" fmla="*/ 1262345 h 1739347"/>
              <a:gd name="connsiteX14" fmla="*/ 279046 w 1633944"/>
              <a:gd name="connsiteY14" fmla="*/ 1262311 h 1739347"/>
              <a:gd name="connsiteX15" fmla="*/ 445341 w 1633944"/>
              <a:gd name="connsiteY15" fmla="*/ 1242122 h 1739347"/>
              <a:gd name="connsiteX16" fmla="*/ 506356 w 1633944"/>
              <a:gd name="connsiteY16" fmla="*/ 1242122 h 1739347"/>
              <a:gd name="connsiteX17" fmla="*/ 524743 w 1633944"/>
              <a:gd name="connsiteY17" fmla="*/ 1253172 h 1739347"/>
              <a:gd name="connsiteX18" fmla="*/ 548251 w 1633944"/>
              <a:gd name="connsiteY18" fmla="*/ 1267299 h 1739347"/>
              <a:gd name="connsiteX19" fmla="*/ 550526 w 1633944"/>
              <a:gd name="connsiteY19" fmla="*/ 1268057 h 1739347"/>
              <a:gd name="connsiteX20" fmla="*/ 551125 w 1633944"/>
              <a:gd name="connsiteY20" fmla="*/ 1268314 h 1739347"/>
              <a:gd name="connsiteX21" fmla="*/ 557566 w 1633944"/>
              <a:gd name="connsiteY21" fmla="*/ 1268314 h 1739347"/>
              <a:gd name="connsiteX22" fmla="*/ 558655 w 1633944"/>
              <a:gd name="connsiteY22" fmla="*/ 1268314 h 1739347"/>
              <a:gd name="connsiteX23" fmla="*/ 555854 w 1633944"/>
              <a:gd name="connsiteY23" fmla="*/ 1270340 h 1739347"/>
              <a:gd name="connsiteX24" fmla="*/ 634922 w 1633944"/>
              <a:gd name="connsiteY24" fmla="*/ 1304230 h 1739347"/>
              <a:gd name="connsiteX25" fmla="*/ 1171196 w 1633944"/>
              <a:gd name="connsiteY25" fmla="*/ 1084682 h 1739347"/>
              <a:gd name="connsiteX26" fmla="*/ 978875 w 1633944"/>
              <a:gd name="connsiteY26" fmla="*/ 464700 h 1739347"/>
              <a:gd name="connsiteX27" fmla="*/ 358205 w 1633944"/>
              <a:gd name="connsiteY27" fmla="*/ 648075 h 1739347"/>
              <a:gd name="connsiteX28" fmla="*/ 244561 w 1633944"/>
              <a:gd name="connsiteY28" fmla="*/ 586950 h 1739347"/>
              <a:gd name="connsiteX29" fmla="*/ 260200 w 1633944"/>
              <a:gd name="connsiteY29" fmla="*/ 564072 h 1739347"/>
              <a:gd name="connsiteX30" fmla="*/ 260178 w 1633944"/>
              <a:gd name="connsiteY30" fmla="*/ 564072 h 1739347"/>
              <a:gd name="connsiteX31" fmla="*/ 244473 w 1633944"/>
              <a:gd name="connsiteY31" fmla="*/ 587046 h 1739347"/>
              <a:gd name="connsiteX32" fmla="*/ 201027 w 1633944"/>
              <a:gd name="connsiteY32" fmla="*/ 564072 h 1739347"/>
              <a:gd name="connsiteX33" fmla="*/ 197589 w 1633944"/>
              <a:gd name="connsiteY33" fmla="*/ 564072 h 1739347"/>
              <a:gd name="connsiteX34" fmla="*/ 197589 w 1633944"/>
              <a:gd name="connsiteY34" fmla="*/ 562254 h 1739347"/>
              <a:gd name="connsiteX35" fmla="*/ 195434 w 1633944"/>
              <a:gd name="connsiteY35" fmla="*/ 561115 h 1739347"/>
              <a:gd name="connsiteX36" fmla="*/ 95906 w 1633944"/>
              <a:gd name="connsiteY36" fmla="*/ 508484 h 1739347"/>
              <a:gd name="connsiteX37" fmla="*/ 95976 w 1633944"/>
              <a:gd name="connsiteY37" fmla="*/ 508381 h 1739347"/>
              <a:gd name="connsiteX38" fmla="*/ 64390 w 1633944"/>
              <a:gd name="connsiteY38" fmla="*/ 491168 h 1739347"/>
              <a:gd name="connsiteX39" fmla="*/ 0 w 1633944"/>
              <a:gd name="connsiteY39" fmla="*/ 456078 h 1739347"/>
              <a:gd name="connsiteX40" fmla="*/ 752495 w 1633944"/>
              <a:gd name="connsiteY40" fmla="*/ 62 h 1739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3944" h="1739347">
                <a:moveTo>
                  <a:pt x="752495" y="62"/>
                </a:moveTo>
                <a:cubicBezTo>
                  <a:pt x="890601" y="-1589"/>
                  <a:pt x="1031054" y="29954"/>
                  <a:pt x="1162120" y="98156"/>
                </a:cubicBezTo>
                <a:cubicBezTo>
                  <a:pt x="1590270" y="316401"/>
                  <a:pt x="1756287" y="848920"/>
                  <a:pt x="1537843" y="1267951"/>
                </a:cubicBezTo>
                <a:cubicBezTo>
                  <a:pt x="1319400" y="1695713"/>
                  <a:pt x="786397" y="1861579"/>
                  <a:pt x="366986" y="1643334"/>
                </a:cubicBezTo>
                <a:lnTo>
                  <a:pt x="351462" y="1632994"/>
                </a:lnTo>
                <a:lnTo>
                  <a:pt x="349459" y="1635000"/>
                </a:lnTo>
                <a:cubicBezTo>
                  <a:pt x="349459" y="1635000"/>
                  <a:pt x="349459" y="1635000"/>
                  <a:pt x="314593" y="1608808"/>
                </a:cubicBezTo>
                <a:cubicBezTo>
                  <a:pt x="297160" y="1600078"/>
                  <a:pt x="288444" y="1600078"/>
                  <a:pt x="279727" y="1573886"/>
                </a:cubicBezTo>
                <a:cubicBezTo>
                  <a:pt x="279727" y="1573886"/>
                  <a:pt x="279727" y="1573886"/>
                  <a:pt x="224568" y="1459705"/>
                </a:cubicBezTo>
                <a:lnTo>
                  <a:pt x="202721" y="1414481"/>
                </a:lnTo>
                <a:lnTo>
                  <a:pt x="200805" y="1416813"/>
                </a:lnTo>
                <a:cubicBezTo>
                  <a:pt x="200805" y="1416813"/>
                  <a:pt x="200805" y="1416813"/>
                  <a:pt x="122281" y="1276150"/>
                </a:cubicBezTo>
                <a:cubicBezTo>
                  <a:pt x="122281" y="1276150"/>
                  <a:pt x="122281" y="1276150"/>
                  <a:pt x="279328" y="1258567"/>
                </a:cubicBezTo>
                <a:lnTo>
                  <a:pt x="278766" y="1262345"/>
                </a:lnTo>
                <a:lnTo>
                  <a:pt x="279046" y="1262311"/>
                </a:lnTo>
                <a:cubicBezTo>
                  <a:pt x="319496" y="1257400"/>
                  <a:pt x="373430" y="1250853"/>
                  <a:pt x="445341" y="1242122"/>
                </a:cubicBezTo>
                <a:cubicBezTo>
                  <a:pt x="471490" y="1233391"/>
                  <a:pt x="488923" y="1233391"/>
                  <a:pt x="506356" y="1242122"/>
                </a:cubicBezTo>
                <a:cubicBezTo>
                  <a:pt x="506356" y="1242122"/>
                  <a:pt x="506356" y="1242122"/>
                  <a:pt x="524743" y="1253172"/>
                </a:cubicBezTo>
                <a:lnTo>
                  <a:pt x="548251" y="1267299"/>
                </a:lnTo>
                <a:lnTo>
                  <a:pt x="550526" y="1268057"/>
                </a:lnTo>
                <a:lnTo>
                  <a:pt x="551125" y="1268314"/>
                </a:lnTo>
                <a:lnTo>
                  <a:pt x="557566" y="1268314"/>
                </a:lnTo>
                <a:cubicBezTo>
                  <a:pt x="558655" y="1268314"/>
                  <a:pt x="558655" y="1268314"/>
                  <a:pt x="558655" y="1268314"/>
                </a:cubicBezTo>
                <a:lnTo>
                  <a:pt x="555854" y="1270340"/>
                </a:lnTo>
                <a:lnTo>
                  <a:pt x="634922" y="1304230"/>
                </a:lnTo>
                <a:cubicBezTo>
                  <a:pt x="836547" y="1366430"/>
                  <a:pt x="1064108" y="1275697"/>
                  <a:pt x="1171196" y="1084682"/>
                </a:cubicBezTo>
                <a:cubicBezTo>
                  <a:pt x="1284840" y="857646"/>
                  <a:pt x="1206163" y="586950"/>
                  <a:pt x="978875" y="464700"/>
                </a:cubicBezTo>
                <a:cubicBezTo>
                  <a:pt x="760330" y="342450"/>
                  <a:pt x="480591" y="429772"/>
                  <a:pt x="358205" y="648075"/>
                </a:cubicBezTo>
                <a:cubicBezTo>
                  <a:pt x="244561" y="586950"/>
                  <a:pt x="244561" y="586950"/>
                  <a:pt x="244561" y="586950"/>
                </a:cubicBezTo>
                <a:lnTo>
                  <a:pt x="260200" y="564072"/>
                </a:lnTo>
                <a:lnTo>
                  <a:pt x="260178" y="564072"/>
                </a:lnTo>
                <a:lnTo>
                  <a:pt x="244473" y="587046"/>
                </a:lnTo>
                <a:lnTo>
                  <a:pt x="201027" y="564072"/>
                </a:lnTo>
                <a:lnTo>
                  <a:pt x="197589" y="564072"/>
                </a:lnTo>
                <a:lnTo>
                  <a:pt x="197589" y="562254"/>
                </a:lnTo>
                <a:lnTo>
                  <a:pt x="195434" y="561115"/>
                </a:lnTo>
                <a:cubicBezTo>
                  <a:pt x="95906" y="508484"/>
                  <a:pt x="95906" y="508484"/>
                  <a:pt x="95906" y="508484"/>
                </a:cubicBezTo>
                <a:lnTo>
                  <a:pt x="95976" y="508381"/>
                </a:lnTo>
                <a:lnTo>
                  <a:pt x="64390" y="491168"/>
                </a:lnTo>
                <a:cubicBezTo>
                  <a:pt x="0" y="456078"/>
                  <a:pt x="0" y="456078"/>
                  <a:pt x="0" y="456078"/>
                </a:cubicBezTo>
                <a:cubicBezTo>
                  <a:pt x="156188" y="167994"/>
                  <a:pt x="448663" y="3696"/>
                  <a:pt x="752495" y="62"/>
                </a:cubicBezTo>
                <a:close/>
              </a:path>
            </a:pathLst>
          </a:custGeom>
          <a:solidFill>
            <a:srgbClr val="FFB850"/>
          </a:solidFill>
          <a:ln>
            <a:noFill/>
          </a:ln>
          <a:effectLst>
            <a:outerShdw blurRad="127000" dist="50800" dir="2700000" algn="tl" rotWithShape="0">
              <a:prstClr val="black">
                <a:alpha val="40000"/>
              </a:prstClr>
            </a:outerShdw>
          </a:effectLst>
          <a:ex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9" name="任意多边形 238"/>
          <p:cNvSpPr/>
          <p:nvPr/>
        </p:nvSpPr>
        <p:spPr>
          <a:xfrm>
            <a:off x="2874859" y="1833106"/>
            <a:ext cx="1399649" cy="1399143"/>
          </a:xfrm>
          <a:custGeom>
            <a:avLst/>
            <a:gdLst>
              <a:gd name="connsiteX0" fmla="*/ 1160855 w 2316512"/>
              <a:gd name="connsiteY0" fmla="*/ 52679 h 2316512"/>
              <a:gd name="connsiteX1" fmla="*/ 55278 w 2316512"/>
              <a:gd name="connsiteY1" fmla="*/ 1158256 h 2316512"/>
              <a:gd name="connsiteX2" fmla="*/ 1160855 w 2316512"/>
              <a:gd name="connsiteY2" fmla="*/ 2263833 h 2316512"/>
              <a:gd name="connsiteX3" fmla="*/ 2266432 w 2316512"/>
              <a:gd name="connsiteY3" fmla="*/ 1158256 h 2316512"/>
              <a:gd name="connsiteX4" fmla="*/ 1160855 w 2316512"/>
              <a:gd name="connsiteY4" fmla="*/ 52679 h 2316512"/>
              <a:gd name="connsiteX5" fmla="*/ 1158256 w 2316512"/>
              <a:gd name="connsiteY5" fmla="*/ 0 h 2316512"/>
              <a:gd name="connsiteX6" fmla="*/ 2316512 w 2316512"/>
              <a:gd name="connsiteY6" fmla="*/ 1158256 h 2316512"/>
              <a:gd name="connsiteX7" fmla="*/ 1158256 w 2316512"/>
              <a:gd name="connsiteY7" fmla="*/ 2316512 h 2316512"/>
              <a:gd name="connsiteX8" fmla="*/ 0 w 2316512"/>
              <a:gd name="connsiteY8" fmla="*/ 1158256 h 2316512"/>
              <a:gd name="connsiteX9" fmla="*/ 1158256 w 2316512"/>
              <a:gd name="connsiteY9" fmla="*/ 0 h 231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6512" h="2316512">
                <a:moveTo>
                  <a:pt x="1160855" y="52679"/>
                </a:moveTo>
                <a:cubicBezTo>
                  <a:pt x="550262" y="52679"/>
                  <a:pt x="55278" y="547663"/>
                  <a:pt x="55278" y="1158256"/>
                </a:cubicBezTo>
                <a:cubicBezTo>
                  <a:pt x="55278" y="1768849"/>
                  <a:pt x="550262" y="2263833"/>
                  <a:pt x="1160855" y="2263833"/>
                </a:cubicBezTo>
                <a:cubicBezTo>
                  <a:pt x="1771448" y="2263833"/>
                  <a:pt x="2266432" y="1768849"/>
                  <a:pt x="2266432" y="1158256"/>
                </a:cubicBezTo>
                <a:cubicBezTo>
                  <a:pt x="2266432" y="547663"/>
                  <a:pt x="1771448" y="52679"/>
                  <a:pt x="1160855" y="52679"/>
                </a:cubicBezTo>
                <a:close/>
                <a:moveTo>
                  <a:pt x="1158256" y="0"/>
                </a:moveTo>
                <a:cubicBezTo>
                  <a:pt x="1797943" y="0"/>
                  <a:pt x="2316512" y="518569"/>
                  <a:pt x="2316512" y="1158256"/>
                </a:cubicBezTo>
                <a:cubicBezTo>
                  <a:pt x="2316512" y="1797943"/>
                  <a:pt x="1797943" y="2316512"/>
                  <a:pt x="1158256" y="2316512"/>
                </a:cubicBezTo>
                <a:cubicBezTo>
                  <a:pt x="518569" y="2316512"/>
                  <a:pt x="0" y="1797943"/>
                  <a:pt x="0" y="1158256"/>
                </a:cubicBezTo>
                <a:cubicBezTo>
                  <a:pt x="0" y="518569"/>
                  <a:pt x="518569" y="0"/>
                  <a:pt x="1158256"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0" name="任意多边形 239"/>
          <p:cNvSpPr>
            <a:spLocks/>
          </p:cNvSpPr>
          <p:nvPr/>
        </p:nvSpPr>
        <p:spPr bwMode="auto">
          <a:xfrm>
            <a:off x="3393465" y="3408921"/>
            <a:ext cx="1157004" cy="1208326"/>
          </a:xfrm>
          <a:custGeom>
            <a:avLst/>
            <a:gdLst>
              <a:gd name="connsiteX0" fmla="*/ 1370950 w 1666147"/>
              <a:gd name="connsiteY0" fmla="*/ 1185937 h 1740683"/>
              <a:gd name="connsiteX1" fmla="*/ 1324843 w 1666147"/>
              <a:gd name="connsiteY1" fmla="*/ 1251718 h 1740683"/>
              <a:gd name="connsiteX2" fmla="*/ 1326037 w 1666147"/>
              <a:gd name="connsiteY2" fmla="*/ 1250578 h 1740683"/>
              <a:gd name="connsiteX3" fmla="*/ 1371481 w 1666147"/>
              <a:gd name="connsiteY3" fmla="*/ 1185937 h 1740683"/>
              <a:gd name="connsiteX4" fmla="*/ 354046 w 1666147"/>
              <a:gd name="connsiteY4" fmla="*/ 581740 h 1740683"/>
              <a:gd name="connsiteX5" fmla="*/ 351850 w 1666147"/>
              <a:gd name="connsiteY5" fmla="*/ 583024 h 1740683"/>
              <a:gd name="connsiteX6" fmla="*/ 350273 w 1666147"/>
              <a:gd name="connsiteY6" fmla="*/ 585366 h 1740683"/>
              <a:gd name="connsiteX7" fmla="*/ 338866 w 1666147"/>
              <a:gd name="connsiteY7" fmla="*/ 612274 h 1740683"/>
              <a:gd name="connsiteX8" fmla="*/ 338866 w 1666147"/>
              <a:gd name="connsiteY8" fmla="*/ 613140 h 1740683"/>
              <a:gd name="connsiteX9" fmla="*/ 350634 w 1666147"/>
              <a:gd name="connsiteY9" fmla="*/ 587114 h 1740683"/>
              <a:gd name="connsiteX10" fmla="*/ 938416 w 1666147"/>
              <a:gd name="connsiteY10" fmla="*/ 111929 h 1740683"/>
              <a:gd name="connsiteX11" fmla="*/ 648823 w 1666147"/>
              <a:gd name="connsiteY11" fmla="*/ 140481 h 1740683"/>
              <a:gd name="connsiteX12" fmla="*/ 648673 w 1666147"/>
              <a:gd name="connsiteY12" fmla="*/ 140542 h 1740683"/>
              <a:gd name="connsiteX13" fmla="*/ 791732 w 1666147"/>
              <a:gd name="connsiteY13" fmla="*/ 112310 h 1740683"/>
              <a:gd name="connsiteX14" fmla="*/ 938839 w 1666147"/>
              <a:gd name="connsiteY14" fmla="*/ 112019 h 1740683"/>
              <a:gd name="connsiteX15" fmla="*/ 952117 w 1666147"/>
              <a:gd name="connsiteY15" fmla="*/ 114645 h 1740683"/>
              <a:gd name="connsiteX16" fmla="*/ 866612 w 1666147"/>
              <a:gd name="connsiteY16" fmla="*/ 1 h 1740683"/>
              <a:gd name="connsiteX17" fmla="*/ 1278873 w 1666147"/>
              <a:gd name="connsiteY17" fmla="*/ 104415 h 1740683"/>
              <a:gd name="connsiteX18" fmla="*/ 1243699 w 1666147"/>
              <a:gd name="connsiteY18" fmla="*/ 168846 h 1740683"/>
              <a:gd name="connsiteX19" fmla="*/ 1226567 w 1666147"/>
              <a:gd name="connsiteY19" fmla="*/ 200228 h 1740683"/>
              <a:gd name="connsiteX20" fmla="*/ 1227502 w 1666147"/>
              <a:gd name="connsiteY20" fmla="*/ 200678 h 1740683"/>
              <a:gd name="connsiteX21" fmla="*/ 1148552 w 1666147"/>
              <a:gd name="connsiteY21" fmla="*/ 349307 h 1740683"/>
              <a:gd name="connsiteX22" fmla="*/ 1141148 w 1666147"/>
              <a:gd name="connsiteY22" fmla="*/ 346213 h 1740683"/>
              <a:gd name="connsiteX23" fmla="*/ 1140025 w 1666147"/>
              <a:gd name="connsiteY23" fmla="*/ 347959 h 1740683"/>
              <a:gd name="connsiteX24" fmla="*/ 1147039 w 1666147"/>
              <a:gd name="connsiteY24" fmla="*/ 350899 h 1740683"/>
              <a:gd name="connsiteX25" fmla="*/ 1085777 w 1666147"/>
              <a:gd name="connsiteY25" fmla="*/ 464632 h 1740683"/>
              <a:gd name="connsiteX26" fmla="*/ 464406 w 1666147"/>
              <a:gd name="connsiteY26" fmla="*/ 657104 h 1740683"/>
              <a:gd name="connsiteX27" fmla="*/ 648192 w 1666147"/>
              <a:gd name="connsiteY27" fmla="*/ 1278262 h 1740683"/>
              <a:gd name="connsiteX28" fmla="*/ 1219531 w 1666147"/>
              <a:gd name="connsiteY28" fmla="*/ 1164033 h 1740683"/>
              <a:gd name="connsiteX29" fmla="*/ 1268100 w 1666147"/>
              <a:gd name="connsiteY29" fmla="*/ 1088077 h 1740683"/>
              <a:gd name="connsiteX30" fmla="*/ 1267704 w 1666147"/>
              <a:gd name="connsiteY30" fmla="*/ 1087863 h 1740683"/>
              <a:gd name="connsiteX31" fmla="*/ 1268104 w 1666147"/>
              <a:gd name="connsiteY31" fmla="*/ 1086587 h 1740683"/>
              <a:gd name="connsiteX32" fmla="*/ 1297597 w 1666147"/>
              <a:gd name="connsiteY32" fmla="*/ 1037334 h 1740683"/>
              <a:gd name="connsiteX33" fmla="*/ 1341461 w 1666147"/>
              <a:gd name="connsiteY33" fmla="*/ 1002395 h 1740683"/>
              <a:gd name="connsiteX34" fmla="*/ 1498226 w 1666147"/>
              <a:gd name="connsiteY34" fmla="*/ 926815 h 1740683"/>
              <a:gd name="connsiteX35" fmla="*/ 1497982 w 1666147"/>
              <a:gd name="connsiteY35" fmla="*/ 926515 h 1740683"/>
              <a:gd name="connsiteX36" fmla="*/ 1630212 w 1666147"/>
              <a:gd name="connsiteY36" fmla="*/ 856662 h 1740683"/>
              <a:gd name="connsiteX37" fmla="*/ 1647842 w 1666147"/>
              <a:gd name="connsiteY37" fmla="*/ 1013832 h 1740683"/>
              <a:gd name="connsiteX38" fmla="*/ 1647384 w 1666147"/>
              <a:gd name="connsiteY38" fmla="*/ 1013722 h 1740683"/>
              <a:gd name="connsiteX39" fmla="*/ 1651065 w 1666147"/>
              <a:gd name="connsiteY39" fmla="*/ 1042612 h 1740683"/>
              <a:gd name="connsiteX40" fmla="*/ 1666078 w 1666147"/>
              <a:gd name="connsiteY40" fmla="*/ 1177212 h 1740683"/>
              <a:gd name="connsiteX41" fmla="*/ 1655650 w 1666147"/>
              <a:gd name="connsiteY41" fmla="*/ 1243854 h 1740683"/>
              <a:gd name="connsiteX42" fmla="*/ 1650531 w 1666147"/>
              <a:gd name="connsiteY42" fmla="*/ 1253358 h 1740683"/>
              <a:gd name="connsiteX43" fmla="*/ 1645308 w 1666147"/>
              <a:gd name="connsiteY43" fmla="*/ 1267275 h 1740683"/>
              <a:gd name="connsiteX44" fmla="*/ 1628900 w 1666147"/>
              <a:gd name="connsiteY44" fmla="*/ 1293505 h 1740683"/>
              <a:gd name="connsiteX45" fmla="*/ 447557 w 1666147"/>
              <a:gd name="connsiteY45" fmla="*/ 1634494 h 1740683"/>
              <a:gd name="connsiteX46" fmla="*/ 106280 w 1666147"/>
              <a:gd name="connsiteY46" fmla="*/ 445404 h 1740683"/>
              <a:gd name="connsiteX47" fmla="*/ 866612 w 1666147"/>
              <a:gd name="connsiteY47" fmla="*/ 1 h 1740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666147" h="1740683">
                <a:moveTo>
                  <a:pt x="1370950" y="1185937"/>
                </a:moveTo>
                <a:lnTo>
                  <a:pt x="1324843" y="1251718"/>
                </a:lnTo>
                <a:lnTo>
                  <a:pt x="1326037" y="1250578"/>
                </a:lnTo>
                <a:lnTo>
                  <a:pt x="1371481" y="1185937"/>
                </a:lnTo>
                <a:close/>
                <a:moveTo>
                  <a:pt x="354046" y="581740"/>
                </a:moveTo>
                <a:lnTo>
                  <a:pt x="351850" y="583024"/>
                </a:lnTo>
                <a:lnTo>
                  <a:pt x="350273" y="585366"/>
                </a:lnTo>
                <a:lnTo>
                  <a:pt x="338866" y="612274"/>
                </a:lnTo>
                <a:lnTo>
                  <a:pt x="338866" y="613140"/>
                </a:lnTo>
                <a:lnTo>
                  <a:pt x="350634" y="587114"/>
                </a:lnTo>
                <a:close/>
                <a:moveTo>
                  <a:pt x="938416" y="111929"/>
                </a:moveTo>
                <a:cubicBezTo>
                  <a:pt x="840244" y="102503"/>
                  <a:pt x="741799" y="112612"/>
                  <a:pt x="648823" y="140481"/>
                </a:cubicBezTo>
                <a:lnTo>
                  <a:pt x="648673" y="140542"/>
                </a:lnTo>
                <a:lnTo>
                  <a:pt x="791732" y="112310"/>
                </a:lnTo>
                <a:cubicBezTo>
                  <a:pt x="840356" y="107477"/>
                  <a:pt x="889632" y="107306"/>
                  <a:pt x="938839" y="112019"/>
                </a:cubicBezTo>
                <a:lnTo>
                  <a:pt x="952117" y="114645"/>
                </a:lnTo>
                <a:close/>
                <a:moveTo>
                  <a:pt x="866612" y="1"/>
                </a:moveTo>
                <a:cubicBezTo>
                  <a:pt x="1006097" y="-95"/>
                  <a:pt x="1147612" y="33376"/>
                  <a:pt x="1278873" y="104415"/>
                </a:cubicBezTo>
                <a:cubicBezTo>
                  <a:pt x="1278873" y="104415"/>
                  <a:pt x="1278873" y="104415"/>
                  <a:pt x="1243699" y="168846"/>
                </a:cubicBezTo>
                <a:lnTo>
                  <a:pt x="1226567" y="200228"/>
                </a:lnTo>
                <a:lnTo>
                  <a:pt x="1227502" y="200678"/>
                </a:lnTo>
                <a:cubicBezTo>
                  <a:pt x="1227502" y="200678"/>
                  <a:pt x="1227502" y="200678"/>
                  <a:pt x="1148552" y="349307"/>
                </a:cubicBezTo>
                <a:lnTo>
                  <a:pt x="1141148" y="346213"/>
                </a:lnTo>
                <a:lnTo>
                  <a:pt x="1140025" y="347959"/>
                </a:lnTo>
                <a:lnTo>
                  <a:pt x="1147039" y="350899"/>
                </a:lnTo>
                <a:cubicBezTo>
                  <a:pt x="1147039" y="350899"/>
                  <a:pt x="1147039" y="350899"/>
                  <a:pt x="1085777" y="464632"/>
                </a:cubicBezTo>
                <a:cubicBezTo>
                  <a:pt x="866984" y="350899"/>
                  <a:pt x="586930" y="429637"/>
                  <a:pt x="464406" y="657104"/>
                </a:cubicBezTo>
                <a:cubicBezTo>
                  <a:pt x="341882" y="875821"/>
                  <a:pt x="429399" y="1155780"/>
                  <a:pt x="648192" y="1278262"/>
                </a:cubicBezTo>
                <a:cubicBezTo>
                  <a:pt x="847293" y="1377779"/>
                  <a:pt x="1086597" y="1329934"/>
                  <a:pt x="1219531" y="1164033"/>
                </a:cubicBezTo>
                <a:lnTo>
                  <a:pt x="1268100" y="1088077"/>
                </a:lnTo>
                <a:lnTo>
                  <a:pt x="1267704" y="1087863"/>
                </a:lnTo>
                <a:cubicBezTo>
                  <a:pt x="1267837" y="1087441"/>
                  <a:pt x="1268637" y="1087130"/>
                  <a:pt x="1268104" y="1086587"/>
                </a:cubicBezTo>
                <a:cubicBezTo>
                  <a:pt x="1276869" y="1069097"/>
                  <a:pt x="1285357" y="1051366"/>
                  <a:pt x="1297597" y="1037334"/>
                </a:cubicBezTo>
                <a:cubicBezTo>
                  <a:pt x="1309836" y="1023302"/>
                  <a:pt x="1323931" y="1011120"/>
                  <a:pt x="1341461" y="1002395"/>
                </a:cubicBezTo>
                <a:lnTo>
                  <a:pt x="1498226" y="926815"/>
                </a:lnTo>
                <a:lnTo>
                  <a:pt x="1497982" y="926515"/>
                </a:lnTo>
                <a:cubicBezTo>
                  <a:pt x="1630212" y="856662"/>
                  <a:pt x="1630212" y="856662"/>
                  <a:pt x="1630212" y="856662"/>
                </a:cubicBezTo>
                <a:cubicBezTo>
                  <a:pt x="1647842" y="1013832"/>
                  <a:pt x="1647842" y="1013832"/>
                  <a:pt x="1647842" y="1013832"/>
                </a:cubicBezTo>
                <a:lnTo>
                  <a:pt x="1647384" y="1013722"/>
                </a:lnTo>
                <a:lnTo>
                  <a:pt x="1651065" y="1042612"/>
                </a:lnTo>
                <a:cubicBezTo>
                  <a:pt x="1665530" y="1152636"/>
                  <a:pt x="1664982" y="1128060"/>
                  <a:pt x="1666078" y="1177212"/>
                </a:cubicBezTo>
                <a:cubicBezTo>
                  <a:pt x="1666808" y="1209980"/>
                  <a:pt x="1661685" y="1230013"/>
                  <a:pt x="1655650" y="1243854"/>
                </a:cubicBezTo>
                <a:lnTo>
                  <a:pt x="1650531" y="1253358"/>
                </a:lnTo>
                <a:lnTo>
                  <a:pt x="1645308" y="1267275"/>
                </a:lnTo>
                <a:cubicBezTo>
                  <a:pt x="1642026" y="1276018"/>
                  <a:pt x="1637651" y="1284762"/>
                  <a:pt x="1628900" y="1293505"/>
                </a:cubicBezTo>
                <a:cubicBezTo>
                  <a:pt x="1401382" y="1713184"/>
                  <a:pt x="867590" y="1861820"/>
                  <a:pt x="447557" y="1634494"/>
                </a:cubicBezTo>
                <a:cubicBezTo>
                  <a:pt x="27524" y="1398425"/>
                  <a:pt x="-121238" y="865083"/>
                  <a:pt x="106280" y="445404"/>
                </a:cubicBezTo>
                <a:cubicBezTo>
                  <a:pt x="262699" y="162886"/>
                  <a:pt x="559743" y="213"/>
                  <a:pt x="866612" y="1"/>
                </a:cubicBezTo>
                <a:close/>
              </a:path>
            </a:pathLst>
          </a:custGeom>
          <a:solidFill>
            <a:srgbClr val="01ACBE"/>
          </a:solidFill>
          <a:ln>
            <a:noFill/>
          </a:ln>
          <a:effectLst>
            <a:outerShdw blurRad="127000" dist="50800" dir="2700000" algn="tl" rotWithShape="0">
              <a:prstClr val="black">
                <a:alpha val="40000"/>
              </a:prstClr>
            </a:outerShdw>
          </a:effectLst>
          <a:ex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Text" lastClr="000000"/>
              </a:solidFill>
              <a:effectLst/>
              <a:uLnTx/>
              <a:uFillTx/>
            </a:endParaRPr>
          </a:p>
        </p:txBody>
      </p:sp>
      <p:sp>
        <p:nvSpPr>
          <p:cNvPr id="241" name="任意多边形 240"/>
          <p:cNvSpPr/>
          <p:nvPr/>
        </p:nvSpPr>
        <p:spPr>
          <a:xfrm>
            <a:off x="4781723" y="3858947"/>
            <a:ext cx="1399649" cy="1399143"/>
          </a:xfrm>
          <a:custGeom>
            <a:avLst/>
            <a:gdLst>
              <a:gd name="connsiteX0" fmla="*/ 1160855 w 2316512"/>
              <a:gd name="connsiteY0" fmla="*/ 52679 h 2316512"/>
              <a:gd name="connsiteX1" fmla="*/ 55278 w 2316512"/>
              <a:gd name="connsiteY1" fmla="*/ 1158256 h 2316512"/>
              <a:gd name="connsiteX2" fmla="*/ 1160855 w 2316512"/>
              <a:gd name="connsiteY2" fmla="*/ 2263833 h 2316512"/>
              <a:gd name="connsiteX3" fmla="*/ 2266432 w 2316512"/>
              <a:gd name="connsiteY3" fmla="*/ 1158256 h 2316512"/>
              <a:gd name="connsiteX4" fmla="*/ 1160855 w 2316512"/>
              <a:gd name="connsiteY4" fmla="*/ 52679 h 2316512"/>
              <a:gd name="connsiteX5" fmla="*/ 1158256 w 2316512"/>
              <a:gd name="connsiteY5" fmla="*/ 0 h 2316512"/>
              <a:gd name="connsiteX6" fmla="*/ 2316512 w 2316512"/>
              <a:gd name="connsiteY6" fmla="*/ 1158256 h 2316512"/>
              <a:gd name="connsiteX7" fmla="*/ 1158256 w 2316512"/>
              <a:gd name="connsiteY7" fmla="*/ 2316512 h 2316512"/>
              <a:gd name="connsiteX8" fmla="*/ 0 w 2316512"/>
              <a:gd name="connsiteY8" fmla="*/ 1158256 h 2316512"/>
              <a:gd name="connsiteX9" fmla="*/ 1158256 w 2316512"/>
              <a:gd name="connsiteY9" fmla="*/ 0 h 231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6512" h="2316512">
                <a:moveTo>
                  <a:pt x="1160855" y="52679"/>
                </a:moveTo>
                <a:cubicBezTo>
                  <a:pt x="550262" y="52679"/>
                  <a:pt x="55278" y="547663"/>
                  <a:pt x="55278" y="1158256"/>
                </a:cubicBezTo>
                <a:cubicBezTo>
                  <a:pt x="55278" y="1768849"/>
                  <a:pt x="550262" y="2263833"/>
                  <a:pt x="1160855" y="2263833"/>
                </a:cubicBezTo>
                <a:cubicBezTo>
                  <a:pt x="1771448" y="2263833"/>
                  <a:pt x="2266432" y="1768849"/>
                  <a:pt x="2266432" y="1158256"/>
                </a:cubicBezTo>
                <a:cubicBezTo>
                  <a:pt x="2266432" y="547663"/>
                  <a:pt x="1771448" y="52679"/>
                  <a:pt x="1160855" y="52679"/>
                </a:cubicBezTo>
                <a:close/>
                <a:moveTo>
                  <a:pt x="1158256" y="0"/>
                </a:moveTo>
                <a:cubicBezTo>
                  <a:pt x="1797943" y="0"/>
                  <a:pt x="2316512" y="518569"/>
                  <a:pt x="2316512" y="1158256"/>
                </a:cubicBezTo>
                <a:cubicBezTo>
                  <a:pt x="2316512" y="1797943"/>
                  <a:pt x="1797943" y="2316512"/>
                  <a:pt x="1158256" y="2316512"/>
                </a:cubicBezTo>
                <a:cubicBezTo>
                  <a:pt x="518569" y="2316512"/>
                  <a:pt x="0" y="1797943"/>
                  <a:pt x="0" y="1158256"/>
                </a:cubicBezTo>
                <a:cubicBezTo>
                  <a:pt x="0" y="518569"/>
                  <a:pt x="518569" y="0"/>
                  <a:pt x="1158256"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42" name="组合 241"/>
          <p:cNvGrpSpPr/>
          <p:nvPr/>
        </p:nvGrpSpPr>
        <p:grpSpPr>
          <a:xfrm>
            <a:off x="1350808" y="4086025"/>
            <a:ext cx="2489837" cy="450751"/>
            <a:chOff x="1800842" y="4186197"/>
            <a:chExt cx="3319350" cy="601140"/>
          </a:xfrm>
        </p:grpSpPr>
        <p:sp>
          <p:nvSpPr>
            <p:cNvPr id="243" name="任意多边形 242"/>
            <p:cNvSpPr/>
            <p:nvPr/>
          </p:nvSpPr>
          <p:spPr>
            <a:xfrm flipH="1">
              <a:off x="1887752" y="4186197"/>
              <a:ext cx="3232440" cy="563111"/>
            </a:xfrm>
            <a:custGeom>
              <a:avLst/>
              <a:gdLst>
                <a:gd name="connsiteX0" fmla="*/ 0 w 2682240"/>
                <a:gd name="connsiteY0" fmla="*/ 502920 h 502920"/>
                <a:gd name="connsiteX1" fmla="*/ 914400 w 2682240"/>
                <a:gd name="connsiteY1" fmla="*/ 0 h 502920"/>
                <a:gd name="connsiteX2" fmla="*/ 2682240 w 2682240"/>
                <a:gd name="connsiteY2" fmla="*/ 0 h 502920"/>
                <a:gd name="connsiteX0" fmla="*/ 0 w 3491619"/>
                <a:gd name="connsiteY0" fmla="*/ 0 h 608261"/>
                <a:gd name="connsiteX1" fmla="*/ 1723779 w 3491619"/>
                <a:gd name="connsiteY1" fmla="*/ 608261 h 608261"/>
                <a:gd name="connsiteX2" fmla="*/ 3491619 w 3491619"/>
                <a:gd name="connsiteY2" fmla="*/ 608261 h 608261"/>
              </a:gdLst>
              <a:ahLst/>
              <a:cxnLst>
                <a:cxn ang="0">
                  <a:pos x="connsiteX0" y="connsiteY0"/>
                </a:cxn>
                <a:cxn ang="0">
                  <a:pos x="connsiteX1" y="connsiteY1"/>
                </a:cxn>
                <a:cxn ang="0">
                  <a:pos x="connsiteX2" y="connsiteY2"/>
                </a:cxn>
              </a:cxnLst>
              <a:rect l="l" t="t" r="r" b="b"/>
              <a:pathLst>
                <a:path w="3491619" h="608261">
                  <a:moveTo>
                    <a:pt x="0" y="0"/>
                  </a:moveTo>
                  <a:lnTo>
                    <a:pt x="1723779" y="608261"/>
                  </a:lnTo>
                  <a:lnTo>
                    <a:pt x="3491619" y="608261"/>
                  </a:lnTo>
                </a:path>
              </a:pathLst>
            </a:cu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4" name="椭圆 243"/>
            <p:cNvSpPr/>
            <p:nvPr/>
          </p:nvSpPr>
          <p:spPr>
            <a:xfrm flipH="1">
              <a:off x="1800842" y="4698459"/>
              <a:ext cx="88878" cy="88878"/>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45" name="组合 244"/>
          <p:cNvGrpSpPr/>
          <p:nvPr/>
        </p:nvGrpSpPr>
        <p:grpSpPr>
          <a:xfrm>
            <a:off x="2885007" y="1840864"/>
            <a:ext cx="1241173" cy="1377737"/>
            <a:chOff x="2583785" y="800523"/>
            <a:chExt cx="5310685" cy="5897140"/>
          </a:xfrm>
          <a:effectLst/>
        </p:grpSpPr>
        <p:sp>
          <p:nvSpPr>
            <p:cNvPr id="246" name="Freeform 5"/>
            <p:cNvSpPr>
              <a:spLocks/>
            </p:cNvSpPr>
            <p:nvPr/>
          </p:nvSpPr>
          <p:spPr bwMode="auto">
            <a:xfrm>
              <a:off x="2583785" y="800523"/>
              <a:ext cx="5278106" cy="5897140"/>
            </a:xfrm>
            <a:custGeom>
              <a:avLst/>
              <a:gdLst>
                <a:gd name="T0" fmla="*/ 190 w 203"/>
                <a:gd name="T1" fmla="*/ 155 h 227"/>
                <a:gd name="T2" fmla="*/ 72 w 203"/>
                <a:gd name="T3" fmla="*/ 190 h 227"/>
                <a:gd name="T4" fmla="*/ 37 w 203"/>
                <a:gd name="T5" fmla="*/ 72 h 227"/>
                <a:gd name="T6" fmla="*/ 154 w 203"/>
                <a:gd name="T7" fmla="*/ 37 h 227"/>
                <a:gd name="T8" fmla="*/ 160 w 203"/>
                <a:gd name="T9" fmla="*/ 26 h 227"/>
                <a:gd name="T10" fmla="*/ 26 w 203"/>
                <a:gd name="T11" fmla="*/ 65 h 227"/>
                <a:gd name="T12" fmla="*/ 65 w 203"/>
                <a:gd name="T13" fmla="*/ 201 h 227"/>
                <a:gd name="T14" fmla="*/ 200 w 203"/>
                <a:gd name="T15" fmla="*/ 162 h 227"/>
                <a:gd name="T16" fmla="*/ 203 w 203"/>
                <a:gd name="T17" fmla="*/ 156 h 227"/>
                <a:gd name="T18" fmla="*/ 194 w 203"/>
                <a:gd name="T19" fmla="*/ 146 h 227"/>
                <a:gd name="T20" fmla="*/ 190 w 203"/>
                <a:gd name="T21" fmla="*/ 155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227">
                  <a:moveTo>
                    <a:pt x="190" y="155"/>
                  </a:moveTo>
                  <a:cubicBezTo>
                    <a:pt x="167" y="197"/>
                    <a:pt x="114" y="213"/>
                    <a:pt x="72" y="190"/>
                  </a:cubicBezTo>
                  <a:cubicBezTo>
                    <a:pt x="30" y="167"/>
                    <a:pt x="14" y="114"/>
                    <a:pt x="37" y="72"/>
                  </a:cubicBezTo>
                  <a:cubicBezTo>
                    <a:pt x="59" y="30"/>
                    <a:pt x="112" y="14"/>
                    <a:pt x="154" y="37"/>
                  </a:cubicBezTo>
                  <a:cubicBezTo>
                    <a:pt x="160" y="26"/>
                    <a:pt x="160" y="26"/>
                    <a:pt x="160" y="26"/>
                  </a:cubicBezTo>
                  <a:cubicBezTo>
                    <a:pt x="112" y="0"/>
                    <a:pt x="52" y="18"/>
                    <a:pt x="26" y="65"/>
                  </a:cubicBezTo>
                  <a:cubicBezTo>
                    <a:pt x="0" y="113"/>
                    <a:pt x="17" y="174"/>
                    <a:pt x="65" y="201"/>
                  </a:cubicBezTo>
                  <a:cubicBezTo>
                    <a:pt x="113" y="227"/>
                    <a:pt x="174" y="210"/>
                    <a:pt x="200" y="162"/>
                  </a:cubicBezTo>
                  <a:cubicBezTo>
                    <a:pt x="202" y="160"/>
                    <a:pt x="202" y="158"/>
                    <a:pt x="203" y="156"/>
                  </a:cubicBezTo>
                  <a:cubicBezTo>
                    <a:pt x="194" y="146"/>
                    <a:pt x="194" y="146"/>
                    <a:pt x="194" y="146"/>
                  </a:cubicBezTo>
                  <a:cubicBezTo>
                    <a:pt x="193" y="149"/>
                    <a:pt x="192" y="152"/>
                    <a:pt x="190" y="15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7" name="Freeform 7"/>
            <p:cNvSpPr>
              <a:spLocks/>
            </p:cNvSpPr>
            <p:nvPr/>
          </p:nvSpPr>
          <p:spPr bwMode="auto">
            <a:xfrm>
              <a:off x="3517772" y="1740429"/>
              <a:ext cx="3692501" cy="4029169"/>
            </a:xfrm>
            <a:custGeom>
              <a:avLst/>
              <a:gdLst>
                <a:gd name="T0" fmla="*/ 123 w 142"/>
                <a:gd name="T1" fmla="*/ 102 h 155"/>
                <a:gd name="T2" fmla="*/ 52 w 142"/>
                <a:gd name="T3" fmla="*/ 124 h 155"/>
                <a:gd name="T4" fmla="*/ 31 w 142"/>
                <a:gd name="T5" fmla="*/ 53 h 155"/>
                <a:gd name="T6" fmla="*/ 102 w 142"/>
                <a:gd name="T7" fmla="*/ 31 h 155"/>
                <a:gd name="T8" fmla="*/ 109 w 142"/>
                <a:gd name="T9" fmla="*/ 18 h 155"/>
                <a:gd name="T10" fmla="*/ 18 w 142"/>
                <a:gd name="T11" fmla="*/ 45 h 155"/>
                <a:gd name="T12" fmla="*/ 45 w 142"/>
                <a:gd name="T13" fmla="*/ 137 h 155"/>
                <a:gd name="T14" fmla="*/ 137 w 142"/>
                <a:gd name="T15" fmla="*/ 110 h 155"/>
                <a:gd name="T16" fmla="*/ 142 w 142"/>
                <a:gd name="T17" fmla="*/ 99 h 155"/>
                <a:gd name="T18" fmla="*/ 125 w 142"/>
                <a:gd name="T19" fmla="*/ 99 h 155"/>
                <a:gd name="T20" fmla="*/ 123 w 142"/>
                <a:gd name="T21" fmla="*/ 10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55">
                  <a:moveTo>
                    <a:pt x="123" y="102"/>
                  </a:moveTo>
                  <a:cubicBezTo>
                    <a:pt x="110" y="128"/>
                    <a:pt x="78" y="137"/>
                    <a:pt x="52" y="124"/>
                  </a:cubicBezTo>
                  <a:cubicBezTo>
                    <a:pt x="27" y="110"/>
                    <a:pt x="17" y="78"/>
                    <a:pt x="31" y="53"/>
                  </a:cubicBezTo>
                  <a:cubicBezTo>
                    <a:pt x="45" y="27"/>
                    <a:pt x="77" y="18"/>
                    <a:pt x="102" y="31"/>
                  </a:cubicBezTo>
                  <a:cubicBezTo>
                    <a:pt x="109" y="18"/>
                    <a:pt x="109" y="18"/>
                    <a:pt x="109" y="18"/>
                  </a:cubicBezTo>
                  <a:cubicBezTo>
                    <a:pt x="76" y="0"/>
                    <a:pt x="35" y="13"/>
                    <a:pt x="18" y="45"/>
                  </a:cubicBezTo>
                  <a:cubicBezTo>
                    <a:pt x="0" y="78"/>
                    <a:pt x="12" y="119"/>
                    <a:pt x="45" y="137"/>
                  </a:cubicBezTo>
                  <a:cubicBezTo>
                    <a:pt x="78" y="155"/>
                    <a:pt x="119" y="142"/>
                    <a:pt x="137" y="110"/>
                  </a:cubicBezTo>
                  <a:cubicBezTo>
                    <a:pt x="139" y="106"/>
                    <a:pt x="140" y="102"/>
                    <a:pt x="142" y="99"/>
                  </a:cubicBezTo>
                  <a:cubicBezTo>
                    <a:pt x="125" y="99"/>
                    <a:pt x="125" y="99"/>
                    <a:pt x="125" y="99"/>
                  </a:cubicBezTo>
                  <a:cubicBezTo>
                    <a:pt x="124" y="100"/>
                    <a:pt x="124" y="101"/>
                    <a:pt x="123" y="102"/>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8" name="Freeform 6"/>
            <p:cNvSpPr>
              <a:spLocks/>
            </p:cNvSpPr>
            <p:nvPr/>
          </p:nvSpPr>
          <p:spPr bwMode="auto">
            <a:xfrm>
              <a:off x="2942175" y="1164507"/>
              <a:ext cx="4691647" cy="5169500"/>
            </a:xfrm>
            <a:custGeom>
              <a:avLst/>
              <a:gdLst>
                <a:gd name="T0" fmla="*/ 23 w 180"/>
                <a:gd name="T1" fmla="*/ 58 h 199"/>
                <a:gd name="T2" fmla="*/ 58 w 180"/>
                <a:gd name="T3" fmla="*/ 176 h 199"/>
                <a:gd name="T4" fmla="*/ 176 w 180"/>
                <a:gd name="T5" fmla="*/ 141 h 199"/>
                <a:gd name="T6" fmla="*/ 180 w 180"/>
                <a:gd name="T7" fmla="*/ 132 h 199"/>
                <a:gd name="T8" fmla="*/ 170 w 180"/>
                <a:gd name="T9" fmla="*/ 120 h 199"/>
                <a:gd name="T10" fmla="*/ 164 w 180"/>
                <a:gd name="T11" fmla="*/ 121 h 199"/>
                <a:gd name="T12" fmla="*/ 159 w 180"/>
                <a:gd name="T13" fmla="*/ 132 h 199"/>
                <a:gd name="T14" fmla="*/ 67 w 180"/>
                <a:gd name="T15" fmla="*/ 159 h 199"/>
                <a:gd name="T16" fmla="*/ 40 w 180"/>
                <a:gd name="T17" fmla="*/ 67 h 199"/>
                <a:gd name="T18" fmla="*/ 131 w 180"/>
                <a:gd name="T19" fmla="*/ 40 h 199"/>
                <a:gd name="T20" fmla="*/ 140 w 180"/>
                <a:gd name="T21" fmla="*/ 23 h 199"/>
                <a:gd name="T22" fmla="*/ 23 w 180"/>
                <a:gd name="T23" fmla="*/ 5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0" h="199">
                  <a:moveTo>
                    <a:pt x="23" y="58"/>
                  </a:moveTo>
                  <a:cubicBezTo>
                    <a:pt x="0" y="100"/>
                    <a:pt x="16" y="153"/>
                    <a:pt x="58" y="176"/>
                  </a:cubicBezTo>
                  <a:cubicBezTo>
                    <a:pt x="100" y="199"/>
                    <a:pt x="153" y="183"/>
                    <a:pt x="176" y="141"/>
                  </a:cubicBezTo>
                  <a:cubicBezTo>
                    <a:pt x="178" y="138"/>
                    <a:pt x="179" y="135"/>
                    <a:pt x="180" y="132"/>
                  </a:cubicBezTo>
                  <a:cubicBezTo>
                    <a:pt x="170" y="120"/>
                    <a:pt x="170" y="120"/>
                    <a:pt x="170" y="120"/>
                  </a:cubicBezTo>
                  <a:cubicBezTo>
                    <a:pt x="164" y="121"/>
                    <a:pt x="164" y="121"/>
                    <a:pt x="164" y="121"/>
                  </a:cubicBezTo>
                  <a:cubicBezTo>
                    <a:pt x="162" y="124"/>
                    <a:pt x="161" y="128"/>
                    <a:pt x="159" y="132"/>
                  </a:cubicBezTo>
                  <a:cubicBezTo>
                    <a:pt x="141" y="164"/>
                    <a:pt x="100" y="177"/>
                    <a:pt x="67" y="159"/>
                  </a:cubicBezTo>
                  <a:cubicBezTo>
                    <a:pt x="34" y="141"/>
                    <a:pt x="22" y="100"/>
                    <a:pt x="40" y="67"/>
                  </a:cubicBezTo>
                  <a:cubicBezTo>
                    <a:pt x="57" y="35"/>
                    <a:pt x="98" y="22"/>
                    <a:pt x="131" y="40"/>
                  </a:cubicBezTo>
                  <a:cubicBezTo>
                    <a:pt x="140" y="23"/>
                    <a:pt x="140" y="23"/>
                    <a:pt x="140" y="23"/>
                  </a:cubicBezTo>
                  <a:cubicBezTo>
                    <a:pt x="98" y="0"/>
                    <a:pt x="45" y="16"/>
                    <a:pt x="23" y="58"/>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9" name="Freeform 8"/>
            <p:cNvSpPr>
              <a:spLocks/>
            </p:cNvSpPr>
            <p:nvPr/>
          </p:nvSpPr>
          <p:spPr bwMode="auto">
            <a:xfrm>
              <a:off x="6710698" y="3754523"/>
              <a:ext cx="1183772" cy="1194632"/>
            </a:xfrm>
            <a:custGeom>
              <a:avLst/>
              <a:gdLst>
                <a:gd name="T0" fmla="*/ 35 w 46"/>
                <a:gd name="T1" fmla="*/ 45 h 46"/>
                <a:gd name="T2" fmla="*/ 32 w 46"/>
                <a:gd name="T3" fmla="*/ 45 h 46"/>
                <a:gd name="T4" fmla="*/ 30 w 46"/>
                <a:gd name="T5" fmla="*/ 46 h 46"/>
                <a:gd name="T6" fmla="*/ 28 w 46"/>
                <a:gd name="T7" fmla="*/ 46 h 46"/>
                <a:gd name="T8" fmla="*/ 27 w 46"/>
                <a:gd name="T9" fmla="*/ 45 h 46"/>
                <a:gd name="T10" fmla="*/ 27 w 46"/>
                <a:gd name="T11" fmla="*/ 43 h 46"/>
                <a:gd name="T12" fmla="*/ 26 w 46"/>
                <a:gd name="T13" fmla="*/ 40 h 46"/>
                <a:gd name="T14" fmla="*/ 22 w 46"/>
                <a:gd name="T15" fmla="*/ 36 h 46"/>
                <a:gd name="T16" fmla="*/ 16 w 46"/>
                <a:gd name="T17" fmla="*/ 35 h 46"/>
                <a:gd name="T18" fmla="*/ 14 w 46"/>
                <a:gd name="T19" fmla="*/ 36 h 46"/>
                <a:gd name="T20" fmla="*/ 11 w 46"/>
                <a:gd name="T21" fmla="*/ 36 h 46"/>
                <a:gd name="T22" fmla="*/ 10 w 46"/>
                <a:gd name="T23" fmla="*/ 36 h 46"/>
                <a:gd name="T24" fmla="*/ 9 w 46"/>
                <a:gd name="T25" fmla="*/ 35 h 46"/>
                <a:gd name="T26" fmla="*/ 9 w 46"/>
                <a:gd name="T27" fmla="*/ 33 h 46"/>
                <a:gd name="T28" fmla="*/ 8 w 46"/>
                <a:gd name="T29" fmla="*/ 30 h 46"/>
                <a:gd name="T30" fmla="*/ 4 w 46"/>
                <a:gd name="T31" fmla="*/ 26 h 46"/>
                <a:gd name="T32" fmla="*/ 0 w 46"/>
                <a:gd name="T33" fmla="*/ 25 h 46"/>
                <a:gd name="T34" fmla="*/ 0 w 46"/>
                <a:gd name="T35" fmla="*/ 25 h 46"/>
                <a:gd name="T36" fmla="*/ 3 w 46"/>
                <a:gd name="T37" fmla="*/ 19 h 46"/>
                <a:gd name="T38" fmla="*/ 8 w 46"/>
                <a:gd name="T39" fmla="*/ 15 h 46"/>
                <a:gd name="T40" fmla="*/ 8 w 46"/>
                <a:gd name="T41" fmla="*/ 15 h 46"/>
                <a:gd name="T42" fmla="*/ 39 w 46"/>
                <a:gd name="T43" fmla="*/ 0 h 46"/>
                <a:gd name="T44" fmla="*/ 40 w 46"/>
                <a:gd name="T45" fmla="*/ 0 h 46"/>
                <a:gd name="T46" fmla="*/ 41 w 46"/>
                <a:gd name="T47" fmla="*/ 1 h 46"/>
                <a:gd name="T48" fmla="*/ 45 w 46"/>
                <a:gd name="T49" fmla="*/ 35 h 46"/>
                <a:gd name="T50" fmla="*/ 44 w 46"/>
                <a:gd name="T51" fmla="*/ 41 h 46"/>
                <a:gd name="T52" fmla="*/ 42 w 46"/>
                <a:gd name="T53" fmla="*/ 46 h 46"/>
                <a:gd name="T54" fmla="*/ 41 w 46"/>
                <a:gd name="T55" fmla="*/ 46 h 46"/>
                <a:gd name="T56" fmla="*/ 35 w 46"/>
                <a:gd name="T57" fmla="*/ 45 h 46"/>
                <a:gd name="connsiteX0" fmla="*/ 7609 w 9784"/>
                <a:gd name="connsiteY0" fmla="*/ 9783 h 10000"/>
                <a:gd name="connsiteX1" fmla="*/ 6957 w 9784"/>
                <a:gd name="connsiteY1" fmla="*/ 9783 h 10000"/>
                <a:gd name="connsiteX2" fmla="*/ 6522 w 9784"/>
                <a:gd name="connsiteY2" fmla="*/ 10000 h 10000"/>
                <a:gd name="connsiteX3" fmla="*/ 6087 w 9784"/>
                <a:gd name="connsiteY3" fmla="*/ 10000 h 10000"/>
                <a:gd name="connsiteX4" fmla="*/ 5870 w 9784"/>
                <a:gd name="connsiteY4" fmla="*/ 9783 h 10000"/>
                <a:gd name="connsiteX5" fmla="*/ 5870 w 9784"/>
                <a:gd name="connsiteY5" fmla="*/ 9348 h 10000"/>
                <a:gd name="connsiteX6" fmla="*/ 5652 w 9784"/>
                <a:gd name="connsiteY6" fmla="*/ 8696 h 10000"/>
                <a:gd name="connsiteX7" fmla="*/ 4783 w 9784"/>
                <a:gd name="connsiteY7" fmla="*/ 7826 h 10000"/>
                <a:gd name="connsiteX8" fmla="*/ 3478 w 9784"/>
                <a:gd name="connsiteY8" fmla="*/ 7609 h 10000"/>
                <a:gd name="connsiteX9" fmla="*/ 3043 w 9784"/>
                <a:gd name="connsiteY9" fmla="*/ 7826 h 10000"/>
                <a:gd name="connsiteX10" fmla="*/ 2391 w 9784"/>
                <a:gd name="connsiteY10" fmla="*/ 7826 h 10000"/>
                <a:gd name="connsiteX11" fmla="*/ 2174 w 9784"/>
                <a:gd name="connsiteY11" fmla="*/ 7826 h 10000"/>
                <a:gd name="connsiteX12" fmla="*/ 1957 w 9784"/>
                <a:gd name="connsiteY12" fmla="*/ 7609 h 10000"/>
                <a:gd name="connsiteX13" fmla="*/ 1957 w 9784"/>
                <a:gd name="connsiteY13" fmla="*/ 7174 h 10000"/>
                <a:gd name="connsiteX14" fmla="*/ 1739 w 9784"/>
                <a:gd name="connsiteY14" fmla="*/ 6522 h 10000"/>
                <a:gd name="connsiteX15" fmla="*/ 870 w 9784"/>
                <a:gd name="connsiteY15" fmla="*/ 5652 h 10000"/>
                <a:gd name="connsiteX16" fmla="*/ 0 w 9784"/>
                <a:gd name="connsiteY16" fmla="*/ 5435 h 10000"/>
                <a:gd name="connsiteX17" fmla="*/ 0 w 9784"/>
                <a:gd name="connsiteY17" fmla="*/ 5435 h 10000"/>
                <a:gd name="connsiteX18" fmla="*/ 652 w 9784"/>
                <a:gd name="connsiteY18" fmla="*/ 4130 h 10000"/>
                <a:gd name="connsiteX19" fmla="*/ 1739 w 9784"/>
                <a:gd name="connsiteY19" fmla="*/ 3261 h 10000"/>
                <a:gd name="connsiteX20" fmla="*/ 1739 w 9784"/>
                <a:gd name="connsiteY20" fmla="*/ 3261 h 10000"/>
                <a:gd name="connsiteX21" fmla="*/ 8478 w 9784"/>
                <a:gd name="connsiteY21" fmla="*/ 0 h 10000"/>
                <a:gd name="connsiteX22" fmla="*/ 8696 w 9784"/>
                <a:gd name="connsiteY22" fmla="*/ 0 h 10000"/>
                <a:gd name="connsiteX23" fmla="*/ 8913 w 9784"/>
                <a:gd name="connsiteY23" fmla="*/ 217 h 10000"/>
                <a:gd name="connsiteX24" fmla="*/ 9783 w 9784"/>
                <a:gd name="connsiteY24" fmla="*/ 7609 h 10000"/>
                <a:gd name="connsiteX25" fmla="*/ 9130 w 9784"/>
                <a:gd name="connsiteY25" fmla="*/ 10000 h 10000"/>
                <a:gd name="connsiteX26" fmla="*/ 8913 w 9784"/>
                <a:gd name="connsiteY26" fmla="*/ 10000 h 10000"/>
                <a:gd name="connsiteX27" fmla="*/ 7609 w 9784"/>
                <a:gd name="connsiteY27" fmla="*/ 9783 h 10000"/>
                <a:gd name="connsiteX0" fmla="*/ 7777 w 10000"/>
                <a:gd name="connsiteY0" fmla="*/ 9783 h 10000"/>
                <a:gd name="connsiteX1" fmla="*/ 7111 w 10000"/>
                <a:gd name="connsiteY1" fmla="*/ 9783 h 10000"/>
                <a:gd name="connsiteX2" fmla="*/ 6666 w 10000"/>
                <a:gd name="connsiteY2" fmla="*/ 10000 h 10000"/>
                <a:gd name="connsiteX3" fmla="*/ 6221 w 10000"/>
                <a:gd name="connsiteY3" fmla="*/ 10000 h 10000"/>
                <a:gd name="connsiteX4" fmla="*/ 6000 w 10000"/>
                <a:gd name="connsiteY4" fmla="*/ 9783 h 10000"/>
                <a:gd name="connsiteX5" fmla="*/ 6000 w 10000"/>
                <a:gd name="connsiteY5" fmla="*/ 9348 h 10000"/>
                <a:gd name="connsiteX6" fmla="*/ 5777 w 10000"/>
                <a:gd name="connsiteY6" fmla="*/ 8696 h 10000"/>
                <a:gd name="connsiteX7" fmla="*/ 4889 w 10000"/>
                <a:gd name="connsiteY7" fmla="*/ 7826 h 10000"/>
                <a:gd name="connsiteX8" fmla="*/ 3555 w 10000"/>
                <a:gd name="connsiteY8" fmla="*/ 7609 h 10000"/>
                <a:gd name="connsiteX9" fmla="*/ 3110 w 10000"/>
                <a:gd name="connsiteY9" fmla="*/ 7826 h 10000"/>
                <a:gd name="connsiteX10" fmla="*/ 2444 w 10000"/>
                <a:gd name="connsiteY10" fmla="*/ 7826 h 10000"/>
                <a:gd name="connsiteX11" fmla="*/ 2222 w 10000"/>
                <a:gd name="connsiteY11" fmla="*/ 7826 h 10000"/>
                <a:gd name="connsiteX12" fmla="*/ 2000 w 10000"/>
                <a:gd name="connsiteY12" fmla="*/ 7609 h 10000"/>
                <a:gd name="connsiteX13" fmla="*/ 2000 w 10000"/>
                <a:gd name="connsiteY13" fmla="*/ 7174 h 10000"/>
                <a:gd name="connsiteX14" fmla="*/ 1777 w 10000"/>
                <a:gd name="connsiteY14" fmla="*/ 6522 h 10000"/>
                <a:gd name="connsiteX15" fmla="*/ 889 w 10000"/>
                <a:gd name="connsiteY15" fmla="*/ 5652 h 10000"/>
                <a:gd name="connsiteX16" fmla="*/ 0 w 10000"/>
                <a:gd name="connsiteY16" fmla="*/ 5435 h 10000"/>
                <a:gd name="connsiteX17" fmla="*/ 0 w 10000"/>
                <a:gd name="connsiteY17" fmla="*/ 5435 h 10000"/>
                <a:gd name="connsiteX18" fmla="*/ 666 w 10000"/>
                <a:gd name="connsiteY18" fmla="*/ 4130 h 10000"/>
                <a:gd name="connsiteX19" fmla="*/ 1777 w 10000"/>
                <a:gd name="connsiteY19" fmla="*/ 3261 h 10000"/>
                <a:gd name="connsiteX20" fmla="*/ 1777 w 10000"/>
                <a:gd name="connsiteY20" fmla="*/ 3261 h 10000"/>
                <a:gd name="connsiteX21" fmla="*/ 8665 w 10000"/>
                <a:gd name="connsiteY21" fmla="*/ 0 h 10000"/>
                <a:gd name="connsiteX22" fmla="*/ 8888 w 10000"/>
                <a:gd name="connsiteY22" fmla="*/ 0 h 10000"/>
                <a:gd name="connsiteX23" fmla="*/ 9110 w 10000"/>
                <a:gd name="connsiteY23" fmla="*/ 217 h 10000"/>
                <a:gd name="connsiteX24" fmla="*/ 9999 w 10000"/>
                <a:gd name="connsiteY24" fmla="*/ 7609 h 10000"/>
                <a:gd name="connsiteX25" fmla="*/ 9332 w 10000"/>
                <a:gd name="connsiteY25" fmla="*/ 10000 h 10000"/>
                <a:gd name="connsiteX26" fmla="*/ 9110 w 10000"/>
                <a:gd name="connsiteY26" fmla="*/ 10000 h 10000"/>
                <a:gd name="connsiteX27" fmla="*/ 7777 w 10000"/>
                <a:gd name="connsiteY27" fmla="*/ 9783 h 10000"/>
                <a:gd name="connsiteX0" fmla="*/ 7868 w 10091"/>
                <a:gd name="connsiteY0" fmla="*/ 9783 h 10000"/>
                <a:gd name="connsiteX1" fmla="*/ 7202 w 10091"/>
                <a:gd name="connsiteY1" fmla="*/ 9783 h 10000"/>
                <a:gd name="connsiteX2" fmla="*/ 6757 w 10091"/>
                <a:gd name="connsiteY2" fmla="*/ 10000 h 10000"/>
                <a:gd name="connsiteX3" fmla="*/ 6312 w 10091"/>
                <a:gd name="connsiteY3" fmla="*/ 10000 h 10000"/>
                <a:gd name="connsiteX4" fmla="*/ 6091 w 10091"/>
                <a:gd name="connsiteY4" fmla="*/ 9783 h 10000"/>
                <a:gd name="connsiteX5" fmla="*/ 6091 w 10091"/>
                <a:gd name="connsiteY5" fmla="*/ 9348 h 10000"/>
                <a:gd name="connsiteX6" fmla="*/ 5868 w 10091"/>
                <a:gd name="connsiteY6" fmla="*/ 8696 h 10000"/>
                <a:gd name="connsiteX7" fmla="*/ 4980 w 10091"/>
                <a:gd name="connsiteY7" fmla="*/ 7826 h 10000"/>
                <a:gd name="connsiteX8" fmla="*/ 3646 w 10091"/>
                <a:gd name="connsiteY8" fmla="*/ 7609 h 10000"/>
                <a:gd name="connsiteX9" fmla="*/ 3201 w 10091"/>
                <a:gd name="connsiteY9" fmla="*/ 7826 h 10000"/>
                <a:gd name="connsiteX10" fmla="*/ 2535 w 10091"/>
                <a:gd name="connsiteY10" fmla="*/ 7826 h 10000"/>
                <a:gd name="connsiteX11" fmla="*/ 2313 w 10091"/>
                <a:gd name="connsiteY11" fmla="*/ 7826 h 10000"/>
                <a:gd name="connsiteX12" fmla="*/ 2091 w 10091"/>
                <a:gd name="connsiteY12" fmla="*/ 7609 h 10000"/>
                <a:gd name="connsiteX13" fmla="*/ 2091 w 10091"/>
                <a:gd name="connsiteY13" fmla="*/ 7174 h 10000"/>
                <a:gd name="connsiteX14" fmla="*/ 1868 w 10091"/>
                <a:gd name="connsiteY14" fmla="*/ 6522 h 10000"/>
                <a:gd name="connsiteX15" fmla="*/ 980 w 10091"/>
                <a:gd name="connsiteY15" fmla="*/ 5652 h 10000"/>
                <a:gd name="connsiteX16" fmla="*/ 91 w 10091"/>
                <a:gd name="connsiteY16" fmla="*/ 5435 h 10000"/>
                <a:gd name="connsiteX17" fmla="*/ 10 w 10091"/>
                <a:gd name="connsiteY17" fmla="*/ 5355 h 10000"/>
                <a:gd name="connsiteX18" fmla="*/ 757 w 10091"/>
                <a:gd name="connsiteY18" fmla="*/ 4130 h 10000"/>
                <a:gd name="connsiteX19" fmla="*/ 1868 w 10091"/>
                <a:gd name="connsiteY19" fmla="*/ 3261 h 10000"/>
                <a:gd name="connsiteX20" fmla="*/ 1868 w 10091"/>
                <a:gd name="connsiteY20" fmla="*/ 3261 h 10000"/>
                <a:gd name="connsiteX21" fmla="*/ 8756 w 10091"/>
                <a:gd name="connsiteY21" fmla="*/ 0 h 10000"/>
                <a:gd name="connsiteX22" fmla="*/ 8979 w 10091"/>
                <a:gd name="connsiteY22" fmla="*/ 0 h 10000"/>
                <a:gd name="connsiteX23" fmla="*/ 9201 w 10091"/>
                <a:gd name="connsiteY23" fmla="*/ 217 h 10000"/>
                <a:gd name="connsiteX24" fmla="*/ 10090 w 10091"/>
                <a:gd name="connsiteY24" fmla="*/ 7609 h 10000"/>
                <a:gd name="connsiteX25" fmla="*/ 9423 w 10091"/>
                <a:gd name="connsiteY25" fmla="*/ 10000 h 10000"/>
                <a:gd name="connsiteX26" fmla="*/ 9201 w 10091"/>
                <a:gd name="connsiteY26" fmla="*/ 10000 h 10000"/>
                <a:gd name="connsiteX27" fmla="*/ 7868 w 10091"/>
                <a:gd name="connsiteY27" fmla="*/ 978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0091" h="10000">
                  <a:moveTo>
                    <a:pt x="7868" y="9783"/>
                  </a:moveTo>
                  <a:lnTo>
                    <a:pt x="7202" y="9783"/>
                  </a:lnTo>
                  <a:lnTo>
                    <a:pt x="6757" y="10000"/>
                  </a:lnTo>
                  <a:lnTo>
                    <a:pt x="6312" y="10000"/>
                  </a:lnTo>
                  <a:lnTo>
                    <a:pt x="6091" y="9783"/>
                  </a:lnTo>
                  <a:lnTo>
                    <a:pt x="6091" y="9348"/>
                  </a:lnTo>
                  <a:lnTo>
                    <a:pt x="5868" y="8696"/>
                  </a:lnTo>
                  <a:cubicBezTo>
                    <a:pt x="5868" y="8478"/>
                    <a:pt x="5423" y="8043"/>
                    <a:pt x="4980" y="7826"/>
                  </a:cubicBezTo>
                  <a:cubicBezTo>
                    <a:pt x="4535" y="7609"/>
                    <a:pt x="4090" y="7391"/>
                    <a:pt x="3646" y="7609"/>
                  </a:cubicBezTo>
                  <a:lnTo>
                    <a:pt x="3201" y="7826"/>
                  </a:lnTo>
                  <a:lnTo>
                    <a:pt x="2535" y="7826"/>
                  </a:lnTo>
                  <a:lnTo>
                    <a:pt x="2313" y="7826"/>
                  </a:lnTo>
                  <a:cubicBezTo>
                    <a:pt x="2313" y="7826"/>
                    <a:pt x="2091" y="7826"/>
                    <a:pt x="2091" y="7609"/>
                  </a:cubicBezTo>
                  <a:lnTo>
                    <a:pt x="2091" y="7174"/>
                  </a:lnTo>
                  <a:lnTo>
                    <a:pt x="1868" y="6522"/>
                  </a:lnTo>
                  <a:cubicBezTo>
                    <a:pt x="1647" y="6304"/>
                    <a:pt x="1424" y="5870"/>
                    <a:pt x="980" y="5652"/>
                  </a:cubicBezTo>
                  <a:cubicBezTo>
                    <a:pt x="757" y="5435"/>
                    <a:pt x="253" y="5484"/>
                    <a:pt x="91" y="5435"/>
                  </a:cubicBezTo>
                  <a:cubicBezTo>
                    <a:pt x="-71" y="5386"/>
                    <a:pt x="37" y="5382"/>
                    <a:pt x="10" y="5355"/>
                  </a:cubicBezTo>
                  <a:cubicBezTo>
                    <a:pt x="232" y="4920"/>
                    <a:pt x="447" y="4479"/>
                    <a:pt x="757" y="4130"/>
                  </a:cubicBezTo>
                  <a:cubicBezTo>
                    <a:pt x="1067" y="3781"/>
                    <a:pt x="1424" y="3478"/>
                    <a:pt x="1868" y="3261"/>
                  </a:cubicBezTo>
                  <a:lnTo>
                    <a:pt x="1868" y="3261"/>
                  </a:lnTo>
                  <a:lnTo>
                    <a:pt x="8756" y="0"/>
                  </a:lnTo>
                  <a:lnTo>
                    <a:pt x="8979" y="0"/>
                  </a:lnTo>
                  <a:lnTo>
                    <a:pt x="9201" y="217"/>
                  </a:lnTo>
                  <a:cubicBezTo>
                    <a:pt x="10090" y="7609"/>
                    <a:pt x="10053" y="5979"/>
                    <a:pt x="10090" y="7609"/>
                  </a:cubicBezTo>
                  <a:cubicBezTo>
                    <a:pt x="10127" y="9239"/>
                    <a:pt x="9571" y="9602"/>
                    <a:pt x="9423" y="10000"/>
                  </a:cubicBezTo>
                  <a:lnTo>
                    <a:pt x="9201" y="10000"/>
                  </a:lnTo>
                  <a:cubicBezTo>
                    <a:pt x="8756" y="9565"/>
                    <a:pt x="8090" y="9565"/>
                    <a:pt x="7868" y="9783"/>
                  </a:cubicBezTo>
                  <a:close/>
                </a:path>
              </a:pathLst>
            </a:custGeom>
            <a:solidFill>
              <a:srgbClr val="FFD3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0" name="Freeform 9"/>
            <p:cNvSpPr>
              <a:spLocks/>
            </p:cNvSpPr>
            <p:nvPr/>
          </p:nvSpPr>
          <p:spPr bwMode="auto">
            <a:xfrm>
              <a:off x="7394897" y="3711082"/>
              <a:ext cx="445272" cy="466993"/>
            </a:xfrm>
            <a:custGeom>
              <a:avLst/>
              <a:gdLst>
                <a:gd name="T0" fmla="*/ 0 w 17"/>
                <a:gd name="T1" fmla="*/ 8 h 18"/>
                <a:gd name="T2" fmla="*/ 15 w 17"/>
                <a:gd name="T3" fmla="*/ 0 h 18"/>
                <a:gd name="T4" fmla="*/ 17 w 17"/>
                <a:gd name="T5" fmla="*/ 18 h 18"/>
                <a:gd name="T6" fmla="*/ 7 w 17"/>
                <a:gd name="T7" fmla="*/ 15 h 18"/>
                <a:gd name="T8" fmla="*/ 0 w 17"/>
                <a:gd name="T9" fmla="*/ 8 h 18"/>
              </a:gdLst>
              <a:ahLst/>
              <a:cxnLst>
                <a:cxn ang="0">
                  <a:pos x="T0" y="T1"/>
                </a:cxn>
                <a:cxn ang="0">
                  <a:pos x="T2" y="T3"/>
                </a:cxn>
                <a:cxn ang="0">
                  <a:pos x="T4" y="T5"/>
                </a:cxn>
                <a:cxn ang="0">
                  <a:pos x="T6" y="T7"/>
                </a:cxn>
                <a:cxn ang="0">
                  <a:pos x="T8" y="T9"/>
                </a:cxn>
              </a:cxnLst>
              <a:rect l="0" t="0" r="r" b="b"/>
              <a:pathLst>
                <a:path w="17" h="18">
                  <a:moveTo>
                    <a:pt x="0" y="8"/>
                  </a:moveTo>
                  <a:cubicBezTo>
                    <a:pt x="15" y="0"/>
                    <a:pt x="15" y="0"/>
                    <a:pt x="15" y="0"/>
                  </a:cubicBezTo>
                  <a:cubicBezTo>
                    <a:pt x="17" y="18"/>
                    <a:pt x="17" y="18"/>
                    <a:pt x="17" y="18"/>
                  </a:cubicBezTo>
                  <a:cubicBezTo>
                    <a:pt x="14" y="17"/>
                    <a:pt x="11" y="17"/>
                    <a:pt x="7" y="15"/>
                  </a:cubicBezTo>
                  <a:cubicBezTo>
                    <a:pt x="4" y="13"/>
                    <a:pt x="2" y="11"/>
                    <a:pt x="0" y="8"/>
                  </a:cubicBezTo>
                  <a:close/>
                </a:path>
              </a:pathLst>
            </a:custGeom>
            <a:solidFill>
              <a:srgbClr val="E147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251" name="组合 250"/>
          <p:cNvGrpSpPr/>
          <p:nvPr/>
        </p:nvGrpSpPr>
        <p:grpSpPr>
          <a:xfrm flipH="1">
            <a:off x="5476225" y="4556944"/>
            <a:ext cx="2011427" cy="746266"/>
            <a:chOff x="4777568" y="4699934"/>
            <a:chExt cx="2523115" cy="995251"/>
          </a:xfrm>
        </p:grpSpPr>
        <p:sp>
          <p:nvSpPr>
            <p:cNvPr id="252" name="椭圆 251"/>
            <p:cNvSpPr/>
            <p:nvPr/>
          </p:nvSpPr>
          <p:spPr>
            <a:xfrm flipH="1" flipV="1">
              <a:off x="4777568" y="5606307"/>
              <a:ext cx="88878" cy="88878"/>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3" name="任意多边形 252"/>
            <p:cNvSpPr/>
            <p:nvPr/>
          </p:nvSpPr>
          <p:spPr>
            <a:xfrm>
              <a:off x="4866923" y="4699934"/>
              <a:ext cx="2433760" cy="946462"/>
            </a:xfrm>
            <a:custGeom>
              <a:avLst/>
              <a:gdLst>
                <a:gd name="connsiteX0" fmla="*/ 2628900 w 2628900"/>
                <a:gd name="connsiteY0" fmla="*/ 0 h 1022350"/>
                <a:gd name="connsiteX1" fmla="*/ 2336800 w 2628900"/>
                <a:gd name="connsiteY1" fmla="*/ 1022350 h 1022350"/>
                <a:gd name="connsiteX2" fmla="*/ 0 w 2628900"/>
                <a:gd name="connsiteY2" fmla="*/ 1022350 h 1022350"/>
              </a:gdLst>
              <a:ahLst/>
              <a:cxnLst>
                <a:cxn ang="0">
                  <a:pos x="connsiteX0" y="connsiteY0"/>
                </a:cxn>
                <a:cxn ang="0">
                  <a:pos x="connsiteX1" y="connsiteY1"/>
                </a:cxn>
                <a:cxn ang="0">
                  <a:pos x="connsiteX2" y="connsiteY2"/>
                </a:cxn>
              </a:cxnLst>
              <a:rect l="l" t="t" r="r" b="b"/>
              <a:pathLst>
                <a:path w="2628900" h="1022350">
                  <a:moveTo>
                    <a:pt x="2628900" y="0"/>
                  </a:moveTo>
                  <a:lnTo>
                    <a:pt x="2336800" y="1022350"/>
                  </a:lnTo>
                  <a:lnTo>
                    <a:pt x="0" y="1022350"/>
                  </a:lnTo>
                </a:path>
              </a:pathLst>
            </a:cu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54" name="组合 253"/>
          <p:cNvGrpSpPr/>
          <p:nvPr/>
        </p:nvGrpSpPr>
        <p:grpSpPr>
          <a:xfrm>
            <a:off x="3309997" y="3325190"/>
            <a:ext cx="1241173" cy="1377737"/>
            <a:chOff x="2583785" y="800523"/>
            <a:chExt cx="5310685" cy="5897140"/>
          </a:xfrm>
          <a:effectLst/>
        </p:grpSpPr>
        <p:sp>
          <p:nvSpPr>
            <p:cNvPr id="255" name="Freeform 5"/>
            <p:cNvSpPr>
              <a:spLocks/>
            </p:cNvSpPr>
            <p:nvPr/>
          </p:nvSpPr>
          <p:spPr bwMode="auto">
            <a:xfrm>
              <a:off x="2583785" y="800523"/>
              <a:ext cx="5278106" cy="5897140"/>
            </a:xfrm>
            <a:custGeom>
              <a:avLst/>
              <a:gdLst>
                <a:gd name="T0" fmla="*/ 190 w 203"/>
                <a:gd name="T1" fmla="*/ 155 h 227"/>
                <a:gd name="T2" fmla="*/ 72 w 203"/>
                <a:gd name="T3" fmla="*/ 190 h 227"/>
                <a:gd name="T4" fmla="*/ 37 w 203"/>
                <a:gd name="T5" fmla="*/ 72 h 227"/>
                <a:gd name="T6" fmla="*/ 154 w 203"/>
                <a:gd name="T7" fmla="*/ 37 h 227"/>
                <a:gd name="T8" fmla="*/ 160 w 203"/>
                <a:gd name="T9" fmla="*/ 26 h 227"/>
                <a:gd name="T10" fmla="*/ 26 w 203"/>
                <a:gd name="T11" fmla="*/ 65 h 227"/>
                <a:gd name="T12" fmla="*/ 65 w 203"/>
                <a:gd name="T13" fmla="*/ 201 h 227"/>
                <a:gd name="T14" fmla="*/ 200 w 203"/>
                <a:gd name="T15" fmla="*/ 162 h 227"/>
                <a:gd name="T16" fmla="*/ 203 w 203"/>
                <a:gd name="T17" fmla="*/ 156 h 227"/>
                <a:gd name="T18" fmla="*/ 194 w 203"/>
                <a:gd name="T19" fmla="*/ 146 h 227"/>
                <a:gd name="T20" fmla="*/ 190 w 203"/>
                <a:gd name="T21" fmla="*/ 155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227">
                  <a:moveTo>
                    <a:pt x="190" y="155"/>
                  </a:moveTo>
                  <a:cubicBezTo>
                    <a:pt x="167" y="197"/>
                    <a:pt x="114" y="213"/>
                    <a:pt x="72" y="190"/>
                  </a:cubicBezTo>
                  <a:cubicBezTo>
                    <a:pt x="30" y="167"/>
                    <a:pt x="14" y="114"/>
                    <a:pt x="37" y="72"/>
                  </a:cubicBezTo>
                  <a:cubicBezTo>
                    <a:pt x="59" y="30"/>
                    <a:pt x="112" y="14"/>
                    <a:pt x="154" y="37"/>
                  </a:cubicBezTo>
                  <a:cubicBezTo>
                    <a:pt x="160" y="26"/>
                    <a:pt x="160" y="26"/>
                    <a:pt x="160" y="26"/>
                  </a:cubicBezTo>
                  <a:cubicBezTo>
                    <a:pt x="112" y="0"/>
                    <a:pt x="52" y="18"/>
                    <a:pt x="26" y="65"/>
                  </a:cubicBezTo>
                  <a:cubicBezTo>
                    <a:pt x="0" y="113"/>
                    <a:pt x="17" y="174"/>
                    <a:pt x="65" y="201"/>
                  </a:cubicBezTo>
                  <a:cubicBezTo>
                    <a:pt x="113" y="227"/>
                    <a:pt x="174" y="210"/>
                    <a:pt x="200" y="162"/>
                  </a:cubicBezTo>
                  <a:cubicBezTo>
                    <a:pt x="202" y="160"/>
                    <a:pt x="202" y="158"/>
                    <a:pt x="203" y="156"/>
                  </a:cubicBezTo>
                  <a:cubicBezTo>
                    <a:pt x="194" y="146"/>
                    <a:pt x="194" y="146"/>
                    <a:pt x="194" y="146"/>
                  </a:cubicBezTo>
                  <a:cubicBezTo>
                    <a:pt x="193" y="149"/>
                    <a:pt x="192" y="152"/>
                    <a:pt x="190" y="15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6" name="Freeform 7"/>
            <p:cNvSpPr>
              <a:spLocks/>
            </p:cNvSpPr>
            <p:nvPr/>
          </p:nvSpPr>
          <p:spPr bwMode="auto">
            <a:xfrm>
              <a:off x="3517772" y="1740429"/>
              <a:ext cx="3692501" cy="4029169"/>
            </a:xfrm>
            <a:custGeom>
              <a:avLst/>
              <a:gdLst>
                <a:gd name="T0" fmla="*/ 123 w 142"/>
                <a:gd name="T1" fmla="*/ 102 h 155"/>
                <a:gd name="T2" fmla="*/ 52 w 142"/>
                <a:gd name="T3" fmla="*/ 124 h 155"/>
                <a:gd name="T4" fmla="*/ 31 w 142"/>
                <a:gd name="T5" fmla="*/ 53 h 155"/>
                <a:gd name="T6" fmla="*/ 102 w 142"/>
                <a:gd name="T7" fmla="*/ 31 h 155"/>
                <a:gd name="T8" fmla="*/ 109 w 142"/>
                <a:gd name="T9" fmla="*/ 18 h 155"/>
                <a:gd name="T10" fmla="*/ 18 w 142"/>
                <a:gd name="T11" fmla="*/ 45 h 155"/>
                <a:gd name="T12" fmla="*/ 45 w 142"/>
                <a:gd name="T13" fmla="*/ 137 h 155"/>
                <a:gd name="T14" fmla="*/ 137 w 142"/>
                <a:gd name="T15" fmla="*/ 110 h 155"/>
                <a:gd name="T16" fmla="*/ 142 w 142"/>
                <a:gd name="T17" fmla="*/ 99 h 155"/>
                <a:gd name="T18" fmla="*/ 125 w 142"/>
                <a:gd name="T19" fmla="*/ 99 h 155"/>
                <a:gd name="T20" fmla="*/ 123 w 142"/>
                <a:gd name="T21" fmla="*/ 10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55">
                  <a:moveTo>
                    <a:pt x="123" y="102"/>
                  </a:moveTo>
                  <a:cubicBezTo>
                    <a:pt x="110" y="128"/>
                    <a:pt x="78" y="137"/>
                    <a:pt x="52" y="124"/>
                  </a:cubicBezTo>
                  <a:cubicBezTo>
                    <a:pt x="27" y="110"/>
                    <a:pt x="17" y="78"/>
                    <a:pt x="31" y="53"/>
                  </a:cubicBezTo>
                  <a:cubicBezTo>
                    <a:pt x="45" y="27"/>
                    <a:pt x="77" y="18"/>
                    <a:pt x="102" y="31"/>
                  </a:cubicBezTo>
                  <a:cubicBezTo>
                    <a:pt x="109" y="18"/>
                    <a:pt x="109" y="18"/>
                    <a:pt x="109" y="18"/>
                  </a:cubicBezTo>
                  <a:cubicBezTo>
                    <a:pt x="76" y="0"/>
                    <a:pt x="35" y="13"/>
                    <a:pt x="18" y="45"/>
                  </a:cubicBezTo>
                  <a:cubicBezTo>
                    <a:pt x="0" y="78"/>
                    <a:pt x="12" y="119"/>
                    <a:pt x="45" y="137"/>
                  </a:cubicBezTo>
                  <a:cubicBezTo>
                    <a:pt x="78" y="155"/>
                    <a:pt x="119" y="142"/>
                    <a:pt x="137" y="110"/>
                  </a:cubicBezTo>
                  <a:cubicBezTo>
                    <a:pt x="139" y="106"/>
                    <a:pt x="140" y="102"/>
                    <a:pt x="142" y="99"/>
                  </a:cubicBezTo>
                  <a:cubicBezTo>
                    <a:pt x="125" y="99"/>
                    <a:pt x="125" y="99"/>
                    <a:pt x="125" y="99"/>
                  </a:cubicBezTo>
                  <a:cubicBezTo>
                    <a:pt x="124" y="100"/>
                    <a:pt x="124" y="101"/>
                    <a:pt x="123" y="102"/>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7" name="Freeform 6"/>
            <p:cNvSpPr>
              <a:spLocks/>
            </p:cNvSpPr>
            <p:nvPr/>
          </p:nvSpPr>
          <p:spPr bwMode="auto">
            <a:xfrm>
              <a:off x="2942175" y="1164507"/>
              <a:ext cx="4691647" cy="5169500"/>
            </a:xfrm>
            <a:custGeom>
              <a:avLst/>
              <a:gdLst>
                <a:gd name="T0" fmla="*/ 23 w 180"/>
                <a:gd name="T1" fmla="*/ 58 h 199"/>
                <a:gd name="T2" fmla="*/ 58 w 180"/>
                <a:gd name="T3" fmla="*/ 176 h 199"/>
                <a:gd name="T4" fmla="*/ 176 w 180"/>
                <a:gd name="T5" fmla="*/ 141 h 199"/>
                <a:gd name="T6" fmla="*/ 180 w 180"/>
                <a:gd name="T7" fmla="*/ 132 h 199"/>
                <a:gd name="T8" fmla="*/ 170 w 180"/>
                <a:gd name="T9" fmla="*/ 120 h 199"/>
                <a:gd name="T10" fmla="*/ 164 w 180"/>
                <a:gd name="T11" fmla="*/ 121 h 199"/>
                <a:gd name="T12" fmla="*/ 159 w 180"/>
                <a:gd name="T13" fmla="*/ 132 h 199"/>
                <a:gd name="T14" fmla="*/ 67 w 180"/>
                <a:gd name="T15" fmla="*/ 159 h 199"/>
                <a:gd name="T16" fmla="*/ 40 w 180"/>
                <a:gd name="T17" fmla="*/ 67 h 199"/>
                <a:gd name="T18" fmla="*/ 131 w 180"/>
                <a:gd name="T19" fmla="*/ 40 h 199"/>
                <a:gd name="T20" fmla="*/ 140 w 180"/>
                <a:gd name="T21" fmla="*/ 23 h 199"/>
                <a:gd name="T22" fmla="*/ 23 w 180"/>
                <a:gd name="T23" fmla="*/ 5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0" h="199">
                  <a:moveTo>
                    <a:pt x="23" y="58"/>
                  </a:moveTo>
                  <a:cubicBezTo>
                    <a:pt x="0" y="100"/>
                    <a:pt x="16" y="153"/>
                    <a:pt x="58" y="176"/>
                  </a:cubicBezTo>
                  <a:cubicBezTo>
                    <a:pt x="100" y="199"/>
                    <a:pt x="153" y="183"/>
                    <a:pt x="176" y="141"/>
                  </a:cubicBezTo>
                  <a:cubicBezTo>
                    <a:pt x="178" y="138"/>
                    <a:pt x="179" y="135"/>
                    <a:pt x="180" y="132"/>
                  </a:cubicBezTo>
                  <a:cubicBezTo>
                    <a:pt x="170" y="120"/>
                    <a:pt x="170" y="120"/>
                    <a:pt x="170" y="120"/>
                  </a:cubicBezTo>
                  <a:cubicBezTo>
                    <a:pt x="164" y="121"/>
                    <a:pt x="164" y="121"/>
                    <a:pt x="164" y="121"/>
                  </a:cubicBezTo>
                  <a:cubicBezTo>
                    <a:pt x="162" y="124"/>
                    <a:pt x="161" y="128"/>
                    <a:pt x="159" y="132"/>
                  </a:cubicBezTo>
                  <a:cubicBezTo>
                    <a:pt x="141" y="164"/>
                    <a:pt x="100" y="177"/>
                    <a:pt x="67" y="159"/>
                  </a:cubicBezTo>
                  <a:cubicBezTo>
                    <a:pt x="34" y="141"/>
                    <a:pt x="22" y="100"/>
                    <a:pt x="40" y="67"/>
                  </a:cubicBezTo>
                  <a:cubicBezTo>
                    <a:pt x="57" y="35"/>
                    <a:pt x="98" y="22"/>
                    <a:pt x="131" y="40"/>
                  </a:cubicBezTo>
                  <a:cubicBezTo>
                    <a:pt x="140" y="23"/>
                    <a:pt x="140" y="23"/>
                    <a:pt x="140" y="23"/>
                  </a:cubicBezTo>
                  <a:cubicBezTo>
                    <a:pt x="98" y="0"/>
                    <a:pt x="45" y="16"/>
                    <a:pt x="23" y="58"/>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8" name="Freeform 8"/>
            <p:cNvSpPr>
              <a:spLocks/>
            </p:cNvSpPr>
            <p:nvPr/>
          </p:nvSpPr>
          <p:spPr bwMode="auto">
            <a:xfrm>
              <a:off x="6710698" y="3754523"/>
              <a:ext cx="1183772" cy="1194632"/>
            </a:xfrm>
            <a:custGeom>
              <a:avLst/>
              <a:gdLst>
                <a:gd name="T0" fmla="*/ 35 w 46"/>
                <a:gd name="T1" fmla="*/ 45 h 46"/>
                <a:gd name="T2" fmla="*/ 32 w 46"/>
                <a:gd name="T3" fmla="*/ 45 h 46"/>
                <a:gd name="T4" fmla="*/ 30 w 46"/>
                <a:gd name="T5" fmla="*/ 46 h 46"/>
                <a:gd name="T6" fmla="*/ 28 w 46"/>
                <a:gd name="T7" fmla="*/ 46 h 46"/>
                <a:gd name="T8" fmla="*/ 27 w 46"/>
                <a:gd name="T9" fmla="*/ 45 h 46"/>
                <a:gd name="T10" fmla="*/ 27 w 46"/>
                <a:gd name="T11" fmla="*/ 43 h 46"/>
                <a:gd name="T12" fmla="*/ 26 w 46"/>
                <a:gd name="T13" fmla="*/ 40 h 46"/>
                <a:gd name="T14" fmla="*/ 22 w 46"/>
                <a:gd name="T15" fmla="*/ 36 h 46"/>
                <a:gd name="T16" fmla="*/ 16 w 46"/>
                <a:gd name="T17" fmla="*/ 35 h 46"/>
                <a:gd name="T18" fmla="*/ 14 w 46"/>
                <a:gd name="T19" fmla="*/ 36 h 46"/>
                <a:gd name="T20" fmla="*/ 11 w 46"/>
                <a:gd name="T21" fmla="*/ 36 h 46"/>
                <a:gd name="T22" fmla="*/ 10 w 46"/>
                <a:gd name="T23" fmla="*/ 36 h 46"/>
                <a:gd name="T24" fmla="*/ 9 w 46"/>
                <a:gd name="T25" fmla="*/ 35 h 46"/>
                <a:gd name="T26" fmla="*/ 9 w 46"/>
                <a:gd name="T27" fmla="*/ 33 h 46"/>
                <a:gd name="T28" fmla="*/ 8 w 46"/>
                <a:gd name="T29" fmla="*/ 30 h 46"/>
                <a:gd name="T30" fmla="*/ 4 w 46"/>
                <a:gd name="T31" fmla="*/ 26 h 46"/>
                <a:gd name="T32" fmla="*/ 0 w 46"/>
                <a:gd name="T33" fmla="*/ 25 h 46"/>
                <a:gd name="T34" fmla="*/ 0 w 46"/>
                <a:gd name="T35" fmla="*/ 25 h 46"/>
                <a:gd name="T36" fmla="*/ 3 w 46"/>
                <a:gd name="T37" fmla="*/ 19 h 46"/>
                <a:gd name="T38" fmla="*/ 8 w 46"/>
                <a:gd name="T39" fmla="*/ 15 h 46"/>
                <a:gd name="T40" fmla="*/ 8 w 46"/>
                <a:gd name="T41" fmla="*/ 15 h 46"/>
                <a:gd name="T42" fmla="*/ 39 w 46"/>
                <a:gd name="T43" fmla="*/ 0 h 46"/>
                <a:gd name="T44" fmla="*/ 40 w 46"/>
                <a:gd name="T45" fmla="*/ 0 h 46"/>
                <a:gd name="T46" fmla="*/ 41 w 46"/>
                <a:gd name="T47" fmla="*/ 1 h 46"/>
                <a:gd name="T48" fmla="*/ 45 w 46"/>
                <a:gd name="T49" fmla="*/ 35 h 46"/>
                <a:gd name="T50" fmla="*/ 44 w 46"/>
                <a:gd name="T51" fmla="*/ 41 h 46"/>
                <a:gd name="T52" fmla="*/ 42 w 46"/>
                <a:gd name="T53" fmla="*/ 46 h 46"/>
                <a:gd name="T54" fmla="*/ 41 w 46"/>
                <a:gd name="T55" fmla="*/ 46 h 46"/>
                <a:gd name="T56" fmla="*/ 35 w 46"/>
                <a:gd name="T57" fmla="*/ 45 h 46"/>
                <a:gd name="connsiteX0" fmla="*/ 7609 w 9784"/>
                <a:gd name="connsiteY0" fmla="*/ 9783 h 10000"/>
                <a:gd name="connsiteX1" fmla="*/ 6957 w 9784"/>
                <a:gd name="connsiteY1" fmla="*/ 9783 h 10000"/>
                <a:gd name="connsiteX2" fmla="*/ 6522 w 9784"/>
                <a:gd name="connsiteY2" fmla="*/ 10000 h 10000"/>
                <a:gd name="connsiteX3" fmla="*/ 6087 w 9784"/>
                <a:gd name="connsiteY3" fmla="*/ 10000 h 10000"/>
                <a:gd name="connsiteX4" fmla="*/ 5870 w 9784"/>
                <a:gd name="connsiteY4" fmla="*/ 9783 h 10000"/>
                <a:gd name="connsiteX5" fmla="*/ 5870 w 9784"/>
                <a:gd name="connsiteY5" fmla="*/ 9348 h 10000"/>
                <a:gd name="connsiteX6" fmla="*/ 5652 w 9784"/>
                <a:gd name="connsiteY6" fmla="*/ 8696 h 10000"/>
                <a:gd name="connsiteX7" fmla="*/ 4783 w 9784"/>
                <a:gd name="connsiteY7" fmla="*/ 7826 h 10000"/>
                <a:gd name="connsiteX8" fmla="*/ 3478 w 9784"/>
                <a:gd name="connsiteY8" fmla="*/ 7609 h 10000"/>
                <a:gd name="connsiteX9" fmla="*/ 3043 w 9784"/>
                <a:gd name="connsiteY9" fmla="*/ 7826 h 10000"/>
                <a:gd name="connsiteX10" fmla="*/ 2391 w 9784"/>
                <a:gd name="connsiteY10" fmla="*/ 7826 h 10000"/>
                <a:gd name="connsiteX11" fmla="*/ 2174 w 9784"/>
                <a:gd name="connsiteY11" fmla="*/ 7826 h 10000"/>
                <a:gd name="connsiteX12" fmla="*/ 1957 w 9784"/>
                <a:gd name="connsiteY12" fmla="*/ 7609 h 10000"/>
                <a:gd name="connsiteX13" fmla="*/ 1957 w 9784"/>
                <a:gd name="connsiteY13" fmla="*/ 7174 h 10000"/>
                <a:gd name="connsiteX14" fmla="*/ 1739 w 9784"/>
                <a:gd name="connsiteY14" fmla="*/ 6522 h 10000"/>
                <a:gd name="connsiteX15" fmla="*/ 870 w 9784"/>
                <a:gd name="connsiteY15" fmla="*/ 5652 h 10000"/>
                <a:gd name="connsiteX16" fmla="*/ 0 w 9784"/>
                <a:gd name="connsiteY16" fmla="*/ 5435 h 10000"/>
                <a:gd name="connsiteX17" fmla="*/ 0 w 9784"/>
                <a:gd name="connsiteY17" fmla="*/ 5435 h 10000"/>
                <a:gd name="connsiteX18" fmla="*/ 652 w 9784"/>
                <a:gd name="connsiteY18" fmla="*/ 4130 h 10000"/>
                <a:gd name="connsiteX19" fmla="*/ 1739 w 9784"/>
                <a:gd name="connsiteY19" fmla="*/ 3261 h 10000"/>
                <a:gd name="connsiteX20" fmla="*/ 1739 w 9784"/>
                <a:gd name="connsiteY20" fmla="*/ 3261 h 10000"/>
                <a:gd name="connsiteX21" fmla="*/ 8478 w 9784"/>
                <a:gd name="connsiteY21" fmla="*/ 0 h 10000"/>
                <a:gd name="connsiteX22" fmla="*/ 8696 w 9784"/>
                <a:gd name="connsiteY22" fmla="*/ 0 h 10000"/>
                <a:gd name="connsiteX23" fmla="*/ 8913 w 9784"/>
                <a:gd name="connsiteY23" fmla="*/ 217 h 10000"/>
                <a:gd name="connsiteX24" fmla="*/ 9783 w 9784"/>
                <a:gd name="connsiteY24" fmla="*/ 7609 h 10000"/>
                <a:gd name="connsiteX25" fmla="*/ 9130 w 9784"/>
                <a:gd name="connsiteY25" fmla="*/ 10000 h 10000"/>
                <a:gd name="connsiteX26" fmla="*/ 8913 w 9784"/>
                <a:gd name="connsiteY26" fmla="*/ 10000 h 10000"/>
                <a:gd name="connsiteX27" fmla="*/ 7609 w 9784"/>
                <a:gd name="connsiteY27" fmla="*/ 9783 h 10000"/>
                <a:gd name="connsiteX0" fmla="*/ 7777 w 10000"/>
                <a:gd name="connsiteY0" fmla="*/ 9783 h 10000"/>
                <a:gd name="connsiteX1" fmla="*/ 7111 w 10000"/>
                <a:gd name="connsiteY1" fmla="*/ 9783 h 10000"/>
                <a:gd name="connsiteX2" fmla="*/ 6666 w 10000"/>
                <a:gd name="connsiteY2" fmla="*/ 10000 h 10000"/>
                <a:gd name="connsiteX3" fmla="*/ 6221 w 10000"/>
                <a:gd name="connsiteY3" fmla="*/ 10000 h 10000"/>
                <a:gd name="connsiteX4" fmla="*/ 6000 w 10000"/>
                <a:gd name="connsiteY4" fmla="*/ 9783 h 10000"/>
                <a:gd name="connsiteX5" fmla="*/ 6000 w 10000"/>
                <a:gd name="connsiteY5" fmla="*/ 9348 h 10000"/>
                <a:gd name="connsiteX6" fmla="*/ 5777 w 10000"/>
                <a:gd name="connsiteY6" fmla="*/ 8696 h 10000"/>
                <a:gd name="connsiteX7" fmla="*/ 4889 w 10000"/>
                <a:gd name="connsiteY7" fmla="*/ 7826 h 10000"/>
                <a:gd name="connsiteX8" fmla="*/ 3555 w 10000"/>
                <a:gd name="connsiteY8" fmla="*/ 7609 h 10000"/>
                <a:gd name="connsiteX9" fmla="*/ 3110 w 10000"/>
                <a:gd name="connsiteY9" fmla="*/ 7826 h 10000"/>
                <a:gd name="connsiteX10" fmla="*/ 2444 w 10000"/>
                <a:gd name="connsiteY10" fmla="*/ 7826 h 10000"/>
                <a:gd name="connsiteX11" fmla="*/ 2222 w 10000"/>
                <a:gd name="connsiteY11" fmla="*/ 7826 h 10000"/>
                <a:gd name="connsiteX12" fmla="*/ 2000 w 10000"/>
                <a:gd name="connsiteY12" fmla="*/ 7609 h 10000"/>
                <a:gd name="connsiteX13" fmla="*/ 2000 w 10000"/>
                <a:gd name="connsiteY13" fmla="*/ 7174 h 10000"/>
                <a:gd name="connsiteX14" fmla="*/ 1777 w 10000"/>
                <a:gd name="connsiteY14" fmla="*/ 6522 h 10000"/>
                <a:gd name="connsiteX15" fmla="*/ 889 w 10000"/>
                <a:gd name="connsiteY15" fmla="*/ 5652 h 10000"/>
                <a:gd name="connsiteX16" fmla="*/ 0 w 10000"/>
                <a:gd name="connsiteY16" fmla="*/ 5435 h 10000"/>
                <a:gd name="connsiteX17" fmla="*/ 0 w 10000"/>
                <a:gd name="connsiteY17" fmla="*/ 5435 h 10000"/>
                <a:gd name="connsiteX18" fmla="*/ 666 w 10000"/>
                <a:gd name="connsiteY18" fmla="*/ 4130 h 10000"/>
                <a:gd name="connsiteX19" fmla="*/ 1777 w 10000"/>
                <a:gd name="connsiteY19" fmla="*/ 3261 h 10000"/>
                <a:gd name="connsiteX20" fmla="*/ 1777 w 10000"/>
                <a:gd name="connsiteY20" fmla="*/ 3261 h 10000"/>
                <a:gd name="connsiteX21" fmla="*/ 8665 w 10000"/>
                <a:gd name="connsiteY21" fmla="*/ 0 h 10000"/>
                <a:gd name="connsiteX22" fmla="*/ 8888 w 10000"/>
                <a:gd name="connsiteY22" fmla="*/ 0 h 10000"/>
                <a:gd name="connsiteX23" fmla="*/ 9110 w 10000"/>
                <a:gd name="connsiteY23" fmla="*/ 217 h 10000"/>
                <a:gd name="connsiteX24" fmla="*/ 9999 w 10000"/>
                <a:gd name="connsiteY24" fmla="*/ 7609 h 10000"/>
                <a:gd name="connsiteX25" fmla="*/ 9332 w 10000"/>
                <a:gd name="connsiteY25" fmla="*/ 10000 h 10000"/>
                <a:gd name="connsiteX26" fmla="*/ 9110 w 10000"/>
                <a:gd name="connsiteY26" fmla="*/ 10000 h 10000"/>
                <a:gd name="connsiteX27" fmla="*/ 7777 w 10000"/>
                <a:gd name="connsiteY27" fmla="*/ 9783 h 10000"/>
                <a:gd name="connsiteX0" fmla="*/ 7868 w 10091"/>
                <a:gd name="connsiteY0" fmla="*/ 9783 h 10000"/>
                <a:gd name="connsiteX1" fmla="*/ 7202 w 10091"/>
                <a:gd name="connsiteY1" fmla="*/ 9783 h 10000"/>
                <a:gd name="connsiteX2" fmla="*/ 6757 w 10091"/>
                <a:gd name="connsiteY2" fmla="*/ 10000 h 10000"/>
                <a:gd name="connsiteX3" fmla="*/ 6312 w 10091"/>
                <a:gd name="connsiteY3" fmla="*/ 10000 h 10000"/>
                <a:gd name="connsiteX4" fmla="*/ 6091 w 10091"/>
                <a:gd name="connsiteY4" fmla="*/ 9783 h 10000"/>
                <a:gd name="connsiteX5" fmla="*/ 6091 w 10091"/>
                <a:gd name="connsiteY5" fmla="*/ 9348 h 10000"/>
                <a:gd name="connsiteX6" fmla="*/ 5868 w 10091"/>
                <a:gd name="connsiteY6" fmla="*/ 8696 h 10000"/>
                <a:gd name="connsiteX7" fmla="*/ 4980 w 10091"/>
                <a:gd name="connsiteY7" fmla="*/ 7826 h 10000"/>
                <a:gd name="connsiteX8" fmla="*/ 3646 w 10091"/>
                <a:gd name="connsiteY8" fmla="*/ 7609 h 10000"/>
                <a:gd name="connsiteX9" fmla="*/ 3201 w 10091"/>
                <a:gd name="connsiteY9" fmla="*/ 7826 h 10000"/>
                <a:gd name="connsiteX10" fmla="*/ 2535 w 10091"/>
                <a:gd name="connsiteY10" fmla="*/ 7826 h 10000"/>
                <a:gd name="connsiteX11" fmla="*/ 2313 w 10091"/>
                <a:gd name="connsiteY11" fmla="*/ 7826 h 10000"/>
                <a:gd name="connsiteX12" fmla="*/ 2091 w 10091"/>
                <a:gd name="connsiteY12" fmla="*/ 7609 h 10000"/>
                <a:gd name="connsiteX13" fmla="*/ 2091 w 10091"/>
                <a:gd name="connsiteY13" fmla="*/ 7174 h 10000"/>
                <a:gd name="connsiteX14" fmla="*/ 1868 w 10091"/>
                <a:gd name="connsiteY14" fmla="*/ 6522 h 10000"/>
                <a:gd name="connsiteX15" fmla="*/ 980 w 10091"/>
                <a:gd name="connsiteY15" fmla="*/ 5652 h 10000"/>
                <a:gd name="connsiteX16" fmla="*/ 91 w 10091"/>
                <a:gd name="connsiteY16" fmla="*/ 5435 h 10000"/>
                <a:gd name="connsiteX17" fmla="*/ 10 w 10091"/>
                <a:gd name="connsiteY17" fmla="*/ 5355 h 10000"/>
                <a:gd name="connsiteX18" fmla="*/ 757 w 10091"/>
                <a:gd name="connsiteY18" fmla="*/ 4130 h 10000"/>
                <a:gd name="connsiteX19" fmla="*/ 1868 w 10091"/>
                <a:gd name="connsiteY19" fmla="*/ 3261 h 10000"/>
                <a:gd name="connsiteX20" fmla="*/ 1868 w 10091"/>
                <a:gd name="connsiteY20" fmla="*/ 3261 h 10000"/>
                <a:gd name="connsiteX21" fmla="*/ 8756 w 10091"/>
                <a:gd name="connsiteY21" fmla="*/ 0 h 10000"/>
                <a:gd name="connsiteX22" fmla="*/ 8979 w 10091"/>
                <a:gd name="connsiteY22" fmla="*/ 0 h 10000"/>
                <a:gd name="connsiteX23" fmla="*/ 9201 w 10091"/>
                <a:gd name="connsiteY23" fmla="*/ 217 h 10000"/>
                <a:gd name="connsiteX24" fmla="*/ 10090 w 10091"/>
                <a:gd name="connsiteY24" fmla="*/ 7609 h 10000"/>
                <a:gd name="connsiteX25" fmla="*/ 9423 w 10091"/>
                <a:gd name="connsiteY25" fmla="*/ 10000 h 10000"/>
                <a:gd name="connsiteX26" fmla="*/ 9201 w 10091"/>
                <a:gd name="connsiteY26" fmla="*/ 10000 h 10000"/>
                <a:gd name="connsiteX27" fmla="*/ 7868 w 10091"/>
                <a:gd name="connsiteY27" fmla="*/ 978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0091" h="10000">
                  <a:moveTo>
                    <a:pt x="7868" y="9783"/>
                  </a:moveTo>
                  <a:lnTo>
                    <a:pt x="7202" y="9783"/>
                  </a:lnTo>
                  <a:lnTo>
                    <a:pt x="6757" y="10000"/>
                  </a:lnTo>
                  <a:lnTo>
                    <a:pt x="6312" y="10000"/>
                  </a:lnTo>
                  <a:lnTo>
                    <a:pt x="6091" y="9783"/>
                  </a:lnTo>
                  <a:lnTo>
                    <a:pt x="6091" y="9348"/>
                  </a:lnTo>
                  <a:lnTo>
                    <a:pt x="5868" y="8696"/>
                  </a:lnTo>
                  <a:cubicBezTo>
                    <a:pt x="5868" y="8478"/>
                    <a:pt x="5423" y="8043"/>
                    <a:pt x="4980" y="7826"/>
                  </a:cubicBezTo>
                  <a:cubicBezTo>
                    <a:pt x="4535" y="7609"/>
                    <a:pt x="4090" y="7391"/>
                    <a:pt x="3646" y="7609"/>
                  </a:cubicBezTo>
                  <a:lnTo>
                    <a:pt x="3201" y="7826"/>
                  </a:lnTo>
                  <a:lnTo>
                    <a:pt x="2535" y="7826"/>
                  </a:lnTo>
                  <a:lnTo>
                    <a:pt x="2313" y="7826"/>
                  </a:lnTo>
                  <a:cubicBezTo>
                    <a:pt x="2313" y="7826"/>
                    <a:pt x="2091" y="7826"/>
                    <a:pt x="2091" y="7609"/>
                  </a:cubicBezTo>
                  <a:lnTo>
                    <a:pt x="2091" y="7174"/>
                  </a:lnTo>
                  <a:lnTo>
                    <a:pt x="1868" y="6522"/>
                  </a:lnTo>
                  <a:cubicBezTo>
                    <a:pt x="1647" y="6304"/>
                    <a:pt x="1424" y="5870"/>
                    <a:pt x="980" y="5652"/>
                  </a:cubicBezTo>
                  <a:cubicBezTo>
                    <a:pt x="757" y="5435"/>
                    <a:pt x="253" y="5484"/>
                    <a:pt x="91" y="5435"/>
                  </a:cubicBezTo>
                  <a:cubicBezTo>
                    <a:pt x="-71" y="5386"/>
                    <a:pt x="37" y="5382"/>
                    <a:pt x="10" y="5355"/>
                  </a:cubicBezTo>
                  <a:cubicBezTo>
                    <a:pt x="232" y="4920"/>
                    <a:pt x="447" y="4479"/>
                    <a:pt x="757" y="4130"/>
                  </a:cubicBezTo>
                  <a:cubicBezTo>
                    <a:pt x="1067" y="3781"/>
                    <a:pt x="1424" y="3478"/>
                    <a:pt x="1868" y="3261"/>
                  </a:cubicBezTo>
                  <a:lnTo>
                    <a:pt x="1868" y="3261"/>
                  </a:lnTo>
                  <a:lnTo>
                    <a:pt x="8756" y="0"/>
                  </a:lnTo>
                  <a:lnTo>
                    <a:pt x="8979" y="0"/>
                  </a:lnTo>
                  <a:lnTo>
                    <a:pt x="9201" y="217"/>
                  </a:lnTo>
                  <a:cubicBezTo>
                    <a:pt x="10090" y="7609"/>
                    <a:pt x="10053" y="5979"/>
                    <a:pt x="10090" y="7609"/>
                  </a:cubicBezTo>
                  <a:cubicBezTo>
                    <a:pt x="10127" y="9239"/>
                    <a:pt x="9571" y="9602"/>
                    <a:pt x="9423" y="10000"/>
                  </a:cubicBezTo>
                  <a:lnTo>
                    <a:pt x="9201" y="10000"/>
                  </a:lnTo>
                  <a:cubicBezTo>
                    <a:pt x="8756" y="9565"/>
                    <a:pt x="8090" y="9565"/>
                    <a:pt x="7868" y="9783"/>
                  </a:cubicBezTo>
                  <a:close/>
                </a:path>
              </a:pathLst>
            </a:custGeom>
            <a:solidFill>
              <a:srgbClr val="FFD3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9" name="Freeform 9"/>
            <p:cNvSpPr>
              <a:spLocks/>
            </p:cNvSpPr>
            <p:nvPr/>
          </p:nvSpPr>
          <p:spPr bwMode="auto">
            <a:xfrm>
              <a:off x="7394897" y="3711082"/>
              <a:ext cx="445272" cy="466993"/>
            </a:xfrm>
            <a:custGeom>
              <a:avLst/>
              <a:gdLst>
                <a:gd name="T0" fmla="*/ 0 w 17"/>
                <a:gd name="T1" fmla="*/ 8 h 18"/>
                <a:gd name="T2" fmla="*/ 15 w 17"/>
                <a:gd name="T3" fmla="*/ 0 h 18"/>
                <a:gd name="T4" fmla="*/ 17 w 17"/>
                <a:gd name="T5" fmla="*/ 18 h 18"/>
                <a:gd name="T6" fmla="*/ 7 w 17"/>
                <a:gd name="T7" fmla="*/ 15 h 18"/>
                <a:gd name="T8" fmla="*/ 0 w 17"/>
                <a:gd name="T9" fmla="*/ 8 h 18"/>
              </a:gdLst>
              <a:ahLst/>
              <a:cxnLst>
                <a:cxn ang="0">
                  <a:pos x="T0" y="T1"/>
                </a:cxn>
                <a:cxn ang="0">
                  <a:pos x="T2" y="T3"/>
                </a:cxn>
                <a:cxn ang="0">
                  <a:pos x="T4" y="T5"/>
                </a:cxn>
                <a:cxn ang="0">
                  <a:pos x="T6" y="T7"/>
                </a:cxn>
                <a:cxn ang="0">
                  <a:pos x="T8" y="T9"/>
                </a:cxn>
              </a:cxnLst>
              <a:rect l="0" t="0" r="r" b="b"/>
              <a:pathLst>
                <a:path w="17" h="18">
                  <a:moveTo>
                    <a:pt x="0" y="8"/>
                  </a:moveTo>
                  <a:cubicBezTo>
                    <a:pt x="15" y="0"/>
                    <a:pt x="15" y="0"/>
                    <a:pt x="15" y="0"/>
                  </a:cubicBezTo>
                  <a:cubicBezTo>
                    <a:pt x="17" y="18"/>
                    <a:pt x="17" y="18"/>
                    <a:pt x="17" y="18"/>
                  </a:cubicBezTo>
                  <a:cubicBezTo>
                    <a:pt x="14" y="17"/>
                    <a:pt x="11" y="17"/>
                    <a:pt x="7" y="15"/>
                  </a:cubicBezTo>
                  <a:cubicBezTo>
                    <a:pt x="4" y="13"/>
                    <a:pt x="2" y="11"/>
                    <a:pt x="0" y="8"/>
                  </a:cubicBezTo>
                  <a:close/>
                </a:path>
              </a:pathLst>
            </a:custGeom>
            <a:solidFill>
              <a:srgbClr val="018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sp>
        <p:nvSpPr>
          <p:cNvPr id="260" name="任意多边形 259"/>
          <p:cNvSpPr/>
          <p:nvPr/>
        </p:nvSpPr>
        <p:spPr>
          <a:xfrm>
            <a:off x="4441296" y="2371638"/>
            <a:ext cx="1399649" cy="1399143"/>
          </a:xfrm>
          <a:custGeom>
            <a:avLst/>
            <a:gdLst>
              <a:gd name="connsiteX0" fmla="*/ 1160855 w 2316512"/>
              <a:gd name="connsiteY0" fmla="*/ 52679 h 2316512"/>
              <a:gd name="connsiteX1" fmla="*/ 55278 w 2316512"/>
              <a:gd name="connsiteY1" fmla="*/ 1158256 h 2316512"/>
              <a:gd name="connsiteX2" fmla="*/ 1160855 w 2316512"/>
              <a:gd name="connsiteY2" fmla="*/ 2263833 h 2316512"/>
              <a:gd name="connsiteX3" fmla="*/ 2266432 w 2316512"/>
              <a:gd name="connsiteY3" fmla="*/ 1158256 h 2316512"/>
              <a:gd name="connsiteX4" fmla="*/ 1160855 w 2316512"/>
              <a:gd name="connsiteY4" fmla="*/ 52679 h 2316512"/>
              <a:gd name="connsiteX5" fmla="*/ 1158256 w 2316512"/>
              <a:gd name="connsiteY5" fmla="*/ 0 h 2316512"/>
              <a:gd name="connsiteX6" fmla="*/ 2316512 w 2316512"/>
              <a:gd name="connsiteY6" fmla="*/ 1158256 h 2316512"/>
              <a:gd name="connsiteX7" fmla="*/ 1158256 w 2316512"/>
              <a:gd name="connsiteY7" fmla="*/ 2316512 h 2316512"/>
              <a:gd name="connsiteX8" fmla="*/ 0 w 2316512"/>
              <a:gd name="connsiteY8" fmla="*/ 1158256 h 2316512"/>
              <a:gd name="connsiteX9" fmla="*/ 1158256 w 2316512"/>
              <a:gd name="connsiteY9" fmla="*/ 0 h 2316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6512" h="2316512">
                <a:moveTo>
                  <a:pt x="1160855" y="52679"/>
                </a:moveTo>
                <a:cubicBezTo>
                  <a:pt x="550262" y="52679"/>
                  <a:pt x="55278" y="547663"/>
                  <a:pt x="55278" y="1158256"/>
                </a:cubicBezTo>
                <a:cubicBezTo>
                  <a:pt x="55278" y="1768849"/>
                  <a:pt x="550262" y="2263833"/>
                  <a:pt x="1160855" y="2263833"/>
                </a:cubicBezTo>
                <a:cubicBezTo>
                  <a:pt x="1771448" y="2263833"/>
                  <a:pt x="2266432" y="1768849"/>
                  <a:pt x="2266432" y="1158256"/>
                </a:cubicBezTo>
                <a:cubicBezTo>
                  <a:pt x="2266432" y="547663"/>
                  <a:pt x="1771448" y="52679"/>
                  <a:pt x="1160855" y="52679"/>
                </a:cubicBezTo>
                <a:close/>
                <a:moveTo>
                  <a:pt x="1158256" y="0"/>
                </a:moveTo>
                <a:cubicBezTo>
                  <a:pt x="1797943" y="0"/>
                  <a:pt x="2316512" y="518569"/>
                  <a:pt x="2316512" y="1158256"/>
                </a:cubicBezTo>
                <a:cubicBezTo>
                  <a:pt x="2316512" y="1797943"/>
                  <a:pt x="1797943" y="2316512"/>
                  <a:pt x="1158256" y="2316512"/>
                </a:cubicBezTo>
                <a:cubicBezTo>
                  <a:pt x="518569" y="2316512"/>
                  <a:pt x="0" y="1797943"/>
                  <a:pt x="0" y="1158256"/>
                </a:cubicBezTo>
                <a:cubicBezTo>
                  <a:pt x="0" y="518569"/>
                  <a:pt x="518569" y="0"/>
                  <a:pt x="1158256"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1" name="任意多边形 260"/>
          <p:cNvSpPr>
            <a:spLocks/>
          </p:cNvSpPr>
          <p:nvPr/>
        </p:nvSpPr>
        <p:spPr bwMode="auto">
          <a:xfrm>
            <a:off x="4947859" y="3954694"/>
            <a:ext cx="1134641" cy="1207399"/>
          </a:xfrm>
          <a:custGeom>
            <a:avLst/>
            <a:gdLst>
              <a:gd name="connsiteX0" fmla="*/ 752495 w 1633944"/>
              <a:gd name="connsiteY0" fmla="*/ 62 h 1739347"/>
              <a:gd name="connsiteX1" fmla="*/ 1162120 w 1633944"/>
              <a:gd name="connsiteY1" fmla="*/ 98156 h 1739347"/>
              <a:gd name="connsiteX2" fmla="*/ 1537843 w 1633944"/>
              <a:gd name="connsiteY2" fmla="*/ 1267951 h 1739347"/>
              <a:gd name="connsiteX3" fmla="*/ 366986 w 1633944"/>
              <a:gd name="connsiteY3" fmla="*/ 1643334 h 1739347"/>
              <a:gd name="connsiteX4" fmla="*/ 351462 w 1633944"/>
              <a:gd name="connsiteY4" fmla="*/ 1632994 h 1739347"/>
              <a:gd name="connsiteX5" fmla="*/ 349459 w 1633944"/>
              <a:gd name="connsiteY5" fmla="*/ 1635000 h 1739347"/>
              <a:gd name="connsiteX6" fmla="*/ 314593 w 1633944"/>
              <a:gd name="connsiteY6" fmla="*/ 1608808 h 1739347"/>
              <a:gd name="connsiteX7" fmla="*/ 279727 w 1633944"/>
              <a:gd name="connsiteY7" fmla="*/ 1573886 h 1739347"/>
              <a:gd name="connsiteX8" fmla="*/ 224568 w 1633944"/>
              <a:gd name="connsiteY8" fmla="*/ 1459705 h 1739347"/>
              <a:gd name="connsiteX9" fmla="*/ 202721 w 1633944"/>
              <a:gd name="connsiteY9" fmla="*/ 1414481 h 1739347"/>
              <a:gd name="connsiteX10" fmla="*/ 200805 w 1633944"/>
              <a:gd name="connsiteY10" fmla="*/ 1416813 h 1739347"/>
              <a:gd name="connsiteX11" fmla="*/ 122281 w 1633944"/>
              <a:gd name="connsiteY11" fmla="*/ 1276150 h 1739347"/>
              <a:gd name="connsiteX12" fmla="*/ 279328 w 1633944"/>
              <a:gd name="connsiteY12" fmla="*/ 1258567 h 1739347"/>
              <a:gd name="connsiteX13" fmla="*/ 278766 w 1633944"/>
              <a:gd name="connsiteY13" fmla="*/ 1262345 h 1739347"/>
              <a:gd name="connsiteX14" fmla="*/ 279046 w 1633944"/>
              <a:gd name="connsiteY14" fmla="*/ 1262311 h 1739347"/>
              <a:gd name="connsiteX15" fmla="*/ 445341 w 1633944"/>
              <a:gd name="connsiteY15" fmla="*/ 1242122 h 1739347"/>
              <a:gd name="connsiteX16" fmla="*/ 506356 w 1633944"/>
              <a:gd name="connsiteY16" fmla="*/ 1242122 h 1739347"/>
              <a:gd name="connsiteX17" fmla="*/ 524743 w 1633944"/>
              <a:gd name="connsiteY17" fmla="*/ 1253172 h 1739347"/>
              <a:gd name="connsiteX18" fmla="*/ 548251 w 1633944"/>
              <a:gd name="connsiteY18" fmla="*/ 1267299 h 1739347"/>
              <a:gd name="connsiteX19" fmla="*/ 550526 w 1633944"/>
              <a:gd name="connsiteY19" fmla="*/ 1268057 h 1739347"/>
              <a:gd name="connsiteX20" fmla="*/ 551125 w 1633944"/>
              <a:gd name="connsiteY20" fmla="*/ 1268314 h 1739347"/>
              <a:gd name="connsiteX21" fmla="*/ 557566 w 1633944"/>
              <a:gd name="connsiteY21" fmla="*/ 1268314 h 1739347"/>
              <a:gd name="connsiteX22" fmla="*/ 558655 w 1633944"/>
              <a:gd name="connsiteY22" fmla="*/ 1268314 h 1739347"/>
              <a:gd name="connsiteX23" fmla="*/ 555854 w 1633944"/>
              <a:gd name="connsiteY23" fmla="*/ 1270340 h 1739347"/>
              <a:gd name="connsiteX24" fmla="*/ 634922 w 1633944"/>
              <a:gd name="connsiteY24" fmla="*/ 1304230 h 1739347"/>
              <a:gd name="connsiteX25" fmla="*/ 1171196 w 1633944"/>
              <a:gd name="connsiteY25" fmla="*/ 1084682 h 1739347"/>
              <a:gd name="connsiteX26" fmla="*/ 978875 w 1633944"/>
              <a:gd name="connsiteY26" fmla="*/ 464700 h 1739347"/>
              <a:gd name="connsiteX27" fmla="*/ 358205 w 1633944"/>
              <a:gd name="connsiteY27" fmla="*/ 648075 h 1739347"/>
              <a:gd name="connsiteX28" fmla="*/ 244561 w 1633944"/>
              <a:gd name="connsiteY28" fmla="*/ 586950 h 1739347"/>
              <a:gd name="connsiteX29" fmla="*/ 260200 w 1633944"/>
              <a:gd name="connsiteY29" fmla="*/ 564072 h 1739347"/>
              <a:gd name="connsiteX30" fmla="*/ 260178 w 1633944"/>
              <a:gd name="connsiteY30" fmla="*/ 564072 h 1739347"/>
              <a:gd name="connsiteX31" fmla="*/ 244473 w 1633944"/>
              <a:gd name="connsiteY31" fmla="*/ 587046 h 1739347"/>
              <a:gd name="connsiteX32" fmla="*/ 201027 w 1633944"/>
              <a:gd name="connsiteY32" fmla="*/ 564072 h 1739347"/>
              <a:gd name="connsiteX33" fmla="*/ 197589 w 1633944"/>
              <a:gd name="connsiteY33" fmla="*/ 564072 h 1739347"/>
              <a:gd name="connsiteX34" fmla="*/ 197589 w 1633944"/>
              <a:gd name="connsiteY34" fmla="*/ 562254 h 1739347"/>
              <a:gd name="connsiteX35" fmla="*/ 195434 w 1633944"/>
              <a:gd name="connsiteY35" fmla="*/ 561115 h 1739347"/>
              <a:gd name="connsiteX36" fmla="*/ 95906 w 1633944"/>
              <a:gd name="connsiteY36" fmla="*/ 508484 h 1739347"/>
              <a:gd name="connsiteX37" fmla="*/ 95976 w 1633944"/>
              <a:gd name="connsiteY37" fmla="*/ 508381 h 1739347"/>
              <a:gd name="connsiteX38" fmla="*/ 64390 w 1633944"/>
              <a:gd name="connsiteY38" fmla="*/ 491168 h 1739347"/>
              <a:gd name="connsiteX39" fmla="*/ 0 w 1633944"/>
              <a:gd name="connsiteY39" fmla="*/ 456078 h 1739347"/>
              <a:gd name="connsiteX40" fmla="*/ 752495 w 1633944"/>
              <a:gd name="connsiteY40" fmla="*/ 62 h 1739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3944" h="1739347">
                <a:moveTo>
                  <a:pt x="752495" y="62"/>
                </a:moveTo>
                <a:cubicBezTo>
                  <a:pt x="890601" y="-1589"/>
                  <a:pt x="1031054" y="29954"/>
                  <a:pt x="1162120" y="98156"/>
                </a:cubicBezTo>
                <a:cubicBezTo>
                  <a:pt x="1590270" y="316401"/>
                  <a:pt x="1756287" y="848920"/>
                  <a:pt x="1537843" y="1267951"/>
                </a:cubicBezTo>
                <a:cubicBezTo>
                  <a:pt x="1319400" y="1695713"/>
                  <a:pt x="786397" y="1861579"/>
                  <a:pt x="366986" y="1643334"/>
                </a:cubicBezTo>
                <a:lnTo>
                  <a:pt x="351462" y="1632994"/>
                </a:lnTo>
                <a:lnTo>
                  <a:pt x="349459" y="1635000"/>
                </a:lnTo>
                <a:cubicBezTo>
                  <a:pt x="349459" y="1635000"/>
                  <a:pt x="349459" y="1635000"/>
                  <a:pt x="314593" y="1608808"/>
                </a:cubicBezTo>
                <a:cubicBezTo>
                  <a:pt x="297160" y="1600078"/>
                  <a:pt x="288444" y="1600078"/>
                  <a:pt x="279727" y="1573886"/>
                </a:cubicBezTo>
                <a:cubicBezTo>
                  <a:pt x="279727" y="1573886"/>
                  <a:pt x="279727" y="1573886"/>
                  <a:pt x="224568" y="1459705"/>
                </a:cubicBezTo>
                <a:lnTo>
                  <a:pt x="202721" y="1414481"/>
                </a:lnTo>
                <a:lnTo>
                  <a:pt x="200805" y="1416813"/>
                </a:lnTo>
                <a:cubicBezTo>
                  <a:pt x="200805" y="1416813"/>
                  <a:pt x="200805" y="1416813"/>
                  <a:pt x="122281" y="1276150"/>
                </a:cubicBezTo>
                <a:cubicBezTo>
                  <a:pt x="122281" y="1276150"/>
                  <a:pt x="122281" y="1276150"/>
                  <a:pt x="279328" y="1258567"/>
                </a:cubicBezTo>
                <a:lnTo>
                  <a:pt x="278766" y="1262345"/>
                </a:lnTo>
                <a:lnTo>
                  <a:pt x="279046" y="1262311"/>
                </a:lnTo>
                <a:cubicBezTo>
                  <a:pt x="319496" y="1257400"/>
                  <a:pt x="373430" y="1250853"/>
                  <a:pt x="445341" y="1242122"/>
                </a:cubicBezTo>
                <a:cubicBezTo>
                  <a:pt x="471490" y="1233391"/>
                  <a:pt x="488923" y="1233391"/>
                  <a:pt x="506356" y="1242122"/>
                </a:cubicBezTo>
                <a:cubicBezTo>
                  <a:pt x="506356" y="1242122"/>
                  <a:pt x="506356" y="1242122"/>
                  <a:pt x="524743" y="1253172"/>
                </a:cubicBezTo>
                <a:lnTo>
                  <a:pt x="548251" y="1267299"/>
                </a:lnTo>
                <a:lnTo>
                  <a:pt x="550526" y="1268057"/>
                </a:lnTo>
                <a:lnTo>
                  <a:pt x="551125" y="1268314"/>
                </a:lnTo>
                <a:lnTo>
                  <a:pt x="557566" y="1268314"/>
                </a:lnTo>
                <a:cubicBezTo>
                  <a:pt x="558655" y="1268314"/>
                  <a:pt x="558655" y="1268314"/>
                  <a:pt x="558655" y="1268314"/>
                </a:cubicBezTo>
                <a:lnTo>
                  <a:pt x="555854" y="1270340"/>
                </a:lnTo>
                <a:lnTo>
                  <a:pt x="634922" y="1304230"/>
                </a:lnTo>
                <a:cubicBezTo>
                  <a:pt x="836547" y="1366430"/>
                  <a:pt x="1064108" y="1275697"/>
                  <a:pt x="1171196" y="1084682"/>
                </a:cubicBezTo>
                <a:cubicBezTo>
                  <a:pt x="1284840" y="857646"/>
                  <a:pt x="1206163" y="586950"/>
                  <a:pt x="978875" y="464700"/>
                </a:cubicBezTo>
                <a:cubicBezTo>
                  <a:pt x="760330" y="342450"/>
                  <a:pt x="480591" y="429772"/>
                  <a:pt x="358205" y="648075"/>
                </a:cubicBezTo>
                <a:cubicBezTo>
                  <a:pt x="244561" y="586950"/>
                  <a:pt x="244561" y="586950"/>
                  <a:pt x="244561" y="586950"/>
                </a:cubicBezTo>
                <a:lnTo>
                  <a:pt x="260200" y="564072"/>
                </a:lnTo>
                <a:lnTo>
                  <a:pt x="260178" y="564072"/>
                </a:lnTo>
                <a:lnTo>
                  <a:pt x="244473" y="587046"/>
                </a:lnTo>
                <a:lnTo>
                  <a:pt x="201027" y="564072"/>
                </a:lnTo>
                <a:lnTo>
                  <a:pt x="197589" y="564072"/>
                </a:lnTo>
                <a:lnTo>
                  <a:pt x="197589" y="562254"/>
                </a:lnTo>
                <a:lnTo>
                  <a:pt x="195434" y="561115"/>
                </a:lnTo>
                <a:cubicBezTo>
                  <a:pt x="95906" y="508484"/>
                  <a:pt x="95906" y="508484"/>
                  <a:pt x="95906" y="508484"/>
                </a:cubicBezTo>
                <a:lnTo>
                  <a:pt x="95976" y="508381"/>
                </a:lnTo>
                <a:lnTo>
                  <a:pt x="64390" y="491168"/>
                </a:lnTo>
                <a:cubicBezTo>
                  <a:pt x="0" y="456078"/>
                  <a:pt x="0" y="456078"/>
                  <a:pt x="0" y="456078"/>
                </a:cubicBezTo>
                <a:cubicBezTo>
                  <a:pt x="156188" y="167994"/>
                  <a:pt x="448663" y="3696"/>
                  <a:pt x="752495" y="62"/>
                </a:cubicBezTo>
                <a:close/>
              </a:path>
            </a:pathLst>
          </a:custGeom>
          <a:solidFill>
            <a:srgbClr val="985CB0"/>
          </a:solidFill>
          <a:ln>
            <a:noFill/>
          </a:ln>
          <a:effectLst>
            <a:outerShdw blurRad="127000" dist="50800" dir="2700000" algn="tl" rotWithShape="0">
              <a:prstClr val="black">
                <a:alpha val="40000"/>
              </a:prstClr>
            </a:outerShdw>
          </a:effectLst>
          <a:ex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nvGrpSpPr>
          <p:cNvPr id="262" name="组合 261"/>
          <p:cNvGrpSpPr/>
          <p:nvPr/>
        </p:nvGrpSpPr>
        <p:grpSpPr>
          <a:xfrm>
            <a:off x="5258354" y="2541437"/>
            <a:ext cx="2051630" cy="498365"/>
            <a:chOff x="7010226" y="2126270"/>
            <a:chExt cx="2735150" cy="664640"/>
          </a:xfrm>
        </p:grpSpPr>
        <p:sp>
          <p:nvSpPr>
            <p:cNvPr id="263" name="任意多边形 262"/>
            <p:cNvSpPr/>
            <p:nvPr/>
          </p:nvSpPr>
          <p:spPr>
            <a:xfrm flipV="1">
              <a:off x="7010226" y="2164299"/>
              <a:ext cx="2648240" cy="626611"/>
            </a:xfrm>
            <a:custGeom>
              <a:avLst/>
              <a:gdLst>
                <a:gd name="connsiteX0" fmla="*/ 0 w 2682240"/>
                <a:gd name="connsiteY0" fmla="*/ 502920 h 502920"/>
                <a:gd name="connsiteX1" fmla="*/ 914400 w 2682240"/>
                <a:gd name="connsiteY1" fmla="*/ 0 h 502920"/>
                <a:gd name="connsiteX2" fmla="*/ 2682240 w 2682240"/>
                <a:gd name="connsiteY2" fmla="*/ 0 h 502920"/>
                <a:gd name="connsiteX0" fmla="*/ 0 w 2860578"/>
                <a:gd name="connsiteY0" fmla="*/ 0 h 676853"/>
                <a:gd name="connsiteX1" fmla="*/ 1092738 w 2860578"/>
                <a:gd name="connsiteY1" fmla="*/ 676853 h 676853"/>
                <a:gd name="connsiteX2" fmla="*/ 2860578 w 2860578"/>
                <a:gd name="connsiteY2" fmla="*/ 676853 h 676853"/>
              </a:gdLst>
              <a:ahLst/>
              <a:cxnLst>
                <a:cxn ang="0">
                  <a:pos x="connsiteX0" y="connsiteY0"/>
                </a:cxn>
                <a:cxn ang="0">
                  <a:pos x="connsiteX1" y="connsiteY1"/>
                </a:cxn>
                <a:cxn ang="0">
                  <a:pos x="connsiteX2" y="connsiteY2"/>
                </a:cxn>
              </a:cxnLst>
              <a:rect l="l" t="t" r="r" b="b"/>
              <a:pathLst>
                <a:path w="2860578" h="676853">
                  <a:moveTo>
                    <a:pt x="0" y="0"/>
                  </a:moveTo>
                  <a:lnTo>
                    <a:pt x="1092738" y="676853"/>
                  </a:lnTo>
                  <a:lnTo>
                    <a:pt x="2860578" y="676853"/>
                  </a:lnTo>
                </a:path>
              </a:pathLst>
            </a:cu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4" name="椭圆 263"/>
            <p:cNvSpPr/>
            <p:nvPr/>
          </p:nvSpPr>
          <p:spPr>
            <a:xfrm flipV="1">
              <a:off x="9656498" y="2126270"/>
              <a:ext cx="88878" cy="88878"/>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65" name="Group 12"/>
          <p:cNvGrpSpPr>
            <a:grpSpLocks noChangeAspect="1"/>
          </p:cNvGrpSpPr>
          <p:nvPr/>
        </p:nvGrpSpPr>
        <p:grpSpPr bwMode="auto">
          <a:xfrm>
            <a:off x="4604607" y="2379232"/>
            <a:ext cx="1219599" cy="1375610"/>
            <a:chOff x="5253" y="1674"/>
            <a:chExt cx="1465" cy="1653"/>
          </a:xfrm>
          <a:effectLst/>
        </p:grpSpPr>
        <p:sp>
          <p:nvSpPr>
            <p:cNvPr id="266" name="Freeform 13"/>
            <p:cNvSpPr>
              <a:spLocks/>
            </p:cNvSpPr>
            <p:nvPr/>
          </p:nvSpPr>
          <p:spPr bwMode="auto">
            <a:xfrm>
              <a:off x="5253" y="1674"/>
              <a:ext cx="1465" cy="1653"/>
            </a:xfrm>
            <a:custGeom>
              <a:avLst/>
              <a:gdLst>
                <a:gd name="T0" fmla="*/ 47 w 201"/>
                <a:gd name="T1" fmla="*/ 190 h 227"/>
                <a:gd name="T2" fmla="*/ 164 w 201"/>
                <a:gd name="T3" fmla="*/ 154 h 227"/>
                <a:gd name="T4" fmla="*/ 129 w 201"/>
                <a:gd name="T5" fmla="*/ 36 h 227"/>
                <a:gd name="T6" fmla="*/ 11 w 201"/>
                <a:gd name="T7" fmla="*/ 72 h 227"/>
                <a:gd name="T8" fmla="*/ 0 w 201"/>
                <a:gd name="T9" fmla="*/ 66 h 227"/>
                <a:gd name="T10" fmla="*/ 133 w 201"/>
                <a:gd name="T11" fmla="*/ 25 h 227"/>
                <a:gd name="T12" fmla="*/ 176 w 201"/>
                <a:gd name="T13" fmla="*/ 159 h 227"/>
                <a:gd name="T14" fmla="*/ 42 w 201"/>
                <a:gd name="T15" fmla="*/ 202 h 227"/>
                <a:gd name="T16" fmla="*/ 36 w 201"/>
                <a:gd name="T17" fmla="*/ 198 h 227"/>
                <a:gd name="T18" fmla="*/ 38 w 201"/>
                <a:gd name="T19" fmla="*/ 185 h 227"/>
                <a:gd name="T20" fmla="*/ 47 w 201"/>
                <a:gd name="T21" fmla="*/ 19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1" h="227">
                  <a:moveTo>
                    <a:pt x="47" y="190"/>
                  </a:moveTo>
                  <a:cubicBezTo>
                    <a:pt x="89" y="213"/>
                    <a:pt x="142" y="197"/>
                    <a:pt x="164" y="154"/>
                  </a:cubicBezTo>
                  <a:cubicBezTo>
                    <a:pt x="187" y="112"/>
                    <a:pt x="171" y="59"/>
                    <a:pt x="129" y="36"/>
                  </a:cubicBezTo>
                  <a:cubicBezTo>
                    <a:pt x="86" y="14"/>
                    <a:pt x="34" y="30"/>
                    <a:pt x="11" y="72"/>
                  </a:cubicBezTo>
                  <a:cubicBezTo>
                    <a:pt x="0" y="66"/>
                    <a:pt x="0" y="66"/>
                    <a:pt x="0" y="66"/>
                  </a:cubicBezTo>
                  <a:cubicBezTo>
                    <a:pt x="26" y="18"/>
                    <a:pt x="85" y="0"/>
                    <a:pt x="133" y="25"/>
                  </a:cubicBezTo>
                  <a:cubicBezTo>
                    <a:pt x="182" y="50"/>
                    <a:pt x="201" y="111"/>
                    <a:pt x="176" y="159"/>
                  </a:cubicBezTo>
                  <a:cubicBezTo>
                    <a:pt x="151" y="208"/>
                    <a:pt x="90" y="227"/>
                    <a:pt x="42" y="202"/>
                  </a:cubicBezTo>
                  <a:cubicBezTo>
                    <a:pt x="40" y="201"/>
                    <a:pt x="38" y="199"/>
                    <a:pt x="36" y="198"/>
                  </a:cubicBezTo>
                  <a:cubicBezTo>
                    <a:pt x="38" y="185"/>
                    <a:pt x="38" y="185"/>
                    <a:pt x="38" y="185"/>
                  </a:cubicBezTo>
                  <a:cubicBezTo>
                    <a:pt x="41" y="187"/>
                    <a:pt x="44" y="189"/>
                    <a:pt x="47" y="19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7" name="Freeform 14"/>
            <p:cNvSpPr>
              <a:spLocks/>
            </p:cNvSpPr>
            <p:nvPr/>
          </p:nvSpPr>
          <p:spPr bwMode="auto">
            <a:xfrm>
              <a:off x="5333" y="1776"/>
              <a:ext cx="1283" cy="1449"/>
            </a:xfrm>
            <a:custGeom>
              <a:avLst/>
              <a:gdLst>
                <a:gd name="T0" fmla="*/ 118 w 176"/>
                <a:gd name="T1" fmla="*/ 22 h 199"/>
                <a:gd name="T2" fmla="*/ 153 w 176"/>
                <a:gd name="T3" fmla="*/ 140 h 199"/>
                <a:gd name="T4" fmla="*/ 36 w 176"/>
                <a:gd name="T5" fmla="*/ 176 h 199"/>
                <a:gd name="T6" fmla="*/ 27 w 176"/>
                <a:gd name="T7" fmla="*/ 171 h 199"/>
                <a:gd name="T8" fmla="*/ 30 w 176"/>
                <a:gd name="T9" fmla="*/ 155 h 199"/>
                <a:gd name="T10" fmla="*/ 35 w 176"/>
                <a:gd name="T11" fmla="*/ 152 h 199"/>
                <a:gd name="T12" fmla="*/ 45 w 176"/>
                <a:gd name="T13" fmla="*/ 159 h 199"/>
                <a:gd name="T14" fmla="*/ 136 w 176"/>
                <a:gd name="T15" fmla="*/ 131 h 199"/>
                <a:gd name="T16" fmla="*/ 108 w 176"/>
                <a:gd name="T17" fmla="*/ 40 h 199"/>
                <a:gd name="T18" fmla="*/ 17 w 176"/>
                <a:gd name="T19" fmla="*/ 67 h 199"/>
                <a:gd name="T20" fmla="*/ 0 w 176"/>
                <a:gd name="T21" fmla="*/ 58 h 199"/>
                <a:gd name="T22" fmla="*/ 118 w 176"/>
                <a:gd name="T23" fmla="*/ 22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 h="199">
                  <a:moveTo>
                    <a:pt x="118" y="22"/>
                  </a:moveTo>
                  <a:cubicBezTo>
                    <a:pt x="160" y="45"/>
                    <a:pt x="176" y="98"/>
                    <a:pt x="153" y="140"/>
                  </a:cubicBezTo>
                  <a:cubicBezTo>
                    <a:pt x="131" y="183"/>
                    <a:pt x="78" y="199"/>
                    <a:pt x="36" y="176"/>
                  </a:cubicBezTo>
                  <a:cubicBezTo>
                    <a:pt x="33" y="175"/>
                    <a:pt x="30" y="173"/>
                    <a:pt x="27" y="171"/>
                  </a:cubicBezTo>
                  <a:cubicBezTo>
                    <a:pt x="30" y="155"/>
                    <a:pt x="30" y="155"/>
                    <a:pt x="30" y="155"/>
                  </a:cubicBezTo>
                  <a:cubicBezTo>
                    <a:pt x="35" y="152"/>
                    <a:pt x="35" y="152"/>
                    <a:pt x="35" y="152"/>
                  </a:cubicBezTo>
                  <a:cubicBezTo>
                    <a:pt x="38" y="155"/>
                    <a:pt x="41" y="157"/>
                    <a:pt x="45" y="159"/>
                  </a:cubicBezTo>
                  <a:cubicBezTo>
                    <a:pt x="78" y="177"/>
                    <a:pt x="119" y="164"/>
                    <a:pt x="136" y="131"/>
                  </a:cubicBezTo>
                  <a:cubicBezTo>
                    <a:pt x="154" y="98"/>
                    <a:pt x="141" y="57"/>
                    <a:pt x="108" y="40"/>
                  </a:cubicBezTo>
                  <a:cubicBezTo>
                    <a:pt x="76" y="22"/>
                    <a:pt x="35" y="34"/>
                    <a:pt x="17" y="67"/>
                  </a:cubicBezTo>
                  <a:cubicBezTo>
                    <a:pt x="0" y="58"/>
                    <a:pt x="0" y="58"/>
                    <a:pt x="0" y="58"/>
                  </a:cubicBezTo>
                  <a:cubicBezTo>
                    <a:pt x="23" y="16"/>
                    <a:pt x="75" y="0"/>
                    <a:pt x="118" y="2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8" name="Freeform 15"/>
            <p:cNvSpPr>
              <a:spLocks/>
            </p:cNvSpPr>
            <p:nvPr/>
          </p:nvSpPr>
          <p:spPr bwMode="auto">
            <a:xfrm>
              <a:off x="5457" y="1936"/>
              <a:ext cx="999" cy="1129"/>
            </a:xfrm>
            <a:custGeom>
              <a:avLst/>
              <a:gdLst>
                <a:gd name="T0" fmla="*/ 35 w 137"/>
                <a:gd name="T1" fmla="*/ 123 h 155"/>
                <a:gd name="T2" fmla="*/ 106 w 137"/>
                <a:gd name="T3" fmla="*/ 102 h 155"/>
                <a:gd name="T4" fmla="*/ 84 w 137"/>
                <a:gd name="T5" fmla="*/ 31 h 155"/>
                <a:gd name="T6" fmla="*/ 13 w 137"/>
                <a:gd name="T7" fmla="*/ 52 h 155"/>
                <a:gd name="T8" fmla="*/ 0 w 137"/>
                <a:gd name="T9" fmla="*/ 45 h 155"/>
                <a:gd name="T10" fmla="*/ 91 w 137"/>
                <a:gd name="T11" fmla="*/ 18 h 155"/>
                <a:gd name="T12" fmla="*/ 119 w 137"/>
                <a:gd name="T13" fmla="*/ 109 h 155"/>
                <a:gd name="T14" fmla="*/ 28 w 137"/>
                <a:gd name="T15" fmla="*/ 137 h 155"/>
                <a:gd name="T16" fmla="*/ 18 w 137"/>
                <a:gd name="T17" fmla="*/ 130 h 155"/>
                <a:gd name="T18" fmla="*/ 32 w 137"/>
                <a:gd name="T19" fmla="*/ 122 h 155"/>
                <a:gd name="T20" fmla="*/ 35 w 137"/>
                <a:gd name="T21" fmla="*/ 123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 h="155">
                  <a:moveTo>
                    <a:pt x="35" y="123"/>
                  </a:moveTo>
                  <a:cubicBezTo>
                    <a:pt x="60" y="137"/>
                    <a:pt x="92" y="127"/>
                    <a:pt x="106" y="102"/>
                  </a:cubicBezTo>
                  <a:cubicBezTo>
                    <a:pt x="119" y="76"/>
                    <a:pt x="110" y="45"/>
                    <a:pt x="84" y="31"/>
                  </a:cubicBezTo>
                  <a:cubicBezTo>
                    <a:pt x="59" y="17"/>
                    <a:pt x="27" y="27"/>
                    <a:pt x="13" y="52"/>
                  </a:cubicBezTo>
                  <a:cubicBezTo>
                    <a:pt x="0" y="45"/>
                    <a:pt x="0" y="45"/>
                    <a:pt x="0" y="45"/>
                  </a:cubicBezTo>
                  <a:cubicBezTo>
                    <a:pt x="18" y="12"/>
                    <a:pt x="59" y="0"/>
                    <a:pt x="91" y="18"/>
                  </a:cubicBezTo>
                  <a:cubicBezTo>
                    <a:pt x="124" y="35"/>
                    <a:pt x="137" y="76"/>
                    <a:pt x="119" y="109"/>
                  </a:cubicBezTo>
                  <a:cubicBezTo>
                    <a:pt x="102" y="142"/>
                    <a:pt x="61" y="155"/>
                    <a:pt x="28" y="137"/>
                  </a:cubicBezTo>
                  <a:cubicBezTo>
                    <a:pt x="24" y="135"/>
                    <a:pt x="21" y="133"/>
                    <a:pt x="18" y="130"/>
                  </a:cubicBezTo>
                  <a:cubicBezTo>
                    <a:pt x="32" y="122"/>
                    <a:pt x="32" y="122"/>
                    <a:pt x="32" y="122"/>
                  </a:cubicBezTo>
                  <a:cubicBezTo>
                    <a:pt x="33" y="122"/>
                    <a:pt x="34" y="123"/>
                    <a:pt x="35" y="12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9" name="Freeform 16"/>
            <p:cNvSpPr>
              <a:spLocks/>
            </p:cNvSpPr>
            <p:nvPr/>
          </p:nvSpPr>
          <p:spPr bwMode="auto">
            <a:xfrm>
              <a:off x="5370" y="2803"/>
              <a:ext cx="349" cy="335"/>
            </a:xfrm>
            <a:custGeom>
              <a:avLst/>
              <a:gdLst>
                <a:gd name="T0" fmla="*/ 30 w 48"/>
                <a:gd name="T1" fmla="*/ 40 h 46"/>
                <a:gd name="T2" fmla="*/ 32 w 48"/>
                <a:gd name="T3" fmla="*/ 40 h 46"/>
                <a:gd name="T4" fmla="*/ 34 w 48"/>
                <a:gd name="T5" fmla="*/ 39 h 46"/>
                <a:gd name="T6" fmla="*/ 35 w 48"/>
                <a:gd name="T7" fmla="*/ 38 h 46"/>
                <a:gd name="T8" fmla="*/ 36 w 48"/>
                <a:gd name="T9" fmla="*/ 36 h 46"/>
                <a:gd name="T10" fmla="*/ 35 w 48"/>
                <a:gd name="T11" fmla="*/ 34 h 46"/>
                <a:gd name="T12" fmla="*/ 34 w 48"/>
                <a:gd name="T13" fmla="*/ 32 h 46"/>
                <a:gd name="T14" fmla="*/ 35 w 48"/>
                <a:gd name="T15" fmla="*/ 26 h 46"/>
                <a:gd name="T16" fmla="*/ 40 w 48"/>
                <a:gd name="T17" fmla="*/ 22 h 46"/>
                <a:gd name="T18" fmla="*/ 42 w 48"/>
                <a:gd name="T19" fmla="*/ 21 h 46"/>
                <a:gd name="T20" fmla="*/ 45 w 48"/>
                <a:gd name="T21" fmla="*/ 20 h 46"/>
                <a:gd name="T22" fmla="*/ 45 w 48"/>
                <a:gd name="T23" fmla="*/ 20 h 46"/>
                <a:gd name="T24" fmla="*/ 46 w 48"/>
                <a:gd name="T25" fmla="*/ 18 h 46"/>
                <a:gd name="T26" fmla="*/ 45 w 48"/>
                <a:gd name="T27" fmla="*/ 16 h 46"/>
                <a:gd name="T28" fmla="*/ 44 w 48"/>
                <a:gd name="T29" fmla="*/ 14 h 46"/>
                <a:gd name="T30" fmla="*/ 45 w 48"/>
                <a:gd name="T31" fmla="*/ 8 h 46"/>
                <a:gd name="T32" fmla="*/ 48 w 48"/>
                <a:gd name="T33" fmla="*/ 4 h 46"/>
                <a:gd name="T34" fmla="*/ 47 w 48"/>
                <a:gd name="T35" fmla="*/ 4 h 46"/>
                <a:gd name="T36" fmla="*/ 42 w 48"/>
                <a:gd name="T37" fmla="*/ 1 h 46"/>
                <a:gd name="T38" fmla="*/ 35 w 48"/>
                <a:gd name="T39" fmla="*/ 1 h 46"/>
                <a:gd name="T40" fmla="*/ 35 w 48"/>
                <a:gd name="T41" fmla="*/ 1 h 46"/>
                <a:gd name="T42" fmla="*/ 2 w 48"/>
                <a:gd name="T43" fmla="*/ 5 h 46"/>
                <a:gd name="T44" fmla="*/ 0 w 48"/>
                <a:gd name="T45" fmla="*/ 6 h 46"/>
                <a:gd name="T46" fmla="*/ 1 w 48"/>
                <a:gd name="T47" fmla="*/ 8 h 46"/>
                <a:gd name="T48" fmla="*/ 16 w 48"/>
                <a:gd name="T49" fmla="*/ 39 h 46"/>
                <a:gd name="T50" fmla="*/ 20 w 48"/>
                <a:gd name="T51" fmla="*/ 43 h 46"/>
                <a:gd name="T52" fmla="*/ 24 w 48"/>
                <a:gd name="T53" fmla="*/ 46 h 46"/>
                <a:gd name="T54" fmla="*/ 25 w 48"/>
                <a:gd name="T55" fmla="*/ 45 h 46"/>
                <a:gd name="T56" fmla="*/ 30 w 48"/>
                <a:gd name="T5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46">
                  <a:moveTo>
                    <a:pt x="30" y="40"/>
                  </a:moveTo>
                  <a:cubicBezTo>
                    <a:pt x="32" y="40"/>
                    <a:pt x="32" y="40"/>
                    <a:pt x="32" y="40"/>
                  </a:cubicBezTo>
                  <a:cubicBezTo>
                    <a:pt x="34" y="39"/>
                    <a:pt x="34" y="39"/>
                    <a:pt x="34" y="39"/>
                  </a:cubicBezTo>
                  <a:cubicBezTo>
                    <a:pt x="35" y="39"/>
                    <a:pt x="35" y="38"/>
                    <a:pt x="35" y="38"/>
                  </a:cubicBezTo>
                  <a:cubicBezTo>
                    <a:pt x="36" y="37"/>
                    <a:pt x="36" y="37"/>
                    <a:pt x="36" y="36"/>
                  </a:cubicBezTo>
                  <a:cubicBezTo>
                    <a:pt x="35" y="34"/>
                    <a:pt x="35" y="34"/>
                    <a:pt x="35" y="34"/>
                  </a:cubicBezTo>
                  <a:cubicBezTo>
                    <a:pt x="34" y="32"/>
                    <a:pt x="34" y="32"/>
                    <a:pt x="34" y="32"/>
                  </a:cubicBezTo>
                  <a:cubicBezTo>
                    <a:pt x="34" y="30"/>
                    <a:pt x="34" y="28"/>
                    <a:pt x="35" y="26"/>
                  </a:cubicBezTo>
                  <a:cubicBezTo>
                    <a:pt x="36" y="24"/>
                    <a:pt x="38" y="22"/>
                    <a:pt x="40" y="22"/>
                  </a:cubicBezTo>
                  <a:cubicBezTo>
                    <a:pt x="42" y="21"/>
                    <a:pt x="42" y="21"/>
                    <a:pt x="42" y="21"/>
                  </a:cubicBezTo>
                  <a:cubicBezTo>
                    <a:pt x="45" y="20"/>
                    <a:pt x="45" y="20"/>
                    <a:pt x="45" y="20"/>
                  </a:cubicBezTo>
                  <a:cubicBezTo>
                    <a:pt x="45" y="20"/>
                    <a:pt x="45" y="20"/>
                    <a:pt x="45" y="20"/>
                  </a:cubicBezTo>
                  <a:cubicBezTo>
                    <a:pt x="46" y="19"/>
                    <a:pt x="46" y="19"/>
                    <a:pt x="46" y="18"/>
                  </a:cubicBezTo>
                  <a:cubicBezTo>
                    <a:pt x="45" y="16"/>
                    <a:pt x="45" y="16"/>
                    <a:pt x="45" y="16"/>
                  </a:cubicBezTo>
                  <a:cubicBezTo>
                    <a:pt x="44" y="14"/>
                    <a:pt x="44" y="14"/>
                    <a:pt x="44" y="14"/>
                  </a:cubicBezTo>
                  <a:cubicBezTo>
                    <a:pt x="44" y="12"/>
                    <a:pt x="43" y="10"/>
                    <a:pt x="45" y="8"/>
                  </a:cubicBezTo>
                  <a:cubicBezTo>
                    <a:pt x="45" y="6"/>
                    <a:pt x="46" y="5"/>
                    <a:pt x="48" y="4"/>
                  </a:cubicBezTo>
                  <a:cubicBezTo>
                    <a:pt x="48" y="4"/>
                    <a:pt x="48" y="4"/>
                    <a:pt x="47" y="4"/>
                  </a:cubicBezTo>
                  <a:cubicBezTo>
                    <a:pt x="42" y="1"/>
                    <a:pt x="42" y="1"/>
                    <a:pt x="42" y="1"/>
                  </a:cubicBezTo>
                  <a:cubicBezTo>
                    <a:pt x="40" y="0"/>
                    <a:pt x="38" y="0"/>
                    <a:pt x="35" y="1"/>
                  </a:cubicBezTo>
                  <a:cubicBezTo>
                    <a:pt x="35" y="1"/>
                    <a:pt x="35" y="1"/>
                    <a:pt x="35" y="1"/>
                  </a:cubicBezTo>
                  <a:cubicBezTo>
                    <a:pt x="2" y="5"/>
                    <a:pt x="2" y="5"/>
                    <a:pt x="2" y="5"/>
                  </a:cubicBezTo>
                  <a:cubicBezTo>
                    <a:pt x="0" y="6"/>
                    <a:pt x="0" y="6"/>
                    <a:pt x="0" y="6"/>
                  </a:cubicBezTo>
                  <a:cubicBezTo>
                    <a:pt x="1" y="8"/>
                    <a:pt x="1" y="8"/>
                    <a:pt x="1" y="8"/>
                  </a:cubicBezTo>
                  <a:cubicBezTo>
                    <a:pt x="16" y="39"/>
                    <a:pt x="16" y="39"/>
                    <a:pt x="16" y="39"/>
                  </a:cubicBezTo>
                  <a:cubicBezTo>
                    <a:pt x="17" y="42"/>
                    <a:pt x="18" y="42"/>
                    <a:pt x="20" y="43"/>
                  </a:cubicBezTo>
                  <a:cubicBezTo>
                    <a:pt x="24" y="46"/>
                    <a:pt x="24" y="46"/>
                    <a:pt x="24" y="46"/>
                  </a:cubicBezTo>
                  <a:cubicBezTo>
                    <a:pt x="25" y="45"/>
                    <a:pt x="25" y="45"/>
                    <a:pt x="25" y="45"/>
                  </a:cubicBezTo>
                  <a:cubicBezTo>
                    <a:pt x="26" y="42"/>
                    <a:pt x="28" y="41"/>
                    <a:pt x="30" y="40"/>
                  </a:cubicBezTo>
                  <a:close/>
                </a:path>
              </a:pathLst>
            </a:custGeom>
            <a:solidFill>
              <a:srgbClr val="FFD3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0" name="Freeform 17"/>
            <p:cNvSpPr>
              <a:spLocks/>
            </p:cNvSpPr>
            <p:nvPr/>
          </p:nvSpPr>
          <p:spPr bwMode="auto">
            <a:xfrm>
              <a:off x="5355" y="2824"/>
              <a:ext cx="131" cy="132"/>
            </a:xfrm>
            <a:custGeom>
              <a:avLst/>
              <a:gdLst>
                <a:gd name="T0" fmla="*/ 18 w 18"/>
                <a:gd name="T1" fmla="*/ 0 h 18"/>
                <a:gd name="T2" fmla="*/ 0 w 18"/>
                <a:gd name="T3" fmla="*/ 2 h 18"/>
                <a:gd name="T4" fmla="*/ 9 w 18"/>
                <a:gd name="T5" fmla="*/ 18 h 18"/>
                <a:gd name="T6" fmla="*/ 15 w 18"/>
                <a:gd name="T7" fmla="*/ 10 h 18"/>
                <a:gd name="T8" fmla="*/ 18 w 18"/>
                <a:gd name="T9" fmla="*/ 0 h 18"/>
              </a:gdLst>
              <a:ahLst/>
              <a:cxnLst>
                <a:cxn ang="0">
                  <a:pos x="T0" y="T1"/>
                </a:cxn>
                <a:cxn ang="0">
                  <a:pos x="T2" y="T3"/>
                </a:cxn>
                <a:cxn ang="0">
                  <a:pos x="T4" y="T5"/>
                </a:cxn>
                <a:cxn ang="0">
                  <a:pos x="T6" y="T7"/>
                </a:cxn>
                <a:cxn ang="0">
                  <a:pos x="T8" y="T9"/>
                </a:cxn>
              </a:cxnLst>
              <a:rect l="0" t="0" r="r" b="b"/>
              <a:pathLst>
                <a:path w="18" h="18">
                  <a:moveTo>
                    <a:pt x="18" y="0"/>
                  </a:moveTo>
                  <a:cubicBezTo>
                    <a:pt x="0" y="2"/>
                    <a:pt x="0" y="2"/>
                    <a:pt x="0" y="2"/>
                  </a:cubicBezTo>
                  <a:cubicBezTo>
                    <a:pt x="9" y="18"/>
                    <a:pt x="9" y="18"/>
                    <a:pt x="9" y="18"/>
                  </a:cubicBezTo>
                  <a:cubicBezTo>
                    <a:pt x="11" y="16"/>
                    <a:pt x="13" y="13"/>
                    <a:pt x="15" y="10"/>
                  </a:cubicBezTo>
                  <a:cubicBezTo>
                    <a:pt x="17" y="7"/>
                    <a:pt x="18" y="3"/>
                    <a:pt x="18" y="0"/>
                  </a:cubicBezTo>
                  <a:close/>
                </a:path>
              </a:pathLst>
            </a:custGeom>
            <a:solidFill>
              <a:srgbClr val="FFA4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271" name="Group 12"/>
          <p:cNvGrpSpPr>
            <a:grpSpLocks noChangeAspect="1"/>
          </p:cNvGrpSpPr>
          <p:nvPr/>
        </p:nvGrpSpPr>
        <p:grpSpPr bwMode="auto">
          <a:xfrm>
            <a:off x="4947857" y="3872755"/>
            <a:ext cx="1219599" cy="1375610"/>
            <a:chOff x="5253" y="1674"/>
            <a:chExt cx="1465" cy="1653"/>
          </a:xfrm>
          <a:effectLst/>
        </p:grpSpPr>
        <p:sp>
          <p:nvSpPr>
            <p:cNvPr id="272" name="Freeform 13"/>
            <p:cNvSpPr>
              <a:spLocks/>
            </p:cNvSpPr>
            <p:nvPr/>
          </p:nvSpPr>
          <p:spPr bwMode="auto">
            <a:xfrm>
              <a:off x="5253" y="1674"/>
              <a:ext cx="1465" cy="1653"/>
            </a:xfrm>
            <a:custGeom>
              <a:avLst/>
              <a:gdLst>
                <a:gd name="T0" fmla="*/ 47 w 201"/>
                <a:gd name="T1" fmla="*/ 190 h 227"/>
                <a:gd name="T2" fmla="*/ 164 w 201"/>
                <a:gd name="T3" fmla="*/ 154 h 227"/>
                <a:gd name="T4" fmla="*/ 129 w 201"/>
                <a:gd name="T5" fmla="*/ 36 h 227"/>
                <a:gd name="T6" fmla="*/ 11 w 201"/>
                <a:gd name="T7" fmla="*/ 72 h 227"/>
                <a:gd name="T8" fmla="*/ 0 w 201"/>
                <a:gd name="T9" fmla="*/ 66 h 227"/>
                <a:gd name="T10" fmla="*/ 133 w 201"/>
                <a:gd name="T11" fmla="*/ 25 h 227"/>
                <a:gd name="T12" fmla="*/ 176 w 201"/>
                <a:gd name="T13" fmla="*/ 159 h 227"/>
                <a:gd name="T14" fmla="*/ 42 w 201"/>
                <a:gd name="T15" fmla="*/ 202 h 227"/>
                <a:gd name="T16" fmla="*/ 36 w 201"/>
                <a:gd name="T17" fmla="*/ 198 h 227"/>
                <a:gd name="T18" fmla="*/ 38 w 201"/>
                <a:gd name="T19" fmla="*/ 185 h 227"/>
                <a:gd name="T20" fmla="*/ 47 w 201"/>
                <a:gd name="T21" fmla="*/ 19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1" h="227">
                  <a:moveTo>
                    <a:pt x="47" y="190"/>
                  </a:moveTo>
                  <a:cubicBezTo>
                    <a:pt x="89" y="213"/>
                    <a:pt x="142" y="197"/>
                    <a:pt x="164" y="154"/>
                  </a:cubicBezTo>
                  <a:cubicBezTo>
                    <a:pt x="187" y="112"/>
                    <a:pt x="171" y="59"/>
                    <a:pt x="129" y="36"/>
                  </a:cubicBezTo>
                  <a:cubicBezTo>
                    <a:pt x="86" y="14"/>
                    <a:pt x="34" y="30"/>
                    <a:pt x="11" y="72"/>
                  </a:cubicBezTo>
                  <a:cubicBezTo>
                    <a:pt x="0" y="66"/>
                    <a:pt x="0" y="66"/>
                    <a:pt x="0" y="66"/>
                  </a:cubicBezTo>
                  <a:cubicBezTo>
                    <a:pt x="26" y="18"/>
                    <a:pt x="85" y="0"/>
                    <a:pt x="133" y="25"/>
                  </a:cubicBezTo>
                  <a:cubicBezTo>
                    <a:pt x="182" y="50"/>
                    <a:pt x="201" y="111"/>
                    <a:pt x="176" y="159"/>
                  </a:cubicBezTo>
                  <a:cubicBezTo>
                    <a:pt x="151" y="208"/>
                    <a:pt x="90" y="227"/>
                    <a:pt x="42" y="202"/>
                  </a:cubicBezTo>
                  <a:cubicBezTo>
                    <a:pt x="40" y="201"/>
                    <a:pt x="38" y="199"/>
                    <a:pt x="36" y="198"/>
                  </a:cubicBezTo>
                  <a:cubicBezTo>
                    <a:pt x="38" y="185"/>
                    <a:pt x="38" y="185"/>
                    <a:pt x="38" y="185"/>
                  </a:cubicBezTo>
                  <a:cubicBezTo>
                    <a:pt x="41" y="187"/>
                    <a:pt x="44" y="189"/>
                    <a:pt x="47" y="19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3" name="Freeform 14"/>
            <p:cNvSpPr>
              <a:spLocks/>
            </p:cNvSpPr>
            <p:nvPr/>
          </p:nvSpPr>
          <p:spPr bwMode="auto">
            <a:xfrm>
              <a:off x="5333" y="1776"/>
              <a:ext cx="1283" cy="1449"/>
            </a:xfrm>
            <a:custGeom>
              <a:avLst/>
              <a:gdLst>
                <a:gd name="T0" fmla="*/ 118 w 176"/>
                <a:gd name="T1" fmla="*/ 22 h 199"/>
                <a:gd name="T2" fmla="*/ 153 w 176"/>
                <a:gd name="T3" fmla="*/ 140 h 199"/>
                <a:gd name="T4" fmla="*/ 36 w 176"/>
                <a:gd name="T5" fmla="*/ 176 h 199"/>
                <a:gd name="T6" fmla="*/ 27 w 176"/>
                <a:gd name="T7" fmla="*/ 171 h 199"/>
                <a:gd name="T8" fmla="*/ 30 w 176"/>
                <a:gd name="T9" fmla="*/ 155 h 199"/>
                <a:gd name="T10" fmla="*/ 35 w 176"/>
                <a:gd name="T11" fmla="*/ 152 h 199"/>
                <a:gd name="T12" fmla="*/ 45 w 176"/>
                <a:gd name="T13" fmla="*/ 159 h 199"/>
                <a:gd name="T14" fmla="*/ 136 w 176"/>
                <a:gd name="T15" fmla="*/ 131 h 199"/>
                <a:gd name="T16" fmla="*/ 108 w 176"/>
                <a:gd name="T17" fmla="*/ 40 h 199"/>
                <a:gd name="T18" fmla="*/ 17 w 176"/>
                <a:gd name="T19" fmla="*/ 67 h 199"/>
                <a:gd name="T20" fmla="*/ 0 w 176"/>
                <a:gd name="T21" fmla="*/ 58 h 199"/>
                <a:gd name="T22" fmla="*/ 118 w 176"/>
                <a:gd name="T23" fmla="*/ 22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 h="199">
                  <a:moveTo>
                    <a:pt x="118" y="22"/>
                  </a:moveTo>
                  <a:cubicBezTo>
                    <a:pt x="160" y="45"/>
                    <a:pt x="176" y="98"/>
                    <a:pt x="153" y="140"/>
                  </a:cubicBezTo>
                  <a:cubicBezTo>
                    <a:pt x="131" y="183"/>
                    <a:pt x="78" y="199"/>
                    <a:pt x="36" y="176"/>
                  </a:cubicBezTo>
                  <a:cubicBezTo>
                    <a:pt x="33" y="175"/>
                    <a:pt x="30" y="173"/>
                    <a:pt x="27" y="171"/>
                  </a:cubicBezTo>
                  <a:cubicBezTo>
                    <a:pt x="30" y="155"/>
                    <a:pt x="30" y="155"/>
                    <a:pt x="30" y="155"/>
                  </a:cubicBezTo>
                  <a:cubicBezTo>
                    <a:pt x="35" y="152"/>
                    <a:pt x="35" y="152"/>
                    <a:pt x="35" y="152"/>
                  </a:cubicBezTo>
                  <a:cubicBezTo>
                    <a:pt x="38" y="155"/>
                    <a:pt x="41" y="157"/>
                    <a:pt x="45" y="159"/>
                  </a:cubicBezTo>
                  <a:cubicBezTo>
                    <a:pt x="78" y="177"/>
                    <a:pt x="119" y="164"/>
                    <a:pt x="136" y="131"/>
                  </a:cubicBezTo>
                  <a:cubicBezTo>
                    <a:pt x="154" y="98"/>
                    <a:pt x="141" y="57"/>
                    <a:pt x="108" y="40"/>
                  </a:cubicBezTo>
                  <a:cubicBezTo>
                    <a:pt x="76" y="22"/>
                    <a:pt x="35" y="34"/>
                    <a:pt x="17" y="67"/>
                  </a:cubicBezTo>
                  <a:cubicBezTo>
                    <a:pt x="0" y="58"/>
                    <a:pt x="0" y="58"/>
                    <a:pt x="0" y="58"/>
                  </a:cubicBezTo>
                  <a:cubicBezTo>
                    <a:pt x="23" y="16"/>
                    <a:pt x="75" y="0"/>
                    <a:pt x="118" y="2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4" name="Freeform 15"/>
            <p:cNvSpPr>
              <a:spLocks/>
            </p:cNvSpPr>
            <p:nvPr/>
          </p:nvSpPr>
          <p:spPr bwMode="auto">
            <a:xfrm>
              <a:off x="5457" y="1936"/>
              <a:ext cx="999" cy="1129"/>
            </a:xfrm>
            <a:custGeom>
              <a:avLst/>
              <a:gdLst>
                <a:gd name="T0" fmla="*/ 35 w 137"/>
                <a:gd name="T1" fmla="*/ 123 h 155"/>
                <a:gd name="T2" fmla="*/ 106 w 137"/>
                <a:gd name="T3" fmla="*/ 102 h 155"/>
                <a:gd name="T4" fmla="*/ 84 w 137"/>
                <a:gd name="T5" fmla="*/ 31 h 155"/>
                <a:gd name="T6" fmla="*/ 13 w 137"/>
                <a:gd name="T7" fmla="*/ 52 h 155"/>
                <a:gd name="T8" fmla="*/ 0 w 137"/>
                <a:gd name="T9" fmla="*/ 45 h 155"/>
                <a:gd name="T10" fmla="*/ 91 w 137"/>
                <a:gd name="T11" fmla="*/ 18 h 155"/>
                <a:gd name="T12" fmla="*/ 119 w 137"/>
                <a:gd name="T13" fmla="*/ 109 h 155"/>
                <a:gd name="T14" fmla="*/ 28 w 137"/>
                <a:gd name="T15" fmla="*/ 137 h 155"/>
                <a:gd name="T16" fmla="*/ 18 w 137"/>
                <a:gd name="T17" fmla="*/ 130 h 155"/>
                <a:gd name="T18" fmla="*/ 32 w 137"/>
                <a:gd name="T19" fmla="*/ 122 h 155"/>
                <a:gd name="T20" fmla="*/ 35 w 137"/>
                <a:gd name="T21" fmla="*/ 123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 h="155">
                  <a:moveTo>
                    <a:pt x="35" y="123"/>
                  </a:moveTo>
                  <a:cubicBezTo>
                    <a:pt x="60" y="137"/>
                    <a:pt x="92" y="127"/>
                    <a:pt x="106" y="102"/>
                  </a:cubicBezTo>
                  <a:cubicBezTo>
                    <a:pt x="119" y="76"/>
                    <a:pt x="110" y="45"/>
                    <a:pt x="84" y="31"/>
                  </a:cubicBezTo>
                  <a:cubicBezTo>
                    <a:pt x="59" y="17"/>
                    <a:pt x="27" y="27"/>
                    <a:pt x="13" y="52"/>
                  </a:cubicBezTo>
                  <a:cubicBezTo>
                    <a:pt x="0" y="45"/>
                    <a:pt x="0" y="45"/>
                    <a:pt x="0" y="45"/>
                  </a:cubicBezTo>
                  <a:cubicBezTo>
                    <a:pt x="18" y="12"/>
                    <a:pt x="59" y="0"/>
                    <a:pt x="91" y="18"/>
                  </a:cubicBezTo>
                  <a:cubicBezTo>
                    <a:pt x="124" y="35"/>
                    <a:pt x="137" y="76"/>
                    <a:pt x="119" y="109"/>
                  </a:cubicBezTo>
                  <a:cubicBezTo>
                    <a:pt x="102" y="142"/>
                    <a:pt x="61" y="155"/>
                    <a:pt x="28" y="137"/>
                  </a:cubicBezTo>
                  <a:cubicBezTo>
                    <a:pt x="24" y="135"/>
                    <a:pt x="21" y="133"/>
                    <a:pt x="18" y="130"/>
                  </a:cubicBezTo>
                  <a:cubicBezTo>
                    <a:pt x="32" y="122"/>
                    <a:pt x="32" y="122"/>
                    <a:pt x="32" y="122"/>
                  </a:cubicBezTo>
                  <a:cubicBezTo>
                    <a:pt x="33" y="122"/>
                    <a:pt x="34" y="123"/>
                    <a:pt x="35" y="12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5" name="Freeform 16"/>
            <p:cNvSpPr>
              <a:spLocks/>
            </p:cNvSpPr>
            <p:nvPr/>
          </p:nvSpPr>
          <p:spPr bwMode="auto">
            <a:xfrm>
              <a:off x="5370" y="2803"/>
              <a:ext cx="349" cy="335"/>
            </a:xfrm>
            <a:custGeom>
              <a:avLst/>
              <a:gdLst>
                <a:gd name="T0" fmla="*/ 30 w 48"/>
                <a:gd name="T1" fmla="*/ 40 h 46"/>
                <a:gd name="T2" fmla="*/ 32 w 48"/>
                <a:gd name="T3" fmla="*/ 40 h 46"/>
                <a:gd name="T4" fmla="*/ 34 w 48"/>
                <a:gd name="T5" fmla="*/ 39 h 46"/>
                <a:gd name="T6" fmla="*/ 35 w 48"/>
                <a:gd name="T7" fmla="*/ 38 h 46"/>
                <a:gd name="T8" fmla="*/ 36 w 48"/>
                <a:gd name="T9" fmla="*/ 36 h 46"/>
                <a:gd name="T10" fmla="*/ 35 w 48"/>
                <a:gd name="T11" fmla="*/ 34 h 46"/>
                <a:gd name="T12" fmla="*/ 34 w 48"/>
                <a:gd name="T13" fmla="*/ 32 h 46"/>
                <a:gd name="T14" fmla="*/ 35 w 48"/>
                <a:gd name="T15" fmla="*/ 26 h 46"/>
                <a:gd name="T16" fmla="*/ 40 w 48"/>
                <a:gd name="T17" fmla="*/ 22 h 46"/>
                <a:gd name="T18" fmla="*/ 42 w 48"/>
                <a:gd name="T19" fmla="*/ 21 h 46"/>
                <a:gd name="T20" fmla="*/ 45 w 48"/>
                <a:gd name="T21" fmla="*/ 20 h 46"/>
                <a:gd name="T22" fmla="*/ 45 w 48"/>
                <a:gd name="T23" fmla="*/ 20 h 46"/>
                <a:gd name="T24" fmla="*/ 46 w 48"/>
                <a:gd name="T25" fmla="*/ 18 h 46"/>
                <a:gd name="T26" fmla="*/ 45 w 48"/>
                <a:gd name="T27" fmla="*/ 16 h 46"/>
                <a:gd name="T28" fmla="*/ 44 w 48"/>
                <a:gd name="T29" fmla="*/ 14 h 46"/>
                <a:gd name="T30" fmla="*/ 45 w 48"/>
                <a:gd name="T31" fmla="*/ 8 h 46"/>
                <a:gd name="T32" fmla="*/ 48 w 48"/>
                <a:gd name="T33" fmla="*/ 4 h 46"/>
                <a:gd name="T34" fmla="*/ 47 w 48"/>
                <a:gd name="T35" fmla="*/ 4 h 46"/>
                <a:gd name="T36" fmla="*/ 42 w 48"/>
                <a:gd name="T37" fmla="*/ 1 h 46"/>
                <a:gd name="T38" fmla="*/ 35 w 48"/>
                <a:gd name="T39" fmla="*/ 1 h 46"/>
                <a:gd name="T40" fmla="*/ 35 w 48"/>
                <a:gd name="T41" fmla="*/ 1 h 46"/>
                <a:gd name="T42" fmla="*/ 2 w 48"/>
                <a:gd name="T43" fmla="*/ 5 h 46"/>
                <a:gd name="T44" fmla="*/ 0 w 48"/>
                <a:gd name="T45" fmla="*/ 6 h 46"/>
                <a:gd name="T46" fmla="*/ 1 w 48"/>
                <a:gd name="T47" fmla="*/ 8 h 46"/>
                <a:gd name="T48" fmla="*/ 16 w 48"/>
                <a:gd name="T49" fmla="*/ 39 h 46"/>
                <a:gd name="T50" fmla="*/ 20 w 48"/>
                <a:gd name="T51" fmla="*/ 43 h 46"/>
                <a:gd name="T52" fmla="*/ 24 w 48"/>
                <a:gd name="T53" fmla="*/ 46 h 46"/>
                <a:gd name="T54" fmla="*/ 25 w 48"/>
                <a:gd name="T55" fmla="*/ 45 h 46"/>
                <a:gd name="T56" fmla="*/ 30 w 48"/>
                <a:gd name="T5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46">
                  <a:moveTo>
                    <a:pt x="30" y="40"/>
                  </a:moveTo>
                  <a:cubicBezTo>
                    <a:pt x="32" y="40"/>
                    <a:pt x="32" y="40"/>
                    <a:pt x="32" y="40"/>
                  </a:cubicBezTo>
                  <a:cubicBezTo>
                    <a:pt x="34" y="39"/>
                    <a:pt x="34" y="39"/>
                    <a:pt x="34" y="39"/>
                  </a:cubicBezTo>
                  <a:cubicBezTo>
                    <a:pt x="35" y="39"/>
                    <a:pt x="35" y="38"/>
                    <a:pt x="35" y="38"/>
                  </a:cubicBezTo>
                  <a:cubicBezTo>
                    <a:pt x="36" y="37"/>
                    <a:pt x="36" y="37"/>
                    <a:pt x="36" y="36"/>
                  </a:cubicBezTo>
                  <a:cubicBezTo>
                    <a:pt x="35" y="34"/>
                    <a:pt x="35" y="34"/>
                    <a:pt x="35" y="34"/>
                  </a:cubicBezTo>
                  <a:cubicBezTo>
                    <a:pt x="34" y="32"/>
                    <a:pt x="34" y="32"/>
                    <a:pt x="34" y="32"/>
                  </a:cubicBezTo>
                  <a:cubicBezTo>
                    <a:pt x="34" y="30"/>
                    <a:pt x="34" y="28"/>
                    <a:pt x="35" y="26"/>
                  </a:cubicBezTo>
                  <a:cubicBezTo>
                    <a:pt x="36" y="24"/>
                    <a:pt x="38" y="22"/>
                    <a:pt x="40" y="22"/>
                  </a:cubicBezTo>
                  <a:cubicBezTo>
                    <a:pt x="42" y="21"/>
                    <a:pt x="42" y="21"/>
                    <a:pt x="42" y="21"/>
                  </a:cubicBezTo>
                  <a:cubicBezTo>
                    <a:pt x="45" y="20"/>
                    <a:pt x="45" y="20"/>
                    <a:pt x="45" y="20"/>
                  </a:cubicBezTo>
                  <a:cubicBezTo>
                    <a:pt x="45" y="20"/>
                    <a:pt x="45" y="20"/>
                    <a:pt x="45" y="20"/>
                  </a:cubicBezTo>
                  <a:cubicBezTo>
                    <a:pt x="46" y="19"/>
                    <a:pt x="46" y="19"/>
                    <a:pt x="46" y="18"/>
                  </a:cubicBezTo>
                  <a:cubicBezTo>
                    <a:pt x="45" y="16"/>
                    <a:pt x="45" y="16"/>
                    <a:pt x="45" y="16"/>
                  </a:cubicBezTo>
                  <a:cubicBezTo>
                    <a:pt x="44" y="14"/>
                    <a:pt x="44" y="14"/>
                    <a:pt x="44" y="14"/>
                  </a:cubicBezTo>
                  <a:cubicBezTo>
                    <a:pt x="44" y="12"/>
                    <a:pt x="43" y="10"/>
                    <a:pt x="45" y="8"/>
                  </a:cubicBezTo>
                  <a:cubicBezTo>
                    <a:pt x="45" y="6"/>
                    <a:pt x="46" y="5"/>
                    <a:pt x="48" y="4"/>
                  </a:cubicBezTo>
                  <a:cubicBezTo>
                    <a:pt x="48" y="4"/>
                    <a:pt x="48" y="4"/>
                    <a:pt x="47" y="4"/>
                  </a:cubicBezTo>
                  <a:cubicBezTo>
                    <a:pt x="42" y="1"/>
                    <a:pt x="42" y="1"/>
                    <a:pt x="42" y="1"/>
                  </a:cubicBezTo>
                  <a:cubicBezTo>
                    <a:pt x="40" y="0"/>
                    <a:pt x="38" y="0"/>
                    <a:pt x="35" y="1"/>
                  </a:cubicBezTo>
                  <a:cubicBezTo>
                    <a:pt x="35" y="1"/>
                    <a:pt x="35" y="1"/>
                    <a:pt x="35" y="1"/>
                  </a:cubicBezTo>
                  <a:cubicBezTo>
                    <a:pt x="2" y="5"/>
                    <a:pt x="2" y="5"/>
                    <a:pt x="2" y="5"/>
                  </a:cubicBezTo>
                  <a:cubicBezTo>
                    <a:pt x="0" y="6"/>
                    <a:pt x="0" y="6"/>
                    <a:pt x="0" y="6"/>
                  </a:cubicBezTo>
                  <a:cubicBezTo>
                    <a:pt x="1" y="8"/>
                    <a:pt x="1" y="8"/>
                    <a:pt x="1" y="8"/>
                  </a:cubicBezTo>
                  <a:cubicBezTo>
                    <a:pt x="16" y="39"/>
                    <a:pt x="16" y="39"/>
                    <a:pt x="16" y="39"/>
                  </a:cubicBezTo>
                  <a:cubicBezTo>
                    <a:pt x="17" y="42"/>
                    <a:pt x="18" y="42"/>
                    <a:pt x="20" y="43"/>
                  </a:cubicBezTo>
                  <a:cubicBezTo>
                    <a:pt x="24" y="46"/>
                    <a:pt x="24" y="46"/>
                    <a:pt x="24" y="46"/>
                  </a:cubicBezTo>
                  <a:cubicBezTo>
                    <a:pt x="25" y="45"/>
                    <a:pt x="25" y="45"/>
                    <a:pt x="25" y="45"/>
                  </a:cubicBezTo>
                  <a:cubicBezTo>
                    <a:pt x="26" y="42"/>
                    <a:pt x="28" y="41"/>
                    <a:pt x="30" y="40"/>
                  </a:cubicBezTo>
                  <a:close/>
                </a:path>
              </a:pathLst>
            </a:custGeom>
            <a:solidFill>
              <a:srgbClr val="FFD3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6" name="Freeform 17"/>
            <p:cNvSpPr>
              <a:spLocks/>
            </p:cNvSpPr>
            <p:nvPr/>
          </p:nvSpPr>
          <p:spPr bwMode="auto">
            <a:xfrm>
              <a:off x="5355" y="2824"/>
              <a:ext cx="131" cy="132"/>
            </a:xfrm>
            <a:custGeom>
              <a:avLst/>
              <a:gdLst>
                <a:gd name="T0" fmla="*/ 18 w 18"/>
                <a:gd name="T1" fmla="*/ 0 h 18"/>
                <a:gd name="T2" fmla="*/ 0 w 18"/>
                <a:gd name="T3" fmla="*/ 2 h 18"/>
                <a:gd name="T4" fmla="*/ 9 w 18"/>
                <a:gd name="T5" fmla="*/ 18 h 18"/>
                <a:gd name="T6" fmla="*/ 15 w 18"/>
                <a:gd name="T7" fmla="*/ 10 h 18"/>
                <a:gd name="T8" fmla="*/ 18 w 18"/>
                <a:gd name="T9" fmla="*/ 0 h 18"/>
              </a:gdLst>
              <a:ahLst/>
              <a:cxnLst>
                <a:cxn ang="0">
                  <a:pos x="T0" y="T1"/>
                </a:cxn>
                <a:cxn ang="0">
                  <a:pos x="T2" y="T3"/>
                </a:cxn>
                <a:cxn ang="0">
                  <a:pos x="T4" y="T5"/>
                </a:cxn>
                <a:cxn ang="0">
                  <a:pos x="T6" y="T7"/>
                </a:cxn>
                <a:cxn ang="0">
                  <a:pos x="T8" y="T9"/>
                </a:cxn>
              </a:cxnLst>
              <a:rect l="0" t="0" r="r" b="b"/>
              <a:pathLst>
                <a:path w="18" h="18">
                  <a:moveTo>
                    <a:pt x="18" y="0"/>
                  </a:moveTo>
                  <a:cubicBezTo>
                    <a:pt x="0" y="2"/>
                    <a:pt x="0" y="2"/>
                    <a:pt x="0" y="2"/>
                  </a:cubicBezTo>
                  <a:cubicBezTo>
                    <a:pt x="9" y="18"/>
                    <a:pt x="9" y="18"/>
                    <a:pt x="9" y="18"/>
                  </a:cubicBezTo>
                  <a:cubicBezTo>
                    <a:pt x="11" y="16"/>
                    <a:pt x="13" y="13"/>
                    <a:pt x="15" y="10"/>
                  </a:cubicBezTo>
                  <a:cubicBezTo>
                    <a:pt x="17" y="7"/>
                    <a:pt x="18" y="3"/>
                    <a:pt x="18" y="0"/>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277" name="组合 276"/>
          <p:cNvGrpSpPr/>
          <p:nvPr/>
        </p:nvGrpSpPr>
        <p:grpSpPr>
          <a:xfrm flipH="1">
            <a:off x="1601283" y="2136751"/>
            <a:ext cx="1982360" cy="387239"/>
            <a:chOff x="4754880" y="1225233"/>
            <a:chExt cx="2776118" cy="557847"/>
          </a:xfrm>
        </p:grpSpPr>
        <p:sp>
          <p:nvSpPr>
            <p:cNvPr id="278" name="任意多边形 277"/>
            <p:cNvSpPr/>
            <p:nvPr/>
          </p:nvSpPr>
          <p:spPr>
            <a:xfrm>
              <a:off x="4754880" y="1280160"/>
              <a:ext cx="2682240" cy="502920"/>
            </a:xfrm>
            <a:custGeom>
              <a:avLst/>
              <a:gdLst>
                <a:gd name="connsiteX0" fmla="*/ 0 w 2682240"/>
                <a:gd name="connsiteY0" fmla="*/ 502920 h 502920"/>
                <a:gd name="connsiteX1" fmla="*/ 914400 w 2682240"/>
                <a:gd name="connsiteY1" fmla="*/ 0 h 502920"/>
                <a:gd name="connsiteX2" fmla="*/ 2682240 w 2682240"/>
                <a:gd name="connsiteY2" fmla="*/ 0 h 502920"/>
              </a:gdLst>
              <a:ahLst/>
              <a:cxnLst>
                <a:cxn ang="0">
                  <a:pos x="connsiteX0" y="connsiteY0"/>
                </a:cxn>
                <a:cxn ang="0">
                  <a:pos x="connsiteX1" y="connsiteY1"/>
                </a:cxn>
                <a:cxn ang="0">
                  <a:pos x="connsiteX2" y="connsiteY2"/>
                </a:cxn>
              </a:cxnLst>
              <a:rect l="l" t="t" r="r" b="b"/>
              <a:pathLst>
                <a:path w="2682240" h="502920">
                  <a:moveTo>
                    <a:pt x="0" y="502920"/>
                  </a:moveTo>
                  <a:lnTo>
                    <a:pt x="914400" y="0"/>
                  </a:lnTo>
                  <a:lnTo>
                    <a:pt x="2682240" y="0"/>
                  </a:lnTo>
                </a:path>
              </a:pathLst>
            </a:cu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9" name="椭圆 278"/>
            <p:cNvSpPr/>
            <p:nvPr/>
          </p:nvSpPr>
          <p:spPr>
            <a:xfrm>
              <a:off x="7434994" y="1225233"/>
              <a:ext cx="96004" cy="96004"/>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80" name="组合 279"/>
          <p:cNvGrpSpPr/>
          <p:nvPr/>
        </p:nvGrpSpPr>
        <p:grpSpPr>
          <a:xfrm>
            <a:off x="1078058" y="1936835"/>
            <a:ext cx="864553" cy="455918"/>
            <a:chOff x="1437222" y="1319945"/>
            <a:chExt cx="1152587" cy="608032"/>
          </a:xfrm>
        </p:grpSpPr>
        <p:grpSp>
          <p:nvGrpSpPr>
            <p:cNvPr id="281" name="Group 4"/>
            <p:cNvGrpSpPr>
              <a:grpSpLocks noChangeAspect="1"/>
            </p:cNvGrpSpPr>
            <p:nvPr/>
          </p:nvGrpSpPr>
          <p:grpSpPr bwMode="auto">
            <a:xfrm>
              <a:off x="1437222" y="1319945"/>
              <a:ext cx="834554" cy="608032"/>
              <a:chOff x="6604" y="620"/>
              <a:chExt cx="210" cy="153"/>
            </a:xfrm>
            <a:solidFill>
              <a:sysClr val="window" lastClr="FFFFFF">
                <a:lumMod val="50000"/>
              </a:sysClr>
            </a:solidFill>
          </p:grpSpPr>
          <p:sp>
            <p:nvSpPr>
              <p:cNvPr id="288" name="Freeform 5"/>
              <p:cNvSpPr>
                <a:spLocks/>
              </p:cNvSpPr>
              <p:nvPr/>
            </p:nvSpPr>
            <p:spPr bwMode="auto">
              <a:xfrm>
                <a:off x="6607" y="768"/>
                <a:ext cx="207" cy="5"/>
              </a:xfrm>
              <a:custGeom>
                <a:avLst/>
                <a:gdLst>
                  <a:gd name="T0" fmla="*/ 85 w 85"/>
                  <a:gd name="T1" fmla="*/ 1 h 2"/>
                  <a:gd name="T2" fmla="*/ 81 w 85"/>
                  <a:gd name="T3" fmla="*/ 1 h 2"/>
                  <a:gd name="T4" fmla="*/ 72 w 85"/>
                  <a:gd name="T5" fmla="*/ 1 h 2"/>
                  <a:gd name="T6" fmla="*/ 43 w 85"/>
                  <a:gd name="T7" fmla="*/ 1 h 2"/>
                  <a:gd name="T8" fmla="*/ 27 w 85"/>
                  <a:gd name="T9" fmla="*/ 1 h 2"/>
                  <a:gd name="T10" fmla="*/ 14 w 85"/>
                  <a:gd name="T11" fmla="*/ 2 h 2"/>
                  <a:gd name="T12" fmla="*/ 8 w 85"/>
                  <a:gd name="T13" fmla="*/ 2 h 2"/>
                  <a:gd name="T14" fmla="*/ 4 w 85"/>
                  <a:gd name="T15" fmla="*/ 1 h 2"/>
                  <a:gd name="T16" fmla="*/ 0 w 85"/>
                  <a:gd name="T17" fmla="*/ 0 h 2"/>
                  <a:gd name="T18" fmla="*/ 4 w 85"/>
                  <a:gd name="T19" fmla="*/ 1 h 2"/>
                  <a:gd name="T20" fmla="*/ 8 w 85"/>
                  <a:gd name="T21" fmla="*/ 0 h 2"/>
                  <a:gd name="T22" fmla="*/ 14 w 85"/>
                  <a:gd name="T23" fmla="*/ 0 h 2"/>
                  <a:gd name="T24" fmla="*/ 27 w 85"/>
                  <a:gd name="T25" fmla="*/ 0 h 2"/>
                  <a:gd name="T26" fmla="*/ 43 w 85"/>
                  <a:gd name="T27" fmla="*/ 0 h 2"/>
                  <a:gd name="T28" fmla="*/ 72 w 85"/>
                  <a:gd name="T29" fmla="*/ 0 h 2"/>
                  <a:gd name="T30" fmla="*/ 77 w 85"/>
                  <a:gd name="T31" fmla="*/ 0 h 2"/>
                  <a:gd name="T32" fmla="*/ 81 w 85"/>
                  <a:gd name="T33" fmla="*/ 1 h 2"/>
                  <a:gd name="T34" fmla="*/ 85 w 8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2">
                    <a:moveTo>
                      <a:pt x="85" y="1"/>
                    </a:moveTo>
                    <a:cubicBezTo>
                      <a:pt x="85" y="1"/>
                      <a:pt x="84" y="1"/>
                      <a:pt x="81" y="1"/>
                    </a:cubicBezTo>
                    <a:cubicBezTo>
                      <a:pt x="79" y="1"/>
                      <a:pt x="76" y="1"/>
                      <a:pt x="72" y="1"/>
                    </a:cubicBezTo>
                    <a:cubicBezTo>
                      <a:pt x="64" y="1"/>
                      <a:pt x="53" y="1"/>
                      <a:pt x="43" y="1"/>
                    </a:cubicBezTo>
                    <a:cubicBezTo>
                      <a:pt x="37" y="1"/>
                      <a:pt x="32" y="1"/>
                      <a:pt x="27" y="1"/>
                    </a:cubicBezTo>
                    <a:cubicBezTo>
                      <a:pt x="22" y="1"/>
                      <a:pt x="17" y="2"/>
                      <a:pt x="14" y="2"/>
                    </a:cubicBezTo>
                    <a:cubicBezTo>
                      <a:pt x="12" y="2"/>
                      <a:pt x="10" y="2"/>
                      <a:pt x="8" y="2"/>
                    </a:cubicBezTo>
                    <a:cubicBezTo>
                      <a:pt x="6" y="1"/>
                      <a:pt x="5" y="1"/>
                      <a:pt x="4" y="1"/>
                    </a:cubicBezTo>
                    <a:cubicBezTo>
                      <a:pt x="2" y="1"/>
                      <a:pt x="0" y="0"/>
                      <a:pt x="0" y="0"/>
                    </a:cubicBezTo>
                    <a:cubicBezTo>
                      <a:pt x="0" y="0"/>
                      <a:pt x="2" y="1"/>
                      <a:pt x="4" y="1"/>
                    </a:cubicBezTo>
                    <a:cubicBezTo>
                      <a:pt x="5" y="1"/>
                      <a:pt x="7" y="0"/>
                      <a:pt x="8" y="0"/>
                    </a:cubicBezTo>
                    <a:cubicBezTo>
                      <a:pt x="10" y="0"/>
                      <a:pt x="12" y="0"/>
                      <a:pt x="14" y="0"/>
                    </a:cubicBezTo>
                    <a:cubicBezTo>
                      <a:pt x="17" y="0"/>
                      <a:pt x="22" y="0"/>
                      <a:pt x="27" y="0"/>
                    </a:cubicBezTo>
                    <a:cubicBezTo>
                      <a:pt x="32" y="0"/>
                      <a:pt x="37" y="0"/>
                      <a:pt x="43" y="0"/>
                    </a:cubicBezTo>
                    <a:cubicBezTo>
                      <a:pt x="53" y="0"/>
                      <a:pt x="64" y="0"/>
                      <a:pt x="72" y="0"/>
                    </a:cubicBezTo>
                    <a:cubicBezTo>
                      <a:pt x="74" y="0"/>
                      <a:pt x="75" y="0"/>
                      <a:pt x="77" y="0"/>
                    </a:cubicBezTo>
                    <a:cubicBezTo>
                      <a:pt x="79" y="0"/>
                      <a:pt x="80" y="0"/>
                      <a:pt x="81" y="1"/>
                    </a:cubicBezTo>
                    <a:cubicBezTo>
                      <a:pt x="84" y="1"/>
                      <a:pt x="85" y="1"/>
                      <a:pt x="8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9" name="Freeform 6"/>
              <p:cNvSpPr>
                <a:spLocks/>
              </p:cNvSpPr>
              <p:nvPr/>
            </p:nvSpPr>
            <p:spPr bwMode="auto">
              <a:xfrm>
                <a:off x="6604" y="627"/>
                <a:ext cx="5" cy="141"/>
              </a:xfrm>
              <a:custGeom>
                <a:avLst/>
                <a:gdLst>
                  <a:gd name="T0" fmla="*/ 1 w 2"/>
                  <a:gd name="T1" fmla="*/ 57 h 57"/>
                  <a:gd name="T2" fmla="*/ 1 w 2"/>
                  <a:gd name="T3" fmla="*/ 55 h 57"/>
                  <a:gd name="T4" fmla="*/ 1 w 2"/>
                  <a:gd name="T5" fmla="*/ 52 h 57"/>
                  <a:gd name="T6" fmla="*/ 0 w 2"/>
                  <a:gd name="T7" fmla="*/ 48 h 57"/>
                  <a:gd name="T8" fmla="*/ 0 w 2"/>
                  <a:gd name="T9" fmla="*/ 29 h 57"/>
                  <a:gd name="T10" fmla="*/ 0 w 2"/>
                  <a:gd name="T11" fmla="*/ 18 h 57"/>
                  <a:gd name="T12" fmla="*/ 0 w 2"/>
                  <a:gd name="T13" fmla="*/ 13 h 57"/>
                  <a:gd name="T14" fmla="*/ 0 w 2"/>
                  <a:gd name="T15" fmla="*/ 9 h 57"/>
                  <a:gd name="T16" fmla="*/ 1 w 2"/>
                  <a:gd name="T17" fmla="*/ 0 h 57"/>
                  <a:gd name="T18" fmla="*/ 1 w 2"/>
                  <a:gd name="T19" fmla="*/ 3 h 57"/>
                  <a:gd name="T20" fmla="*/ 1 w 2"/>
                  <a:gd name="T21" fmla="*/ 9 h 57"/>
                  <a:gd name="T22" fmla="*/ 1 w 2"/>
                  <a:gd name="T23" fmla="*/ 13 h 57"/>
                  <a:gd name="T24" fmla="*/ 1 w 2"/>
                  <a:gd name="T25" fmla="*/ 18 h 57"/>
                  <a:gd name="T26" fmla="*/ 1 w 2"/>
                  <a:gd name="T27" fmla="*/ 29 h 57"/>
                  <a:gd name="T28" fmla="*/ 2 w 2"/>
                  <a:gd name="T29" fmla="*/ 48 h 57"/>
                  <a:gd name="T30" fmla="*/ 2 w 2"/>
                  <a:gd name="T31" fmla="*/ 52 h 57"/>
                  <a:gd name="T32" fmla="*/ 1 w 2"/>
                  <a:gd name="T33" fmla="*/ 55 h 57"/>
                  <a:gd name="T34" fmla="*/ 1 w 2"/>
                  <a:gd name="T35"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 h="57">
                    <a:moveTo>
                      <a:pt x="1" y="57"/>
                    </a:moveTo>
                    <a:cubicBezTo>
                      <a:pt x="1" y="57"/>
                      <a:pt x="1" y="56"/>
                      <a:pt x="1" y="55"/>
                    </a:cubicBezTo>
                    <a:cubicBezTo>
                      <a:pt x="1" y="54"/>
                      <a:pt x="1" y="53"/>
                      <a:pt x="1" y="52"/>
                    </a:cubicBezTo>
                    <a:cubicBezTo>
                      <a:pt x="0" y="51"/>
                      <a:pt x="0" y="50"/>
                      <a:pt x="0" y="48"/>
                    </a:cubicBezTo>
                    <a:cubicBezTo>
                      <a:pt x="0" y="43"/>
                      <a:pt x="0" y="36"/>
                      <a:pt x="0" y="29"/>
                    </a:cubicBezTo>
                    <a:cubicBezTo>
                      <a:pt x="0" y="25"/>
                      <a:pt x="0" y="22"/>
                      <a:pt x="0" y="18"/>
                    </a:cubicBezTo>
                    <a:cubicBezTo>
                      <a:pt x="0" y="16"/>
                      <a:pt x="0" y="15"/>
                      <a:pt x="0" y="13"/>
                    </a:cubicBezTo>
                    <a:cubicBezTo>
                      <a:pt x="0" y="12"/>
                      <a:pt x="0" y="10"/>
                      <a:pt x="0" y="9"/>
                    </a:cubicBezTo>
                    <a:cubicBezTo>
                      <a:pt x="0" y="4"/>
                      <a:pt x="1" y="0"/>
                      <a:pt x="1" y="0"/>
                    </a:cubicBezTo>
                    <a:cubicBezTo>
                      <a:pt x="1" y="0"/>
                      <a:pt x="1" y="1"/>
                      <a:pt x="1" y="3"/>
                    </a:cubicBezTo>
                    <a:cubicBezTo>
                      <a:pt x="1" y="4"/>
                      <a:pt x="1" y="6"/>
                      <a:pt x="1" y="9"/>
                    </a:cubicBezTo>
                    <a:cubicBezTo>
                      <a:pt x="1" y="10"/>
                      <a:pt x="1" y="12"/>
                      <a:pt x="1" y="13"/>
                    </a:cubicBezTo>
                    <a:cubicBezTo>
                      <a:pt x="1" y="15"/>
                      <a:pt x="1" y="16"/>
                      <a:pt x="1" y="18"/>
                    </a:cubicBezTo>
                    <a:cubicBezTo>
                      <a:pt x="1" y="22"/>
                      <a:pt x="1" y="25"/>
                      <a:pt x="1" y="29"/>
                    </a:cubicBezTo>
                    <a:cubicBezTo>
                      <a:pt x="2" y="36"/>
                      <a:pt x="2" y="43"/>
                      <a:pt x="2" y="48"/>
                    </a:cubicBezTo>
                    <a:cubicBezTo>
                      <a:pt x="2" y="50"/>
                      <a:pt x="2" y="51"/>
                      <a:pt x="2" y="52"/>
                    </a:cubicBezTo>
                    <a:cubicBezTo>
                      <a:pt x="2" y="53"/>
                      <a:pt x="2" y="54"/>
                      <a:pt x="1" y="55"/>
                    </a:cubicBezTo>
                    <a:cubicBezTo>
                      <a:pt x="1" y="56"/>
                      <a:pt x="1" y="57"/>
                      <a:pt x="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0" name="Freeform 7"/>
              <p:cNvSpPr>
                <a:spLocks/>
              </p:cNvSpPr>
              <p:nvPr/>
            </p:nvSpPr>
            <p:spPr bwMode="auto">
              <a:xfrm>
                <a:off x="6726" y="702"/>
                <a:ext cx="27" cy="66"/>
              </a:xfrm>
              <a:custGeom>
                <a:avLst/>
                <a:gdLst>
                  <a:gd name="T0" fmla="*/ 10 w 11"/>
                  <a:gd name="T1" fmla="*/ 27 h 27"/>
                  <a:gd name="T2" fmla="*/ 9 w 11"/>
                  <a:gd name="T3" fmla="*/ 21 h 27"/>
                  <a:gd name="T4" fmla="*/ 10 w 11"/>
                  <a:gd name="T5" fmla="*/ 17 h 27"/>
                  <a:gd name="T6" fmla="*/ 10 w 11"/>
                  <a:gd name="T7" fmla="*/ 14 h 27"/>
                  <a:gd name="T8" fmla="*/ 9 w 11"/>
                  <a:gd name="T9" fmla="*/ 8 h 27"/>
                  <a:gd name="T10" fmla="*/ 8 w 11"/>
                  <a:gd name="T11" fmla="*/ 1 h 27"/>
                  <a:gd name="T12" fmla="*/ 9 w 11"/>
                  <a:gd name="T13" fmla="*/ 2 h 27"/>
                  <a:gd name="T14" fmla="*/ 5 w 11"/>
                  <a:gd name="T15" fmla="*/ 1 h 27"/>
                  <a:gd name="T16" fmla="*/ 3 w 11"/>
                  <a:gd name="T17" fmla="*/ 1 h 27"/>
                  <a:gd name="T18" fmla="*/ 2 w 11"/>
                  <a:gd name="T19" fmla="*/ 2 h 27"/>
                  <a:gd name="T20" fmla="*/ 2 w 11"/>
                  <a:gd name="T21" fmla="*/ 4 h 27"/>
                  <a:gd name="T22" fmla="*/ 2 w 11"/>
                  <a:gd name="T23" fmla="*/ 6 h 27"/>
                  <a:gd name="T24" fmla="*/ 2 w 11"/>
                  <a:gd name="T25" fmla="*/ 10 h 27"/>
                  <a:gd name="T26" fmla="*/ 2 w 11"/>
                  <a:gd name="T27" fmla="*/ 18 h 27"/>
                  <a:gd name="T28" fmla="*/ 2 w 11"/>
                  <a:gd name="T29" fmla="*/ 23 h 27"/>
                  <a:gd name="T30" fmla="*/ 2 w 11"/>
                  <a:gd name="T31" fmla="*/ 27 h 27"/>
                  <a:gd name="T32" fmla="*/ 1 w 11"/>
                  <a:gd name="T33" fmla="*/ 23 h 27"/>
                  <a:gd name="T34" fmla="*/ 0 w 11"/>
                  <a:gd name="T35" fmla="*/ 18 h 27"/>
                  <a:gd name="T36" fmla="*/ 1 w 11"/>
                  <a:gd name="T37" fmla="*/ 10 h 27"/>
                  <a:gd name="T38" fmla="*/ 1 w 11"/>
                  <a:gd name="T39" fmla="*/ 6 h 27"/>
                  <a:gd name="T40" fmla="*/ 1 w 11"/>
                  <a:gd name="T41" fmla="*/ 4 h 27"/>
                  <a:gd name="T42" fmla="*/ 0 w 11"/>
                  <a:gd name="T43" fmla="*/ 2 h 27"/>
                  <a:gd name="T44" fmla="*/ 1 w 11"/>
                  <a:gd name="T45" fmla="*/ 0 h 27"/>
                  <a:gd name="T46" fmla="*/ 2 w 11"/>
                  <a:gd name="T47" fmla="*/ 0 h 27"/>
                  <a:gd name="T48" fmla="*/ 5 w 11"/>
                  <a:gd name="T49" fmla="*/ 0 h 27"/>
                  <a:gd name="T50" fmla="*/ 9 w 11"/>
                  <a:gd name="T51" fmla="*/ 0 h 27"/>
                  <a:gd name="T52" fmla="*/ 10 w 11"/>
                  <a:gd name="T53" fmla="*/ 1 h 27"/>
                  <a:gd name="T54" fmla="*/ 11 w 11"/>
                  <a:gd name="T55" fmla="*/ 7 h 27"/>
                  <a:gd name="T56" fmla="*/ 11 w 11"/>
                  <a:gd name="T57" fmla="*/ 14 h 27"/>
                  <a:gd name="T58" fmla="*/ 11 w 11"/>
                  <a:gd name="T59" fmla="*/ 21 h 27"/>
                  <a:gd name="T60" fmla="*/ 10 w 11"/>
                  <a:gd name="T6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 h="27">
                    <a:moveTo>
                      <a:pt x="10" y="27"/>
                    </a:moveTo>
                    <a:cubicBezTo>
                      <a:pt x="10" y="25"/>
                      <a:pt x="10" y="23"/>
                      <a:pt x="9" y="21"/>
                    </a:cubicBezTo>
                    <a:cubicBezTo>
                      <a:pt x="9" y="20"/>
                      <a:pt x="9" y="19"/>
                      <a:pt x="10" y="17"/>
                    </a:cubicBezTo>
                    <a:cubicBezTo>
                      <a:pt x="10" y="16"/>
                      <a:pt x="10" y="15"/>
                      <a:pt x="10" y="14"/>
                    </a:cubicBezTo>
                    <a:cubicBezTo>
                      <a:pt x="10" y="12"/>
                      <a:pt x="10" y="10"/>
                      <a:pt x="9" y="8"/>
                    </a:cubicBezTo>
                    <a:cubicBezTo>
                      <a:pt x="9" y="5"/>
                      <a:pt x="8" y="3"/>
                      <a:pt x="8" y="1"/>
                    </a:cubicBezTo>
                    <a:cubicBezTo>
                      <a:pt x="9" y="2"/>
                      <a:pt x="9" y="2"/>
                      <a:pt x="9" y="2"/>
                    </a:cubicBezTo>
                    <a:cubicBezTo>
                      <a:pt x="7" y="2"/>
                      <a:pt x="6" y="2"/>
                      <a:pt x="5" y="1"/>
                    </a:cubicBezTo>
                    <a:cubicBezTo>
                      <a:pt x="4" y="1"/>
                      <a:pt x="3" y="1"/>
                      <a:pt x="3" y="1"/>
                    </a:cubicBezTo>
                    <a:cubicBezTo>
                      <a:pt x="2" y="2"/>
                      <a:pt x="2" y="2"/>
                      <a:pt x="2" y="2"/>
                    </a:cubicBezTo>
                    <a:cubicBezTo>
                      <a:pt x="2" y="2"/>
                      <a:pt x="2" y="3"/>
                      <a:pt x="2" y="4"/>
                    </a:cubicBezTo>
                    <a:cubicBezTo>
                      <a:pt x="2" y="5"/>
                      <a:pt x="2" y="5"/>
                      <a:pt x="2" y="6"/>
                    </a:cubicBezTo>
                    <a:cubicBezTo>
                      <a:pt x="3" y="7"/>
                      <a:pt x="2" y="9"/>
                      <a:pt x="2" y="10"/>
                    </a:cubicBezTo>
                    <a:cubicBezTo>
                      <a:pt x="2" y="13"/>
                      <a:pt x="2" y="16"/>
                      <a:pt x="2" y="18"/>
                    </a:cubicBezTo>
                    <a:cubicBezTo>
                      <a:pt x="2" y="20"/>
                      <a:pt x="2" y="21"/>
                      <a:pt x="2" y="23"/>
                    </a:cubicBezTo>
                    <a:cubicBezTo>
                      <a:pt x="2" y="24"/>
                      <a:pt x="2" y="25"/>
                      <a:pt x="2" y="27"/>
                    </a:cubicBezTo>
                    <a:cubicBezTo>
                      <a:pt x="1" y="25"/>
                      <a:pt x="1" y="24"/>
                      <a:pt x="1" y="23"/>
                    </a:cubicBezTo>
                    <a:cubicBezTo>
                      <a:pt x="1" y="21"/>
                      <a:pt x="0" y="20"/>
                      <a:pt x="0" y="18"/>
                    </a:cubicBezTo>
                    <a:cubicBezTo>
                      <a:pt x="0" y="16"/>
                      <a:pt x="0" y="13"/>
                      <a:pt x="1" y="10"/>
                    </a:cubicBezTo>
                    <a:cubicBezTo>
                      <a:pt x="1" y="9"/>
                      <a:pt x="1" y="7"/>
                      <a:pt x="1" y="6"/>
                    </a:cubicBezTo>
                    <a:cubicBezTo>
                      <a:pt x="1" y="5"/>
                      <a:pt x="1" y="5"/>
                      <a:pt x="1" y="4"/>
                    </a:cubicBezTo>
                    <a:cubicBezTo>
                      <a:pt x="1" y="3"/>
                      <a:pt x="1" y="3"/>
                      <a:pt x="0" y="2"/>
                    </a:cubicBezTo>
                    <a:cubicBezTo>
                      <a:pt x="0" y="1"/>
                      <a:pt x="1" y="1"/>
                      <a:pt x="1" y="0"/>
                    </a:cubicBezTo>
                    <a:cubicBezTo>
                      <a:pt x="2" y="0"/>
                      <a:pt x="2" y="0"/>
                      <a:pt x="2" y="0"/>
                    </a:cubicBezTo>
                    <a:cubicBezTo>
                      <a:pt x="3" y="0"/>
                      <a:pt x="4" y="0"/>
                      <a:pt x="5" y="0"/>
                    </a:cubicBezTo>
                    <a:cubicBezTo>
                      <a:pt x="6" y="0"/>
                      <a:pt x="7" y="0"/>
                      <a:pt x="9" y="0"/>
                    </a:cubicBezTo>
                    <a:cubicBezTo>
                      <a:pt x="9" y="0"/>
                      <a:pt x="10" y="0"/>
                      <a:pt x="10" y="1"/>
                    </a:cubicBezTo>
                    <a:cubicBezTo>
                      <a:pt x="10" y="3"/>
                      <a:pt x="10" y="5"/>
                      <a:pt x="11" y="7"/>
                    </a:cubicBezTo>
                    <a:cubicBezTo>
                      <a:pt x="11" y="10"/>
                      <a:pt x="11" y="12"/>
                      <a:pt x="11" y="14"/>
                    </a:cubicBezTo>
                    <a:cubicBezTo>
                      <a:pt x="11" y="16"/>
                      <a:pt x="11" y="19"/>
                      <a:pt x="11" y="21"/>
                    </a:cubicBezTo>
                    <a:lnTo>
                      <a:pt x="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1" name="Freeform 8"/>
              <p:cNvSpPr>
                <a:spLocks/>
              </p:cNvSpPr>
              <p:nvPr/>
            </p:nvSpPr>
            <p:spPr bwMode="auto">
              <a:xfrm>
                <a:off x="6692" y="670"/>
                <a:ext cx="24" cy="98"/>
              </a:xfrm>
              <a:custGeom>
                <a:avLst/>
                <a:gdLst>
                  <a:gd name="T0" fmla="*/ 8 w 10"/>
                  <a:gd name="T1" fmla="*/ 40 h 40"/>
                  <a:gd name="T2" fmla="*/ 7 w 10"/>
                  <a:gd name="T3" fmla="*/ 30 h 40"/>
                  <a:gd name="T4" fmla="*/ 7 w 10"/>
                  <a:gd name="T5" fmla="*/ 21 h 40"/>
                  <a:gd name="T6" fmla="*/ 8 w 10"/>
                  <a:gd name="T7" fmla="*/ 11 h 40"/>
                  <a:gd name="T8" fmla="*/ 8 w 10"/>
                  <a:gd name="T9" fmla="*/ 2 h 40"/>
                  <a:gd name="T10" fmla="*/ 9 w 10"/>
                  <a:gd name="T11" fmla="*/ 2 h 40"/>
                  <a:gd name="T12" fmla="*/ 2 w 10"/>
                  <a:gd name="T13" fmla="*/ 2 h 40"/>
                  <a:gd name="T14" fmla="*/ 2 w 10"/>
                  <a:gd name="T15" fmla="*/ 1 h 40"/>
                  <a:gd name="T16" fmla="*/ 3 w 10"/>
                  <a:gd name="T17" fmla="*/ 11 h 40"/>
                  <a:gd name="T18" fmla="*/ 3 w 10"/>
                  <a:gd name="T19" fmla="*/ 16 h 40"/>
                  <a:gd name="T20" fmla="*/ 3 w 10"/>
                  <a:gd name="T21" fmla="*/ 21 h 40"/>
                  <a:gd name="T22" fmla="*/ 2 w 10"/>
                  <a:gd name="T23" fmla="*/ 26 h 40"/>
                  <a:gd name="T24" fmla="*/ 2 w 10"/>
                  <a:gd name="T25" fmla="*/ 31 h 40"/>
                  <a:gd name="T26" fmla="*/ 2 w 10"/>
                  <a:gd name="T27" fmla="*/ 36 h 40"/>
                  <a:gd name="T28" fmla="*/ 0 w 10"/>
                  <a:gd name="T29" fmla="*/ 40 h 40"/>
                  <a:gd name="T30" fmla="*/ 1 w 10"/>
                  <a:gd name="T31" fmla="*/ 36 h 40"/>
                  <a:gd name="T32" fmla="*/ 1 w 10"/>
                  <a:gd name="T33" fmla="*/ 31 h 40"/>
                  <a:gd name="T34" fmla="*/ 1 w 10"/>
                  <a:gd name="T35" fmla="*/ 21 h 40"/>
                  <a:gd name="T36" fmla="*/ 1 w 10"/>
                  <a:gd name="T37" fmla="*/ 16 h 40"/>
                  <a:gd name="T38" fmla="*/ 1 w 10"/>
                  <a:gd name="T39" fmla="*/ 11 h 40"/>
                  <a:gd name="T40" fmla="*/ 1 w 10"/>
                  <a:gd name="T41" fmla="*/ 1 h 40"/>
                  <a:gd name="T42" fmla="*/ 2 w 10"/>
                  <a:gd name="T43" fmla="*/ 0 h 40"/>
                  <a:gd name="T44" fmla="*/ 9 w 10"/>
                  <a:gd name="T45" fmla="*/ 1 h 40"/>
                  <a:gd name="T46" fmla="*/ 9 w 10"/>
                  <a:gd name="T47" fmla="*/ 1 h 40"/>
                  <a:gd name="T48" fmla="*/ 10 w 10"/>
                  <a:gd name="T49" fmla="*/ 2 h 40"/>
                  <a:gd name="T50" fmla="*/ 10 w 10"/>
                  <a:gd name="T51" fmla="*/ 11 h 40"/>
                  <a:gd name="T52" fmla="*/ 9 w 10"/>
                  <a:gd name="T53" fmla="*/ 21 h 40"/>
                  <a:gd name="T54" fmla="*/ 9 w 10"/>
                  <a:gd name="T55" fmla="*/ 30 h 40"/>
                  <a:gd name="T56" fmla="*/ 8 w 10"/>
                  <a:gd name="T5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 h="40">
                    <a:moveTo>
                      <a:pt x="8" y="40"/>
                    </a:moveTo>
                    <a:cubicBezTo>
                      <a:pt x="8" y="37"/>
                      <a:pt x="7" y="33"/>
                      <a:pt x="7" y="30"/>
                    </a:cubicBezTo>
                    <a:cubicBezTo>
                      <a:pt x="7" y="27"/>
                      <a:pt x="7" y="24"/>
                      <a:pt x="7" y="21"/>
                    </a:cubicBezTo>
                    <a:cubicBezTo>
                      <a:pt x="7" y="17"/>
                      <a:pt x="8" y="14"/>
                      <a:pt x="8" y="11"/>
                    </a:cubicBezTo>
                    <a:cubicBezTo>
                      <a:pt x="9" y="8"/>
                      <a:pt x="9" y="5"/>
                      <a:pt x="8" y="2"/>
                    </a:cubicBezTo>
                    <a:cubicBezTo>
                      <a:pt x="9" y="2"/>
                      <a:pt x="9" y="2"/>
                      <a:pt x="9" y="2"/>
                    </a:cubicBezTo>
                    <a:cubicBezTo>
                      <a:pt x="7" y="2"/>
                      <a:pt x="4" y="2"/>
                      <a:pt x="2" y="2"/>
                    </a:cubicBezTo>
                    <a:cubicBezTo>
                      <a:pt x="2" y="1"/>
                      <a:pt x="2" y="1"/>
                      <a:pt x="2" y="1"/>
                    </a:cubicBezTo>
                    <a:cubicBezTo>
                      <a:pt x="2" y="4"/>
                      <a:pt x="3" y="7"/>
                      <a:pt x="3" y="11"/>
                    </a:cubicBezTo>
                    <a:cubicBezTo>
                      <a:pt x="3" y="13"/>
                      <a:pt x="3" y="14"/>
                      <a:pt x="3" y="16"/>
                    </a:cubicBezTo>
                    <a:cubicBezTo>
                      <a:pt x="3" y="21"/>
                      <a:pt x="3" y="21"/>
                      <a:pt x="3" y="21"/>
                    </a:cubicBezTo>
                    <a:cubicBezTo>
                      <a:pt x="2" y="26"/>
                      <a:pt x="2" y="26"/>
                      <a:pt x="2" y="26"/>
                    </a:cubicBezTo>
                    <a:cubicBezTo>
                      <a:pt x="2" y="27"/>
                      <a:pt x="2" y="29"/>
                      <a:pt x="2" y="31"/>
                    </a:cubicBezTo>
                    <a:cubicBezTo>
                      <a:pt x="2" y="32"/>
                      <a:pt x="2" y="34"/>
                      <a:pt x="2" y="36"/>
                    </a:cubicBezTo>
                    <a:cubicBezTo>
                      <a:pt x="1" y="37"/>
                      <a:pt x="1" y="39"/>
                      <a:pt x="0" y="40"/>
                    </a:cubicBezTo>
                    <a:cubicBezTo>
                      <a:pt x="1" y="39"/>
                      <a:pt x="1" y="37"/>
                      <a:pt x="1" y="36"/>
                    </a:cubicBezTo>
                    <a:cubicBezTo>
                      <a:pt x="1" y="34"/>
                      <a:pt x="1" y="32"/>
                      <a:pt x="1" y="31"/>
                    </a:cubicBezTo>
                    <a:cubicBezTo>
                      <a:pt x="1" y="27"/>
                      <a:pt x="1" y="24"/>
                      <a:pt x="1" y="21"/>
                    </a:cubicBezTo>
                    <a:cubicBezTo>
                      <a:pt x="1" y="16"/>
                      <a:pt x="1" y="16"/>
                      <a:pt x="1" y="16"/>
                    </a:cubicBezTo>
                    <a:cubicBezTo>
                      <a:pt x="1" y="14"/>
                      <a:pt x="1" y="12"/>
                      <a:pt x="1" y="11"/>
                    </a:cubicBezTo>
                    <a:cubicBezTo>
                      <a:pt x="1" y="8"/>
                      <a:pt x="0" y="4"/>
                      <a:pt x="1" y="1"/>
                    </a:cubicBezTo>
                    <a:cubicBezTo>
                      <a:pt x="1" y="0"/>
                      <a:pt x="1" y="0"/>
                      <a:pt x="2" y="0"/>
                    </a:cubicBezTo>
                    <a:cubicBezTo>
                      <a:pt x="4" y="0"/>
                      <a:pt x="7" y="1"/>
                      <a:pt x="9" y="1"/>
                    </a:cubicBezTo>
                    <a:cubicBezTo>
                      <a:pt x="9" y="1"/>
                      <a:pt x="9" y="1"/>
                      <a:pt x="9" y="1"/>
                    </a:cubicBezTo>
                    <a:cubicBezTo>
                      <a:pt x="10" y="1"/>
                      <a:pt x="10" y="1"/>
                      <a:pt x="10" y="2"/>
                    </a:cubicBezTo>
                    <a:cubicBezTo>
                      <a:pt x="10" y="5"/>
                      <a:pt x="10" y="8"/>
                      <a:pt x="10" y="11"/>
                    </a:cubicBezTo>
                    <a:cubicBezTo>
                      <a:pt x="10" y="14"/>
                      <a:pt x="9" y="18"/>
                      <a:pt x="9" y="21"/>
                    </a:cubicBezTo>
                    <a:cubicBezTo>
                      <a:pt x="9" y="24"/>
                      <a:pt x="9" y="27"/>
                      <a:pt x="9" y="30"/>
                    </a:cubicBezTo>
                    <a:lnTo>
                      <a:pt x="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2" name="Freeform 9"/>
              <p:cNvSpPr>
                <a:spLocks/>
              </p:cNvSpPr>
              <p:nvPr/>
            </p:nvSpPr>
            <p:spPr bwMode="auto">
              <a:xfrm>
                <a:off x="6653" y="687"/>
                <a:ext cx="27" cy="84"/>
              </a:xfrm>
              <a:custGeom>
                <a:avLst/>
                <a:gdLst>
                  <a:gd name="T0" fmla="*/ 9 w 11"/>
                  <a:gd name="T1" fmla="*/ 34 h 34"/>
                  <a:gd name="T2" fmla="*/ 8 w 11"/>
                  <a:gd name="T3" fmla="*/ 25 h 34"/>
                  <a:gd name="T4" fmla="*/ 9 w 11"/>
                  <a:gd name="T5" fmla="*/ 21 h 34"/>
                  <a:gd name="T6" fmla="*/ 9 w 11"/>
                  <a:gd name="T7" fmla="*/ 17 h 34"/>
                  <a:gd name="T8" fmla="*/ 9 w 11"/>
                  <a:gd name="T9" fmla="*/ 13 h 34"/>
                  <a:gd name="T10" fmla="*/ 10 w 11"/>
                  <a:gd name="T11" fmla="*/ 9 h 34"/>
                  <a:gd name="T12" fmla="*/ 9 w 11"/>
                  <a:gd name="T13" fmla="*/ 1 h 34"/>
                  <a:gd name="T14" fmla="*/ 10 w 11"/>
                  <a:gd name="T15" fmla="*/ 2 h 34"/>
                  <a:gd name="T16" fmla="*/ 6 w 11"/>
                  <a:gd name="T17" fmla="*/ 2 h 34"/>
                  <a:gd name="T18" fmla="*/ 2 w 11"/>
                  <a:gd name="T19" fmla="*/ 2 h 34"/>
                  <a:gd name="T20" fmla="*/ 3 w 11"/>
                  <a:gd name="T21" fmla="*/ 1 h 34"/>
                  <a:gd name="T22" fmla="*/ 2 w 11"/>
                  <a:gd name="T23" fmla="*/ 9 h 34"/>
                  <a:gd name="T24" fmla="*/ 2 w 11"/>
                  <a:gd name="T25" fmla="*/ 17 h 34"/>
                  <a:gd name="T26" fmla="*/ 1 w 11"/>
                  <a:gd name="T27" fmla="*/ 21 h 34"/>
                  <a:gd name="T28" fmla="*/ 1 w 11"/>
                  <a:gd name="T29" fmla="*/ 25 h 34"/>
                  <a:gd name="T30" fmla="*/ 0 w 11"/>
                  <a:gd name="T31" fmla="*/ 33 h 34"/>
                  <a:gd name="T32" fmla="*/ 0 w 11"/>
                  <a:gd name="T33" fmla="*/ 25 h 34"/>
                  <a:gd name="T34" fmla="*/ 0 w 11"/>
                  <a:gd name="T35" fmla="*/ 21 h 34"/>
                  <a:gd name="T36" fmla="*/ 0 w 11"/>
                  <a:gd name="T37" fmla="*/ 17 h 34"/>
                  <a:gd name="T38" fmla="*/ 1 w 11"/>
                  <a:gd name="T39" fmla="*/ 9 h 34"/>
                  <a:gd name="T40" fmla="*/ 1 w 11"/>
                  <a:gd name="T41" fmla="*/ 1 h 34"/>
                  <a:gd name="T42" fmla="*/ 2 w 11"/>
                  <a:gd name="T43" fmla="*/ 0 h 34"/>
                  <a:gd name="T44" fmla="*/ 2 w 11"/>
                  <a:gd name="T45" fmla="*/ 0 h 34"/>
                  <a:gd name="T46" fmla="*/ 6 w 11"/>
                  <a:gd name="T47" fmla="*/ 0 h 34"/>
                  <a:gd name="T48" fmla="*/ 10 w 11"/>
                  <a:gd name="T49" fmla="*/ 0 h 34"/>
                  <a:gd name="T50" fmla="*/ 11 w 11"/>
                  <a:gd name="T51" fmla="*/ 1 h 34"/>
                  <a:gd name="T52" fmla="*/ 11 w 11"/>
                  <a:gd name="T53" fmla="*/ 9 h 34"/>
                  <a:gd name="T54" fmla="*/ 11 w 11"/>
                  <a:gd name="T55" fmla="*/ 13 h 34"/>
                  <a:gd name="T56" fmla="*/ 10 w 11"/>
                  <a:gd name="T57" fmla="*/ 17 h 34"/>
                  <a:gd name="T58" fmla="*/ 10 w 11"/>
                  <a:gd name="T59" fmla="*/ 21 h 34"/>
                  <a:gd name="T60" fmla="*/ 10 w 11"/>
                  <a:gd name="T61" fmla="*/ 26 h 34"/>
                  <a:gd name="T62" fmla="*/ 9 w 11"/>
                  <a:gd name="T63"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 h="34">
                    <a:moveTo>
                      <a:pt x="9" y="34"/>
                    </a:moveTo>
                    <a:cubicBezTo>
                      <a:pt x="9" y="31"/>
                      <a:pt x="8" y="28"/>
                      <a:pt x="8" y="25"/>
                    </a:cubicBezTo>
                    <a:cubicBezTo>
                      <a:pt x="8" y="24"/>
                      <a:pt x="9" y="23"/>
                      <a:pt x="9" y="21"/>
                    </a:cubicBezTo>
                    <a:cubicBezTo>
                      <a:pt x="9" y="17"/>
                      <a:pt x="9" y="17"/>
                      <a:pt x="9" y="17"/>
                    </a:cubicBezTo>
                    <a:cubicBezTo>
                      <a:pt x="9" y="16"/>
                      <a:pt x="9" y="15"/>
                      <a:pt x="9" y="13"/>
                    </a:cubicBezTo>
                    <a:cubicBezTo>
                      <a:pt x="9" y="12"/>
                      <a:pt x="10" y="10"/>
                      <a:pt x="10" y="9"/>
                    </a:cubicBezTo>
                    <a:cubicBezTo>
                      <a:pt x="10" y="7"/>
                      <a:pt x="9" y="4"/>
                      <a:pt x="9" y="1"/>
                    </a:cubicBezTo>
                    <a:cubicBezTo>
                      <a:pt x="10" y="2"/>
                      <a:pt x="10" y="2"/>
                      <a:pt x="10" y="2"/>
                    </a:cubicBezTo>
                    <a:cubicBezTo>
                      <a:pt x="9" y="2"/>
                      <a:pt x="7" y="2"/>
                      <a:pt x="6" y="2"/>
                    </a:cubicBezTo>
                    <a:cubicBezTo>
                      <a:pt x="5" y="2"/>
                      <a:pt x="3" y="2"/>
                      <a:pt x="2" y="2"/>
                    </a:cubicBezTo>
                    <a:cubicBezTo>
                      <a:pt x="3" y="1"/>
                      <a:pt x="3" y="1"/>
                      <a:pt x="3" y="1"/>
                    </a:cubicBezTo>
                    <a:cubicBezTo>
                      <a:pt x="2" y="9"/>
                      <a:pt x="2" y="9"/>
                      <a:pt x="2" y="9"/>
                    </a:cubicBezTo>
                    <a:cubicBezTo>
                      <a:pt x="2" y="17"/>
                      <a:pt x="2" y="17"/>
                      <a:pt x="2" y="17"/>
                    </a:cubicBezTo>
                    <a:cubicBezTo>
                      <a:pt x="1" y="21"/>
                      <a:pt x="1" y="21"/>
                      <a:pt x="1" y="21"/>
                    </a:cubicBezTo>
                    <a:cubicBezTo>
                      <a:pt x="1" y="23"/>
                      <a:pt x="1" y="24"/>
                      <a:pt x="1" y="25"/>
                    </a:cubicBezTo>
                    <a:cubicBezTo>
                      <a:pt x="0" y="33"/>
                      <a:pt x="0" y="33"/>
                      <a:pt x="0" y="33"/>
                    </a:cubicBezTo>
                    <a:cubicBezTo>
                      <a:pt x="0" y="25"/>
                      <a:pt x="0" y="25"/>
                      <a:pt x="0" y="25"/>
                    </a:cubicBezTo>
                    <a:cubicBezTo>
                      <a:pt x="0" y="24"/>
                      <a:pt x="0" y="23"/>
                      <a:pt x="0" y="21"/>
                    </a:cubicBezTo>
                    <a:cubicBezTo>
                      <a:pt x="0" y="17"/>
                      <a:pt x="0" y="17"/>
                      <a:pt x="0" y="17"/>
                    </a:cubicBezTo>
                    <a:cubicBezTo>
                      <a:pt x="1" y="9"/>
                      <a:pt x="1" y="9"/>
                      <a:pt x="1" y="9"/>
                    </a:cubicBezTo>
                    <a:cubicBezTo>
                      <a:pt x="1" y="1"/>
                      <a:pt x="1" y="1"/>
                      <a:pt x="1" y="1"/>
                    </a:cubicBezTo>
                    <a:cubicBezTo>
                      <a:pt x="1" y="1"/>
                      <a:pt x="2" y="0"/>
                      <a:pt x="2" y="0"/>
                    </a:cubicBezTo>
                    <a:cubicBezTo>
                      <a:pt x="2" y="0"/>
                      <a:pt x="2" y="0"/>
                      <a:pt x="2" y="0"/>
                    </a:cubicBezTo>
                    <a:cubicBezTo>
                      <a:pt x="3" y="0"/>
                      <a:pt x="5" y="0"/>
                      <a:pt x="6" y="0"/>
                    </a:cubicBezTo>
                    <a:cubicBezTo>
                      <a:pt x="7" y="0"/>
                      <a:pt x="9" y="0"/>
                      <a:pt x="10" y="0"/>
                    </a:cubicBezTo>
                    <a:cubicBezTo>
                      <a:pt x="10" y="0"/>
                      <a:pt x="11" y="1"/>
                      <a:pt x="11" y="1"/>
                    </a:cubicBezTo>
                    <a:cubicBezTo>
                      <a:pt x="11" y="4"/>
                      <a:pt x="11" y="6"/>
                      <a:pt x="11" y="9"/>
                    </a:cubicBezTo>
                    <a:cubicBezTo>
                      <a:pt x="11" y="11"/>
                      <a:pt x="11" y="12"/>
                      <a:pt x="11" y="13"/>
                    </a:cubicBezTo>
                    <a:cubicBezTo>
                      <a:pt x="11" y="15"/>
                      <a:pt x="10" y="16"/>
                      <a:pt x="10" y="17"/>
                    </a:cubicBezTo>
                    <a:cubicBezTo>
                      <a:pt x="10" y="21"/>
                      <a:pt x="10" y="21"/>
                      <a:pt x="10" y="21"/>
                    </a:cubicBezTo>
                    <a:cubicBezTo>
                      <a:pt x="10" y="23"/>
                      <a:pt x="10" y="24"/>
                      <a:pt x="10" y="26"/>
                    </a:cubicBezTo>
                    <a:cubicBezTo>
                      <a:pt x="9" y="28"/>
                      <a:pt x="10" y="31"/>
                      <a:pt x="9"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3" name="Freeform 10"/>
              <p:cNvSpPr>
                <a:spLocks/>
              </p:cNvSpPr>
              <p:nvPr/>
            </p:nvSpPr>
            <p:spPr bwMode="auto">
              <a:xfrm>
                <a:off x="6622" y="717"/>
                <a:ext cx="19" cy="54"/>
              </a:xfrm>
              <a:custGeom>
                <a:avLst/>
                <a:gdLst>
                  <a:gd name="T0" fmla="*/ 8 w 8"/>
                  <a:gd name="T1" fmla="*/ 22 h 22"/>
                  <a:gd name="T2" fmla="*/ 7 w 8"/>
                  <a:gd name="T3" fmla="*/ 19 h 22"/>
                  <a:gd name="T4" fmla="*/ 6 w 8"/>
                  <a:gd name="T5" fmla="*/ 15 h 22"/>
                  <a:gd name="T6" fmla="*/ 7 w 8"/>
                  <a:gd name="T7" fmla="*/ 9 h 22"/>
                  <a:gd name="T8" fmla="*/ 7 w 8"/>
                  <a:gd name="T9" fmla="*/ 6 h 22"/>
                  <a:gd name="T10" fmla="*/ 7 w 8"/>
                  <a:gd name="T11" fmla="*/ 4 h 22"/>
                  <a:gd name="T12" fmla="*/ 6 w 8"/>
                  <a:gd name="T13" fmla="*/ 3 h 22"/>
                  <a:gd name="T14" fmla="*/ 6 w 8"/>
                  <a:gd name="T15" fmla="*/ 2 h 22"/>
                  <a:gd name="T16" fmla="*/ 6 w 8"/>
                  <a:gd name="T17" fmla="*/ 1 h 22"/>
                  <a:gd name="T18" fmla="*/ 6 w 8"/>
                  <a:gd name="T19" fmla="*/ 1 h 22"/>
                  <a:gd name="T20" fmla="*/ 6 w 8"/>
                  <a:gd name="T21" fmla="*/ 2 h 22"/>
                  <a:gd name="T22" fmla="*/ 7 w 8"/>
                  <a:gd name="T23" fmla="*/ 2 h 22"/>
                  <a:gd name="T24" fmla="*/ 7 w 8"/>
                  <a:gd name="T25" fmla="*/ 2 h 22"/>
                  <a:gd name="T26" fmla="*/ 6 w 8"/>
                  <a:gd name="T27" fmla="*/ 2 h 22"/>
                  <a:gd name="T28" fmla="*/ 5 w 8"/>
                  <a:gd name="T29" fmla="*/ 2 h 22"/>
                  <a:gd name="T30" fmla="*/ 1 w 8"/>
                  <a:gd name="T31" fmla="*/ 2 h 22"/>
                  <a:gd name="T32" fmla="*/ 2 w 8"/>
                  <a:gd name="T33" fmla="*/ 1 h 22"/>
                  <a:gd name="T34" fmla="*/ 2 w 8"/>
                  <a:gd name="T35" fmla="*/ 6 h 22"/>
                  <a:gd name="T36" fmla="*/ 2 w 8"/>
                  <a:gd name="T37" fmla="*/ 11 h 22"/>
                  <a:gd name="T38" fmla="*/ 2 w 8"/>
                  <a:gd name="T39" fmla="*/ 17 h 22"/>
                  <a:gd name="T40" fmla="*/ 1 w 8"/>
                  <a:gd name="T41" fmla="*/ 22 h 22"/>
                  <a:gd name="T42" fmla="*/ 0 w 8"/>
                  <a:gd name="T43" fmla="*/ 17 h 22"/>
                  <a:gd name="T44" fmla="*/ 0 w 8"/>
                  <a:gd name="T45" fmla="*/ 11 h 22"/>
                  <a:gd name="T46" fmla="*/ 0 w 8"/>
                  <a:gd name="T47" fmla="*/ 6 h 22"/>
                  <a:gd name="T48" fmla="*/ 1 w 8"/>
                  <a:gd name="T49" fmla="*/ 1 h 22"/>
                  <a:gd name="T50" fmla="*/ 1 w 8"/>
                  <a:gd name="T51" fmla="*/ 1 h 22"/>
                  <a:gd name="T52" fmla="*/ 1 w 8"/>
                  <a:gd name="T53" fmla="*/ 1 h 22"/>
                  <a:gd name="T54" fmla="*/ 5 w 8"/>
                  <a:gd name="T55" fmla="*/ 1 h 22"/>
                  <a:gd name="T56" fmla="*/ 6 w 8"/>
                  <a:gd name="T57" fmla="*/ 1 h 22"/>
                  <a:gd name="T58" fmla="*/ 7 w 8"/>
                  <a:gd name="T59" fmla="*/ 1 h 22"/>
                  <a:gd name="T60" fmla="*/ 8 w 8"/>
                  <a:gd name="T61" fmla="*/ 1 h 22"/>
                  <a:gd name="T62" fmla="*/ 8 w 8"/>
                  <a:gd name="T63" fmla="*/ 1 h 22"/>
                  <a:gd name="T64" fmla="*/ 8 w 8"/>
                  <a:gd name="T65" fmla="*/ 2 h 22"/>
                  <a:gd name="T66" fmla="*/ 8 w 8"/>
                  <a:gd name="T67" fmla="*/ 2 h 22"/>
                  <a:gd name="T68" fmla="*/ 8 w 8"/>
                  <a:gd name="T69" fmla="*/ 2 h 22"/>
                  <a:gd name="T70" fmla="*/ 8 w 8"/>
                  <a:gd name="T71" fmla="*/ 2 h 22"/>
                  <a:gd name="T72" fmla="*/ 8 w 8"/>
                  <a:gd name="T73" fmla="*/ 4 h 22"/>
                  <a:gd name="T74" fmla="*/ 8 w 8"/>
                  <a:gd name="T75" fmla="*/ 6 h 22"/>
                  <a:gd name="T76" fmla="*/ 8 w 8"/>
                  <a:gd name="T77" fmla="*/ 9 h 22"/>
                  <a:gd name="T78" fmla="*/ 8 w 8"/>
                  <a:gd name="T79" fmla="*/ 16 h 22"/>
                  <a:gd name="T80" fmla="*/ 8 w 8"/>
                  <a:gd name="T81" fmla="*/ 19 h 22"/>
                  <a:gd name="T82" fmla="*/ 8 w 8"/>
                  <a:gd name="T8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 h="22">
                    <a:moveTo>
                      <a:pt x="8" y="22"/>
                    </a:moveTo>
                    <a:cubicBezTo>
                      <a:pt x="7" y="21"/>
                      <a:pt x="7" y="20"/>
                      <a:pt x="7" y="19"/>
                    </a:cubicBezTo>
                    <a:cubicBezTo>
                      <a:pt x="7" y="18"/>
                      <a:pt x="6" y="17"/>
                      <a:pt x="6" y="15"/>
                    </a:cubicBezTo>
                    <a:cubicBezTo>
                      <a:pt x="7" y="9"/>
                      <a:pt x="7" y="9"/>
                      <a:pt x="7" y="9"/>
                    </a:cubicBezTo>
                    <a:cubicBezTo>
                      <a:pt x="7" y="8"/>
                      <a:pt x="7" y="7"/>
                      <a:pt x="7" y="6"/>
                    </a:cubicBezTo>
                    <a:cubicBezTo>
                      <a:pt x="7" y="5"/>
                      <a:pt x="7" y="4"/>
                      <a:pt x="7" y="4"/>
                    </a:cubicBezTo>
                    <a:cubicBezTo>
                      <a:pt x="7" y="3"/>
                      <a:pt x="7" y="3"/>
                      <a:pt x="6" y="3"/>
                    </a:cubicBezTo>
                    <a:cubicBezTo>
                      <a:pt x="6" y="3"/>
                      <a:pt x="6" y="2"/>
                      <a:pt x="6" y="2"/>
                    </a:cubicBezTo>
                    <a:cubicBezTo>
                      <a:pt x="6" y="2"/>
                      <a:pt x="6" y="1"/>
                      <a:pt x="6" y="1"/>
                    </a:cubicBezTo>
                    <a:cubicBezTo>
                      <a:pt x="7" y="1"/>
                      <a:pt x="6" y="1"/>
                      <a:pt x="6" y="1"/>
                    </a:cubicBezTo>
                    <a:cubicBezTo>
                      <a:pt x="6" y="1"/>
                      <a:pt x="6" y="2"/>
                      <a:pt x="6" y="2"/>
                    </a:cubicBezTo>
                    <a:cubicBezTo>
                      <a:pt x="7" y="2"/>
                      <a:pt x="7" y="2"/>
                      <a:pt x="7" y="2"/>
                    </a:cubicBezTo>
                    <a:cubicBezTo>
                      <a:pt x="7" y="2"/>
                      <a:pt x="7" y="2"/>
                      <a:pt x="7" y="2"/>
                    </a:cubicBezTo>
                    <a:cubicBezTo>
                      <a:pt x="6" y="2"/>
                      <a:pt x="6" y="2"/>
                      <a:pt x="6" y="2"/>
                    </a:cubicBezTo>
                    <a:cubicBezTo>
                      <a:pt x="6" y="2"/>
                      <a:pt x="5" y="2"/>
                      <a:pt x="5" y="2"/>
                    </a:cubicBezTo>
                    <a:cubicBezTo>
                      <a:pt x="4" y="2"/>
                      <a:pt x="2" y="2"/>
                      <a:pt x="1" y="2"/>
                    </a:cubicBezTo>
                    <a:cubicBezTo>
                      <a:pt x="2" y="1"/>
                      <a:pt x="2" y="1"/>
                      <a:pt x="2" y="1"/>
                    </a:cubicBezTo>
                    <a:cubicBezTo>
                      <a:pt x="2" y="6"/>
                      <a:pt x="2" y="6"/>
                      <a:pt x="2" y="6"/>
                    </a:cubicBezTo>
                    <a:cubicBezTo>
                      <a:pt x="2" y="11"/>
                      <a:pt x="2" y="11"/>
                      <a:pt x="2" y="11"/>
                    </a:cubicBezTo>
                    <a:cubicBezTo>
                      <a:pt x="2" y="13"/>
                      <a:pt x="2" y="15"/>
                      <a:pt x="2" y="17"/>
                    </a:cubicBezTo>
                    <a:cubicBezTo>
                      <a:pt x="1" y="18"/>
                      <a:pt x="1" y="20"/>
                      <a:pt x="1" y="22"/>
                    </a:cubicBezTo>
                    <a:cubicBezTo>
                      <a:pt x="1" y="20"/>
                      <a:pt x="0" y="18"/>
                      <a:pt x="0" y="17"/>
                    </a:cubicBezTo>
                    <a:cubicBezTo>
                      <a:pt x="0" y="15"/>
                      <a:pt x="0" y="13"/>
                      <a:pt x="0" y="11"/>
                    </a:cubicBezTo>
                    <a:cubicBezTo>
                      <a:pt x="0" y="6"/>
                      <a:pt x="0" y="6"/>
                      <a:pt x="0" y="6"/>
                    </a:cubicBezTo>
                    <a:cubicBezTo>
                      <a:pt x="1" y="1"/>
                      <a:pt x="1" y="1"/>
                      <a:pt x="1" y="1"/>
                    </a:cubicBezTo>
                    <a:cubicBezTo>
                      <a:pt x="1" y="1"/>
                      <a:pt x="1" y="1"/>
                      <a:pt x="1" y="1"/>
                    </a:cubicBezTo>
                    <a:cubicBezTo>
                      <a:pt x="1" y="1"/>
                      <a:pt x="1" y="1"/>
                      <a:pt x="1" y="1"/>
                    </a:cubicBezTo>
                    <a:cubicBezTo>
                      <a:pt x="2" y="1"/>
                      <a:pt x="3" y="0"/>
                      <a:pt x="5" y="1"/>
                    </a:cubicBezTo>
                    <a:cubicBezTo>
                      <a:pt x="5" y="1"/>
                      <a:pt x="6" y="1"/>
                      <a:pt x="6" y="1"/>
                    </a:cubicBezTo>
                    <a:cubicBezTo>
                      <a:pt x="7" y="1"/>
                      <a:pt x="7" y="1"/>
                      <a:pt x="7" y="1"/>
                    </a:cubicBezTo>
                    <a:cubicBezTo>
                      <a:pt x="7" y="1"/>
                      <a:pt x="7" y="1"/>
                      <a:pt x="8" y="1"/>
                    </a:cubicBezTo>
                    <a:cubicBezTo>
                      <a:pt x="8" y="1"/>
                      <a:pt x="8" y="1"/>
                      <a:pt x="8" y="1"/>
                    </a:cubicBezTo>
                    <a:cubicBezTo>
                      <a:pt x="8" y="2"/>
                      <a:pt x="8" y="2"/>
                      <a:pt x="8" y="2"/>
                    </a:cubicBezTo>
                    <a:cubicBezTo>
                      <a:pt x="8" y="2"/>
                      <a:pt x="8" y="2"/>
                      <a:pt x="8" y="2"/>
                    </a:cubicBezTo>
                    <a:cubicBezTo>
                      <a:pt x="8" y="2"/>
                      <a:pt x="8" y="2"/>
                      <a:pt x="8" y="2"/>
                    </a:cubicBezTo>
                    <a:cubicBezTo>
                      <a:pt x="8" y="2"/>
                      <a:pt x="8" y="2"/>
                      <a:pt x="8" y="2"/>
                    </a:cubicBezTo>
                    <a:cubicBezTo>
                      <a:pt x="8" y="2"/>
                      <a:pt x="8" y="3"/>
                      <a:pt x="8" y="4"/>
                    </a:cubicBezTo>
                    <a:cubicBezTo>
                      <a:pt x="8" y="5"/>
                      <a:pt x="8" y="5"/>
                      <a:pt x="8" y="6"/>
                    </a:cubicBezTo>
                    <a:cubicBezTo>
                      <a:pt x="8" y="7"/>
                      <a:pt x="8" y="8"/>
                      <a:pt x="8" y="9"/>
                    </a:cubicBezTo>
                    <a:cubicBezTo>
                      <a:pt x="8" y="16"/>
                      <a:pt x="8" y="16"/>
                      <a:pt x="8" y="16"/>
                    </a:cubicBezTo>
                    <a:cubicBezTo>
                      <a:pt x="8" y="17"/>
                      <a:pt x="8" y="18"/>
                      <a:pt x="8" y="19"/>
                    </a:cubicBezTo>
                    <a:cubicBezTo>
                      <a:pt x="8" y="20"/>
                      <a:pt x="8" y="21"/>
                      <a:pt x="8"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4" name="Freeform 11"/>
              <p:cNvSpPr>
                <a:spLocks/>
              </p:cNvSpPr>
              <p:nvPr/>
            </p:nvSpPr>
            <p:spPr bwMode="auto">
              <a:xfrm>
                <a:off x="6622" y="721"/>
                <a:ext cx="21" cy="50"/>
              </a:xfrm>
              <a:custGeom>
                <a:avLst/>
                <a:gdLst>
                  <a:gd name="T0" fmla="*/ 4 w 9"/>
                  <a:gd name="T1" fmla="*/ 20 h 20"/>
                  <a:gd name="T2" fmla="*/ 1 w 9"/>
                  <a:gd name="T3" fmla="*/ 16 h 20"/>
                  <a:gd name="T4" fmla="*/ 6 w 9"/>
                  <a:gd name="T5" fmla="*/ 19 h 20"/>
                  <a:gd name="T6" fmla="*/ 3 w 9"/>
                  <a:gd name="T7" fmla="*/ 17 h 20"/>
                  <a:gd name="T8" fmla="*/ 0 w 9"/>
                  <a:gd name="T9" fmla="*/ 13 h 20"/>
                  <a:gd name="T10" fmla="*/ 8 w 9"/>
                  <a:gd name="T11" fmla="*/ 19 h 20"/>
                  <a:gd name="T12" fmla="*/ 3 w 9"/>
                  <a:gd name="T13" fmla="*/ 14 h 20"/>
                  <a:gd name="T14" fmla="*/ 1 w 9"/>
                  <a:gd name="T15" fmla="*/ 11 h 20"/>
                  <a:gd name="T16" fmla="*/ 8 w 9"/>
                  <a:gd name="T17" fmla="*/ 15 h 20"/>
                  <a:gd name="T18" fmla="*/ 1 w 9"/>
                  <a:gd name="T19" fmla="*/ 10 h 20"/>
                  <a:gd name="T20" fmla="*/ 0 w 9"/>
                  <a:gd name="T21" fmla="*/ 7 h 20"/>
                  <a:gd name="T22" fmla="*/ 4 w 9"/>
                  <a:gd name="T23" fmla="*/ 9 h 20"/>
                  <a:gd name="T24" fmla="*/ 3 w 9"/>
                  <a:gd name="T25" fmla="*/ 9 h 20"/>
                  <a:gd name="T26" fmla="*/ 0 w 9"/>
                  <a:gd name="T27" fmla="*/ 6 h 20"/>
                  <a:gd name="T28" fmla="*/ 2 w 9"/>
                  <a:gd name="T29" fmla="*/ 6 h 20"/>
                  <a:gd name="T30" fmla="*/ 6 w 9"/>
                  <a:gd name="T31" fmla="*/ 10 h 20"/>
                  <a:gd name="T32" fmla="*/ 1 w 9"/>
                  <a:gd name="T33" fmla="*/ 3 h 20"/>
                  <a:gd name="T34" fmla="*/ 7 w 9"/>
                  <a:gd name="T35" fmla="*/ 9 h 20"/>
                  <a:gd name="T36" fmla="*/ 1 w 9"/>
                  <a:gd name="T37" fmla="*/ 2 h 20"/>
                  <a:gd name="T38" fmla="*/ 3 w 9"/>
                  <a:gd name="T39" fmla="*/ 3 h 20"/>
                  <a:gd name="T40" fmla="*/ 7 w 9"/>
                  <a:gd name="T41" fmla="*/ 6 h 20"/>
                  <a:gd name="T42" fmla="*/ 3 w 9"/>
                  <a:gd name="T43" fmla="*/ 2 h 20"/>
                  <a:gd name="T44" fmla="*/ 2 w 9"/>
                  <a:gd name="T45" fmla="*/ 0 h 20"/>
                  <a:gd name="T46" fmla="*/ 7 w 9"/>
                  <a:gd name="T47" fmla="*/ 4 h 20"/>
                  <a:gd name="T48" fmla="*/ 6 w 9"/>
                  <a:gd name="T49" fmla="*/ 1 h 20"/>
                  <a:gd name="T50" fmla="*/ 7 w 9"/>
                  <a:gd name="T51" fmla="*/ 4 h 20"/>
                  <a:gd name="T52" fmla="*/ 5 w 9"/>
                  <a:gd name="T53" fmla="*/ 3 h 20"/>
                  <a:gd name="T54" fmla="*/ 3 w 9"/>
                  <a:gd name="T55" fmla="*/ 2 h 20"/>
                  <a:gd name="T56" fmla="*/ 7 w 9"/>
                  <a:gd name="T57" fmla="*/ 6 h 20"/>
                  <a:gd name="T58" fmla="*/ 5 w 9"/>
                  <a:gd name="T59" fmla="*/ 6 h 20"/>
                  <a:gd name="T60" fmla="*/ 2 w 9"/>
                  <a:gd name="T61" fmla="*/ 3 h 20"/>
                  <a:gd name="T62" fmla="*/ 5 w 9"/>
                  <a:gd name="T63" fmla="*/ 5 h 20"/>
                  <a:gd name="T64" fmla="*/ 7 w 9"/>
                  <a:gd name="T65" fmla="*/ 9 h 20"/>
                  <a:gd name="T66" fmla="*/ 2 w 9"/>
                  <a:gd name="T67" fmla="*/ 3 h 20"/>
                  <a:gd name="T68" fmla="*/ 6 w 9"/>
                  <a:gd name="T69" fmla="*/ 10 h 20"/>
                  <a:gd name="T70" fmla="*/ 0 w 9"/>
                  <a:gd name="T71" fmla="*/ 6 h 20"/>
                  <a:gd name="T72" fmla="*/ 3 w 9"/>
                  <a:gd name="T73" fmla="*/ 9 h 20"/>
                  <a:gd name="T74" fmla="*/ 6 w 9"/>
                  <a:gd name="T75" fmla="*/ 12 h 20"/>
                  <a:gd name="T76" fmla="*/ 0 w 9"/>
                  <a:gd name="T77" fmla="*/ 8 h 20"/>
                  <a:gd name="T78" fmla="*/ 2 w 9"/>
                  <a:gd name="T79" fmla="*/ 10 h 20"/>
                  <a:gd name="T80" fmla="*/ 8 w 9"/>
                  <a:gd name="T81" fmla="*/ 15 h 20"/>
                  <a:gd name="T82" fmla="*/ 4 w 9"/>
                  <a:gd name="T83" fmla="*/ 14 h 20"/>
                  <a:gd name="T84" fmla="*/ 2 w 9"/>
                  <a:gd name="T85" fmla="*/ 11 h 20"/>
                  <a:gd name="T86" fmla="*/ 9 w 9"/>
                  <a:gd name="T87" fmla="*/ 19 h 20"/>
                  <a:gd name="T88" fmla="*/ 8 w 9"/>
                  <a:gd name="T89" fmla="*/ 19 h 20"/>
                  <a:gd name="T90" fmla="*/ 2 w 9"/>
                  <a:gd name="T91" fmla="*/ 15 h 20"/>
                  <a:gd name="T92" fmla="*/ 7 w 9"/>
                  <a:gd name="T93" fmla="*/ 20 h 20"/>
                  <a:gd name="T94" fmla="*/ 5 w 9"/>
                  <a:gd name="T95" fmla="*/ 19 h 20"/>
                  <a:gd name="T96" fmla="*/ 1 w 9"/>
                  <a:gd name="T97" fmla="*/ 16 h 20"/>
                  <a:gd name="T98" fmla="*/ 4 w 9"/>
                  <a:gd name="T9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 h="20">
                    <a:moveTo>
                      <a:pt x="1" y="18"/>
                    </a:moveTo>
                    <a:cubicBezTo>
                      <a:pt x="2" y="19"/>
                      <a:pt x="3" y="19"/>
                      <a:pt x="4" y="20"/>
                    </a:cubicBezTo>
                    <a:cubicBezTo>
                      <a:pt x="4" y="20"/>
                      <a:pt x="4" y="20"/>
                      <a:pt x="4" y="20"/>
                    </a:cubicBezTo>
                    <a:cubicBezTo>
                      <a:pt x="3" y="19"/>
                      <a:pt x="3" y="19"/>
                      <a:pt x="2" y="18"/>
                    </a:cubicBezTo>
                    <a:cubicBezTo>
                      <a:pt x="2" y="18"/>
                      <a:pt x="1" y="17"/>
                      <a:pt x="1" y="16"/>
                    </a:cubicBezTo>
                    <a:cubicBezTo>
                      <a:pt x="1" y="16"/>
                      <a:pt x="1" y="16"/>
                      <a:pt x="1" y="16"/>
                    </a:cubicBezTo>
                    <a:cubicBezTo>
                      <a:pt x="1" y="16"/>
                      <a:pt x="1" y="16"/>
                      <a:pt x="1" y="16"/>
                    </a:cubicBezTo>
                    <a:cubicBezTo>
                      <a:pt x="2" y="17"/>
                      <a:pt x="3" y="17"/>
                      <a:pt x="4" y="18"/>
                    </a:cubicBezTo>
                    <a:cubicBezTo>
                      <a:pt x="6" y="19"/>
                      <a:pt x="6" y="19"/>
                      <a:pt x="6" y="19"/>
                    </a:cubicBezTo>
                    <a:cubicBezTo>
                      <a:pt x="6" y="19"/>
                      <a:pt x="7" y="19"/>
                      <a:pt x="7" y="20"/>
                    </a:cubicBezTo>
                    <a:cubicBezTo>
                      <a:pt x="7" y="20"/>
                      <a:pt x="7" y="20"/>
                      <a:pt x="7" y="20"/>
                    </a:cubicBezTo>
                    <a:cubicBezTo>
                      <a:pt x="3" y="17"/>
                      <a:pt x="3" y="17"/>
                      <a:pt x="3" y="17"/>
                    </a:cubicBezTo>
                    <a:cubicBezTo>
                      <a:pt x="3" y="17"/>
                      <a:pt x="2" y="16"/>
                      <a:pt x="2" y="16"/>
                    </a:cubicBezTo>
                    <a:cubicBezTo>
                      <a:pt x="1" y="15"/>
                      <a:pt x="1" y="14"/>
                      <a:pt x="0" y="14"/>
                    </a:cubicBezTo>
                    <a:cubicBezTo>
                      <a:pt x="0" y="14"/>
                      <a:pt x="0" y="13"/>
                      <a:pt x="0" y="13"/>
                    </a:cubicBezTo>
                    <a:cubicBezTo>
                      <a:pt x="1" y="13"/>
                      <a:pt x="1" y="13"/>
                      <a:pt x="1" y="13"/>
                    </a:cubicBezTo>
                    <a:cubicBezTo>
                      <a:pt x="1" y="13"/>
                      <a:pt x="1" y="13"/>
                      <a:pt x="1" y="13"/>
                    </a:cubicBezTo>
                    <a:cubicBezTo>
                      <a:pt x="8" y="19"/>
                      <a:pt x="8" y="19"/>
                      <a:pt x="8" y="19"/>
                    </a:cubicBezTo>
                    <a:cubicBezTo>
                      <a:pt x="8" y="19"/>
                      <a:pt x="8" y="19"/>
                      <a:pt x="8" y="19"/>
                    </a:cubicBezTo>
                    <a:cubicBezTo>
                      <a:pt x="7" y="18"/>
                      <a:pt x="6" y="17"/>
                      <a:pt x="4" y="15"/>
                    </a:cubicBezTo>
                    <a:cubicBezTo>
                      <a:pt x="3" y="14"/>
                      <a:pt x="3" y="14"/>
                      <a:pt x="3" y="14"/>
                    </a:cubicBezTo>
                    <a:cubicBezTo>
                      <a:pt x="2" y="13"/>
                      <a:pt x="1" y="12"/>
                      <a:pt x="1" y="12"/>
                    </a:cubicBezTo>
                    <a:cubicBezTo>
                      <a:pt x="1" y="11"/>
                      <a:pt x="1" y="11"/>
                      <a:pt x="1" y="11"/>
                    </a:cubicBezTo>
                    <a:cubicBezTo>
                      <a:pt x="1" y="11"/>
                      <a:pt x="1" y="11"/>
                      <a:pt x="1" y="11"/>
                    </a:cubicBezTo>
                    <a:cubicBezTo>
                      <a:pt x="3" y="12"/>
                      <a:pt x="3" y="12"/>
                      <a:pt x="3" y="12"/>
                    </a:cubicBezTo>
                    <a:cubicBezTo>
                      <a:pt x="5" y="13"/>
                      <a:pt x="5" y="13"/>
                      <a:pt x="5" y="13"/>
                    </a:cubicBezTo>
                    <a:cubicBezTo>
                      <a:pt x="6" y="14"/>
                      <a:pt x="7" y="15"/>
                      <a:pt x="8" y="15"/>
                    </a:cubicBezTo>
                    <a:cubicBezTo>
                      <a:pt x="7" y="16"/>
                      <a:pt x="7" y="16"/>
                      <a:pt x="7" y="16"/>
                    </a:cubicBezTo>
                    <a:cubicBezTo>
                      <a:pt x="6" y="15"/>
                      <a:pt x="4" y="14"/>
                      <a:pt x="3" y="13"/>
                    </a:cubicBezTo>
                    <a:cubicBezTo>
                      <a:pt x="2" y="12"/>
                      <a:pt x="2" y="11"/>
                      <a:pt x="1" y="10"/>
                    </a:cubicBezTo>
                    <a:cubicBezTo>
                      <a:pt x="1" y="10"/>
                      <a:pt x="0" y="10"/>
                      <a:pt x="0" y="9"/>
                    </a:cubicBezTo>
                    <a:cubicBezTo>
                      <a:pt x="0" y="9"/>
                      <a:pt x="0" y="8"/>
                      <a:pt x="0" y="8"/>
                    </a:cubicBezTo>
                    <a:cubicBezTo>
                      <a:pt x="0" y="8"/>
                      <a:pt x="0" y="7"/>
                      <a:pt x="0" y="7"/>
                    </a:cubicBezTo>
                    <a:cubicBezTo>
                      <a:pt x="0" y="7"/>
                      <a:pt x="0" y="7"/>
                      <a:pt x="0" y="7"/>
                    </a:cubicBezTo>
                    <a:cubicBezTo>
                      <a:pt x="0" y="7"/>
                      <a:pt x="0" y="7"/>
                      <a:pt x="0" y="7"/>
                    </a:cubicBezTo>
                    <a:cubicBezTo>
                      <a:pt x="2" y="8"/>
                      <a:pt x="3" y="8"/>
                      <a:pt x="4" y="9"/>
                    </a:cubicBezTo>
                    <a:cubicBezTo>
                      <a:pt x="5" y="10"/>
                      <a:pt x="5" y="11"/>
                      <a:pt x="6" y="11"/>
                    </a:cubicBezTo>
                    <a:cubicBezTo>
                      <a:pt x="6" y="12"/>
                      <a:pt x="6" y="12"/>
                      <a:pt x="6" y="12"/>
                    </a:cubicBezTo>
                    <a:cubicBezTo>
                      <a:pt x="3" y="9"/>
                      <a:pt x="3" y="9"/>
                      <a:pt x="3" y="9"/>
                    </a:cubicBezTo>
                    <a:cubicBezTo>
                      <a:pt x="2" y="9"/>
                      <a:pt x="2" y="8"/>
                      <a:pt x="1" y="8"/>
                    </a:cubicBezTo>
                    <a:cubicBezTo>
                      <a:pt x="1" y="7"/>
                      <a:pt x="0" y="7"/>
                      <a:pt x="0" y="6"/>
                    </a:cubicBezTo>
                    <a:cubicBezTo>
                      <a:pt x="0" y="6"/>
                      <a:pt x="0" y="6"/>
                      <a:pt x="0" y="6"/>
                    </a:cubicBezTo>
                    <a:cubicBezTo>
                      <a:pt x="0" y="5"/>
                      <a:pt x="0" y="5"/>
                      <a:pt x="0" y="5"/>
                    </a:cubicBezTo>
                    <a:cubicBezTo>
                      <a:pt x="1" y="5"/>
                      <a:pt x="1" y="5"/>
                      <a:pt x="1" y="5"/>
                    </a:cubicBezTo>
                    <a:cubicBezTo>
                      <a:pt x="2" y="6"/>
                      <a:pt x="2" y="6"/>
                      <a:pt x="2" y="6"/>
                    </a:cubicBezTo>
                    <a:cubicBezTo>
                      <a:pt x="4" y="7"/>
                      <a:pt x="4" y="7"/>
                      <a:pt x="4" y="7"/>
                    </a:cubicBezTo>
                    <a:cubicBezTo>
                      <a:pt x="5" y="8"/>
                      <a:pt x="6" y="9"/>
                      <a:pt x="7" y="10"/>
                    </a:cubicBezTo>
                    <a:cubicBezTo>
                      <a:pt x="6" y="10"/>
                      <a:pt x="6" y="10"/>
                      <a:pt x="6" y="10"/>
                    </a:cubicBezTo>
                    <a:cubicBezTo>
                      <a:pt x="4" y="8"/>
                      <a:pt x="3" y="6"/>
                      <a:pt x="1" y="4"/>
                    </a:cubicBezTo>
                    <a:cubicBezTo>
                      <a:pt x="1" y="4"/>
                      <a:pt x="1" y="3"/>
                      <a:pt x="1" y="3"/>
                    </a:cubicBezTo>
                    <a:cubicBezTo>
                      <a:pt x="1" y="3"/>
                      <a:pt x="1" y="3"/>
                      <a:pt x="1" y="3"/>
                    </a:cubicBezTo>
                    <a:cubicBezTo>
                      <a:pt x="3" y="4"/>
                      <a:pt x="4" y="5"/>
                      <a:pt x="4" y="6"/>
                    </a:cubicBezTo>
                    <a:cubicBezTo>
                      <a:pt x="5" y="7"/>
                      <a:pt x="6" y="8"/>
                      <a:pt x="7" y="8"/>
                    </a:cubicBezTo>
                    <a:cubicBezTo>
                      <a:pt x="7" y="9"/>
                      <a:pt x="7" y="9"/>
                      <a:pt x="7" y="9"/>
                    </a:cubicBezTo>
                    <a:cubicBezTo>
                      <a:pt x="6" y="8"/>
                      <a:pt x="5" y="7"/>
                      <a:pt x="4" y="6"/>
                    </a:cubicBezTo>
                    <a:cubicBezTo>
                      <a:pt x="3" y="4"/>
                      <a:pt x="3" y="4"/>
                      <a:pt x="3" y="4"/>
                    </a:cubicBezTo>
                    <a:cubicBezTo>
                      <a:pt x="2" y="4"/>
                      <a:pt x="2" y="3"/>
                      <a:pt x="1" y="2"/>
                    </a:cubicBezTo>
                    <a:cubicBezTo>
                      <a:pt x="1" y="2"/>
                      <a:pt x="1" y="2"/>
                      <a:pt x="2" y="2"/>
                    </a:cubicBezTo>
                    <a:cubicBezTo>
                      <a:pt x="2" y="2"/>
                      <a:pt x="2" y="2"/>
                      <a:pt x="2" y="2"/>
                    </a:cubicBezTo>
                    <a:cubicBezTo>
                      <a:pt x="3" y="3"/>
                      <a:pt x="3" y="3"/>
                      <a:pt x="3" y="3"/>
                    </a:cubicBezTo>
                    <a:cubicBezTo>
                      <a:pt x="4" y="4"/>
                      <a:pt x="4" y="4"/>
                      <a:pt x="4" y="4"/>
                    </a:cubicBezTo>
                    <a:cubicBezTo>
                      <a:pt x="5" y="5"/>
                      <a:pt x="5" y="5"/>
                      <a:pt x="5" y="5"/>
                    </a:cubicBezTo>
                    <a:cubicBezTo>
                      <a:pt x="7" y="6"/>
                      <a:pt x="7" y="6"/>
                      <a:pt x="7" y="6"/>
                    </a:cubicBezTo>
                    <a:cubicBezTo>
                      <a:pt x="6" y="6"/>
                      <a:pt x="6" y="6"/>
                      <a:pt x="6" y="6"/>
                    </a:cubicBezTo>
                    <a:cubicBezTo>
                      <a:pt x="6" y="5"/>
                      <a:pt x="5" y="5"/>
                      <a:pt x="4" y="4"/>
                    </a:cubicBezTo>
                    <a:cubicBezTo>
                      <a:pt x="4" y="3"/>
                      <a:pt x="3" y="3"/>
                      <a:pt x="3" y="2"/>
                    </a:cubicBezTo>
                    <a:cubicBezTo>
                      <a:pt x="3" y="2"/>
                      <a:pt x="2" y="1"/>
                      <a:pt x="2" y="1"/>
                    </a:cubicBezTo>
                    <a:cubicBezTo>
                      <a:pt x="2" y="1"/>
                      <a:pt x="2" y="0"/>
                      <a:pt x="2" y="0"/>
                    </a:cubicBezTo>
                    <a:cubicBezTo>
                      <a:pt x="2" y="0"/>
                      <a:pt x="2" y="0"/>
                      <a:pt x="2" y="0"/>
                    </a:cubicBezTo>
                    <a:cubicBezTo>
                      <a:pt x="3" y="1"/>
                      <a:pt x="4" y="2"/>
                      <a:pt x="5" y="2"/>
                    </a:cubicBezTo>
                    <a:cubicBezTo>
                      <a:pt x="5" y="3"/>
                      <a:pt x="6" y="4"/>
                      <a:pt x="7" y="4"/>
                    </a:cubicBezTo>
                    <a:cubicBezTo>
                      <a:pt x="7" y="4"/>
                      <a:pt x="7" y="4"/>
                      <a:pt x="7" y="4"/>
                    </a:cubicBezTo>
                    <a:cubicBezTo>
                      <a:pt x="6" y="3"/>
                      <a:pt x="5" y="2"/>
                      <a:pt x="5" y="0"/>
                    </a:cubicBezTo>
                    <a:cubicBezTo>
                      <a:pt x="5" y="0"/>
                      <a:pt x="5" y="0"/>
                      <a:pt x="5" y="0"/>
                    </a:cubicBezTo>
                    <a:cubicBezTo>
                      <a:pt x="5" y="0"/>
                      <a:pt x="6" y="1"/>
                      <a:pt x="6" y="1"/>
                    </a:cubicBezTo>
                    <a:cubicBezTo>
                      <a:pt x="6" y="1"/>
                      <a:pt x="5" y="0"/>
                      <a:pt x="5" y="0"/>
                    </a:cubicBezTo>
                    <a:cubicBezTo>
                      <a:pt x="5" y="0"/>
                      <a:pt x="5" y="0"/>
                      <a:pt x="5" y="0"/>
                    </a:cubicBezTo>
                    <a:cubicBezTo>
                      <a:pt x="5" y="2"/>
                      <a:pt x="6" y="3"/>
                      <a:pt x="7" y="4"/>
                    </a:cubicBezTo>
                    <a:cubicBezTo>
                      <a:pt x="7" y="4"/>
                      <a:pt x="7" y="4"/>
                      <a:pt x="7" y="4"/>
                    </a:cubicBezTo>
                    <a:cubicBezTo>
                      <a:pt x="7" y="4"/>
                      <a:pt x="7" y="4"/>
                      <a:pt x="7" y="4"/>
                    </a:cubicBezTo>
                    <a:cubicBezTo>
                      <a:pt x="6" y="4"/>
                      <a:pt x="5" y="3"/>
                      <a:pt x="5" y="3"/>
                    </a:cubicBezTo>
                    <a:cubicBezTo>
                      <a:pt x="4" y="2"/>
                      <a:pt x="3" y="1"/>
                      <a:pt x="2" y="1"/>
                    </a:cubicBezTo>
                    <a:cubicBezTo>
                      <a:pt x="3" y="1"/>
                      <a:pt x="3" y="1"/>
                      <a:pt x="3" y="1"/>
                    </a:cubicBezTo>
                    <a:cubicBezTo>
                      <a:pt x="3" y="1"/>
                      <a:pt x="3" y="2"/>
                      <a:pt x="3" y="2"/>
                    </a:cubicBezTo>
                    <a:cubicBezTo>
                      <a:pt x="4" y="3"/>
                      <a:pt x="4" y="3"/>
                      <a:pt x="4" y="3"/>
                    </a:cubicBezTo>
                    <a:cubicBezTo>
                      <a:pt x="5" y="4"/>
                      <a:pt x="6" y="5"/>
                      <a:pt x="7" y="6"/>
                    </a:cubicBezTo>
                    <a:cubicBezTo>
                      <a:pt x="7" y="6"/>
                      <a:pt x="7" y="6"/>
                      <a:pt x="7" y="6"/>
                    </a:cubicBezTo>
                    <a:cubicBezTo>
                      <a:pt x="7" y="6"/>
                      <a:pt x="7" y="6"/>
                      <a:pt x="7" y="7"/>
                    </a:cubicBezTo>
                    <a:cubicBezTo>
                      <a:pt x="7" y="7"/>
                      <a:pt x="7" y="7"/>
                      <a:pt x="7" y="7"/>
                    </a:cubicBezTo>
                    <a:cubicBezTo>
                      <a:pt x="5" y="6"/>
                      <a:pt x="5" y="6"/>
                      <a:pt x="5" y="6"/>
                    </a:cubicBezTo>
                    <a:cubicBezTo>
                      <a:pt x="4" y="4"/>
                      <a:pt x="4" y="4"/>
                      <a:pt x="4" y="4"/>
                    </a:cubicBezTo>
                    <a:cubicBezTo>
                      <a:pt x="3" y="3"/>
                      <a:pt x="3" y="3"/>
                      <a:pt x="3" y="3"/>
                    </a:cubicBezTo>
                    <a:cubicBezTo>
                      <a:pt x="2" y="3"/>
                      <a:pt x="2" y="3"/>
                      <a:pt x="2" y="3"/>
                    </a:cubicBezTo>
                    <a:cubicBezTo>
                      <a:pt x="2" y="2"/>
                      <a:pt x="2" y="2"/>
                      <a:pt x="2" y="2"/>
                    </a:cubicBezTo>
                    <a:cubicBezTo>
                      <a:pt x="2" y="3"/>
                      <a:pt x="3" y="3"/>
                      <a:pt x="3" y="4"/>
                    </a:cubicBezTo>
                    <a:cubicBezTo>
                      <a:pt x="5" y="5"/>
                      <a:pt x="5" y="5"/>
                      <a:pt x="5" y="5"/>
                    </a:cubicBezTo>
                    <a:cubicBezTo>
                      <a:pt x="6" y="6"/>
                      <a:pt x="6" y="7"/>
                      <a:pt x="7" y="8"/>
                    </a:cubicBezTo>
                    <a:cubicBezTo>
                      <a:pt x="8" y="8"/>
                      <a:pt x="8" y="9"/>
                      <a:pt x="7" y="9"/>
                    </a:cubicBezTo>
                    <a:cubicBezTo>
                      <a:pt x="7" y="9"/>
                      <a:pt x="7" y="9"/>
                      <a:pt x="7" y="9"/>
                    </a:cubicBezTo>
                    <a:cubicBezTo>
                      <a:pt x="6" y="8"/>
                      <a:pt x="5" y="7"/>
                      <a:pt x="4" y="6"/>
                    </a:cubicBezTo>
                    <a:cubicBezTo>
                      <a:pt x="3" y="5"/>
                      <a:pt x="2" y="5"/>
                      <a:pt x="1" y="4"/>
                    </a:cubicBezTo>
                    <a:cubicBezTo>
                      <a:pt x="2" y="3"/>
                      <a:pt x="2" y="3"/>
                      <a:pt x="2" y="3"/>
                    </a:cubicBezTo>
                    <a:cubicBezTo>
                      <a:pt x="3" y="6"/>
                      <a:pt x="5" y="8"/>
                      <a:pt x="7" y="10"/>
                    </a:cubicBezTo>
                    <a:cubicBezTo>
                      <a:pt x="7" y="10"/>
                      <a:pt x="7" y="10"/>
                      <a:pt x="7" y="10"/>
                    </a:cubicBezTo>
                    <a:cubicBezTo>
                      <a:pt x="7" y="10"/>
                      <a:pt x="6" y="10"/>
                      <a:pt x="6" y="10"/>
                    </a:cubicBezTo>
                    <a:cubicBezTo>
                      <a:pt x="5" y="10"/>
                      <a:pt x="4" y="9"/>
                      <a:pt x="3" y="8"/>
                    </a:cubicBezTo>
                    <a:cubicBezTo>
                      <a:pt x="2" y="7"/>
                      <a:pt x="2" y="7"/>
                      <a:pt x="2" y="7"/>
                    </a:cubicBezTo>
                    <a:cubicBezTo>
                      <a:pt x="0" y="6"/>
                      <a:pt x="0" y="6"/>
                      <a:pt x="0" y="6"/>
                    </a:cubicBezTo>
                    <a:cubicBezTo>
                      <a:pt x="1" y="6"/>
                      <a:pt x="1" y="6"/>
                      <a:pt x="1" y="6"/>
                    </a:cubicBezTo>
                    <a:cubicBezTo>
                      <a:pt x="1" y="6"/>
                      <a:pt x="1" y="7"/>
                      <a:pt x="2" y="7"/>
                    </a:cubicBezTo>
                    <a:cubicBezTo>
                      <a:pt x="2" y="8"/>
                      <a:pt x="3" y="8"/>
                      <a:pt x="3" y="9"/>
                    </a:cubicBezTo>
                    <a:cubicBezTo>
                      <a:pt x="6" y="11"/>
                      <a:pt x="6" y="11"/>
                      <a:pt x="6" y="11"/>
                    </a:cubicBezTo>
                    <a:cubicBezTo>
                      <a:pt x="6" y="11"/>
                      <a:pt x="6" y="11"/>
                      <a:pt x="6" y="11"/>
                    </a:cubicBezTo>
                    <a:cubicBezTo>
                      <a:pt x="7" y="12"/>
                      <a:pt x="7" y="12"/>
                      <a:pt x="6" y="12"/>
                    </a:cubicBezTo>
                    <a:cubicBezTo>
                      <a:pt x="6" y="12"/>
                      <a:pt x="6" y="12"/>
                      <a:pt x="6" y="12"/>
                    </a:cubicBezTo>
                    <a:cubicBezTo>
                      <a:pt x="5" y="11"/>
                      <a:pt x="4" y="11"/>
                      <a:pt x="3" y="10"/>
                    </a:cubicBezTo>
                    <a:cubicBezTo>
                      <a:pt x="2" y="9"/>
                      <a:pt x="1" y="8"/>
                      <a:pt x="0" y="8"/>
                    </a:cubicBezTo>
                    <a:cubicBezTo>
                      <a:pt x="1" y="8"/>
                      <a:pt x="1" y="8"/>
                      <a:pt x="1" y="8"/>
                    </a:cubicBezTo>
                    <a:cubicBezTo>
                      <a:pt x="1" y="8"/>
                      <a:pt x="1" y="8"/>
                      <a:pt x="1" y="9"/>
                    </a:cubicBezTo>
                    <a:cubicBezTo>
                      <a:pt x="1" y="9"/>
                      <a:pt x="1" y="10"/>
                      <a:pt x="2" y="10"/>
                    </a:cubicBezTo>
                    <a:cubicBezTo>
                      <a:pt x="2" y="11"/>
                      <a:pt x="3" y="11"/>
                      <a:pt x="3" y="12"/>
                    </a:cubicBezTo>
                    <a:cubicBezTo>
                      <a:pt x="5" y="13"/>
                      <a:pt x="6" y="14"/>
                      <a:pt x="8" y="15"/>
                    </a:cubicBezTo>
                    <a:cubicBezTo>
                      <a:pt x="8" y="15"/>
                      <a:pt x="8" y="15"/>
                      <a:pt x="8" y="15"/>
                    </a:cubicBezTo>
                    <a:cubicBezTo>
                      <a:pt x="8" y="15"/>
                      <a:pt x="8" y="16"/>
                      <a:pt x="8" y="16"/>
                    </a:cubicBezTo>
                    <a:cubicBezTo>
                      <a:pt x="8" y="16"/>
                      <a:pt x="8" y="16"/>
                      <a:pt x="7" y="16"/>
                    </a:cubicBezTo>
                    <a:cubicBezTo>
                      <a:pt x="6" y="15"/>
                      <a:pt x="5" y="14"/>
                      <a:pt x="4" y="14"/>
                    </a:cubicBezTo>
                    <a:cubicBezTo>
                      <a:pt x="3" y="13"/>
                      <a:pt x="3" y="13"/>
                      <a:pt x="3" y="13"/>
                    </a:cubicBezTo>
                    <a:cubicBezTo>
                      <a:pt x="1" y="12"/>
                      <a:pt x="1" y="12"/>
                      <a:pt x="1" y="12"/>
                    </a:cubicBezTo>
                    <a:cubicBezTo>
                      <a:pt x="2" y="11"/>
                      <a:pt x="2" y="11"/>
                      <a:pt x="2" y="11"/>
                    </a:cubicBezTo>
                    <a:cubicBezTo>
                      <a:pt x="2" y="12"/>
                      <a:pt x="2" y="13"/>
                      <a:pt x="3" y="13"/>
                    </a:cubicBezTo>
                    <a:cubicBezTo>
                      <a:pt x="5" y="15"/>
                      <a:pt x="5" y="15"/>
                      <a:pt x="5" y="15"/>
                    </a:cubicBezTo>
                    <a:cubicBezTo>
                      <a:pt x="6" y="16"/>
                      <a:pt x="7" y="17"/>
                      <a:pt x="9" y="19"/>
                    </a:cubicBezTo>
                    <a:cubicBezTo>
                      <a:pt x="9" y="19"/>
                      <a:pt x="9" y="19"/>
                      <a:pt x="9" y="19"/>
                    </a:cubicBezTo>
                    <a:cubicBezTo>
                      <a:pt x="8" y="19"/>
                      <a:pt x="8" y="19"/>
                      <a:pt x="8" y="19"/>
                    </a:cubicBezTo>
                    <a:cubicBezTo>
                      <a:pt x="8" y="19"/>
                      <a:pt x="8" y="19"/>
                      <a:pt x="8" y="19"/>
                    </a:cubicBezTo>
                    <a:cubicBezTo>
                      <a:pt x="1" y="14"/>
                      <a:pt x="1" y="14"/>
                      <a:pt x="1" y="14"/>
                    </a:cubicBezTo>
                    <a:cubicBezTo>
                      <a:pt x="1" y="13"/>
                      <a:pt x="1" y="13"/>
                      <a:pt x="1" y="13"/>
                    </a:cubicBezTo>
                    <a:cubicBezTo>
                      <a:pt x="1" y="14"/>
                      <a:pt x="2" y="15"/>
                      <a:pt x="2" y="15"/>
                    </a:cubicBezTo>
                    <a:cubicBezTo>
                      <a:pt x="3" y="16"/>
                      <a:pt x="3" y="16"/>
                      <a:pt x="4" y="17"/>
                    </a:cubicBezTo>
                    <a:cubicBezTo>
                      <a:pt x="7" y="20"/>
                      <a:pt x="7" y="20"/>
                      <a:pt x="7" y="20"/>
                    </a:cubicBezTo>
                    <a:cubicBezTo>
                      <a:pt x="7" y="20"/>
                      <a:pt x="7" y="20"/>
                      <a:pt x="7" y="20"/>
                    </a:cubicBezTo>
                    <a:cubicBezTo>
                      <a:pt x="7" y="20"/>
                      <a:pt x="7" y="20"/>
                      <a:pt x="7" y="20"/>
                    </a:cubicBezTo>
                    <a:cubicBezTo>
                      <a:pt x="7" y="20"/>
                      <a:pt x="7" y="20"/>
                      <a:pt x="7" y="20"/>
                    </a:cubicBezTo>
                    <a:cubicBezTo>
                      <a:pt x="7" y="20"/>
                      <a:pt x="6" y="20"/>
                      <a:pt x="5" y="19"/>
                    </a:cubicBezTo>
                    <a:cubicBezTo>
                      <a:pt x="4" y="18"/>
                      <a:pt x="4" y="18"/>
                      <a:pt x="4" y="18"/>
                    </a:cubicBezTo>
                    <a:cubicBezTo>
                      <a:pt x="3" y="18"/>
                      <a:pt x="2" y="17"/>
                      <a:pt x="1" y="16"/>
                    </a:cubicBezTo>
                    <a:cubicBezTo>
                      <a:pt x="1" y="16"/>
                      <a:pt x="1" y="16"/>
                      <a:pt x="1" y="16"/>
                    </a:cubicBezTo>
                    <a:cubicBezTo>
                      <a:pt x="1" y="17"/>
                      <a:pt x="2" y="17"/>
                      <a:pt x="2" y="18"/>
                    </a:cubicBezTo>
                    <a:cubicBezTo>
                      <a:pt x="3" y="19"/>
                      <a:pt x="4" y="19"/>
                      <a:pt x="4" y="20"/>
                    </a:cubicBezTo>
                    <a:cubicBezTo>
                      <a:pt x="4" y="20"/>
                      <a:pt x="4" y="20"/>
                      <a:pt x="4" y="20"/>
                    </a:cubicBezTo>
                    <a:cubicBezTo>
                      <a:pt x="4" y="20"/>
                      <a:pt x="4" y="20"/>
                      <a:pt x="4" y="20"/>
                    </a:cubicBezTo>
                    <a:cubicBezTo>
                      <a:pt x="3" y="19"/>
                      <a:pt x="2" y="19"/>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5" name="Freeform 12"/>
              <p:cNvSpPr>
                <a:spLocks/>
              </p:cNvSpPr>
              <p:nvPr/>
            </p:nvSpPr>
            <p:spPr bwMode="auto">
              <a:xfrm>
                <a:off x="6653" y="692"/>
                <a:ext cx="25" cy="76"/>
              </a:xfrm>
              <a:custGeom>
                <a:avLst/>
                <a:gdLst>
                  <a:gd name="T0" fmla="*/ 3 w 10"/>
                  <a:gd name="T1" fmla="*/ 31 h 31"/>
                  <a:gd name="T2" fmla="*/ 0 w 10"/>
                  <a:gd name="T3" fmla="*/ 28 h 31"/>
                  <a:gd name="T4" fmla="*/ 1 w 10"/>
                  <a:gd name="T5" fmla="*/ 25 h 31"/>
                  <a:gd name="T6" fmla="*/ 9 w 10"/>
                  <a:gd name="T7" fmla="*/ 30 h 31"/>
                  <a:gd name="T8" fmla="*/ 1 w 10"/>
                  <a:gd name="T9" fmla="*/ 21 h 31"/>
                  <a:gd name="T10" fmla="*/ 8 w 10"/>
                  <a:gd name="T11" fmla="*/ 27 h 31"/>
                  <a:gd name="T12" fmla="*/ 3 w 10"/>
                  <a:gd name="T13" fmla="*/ 19 h 31"/>
                  <a:gd name="T14" fmla="*/ 8 w 10"/>
                  <a:gd name="T15" fmla="*/ 24 h 31"/>
                  <a:gd name="T16" fmla="*/ 1 w 10"/>
                  <a:gd name="T17" fmla="*/ 16 h 31"/>
                  <a:gd name="T18" fmla="*/ 5 w 10"/>
                  <a:gd name="T19" fmla="*/ 18 h 31"/>
                  <a:gd name="T20" fmla="*/ 4 w 10"/>
                  <a:gd name="T21" fmla="*/ 17 h 31"/>
                  <a:gd name="T22" fmla="*/ 1 w 10"/>
                  <a:gd name="T23" fmla="*/ 12 h 31"/>
                  <a:gd name="T24" fmla="*/ 9 w 10"/>
                  <a:gd name="T25" fmla="*/ 18 h 31"/>
                  <a:gd name="T26" fmla="*/ 1 w 10"/>
                  <a:gd name="T27" fmla="*/ 9 h 31"/>
                  <a:gd name="T28" fmla="*/ 6 w 10"/>
                  <a:gd name="T29" fmla="*/ 13 h 31"/>
                  <a:gd name="T30" fmla="*/ 5 w 10"/>
                  <a:gd name="T31" fmla="*/ 13 h 31"/>
                  <a:gd name="T32" fmla="*/ 3 w 10"/>
                  <a:gd name="T33" fmla="*/ 8 h 31"/>
                  <a:gd name="T34" fmla="*/ 5 w 10"/>
                  <a:gd name="T35" fmla="*/ 10 h 31"/>
                  <a:gd name="T36" fmla="*/ 2 w 10"/>
                  <a:gd name="T37" fmla="*/ 5 h 31"/>
                  <a:gd name="T38" fmla="*/ 6 w 10"/>
                  <a:gd name="T39" fmla="*/ 8 h 31"/>
                  <a:gd name="T40" fmla="*/ 8 w 10"/>
                  <a:gd name="T41" fmla="*/ 12 h 31"/>
                  <a:gd name="T42" fmla="*/ 2 w 10"/>
                  <a:gd name="T43" fmla="*/ 2 h 31"/>
                  <a:gd name="T44" fmla="*/ 10 w 10"/>
                  <a:gd name="T45" fmla="*/ 10 h 31"/>
                  <a:gd name="T46" fmla="*/ 4 w 10"/>
                  <a:gd name="T47" fmla="*/ 1 h 31"/>
                  <a:gd name="T48" fmla="*/ 9 w 10"/>
                  <a:gd name="T49" fmla="*/ 7 h 31"/>
                  <a:gd name="T50" fmla="*/ 6 w 10"/>
                  <a:gd name="T51" fmla="*/ 0 h 31"/>
                  <a:gd name="T52" fmla="*/ 9 w 10"/>
                  <a:gd name="T53" fmla="*/ 2 h 31"/>
                  <a:gd name="T54" fmla="*/ 10 w 10"/>
                  <a:gd name="T55" fmla="*/ 4 h 31"/>
                  <a:gd name="T56" fmla="*/ 10 w 10"/>
                  <a:gd name="T57" fmla="*/ 7 h 31"/>
                  <a:gd name="T58" fmla="*/ 9 w 10"/>
                  <a:gd name="T59" fmla="*/ 7 h 31"/>
                  <a:gd name="T60" fmla="*/ 4 w 10"/>
                  <a:gd name="T61" fmla="*/ 1 h 31"/>
                  <a:gd name="T62" fmla="*/ 9 w 10"/>
                  <a:gd name="T63" fmla="*/ 10 h 31"/>
                  <a:gd name="T64" fmla="*/ 4 w 10"/>
                  <a:gd name="T65" fmla="*/ 4 h 31"/>
                  <a:gd name="T66" fmla="*/ 9 w 10"/>
                  <a:gd name="T67" fmla="*/ 12 h 31"/>
                  <a:gd name="T68" fmla="*/ 5 w 10"/>
                  <a:gd name="T69" fmla="*/ 8 h 31"/>
                  <a:gd name="T70" fmla="*/ 3 w 10"/>
                  <a:gd name="T71" fmla="*/ 5 h 31"/>
                  <a:gd name="T72" fmla="*/ 9 w 10"/>
                  <a:gd name="T73" fmla="*/ 13 h 31"/>
                  <a:gd name="T74" fmla="*/ 2 w 10"/>
                  <a:gd name="T75" fmla="*/ 8 h 31"/>
                  <a:gd name="T76" fmla="*/ 5 w 10"/>
                  <a:gd name="T77" fmla="*/ 10 h 31"/>
                  <a:gd name="T78" fmla="*/ 9 w 10"/>
                  <a:gd name="T79" fmla="*/ 17 h 31"/>
                  <a:gd name="T80" fmla="*/ 1 w 10"/>
                  <a:gd name="T81" fmla="*/ 10 h 31"/>
                  <a:gd name="T82" fmla="*/ 9 w 10"/>
                  <a:gd name="T83" fmla="*/ 17 h 31"/>
                  <a:gd name="T84" fmla="*/ 2 w 10"/>
                  <a:gd name="T85" fmla="*/ 12 h 31"/>
                  <a:gd name="T86" fmla="*/ 9 w 10"/>
                  <a:gd name="T87" fmla="*/ 21 h 31"/>
                  <a:gd name="T88" fmla="*/ 8 w 10"/>
                  <a:gd name="T89" fmla="*/ 21 h 31"/>
                  <a:gd name="T90" fmla="*/ 2 w 10"/>
                  <a:gd name="T91" fmla="*/ 16 h 31"/>
                  <a:gd name="T92" fmla="*/ 5 w 10"/>
                  <a:gd name="T93" fmla="*/ 22 h 31"/>
                  <a:gd name="T94" fmla="*/ 9 w 10"/>
                  <a:gd name="T95" fmla="*/ 26 h 31"/>
                  <a:gd name="T96" fmla="*/ 1 w 10"/>
                  <a:gd name="T97" fmla="*/ 22 h 31"/>
                  <a:gd name="T98" fmla="*/ 9 w 10"/>
                  <a:gd name="T99" fmla="*/ 30 h 31"/>
                  <a:gd name="T100" fmla="*/ 1 w 10"/>
                  <a:gd name="T101" fmla="*/ 25 h 31"/>
                  <a:gd name="T102" fmla="*/ 5 w 10"/>
                  <a:gd name="T103" fmla="*/ 31 h 31"/>
                  <a:gd name="T104" fmla="*/ 3 w 10"/>
                  <a:gd name="T105" fmla="*/ 31 h 31"/>
                  <a:gd name="T106" fmla="*/ 0 w 10"/>
                  <a:gd name="T107"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 h="31">
                    <a:moveTo>
                      <a:pt x="0" y="30"/>
                    </a:moveTo>
                    <a:cubicBezTo>
                      <a:pt x="1" y="30"/>
                      <a:pt x="2" y="31"/>
                      <a:pt x="3" y="31"/>
                    </a:cubicBezTo>
                    <a:cubicBezTo>
                      <a:pt x="3" y="31"/>
                      <a:pt x="3" y="31"/>
                      <a:pt x="3" y="31"/>
                    </a:cubicBezTo>
                    <a:cubicBezTo>
                      <a:pt x="2" y="30"/>
                      <a:pt x="1" y="29"/>
                      <a:pt x="0" y="28"/>
                    </a:cubicBezTo>
                    <a:cubicBezTo>
                      <a:pt x="0" y="28"/>
                      <a:pt x="0" y="28"/>
                      <a:pt x="0" y="28"/>
                    </a:cubicBezTo>
                    <a:cubicBezTo>
                      <a:pt x="0" y="28"/>
                      <a:pt x="0" y="28"/>
                      <a:pt x="0" y="28"/>
                    </a:cubicBezTo>
                    <a:cubicBezTo>
                      <a:pt x="2" y="28"/>
                      <a:pt x="4" y="30"/>
                      <a:pt x="6" y="30"/>
                    </a:cubicBezTo>
                    <a:cubicBezTo>
                      <a:pt x="5" y="31"/>
                      <a:pt x="5" y="31"/>
                      <a:pt x="5" y="31"/>
                    </a:cubicBezTo>
                    <a:cubicBezTo>
                      <a:pt x="4" y="29"/>
                      <a:pt x="2" y="27"/>
                      <a:pt x="1" y="25"/>
                    </a:cubicBezTo>
                    <a:cubicBezTo>
                      <a:pt x="0" y="25"/>
                      <a:pt x="0" y="25"/>
                      <a:pt x="1" y="25"/>
                    </a:cubicBezTo>
                    <a:cubicBezTo>
                      <a:pt x="1" y="25"/>
                      <a:pt x="1" y="25"/>
                      <a:pt x="1" y="25"/>
                    </a:cubicBezTo>
                    <a:cubicBezTo>
                      <a:pt x="4" y="26"/>
                      <a:pt x="6" y="28"/>
                      <a:pt x="9" y="30"/>
                    </a:cubicBezTo>
                    <a:cubicBezTo>
                      <a:pt x="9" y="30"/>
                      <a:pt x="9" y="30"/>
                      <a:pt x="9" y="30"/>
                    </a:cubicBezTo>
                    <a:cubicBezTo>
                      <a:pt x="7" y="27"/>
                      <a:pt x="3" y="25"/>
                      <a:pt x="1" y="22"/>
                    </a:cubicBezTo>
                    <a:cubicBezTo>
                      <a:pt x="1" y="22"/>
                      <a:pt x="1" y="21"/>
                      <a:pt x="1" y="21"/>
                    </a:cubicBezTo>
                    <a:cubicBezTo>
                      <a:pt x="2" y="21"/>
                      <a:pt x="2" y="21"/>
                      <a:pt x="2" y="21"/>
                    </a:cubicBezTo>
                    <a:cubicBezTo>
                      <a:pt x="8" y="26"/>
                      <a:pt x="8" y="26"/>
                      <a:pt x="8" y="26"/>
                    </a:cubicBezTo>
                    <a:cubicBezTo>
                      <a:pt x="8" y="27"/>
                      <a:pt x="8" y="27"/>
                      <a:pt x="8" y="27"/>
                    </a:cubicBezTo>
                    <a:cubicBezTo>
                      <a:pt x="6" y="25"/>
                      <a:pt x="3" y="23"/>
                      <a:pt x="2" y="20"/>
                    </a:cubicBezTo>
                    <a:cubicBezTo>
                      <a:pt x="2" y="19"/>
                      <a:pt x="2" y="19"/>
                      <a:pt x="2" y="19"/>
                    </a:cubicBezTo>
                    <a:cubicBezTo>
                      <a:pt x="2" y="19"/>
                      <a:pt x="3" y="19"/>
                      <a:pt x="3" y="19"/>
                    </a:cubicBezTo>
                    <a:cubicBezTo>
                      <a:pt x="4" y="20"/>
                      <a:pt x="5" y="20"/>
                      <a:pt x="6" y="21"/>
                    </a:cubicBezTo>
                    <a:cubicBezTo>
                      <a:pt x="7" y="22"/>
                      <a:pt x="7" y="23"/>
                      <a:pt x="8" y="24"/>
                    </a:cubicBezTo>
                    <a:cubicBezTo>
                      <a:pt x="9" y="24"/>
                      <a:pt x="9" y="24"/>
                      <a:pt x="8" y="24"/>
                    </a:cubicBezTo>
                    <a:cubicBezTo>
                      <a:pt x="8" y="25"/>
                      <a:pt x="8" y="25"/>
                      <a:pt x="8" y="24"/>
                    </a:cubicBezTo>
                    <a:cubicBezTo>
                      <a:pt x="5" y="23"/>
                      <a:pt x="3" y="20"/>
                      <a:pt x="1" y="16"/>
                    </a:cubicBezTo>
                    <a:cubicBezTo>
                      <a:pt x="1" y="16"/>
                      <a:pt x="1" y="16"/>
                      <a:pt x="1" y="16"/>
                    </a:cubicBezTo>
                    <a:cubicBezTo>
                      <a:pt x="1" y="16"/>
                      <a:pt x="1" y="16"/>
                      <a:pt x="1" y="16"/>
                    </a:cubicBezTo>
                    <a:cubicBezTo>
                      <a:pt x="2" y="16"/>
                      <a:pt x="2" y="16"/>
                      <a:pt x="2" y="16"/>
                    </a:cubicBezTo>
                    <a:cubicBezTo>
                      <a:pt x="5" y="18"/>
                      <a:pt x="5" y="18"/>
                      <a:pt x="5" y="18"/>
                    </a:cubicBezTo>
                    <a:cubicBezTo>
                      <a:pt x="9" y="21"/>
                      <a:pt x="9" y="21"/>
                      <a:pt x="9" y="21"/>
                    </a:cubicBezTo>
                    <a:cubicBezTo>
                      <a:pt x="8" y="21"/>
                      <a:pt x="8" y="21"/>
                      <a:pt x="8" y="21"/>
                    </a:cubicBezTo>
                    <a:cubicBezTo>
                      <a:pt x="7" y="20"/>
                      <a:pt x="5" y="19"/>
                      <a:pt x="4" y="17"/>
                    </a:cubicBezTo>
                    <a:cubicBezTo>
                      <a:pt x="3" y="17"/>
                      <a:pt x="2" y="16"/>
                      <a:pt x="2" y="15"/>
                    </a:cubicBezTo>
                    <a:cubicBezTo>
                      <a:pt x="2" y="14"/>
                      <a:pt x="1" y="13"/>
                      <a:pt x="1" y="13"/>
                    </a:cubicBezTo>
                    <a:cubicBezTo>
                      <a:pt x="1" y="12"/>
                      <a:pt x="1" y="12"/>
                      <a:pt x="1" y="12"/>
                    </a:cubicBezTo>
                    <a:cubicBezTo>
                      <a:pt x="1" y="12"/>
                      <a:pt x="1" y="12"/>
                      <a:pt x="1" y="12"/>
                    </a:cubicBezTo>
                    <a:cubicBezTo>
                      <a:pt x="4" y="14"/>
                      <a:pt x="6" y="16"/>
                      <a:pt x="9" y="17"/>
                    </a:cubicBezTo>
                    <a:cubicBezTo>
                      <a:pt x="9" y="18"/>
                      <a:pt x="9" y="18"/>
                      <a:pt x="9" y="18"/>
                    </a:cubicBezTo>
                    <a:cubicBezTo>
                      <a:pt x="9" y="18"/>
                      <a:pt x="8" y="18"/>
                      <a:pt x="8" y="18"/>
                    </a:cubicBezTo>
                    <a:cubicBezTo>
                      <a:pt x="6" y="17"/>
                      <a:pt x="5" y="16"/>
                      <a:pt x="4" y="14"/>
                    </a:cubicBezTo>
                    <a:cubicBezTo>
                      <a:pt x="3" y="13"/>
                      <a:pt x="1" y="11"/>
                      <a:pt x="1" y="9"/>
                    </a:cubicBezTo>
                    <a:cubicBezTo>
                      <a:pt x="1" y="9"/>
                      <a:pt x="1" y="9"/>
                      <a:pt x="1" y="9"/>
                    </a:cubicBezTo>
                    <a:cubicBezTo>
                      <a:pt x="1" y="9"/>
                      <a:pt x="1" y="9"/>
                      <a:pt x="1" y="9"/>
                    </a:cubicBezTo>
                    <a:cubicBezTo>
                      <a:pt x="3" y="10"/>
                      <a:pt x="5" y="11"/>
                      <a:pt x="6" y="13"/>
                    </a:cubicBezTo>
                    <a:cubicBezTo>
                      <a:pt x="7" y="14"/>
                      <a:pt x="8" y="16"/>
                      <a:pt x="10" y="17"/>
                    </a:cubicBezTo>
                    <a:cubicBezTo>
                      <a:pt x="9" y="17"/>
                      <a:pt x="9" y="17"/>
                      <a:pt x="9" y="17"/>
                    </a:cubicBezTo>
                    <a:cubicBezTo>
                      <a:pt x="8" y="16"/>
                      <a:pt x="7" y="15"/>
                      <a:pt x="5" y="13"/>
                    </a:cubicBezTo>
                    <a:cubicBezTo>
                      <a:pt x="5" y="12"/>
                      <a:pt x="4" y="12"/>
                      <a:pt x="4" y="11"/>
                    </a:cubicBezTo>
                    <a:cubicBezTo>
                      <a:pt x="3" y="10"/>
                      <a:pt x="3" y="9"/>
                      <a:pt x="2" y="8"/>
                    </a:cubicBezTo>
                    <a:cubicBezTo>
                      <a:pt x="3" y="8"/>
                      <a:pt x="3" y="8"/>
                      <a:pt x="3" y="8"/>
                    </a:cubicBezTo>
                    <a:cubicBezTo>
                      <a:pt x="5" y="10"/>
                      <a:pt x="7" y="12"/>
                      <a:pt x="9" y="13"/>
                    </a:cubicBezTo>
                    <a:cubicBezTo>
                      <a:pt x="8" y="14"/>
                      <a:pt x="8" y="14"/>
                      <a:pt x="8" y="14"/>
                    </a:cubicBezTo>
                    <a:cubicBezTo>
                      <a:pt x="8" y="12"/>
                      <a:pt x="6" y="11"/>
                      <a:pt x="5" y="10"/>
                    </a:cubicBezTo>
                    <a:cubicBezTo>
                      <a:pt x="3" y="8"/>
                      <a:pt x="3" y="8"/>
                      <a:pt x="3" y="8"/>
                    </a:cubicBezTo>
                    <a:cubicBezTo>
                      <a:pt x="3" y="7"/>
                      <a:pt x="2" y="6"/>
                      <a:pt x="2" y="5"/>
                    </a:cubicBezTo>
                    <a:cubicBezTo>
                      <a:pt x="2" y="5"/>
                      <a:pt x="2" y="5"/>
                      <a:pt x="2" y="5"/>
                    </a:cubicBezTo>
                    <a:cubicBezTo>
                      <a:pt x="2" y="5"/>
                      <a:pt x="2" y="5"/>
                      <a:pt x="3" y="5"/>
                    </a:cubicBezTo>
                    <a:cubicBezTo>
                      <a:pt x="3" y="5"/>
                      <a:pt x="4" y="6"/>
                      <a:pt x="4" y="6"/>
                    </a:cubicBezTo>
                    <a:cubicBezTo>
                      <a:pt x="5" y="7"/>
                      <a:pt x="5" y="7"/>
                      <a:pt x="6" y="8"/>
                    </a:cubicBezTo>
                    <a:cubicBezTo>
                      <a:pt x="6" y="8"/>
                      <a:pt x="7" y="9"/>
                      <a:pt x="7" y="10"/>
                    </a:cubicBezTo>
                    <a:cubicBezTo>
                      <a:pt x="8" y="10"/>
                      <a:pt x="8" y="11"/>
                      <a:pt x="9" y="11"/>
                    </a:cubicBezTo>
                    <a:cubicBezTo>
                      <a:pt x="8" y="12"/>
                      <a:pt x="8" y="12"/>
                      <a:pt x="8" y="12"/>
                    </a:cubicBezTo>
                    <a:cubicBezTo>
                      <a:pt x="7" y="10"/>
                      <a:pt x="6" y="9"/>
                      <a:pt x="5" y="7"/>
                    </a:cubicBezTo>
                    <a:cubicBezTo>
                      <a:pt x="3" y="5"/>
                      <a:pt x="3" y="5"/>
                      <a:pt x="3" y="5"/>
                    </a:cubicBezTo>
                    <a:cubicBezTo>
                      <a:pt x="2" y="2"/>
                      <a:pt x="2" y="2"/>
                      <a:pt x="2" y="2"/>
                    </a:cubicBezTo>
                    <a:cubicBezTo>
                      <a:pt x="2" y="2"/>
                      <a:pt x="2" y="2"/>
                      <a:pt x="2" y="2"/>
                    </a:cubicBezTo>
                    <a:cubicBezTo>
                      <a:pt x="2" y="2"/>
                      <a:pt x="2" y="2"/>
                      <a:pt x="2" y="2"/>
                    </a:cubicBezTo>
                    <a:cubicBezTo>
                      <a:pt x="6" y="4"/>
                      <a:pt x="8" y="7"/>
                      <a:pt x="10" y="10"/>
                    </a:cubicBezTo>
                    <a:cubicBezTo>
                      <a:pt x="9" y="10"/>
                      <a:pt x="9" y="10"/>
                      <a:pt x="9" y="10"/>
                    </a:cubicBezTo>
                    <a:cubicBezTo>
                      <a:pt x="8" y="7"/>
                      <a:pt x="5" y="5"/>
                      <a:pt x="4" y="1"/>
                    </a:cubicBezTo>
                    <a:cubicBezTo>
                      <a:pt x="4" y="1"/>
                      <a:pt x="4" y="1"/>
                      <a:pt x="4" y="1"/>
                    </a:cubicBezTo>
                    <a:cubicBezTo>
                      <a:pt x="4" y="1"/>
                      <a:pt x="4" y="1"/>
                      <a:pt x="4" y="1"/>
                    </a:cubicBezTo>
                    <a:cubicBezTo>
                      <a:pt x="7" y="2"/>
                      <a:pt x="8" y="5"/>
                      <a:pt x="10" y="7"/>
                    </a:cubicBezTo>
                    <a:cubicBezTo>
                      <a:pt x="9" y="7"/>
                      <a:pt x="9" y="7"/>
                      <a:pt x="9" y="7"/>
                    </a:cubicBezTo>
                    <a:cubicBezTo>
                      <a:pt x="9" y="5"/>
                      <a:pt x="7" y="3"/>
                      <a:pt x="6" y="0"/>
                    </a:cubicBezTo>
                    <a:cubicBezTo>
                      <a:pt x="6" y="0"/>
                      <a:pt x="6" y="0"/>
                      <a:pt x="6" y="0"/>
                    </a:cubicBezTo>
                    <a:cubicBezTo>
                      <a:pt x="6" y="0"/>
                      <a:pt x="6" y="0"/>
                      <a:pt x="6" y="0"/>
                    </a:cubicBezTo>
                    <a:cubicBezTo>
                      <a:pt x="8" y="1"/>
                      <a:pt x="9" y="3"/>
                      <a:pt x="10" y="4"/>
                    </a:cubicBezTo>
                    <a:cubicBezTo>
                      <a:pt x="10" y="4"/>
                      <a:pt x="10" y="4"/>
                      <a:pt x="10" y="4"/>
                    </a:cubicBezTo>
                    <a:cubicBezTo>
                      <a:pt x="10" y="3"/>
                      <a:pt x="10" y="2"/>
                      <a:pt x="9" y="2"/>
                    </a:cubicBezTo>
                    <a:cubicBezTo>
                      <a:pt x="10" y="2"/>
                      <a:pt x="10" y="3"/>
                      <a:pt x="10" y="4"/>
                    </a:cubicBezTo>
                    <a:cubicBezTo>
                      <a:pt x="10" y="4"/>
                      <a:pt x="10" y="4"/>
                      <a:pt x="10" y="4"/>
                    </a:cubicBezTo>
                    <a:cubicBezTo>
                      <a:pt x="10" y="4"/>
                      <a:pt x="10" y="4"/>
                      <a:pt x="10" y="4"/>
                    </a:cubicBezTo>
                    <a:cubicBezTo>
                      <a:pt x="8" y="3"/>
                      <a:pt x="8" y="1"/>
                      <a:pt x="6" y="0"/>
                    </a:cubicBezTo>
                    <a:cubicBezTo>
                      <a:pt x="6" y="0"/>
                      <a:pt x="6" y="0"/>
                      <a:pt x="6" y="0"/>
                    </a:cubicBezTo>
                    <a:cubicBezTo>
                      <a:pt x="7" y="3"/>
                      <a:pt x="9" y="4"/>
                      <a:pt x="10" y="7"/>
                    </a:cubicBezTo>
                    <a:cubicBezTo>
                      <a:pt x="10" y="7"/>
                      <a:pt x="10" y="7"/>
                      <a:pt x="10" y="7"/>
                    </a:cubicBezTo>
                    <a:cubicBezTo>
                      <a:pt x="10" y="8"/>
                      <a:pt x="10" y="7"/>
                      <a:pt x="9" y="7"/>
                    </a:cubicBezTo>
                    <a:cubicBezTo>
                      <a:pt x="9" y="7"/>
                      <a:pt x="9" y="7"/>
                      <a:pt x="9" y="7"/>
                    </a:cubicBezTo>
                    <a:cubicBezTo>
                      <a:pt x="8" y="6"/>
                      <a:pt x="8" y="5"/>
                      <a:pt x="7" y="4"/>
                    </a:cubicBezTo>
                    <a:cubicBezTo>
                      <a:pt x="6" y="3"/>
                      <a:pt x="5" y="2"/>
                      <a:pt x="4" y="2"/>
                    </a:cubicBezTo>
                    <a:cubicBezTo>
                      <a:pt x="4" y="1"/>
                      <a:pt x="4" y="1"/>
                      <a:pt x="4" y="1"/>
                    </a:cubicBezTo>
                    <a:cubicBezTo>
                      <a:pt x="6" y="4"/>
                      <a:pt x="9" y="6"/>
                      <a:pt x="10" y="10"/>
                    </a:cubicBezTo>
                    <a:cubicBezTo>
                      <a:pt x="10" y="10"/>
                      <a:pt x="10" y="10"/>
                      <a:pt x="10" y="10"/>
                    </a:cubicBezTo>
                    <a:cubicBezTo>
                      <a:pt x="10" y="10"/>
                      <a:pt x="10" y="10"/>
                      <a:pt x="9" y="10"/>
                    </a:cubicBezTo>
                    <a:cubicBezTo>
                      <a:pt x="7" y="7"/>
                      <a:pt x="5" y="4"/>
                      <a:pt x="2" y="3"/>
                    </a:cubicBezTo>
                    <a:cubicBezTo>
                      <a:pt x="2" y="2"/>
                      <a:pt x="2" y="2"/>
                      <a:pt x="2" y="2"/>
                    </a:cubicBezTo>
                    <a:cubicBezTo>
                      <a:pt x="4" y="4"/>
                      <a:pt x="4" y="4"/>
                      <a:pt x="4" y="4"/>
                    </a:cubicBezTo>
                    <a:cubicBezTo>
                      <a:pt x="5" y="7"/>
                      <a:pt x="5" y="7"/>
                      <a:pt x="5" y="7"/>
                    </a:cubicBezTo>
                    <a:cubicBezTo>
                      <a:pt x="7" y="8"/>
                      <a:pt x="8" y="10"/>
                      <a:pt x="9" y="11"/>
                    </a:cubicBezTo>
                    <a:cubicBezTo>
                      <a:pt x="9" y="11"/>
                      <a:pt x="9" y="12"/>
                      <a:pt x="9" y="12"/>
                    </a:cubicBezTo>
                    <a:cubicBezTo>
                      <a:pt x="9" y="12"/>
                      <a:pt x="9" y="12"/>
                      <a:pt x="8" y="12"/>
                    </a:cubicBezTo>
                    <a:cubicBezTo>
                      <a:pt x="8" y="11"/>
                      <a:pt x="7" y="11"/>
                      <a:pt x="7" y="10"/>
                    </a:cubicBezTo>
                    <a:cubicBezTo>
                      <a:pt x="6" y="10"/>
                      <a:pt x="6" y="9"/>
                      <a:pt x="5" y="8"/>
                    </a:cubicBezTo>
                    <a:cubicBezTo>
                      <a:pt x="5" y="8"/>
                      <a:pt x="4" y="7"/>
                      <a:pt x="4" y="7"/>
                    </a:cubicBezTo>
                    <a:cubicBezTo>
                      <a:pt x="3" y="6"/>
                      <a:pt x="3" y="6"/>
                      <a:pt x="2" y="5"/>
                    </a:cubicBezTo>
                    <a:cubicBezTo>
                      <a:pt x="3" y="5"/>
                      <a:pt x="3" y="5"/>
                      <a:pt x="3" y="5"/>
                    </a:cubicBezTo>
                    <a:cubicBezTo>
                      <a:pt x="3" y="6"/>
                      <a:pt x="3" y="6"/>
                      <a:pt x="4" y="7"/>
                    </a:cubicBezTo>
                    <a:cubicBezTo>
                      <a:pt x="6" y="9"/>
                      <a:pt x="6" y="9"/>
                      <a:pt x="6" y="9"/>
                    </a:cubicBezTo>
                    <a:cubicBezTo>
                      <a:pt x="7" y="10"/>
                      <a:pt x="8" y="12"/>
                      <a:pt x="9" y="13"/>
                    </a:cubicBezTo>
                    <a:cubicBezTo>
                      <a:pt x="9" y="13"/>
                      <a:pt x="9" y="14"/>
                      <a:pt x="9" y="14"/>
                    </a:cubicBezTo>
                    <a:cubicBezTo>
                      <a:pt x="9" y="14"/>
                      <a:pt x="9" y="14"/>
                      <a:pt x="8" y="14"/>
                    </a:cubicBezTo>
                    <a:cubicBezTo>
                      <a:pt x="6" y="12"/>
                      <a:pt x="4" y="10"/>
                      <a:pt x="2" y="8"/>
                    </a:cubicBezTo>
                    <a:cubicBezTo>
                      <a:pt x="2" y="8"/>
                      <a:pt x="2" y="8"/>
                      <a:pt x="2" y="8"/>
                    </a:cubicBezTo>
                    <a:cubicBezTo>
                      <a:pt x="2" y="8"/>
                      <a:pt x="3" y="8"/>
                      <a:pt x="3" y="8"/>
                    </a:cubicBezTo>
                    <a:cubicBezTo>
                      <a:pt x="4" y="8"/>
                      <a:pt x="4" y="9"/>
                      <a:pt x="5" y="10"/>
                    </a:cubicBezTo>
                    <a:cubicBezTo>
                      <a:pt x="5" y="11"/>
                      <a:pt x="6" y="12"/>
                      <a:pt x="6" y="12"/>
                    </a:cubicBezTo>
                    <a:cubicBezTo>
                      <a:pt x="7" y="14"/>
                      <a:pt x="9" y="15"/>
                      <a:pt x="10" y="17"/>
                    </a:cubicBezTo>
                    <a:cubicBezTo>
                      <a:pt x="10" y="17"/>
                      <a:pt x="10" y="17"/>
                      <a:pt x="9" y="17"/>
                    </a:cubicBezTo>
                    <a:cubicBezTo>
                      <a:pt x="9" y="18"/>
                      <a:pt x="9" y="18"/>
                      <a:pt x="9" y="17"/>
                    </a:cubicBezTo>
                    <a:cubicBezTo>
                      <a:pt x="7" y="16"/>
                      <a:pt x="6" y="15"/>
                      <a:pt x="5" y="13"/>
                    </a:cubicBezTo>
                    <a:cubicBezTo>
                      <a:pt x="4" y="12"/>
                      <a:pt x="3" y="10"/>
                      <a:pt x="1" y="10"/>
                    </a:cubicBezTo>
                    <a:cubicBezTo>
                      <a:pt x="2" y="9"/>
                      <a:pt x="2" y="9"/>
                      <a:pt x="2" y="9"/>
                    </a:cubicBezTo>
                    <a:cubicBezTo>
                      <a:pt x="2" y="11"/>
                      <a:pt x="3" y="12"/>
                      <a:pt x="5" y="14"/>
                    </a:cubicBezTo>
                    <a:cubicBezTo>
                      <a:pt x="6" y="15"/>
                      <a:pt x="7" y="16"/>
                      <a:pt x="9" y="17"/>
                    </a:cubicBezTo>
                    <a:cubicBezTo>
                      <a:pt x="8" y="18"/>
                      <a:pt x="8" y="18"/>
                      <a:pt x="8" y="18"/>
                    </a:cubicBezTo>
                    <a:cubicBezTo>
                      <a:pt x="6" y="16"/>
                      <a:pt x="3" y="14"/>
                      <a:pt x="1" y="13"/>
                    </a:cubicBezTo>
                    <a:cubicBezTo>
                      <a:pt x="2" y="12"/>
                      <a:pt x="2" y="12"/>
                      <a:pt x="2" y="12"/>
                    </a:cubicBezTo>
                    <a:cubicBezTo>
                      <a:pt x="2" y="13"/>
                      <a:pt x="2" y="14"/>
                      <a:pt x="3" y="15"/>
                    </a:cubicBezTo>
                    <a:cubicBezTo>
                      <a:pt x="3" y="15"/>
                      <a:pt x="4" y="16"/>
                      <a:pt x="5" y="17"/>
                    </a:cubicBezTo>
                    <a:cubicBezTo>
                      <a:pt x="6" y="18"/>
                      <a:pt x="7" y="19"/>
                      <a:pt x="9" y="21"/>
                    </a:cubicBezTo>
                    <a:cubicBezTo>
                      <a:pt x="9" y="21"/>
                      <a:pt x="9" y="21"/>
                      <a:pt x="9" y="21"/>
                    </a:cubicBezTo>
                    <a:cubicBezTo>
                      <a:pt x="9" y="21"/>
                      <a:pt x="8" y="21"/>
                      <a:pt x="8" y="21"/>
                    </a:cubicBezTo>
                    <a:cubicBezTo>
                      <a:pt x="8" y="21"/>
                      <a:pt x="8" y="21"/>
                      <a:pt x="8" y="21"/>
                    </a:cubicBezTo>
                    <a:cubicBezTo>
                      <a:pt x="5" y="19"/>
                      <a:pt x="5" y="19"/>
                      <a:pt x="5" y="19"/>
                    </a:cubicBezTo>
                    <a:cubicBezTo>
                      <a:pt x="1" y="17"/>
                      <a:pt x="1" y="17"/>
                      <a:pt x="1" y="17"/>
                    </a:cubicBezTo>
                    <a:cubicBezTo>
                      <a:pt x="2" y="16"/>
                      <a:pt x="2" y="16"/>
                      <a:pt x="2" y="16"/>
                    </a:cubicBezTo>
                    <a:cubicBezTo>
                      <a:pt x="4" y="19"/>
                      <a:pt x="6" y="22"/>
                      <a:pt x="8" y="24"/>
                    </a:cubicBezTo>
                    <a:cubicBezTo>
                      <a:pt x="8" y="24"/>
                      <a:pt x="8" y="24"/>
                      <a:pt x="8" y="24"/>
                    </a:cubicBezTo>
                    <a:cubicBezTo>
                      <a:pt x="7" y="24"/>
                      <a:pt x="6" y="23"/>
                      <a:pt x="5" y="22"/>
                    </a:cubicBezTo>
                    <a:cubicBezTo>
                      <a:pt x="4" y="21"/>
                      <a:pt x="3" y="20"/>
                      <a:pt x="2" y="20"/>
                    </a:cubicBezTo>
                    <a:cubicBezTo>
                      <a:pt x="3" y="19"/>
                      <a:pt x="3" y="19"/>
                      <a:pt x="3" y="19"/>
                    </a:cubicBezTo>
                    <a:cubicBezTo>
                      <a:pt x="4" y="22"/>
                      <a:pt x="6" y="24"/>
                      <a:pt x="9" y="26"/>
                    </a:cubicBezTo>
                    <a:cubicBezTo>
                      <a:pt x="9" y="26"/>
                      <a:pt x="9" y="27"/>
                      <a:pt x="9" y="27"/>
                    </a:cubicBezTo>
                    <a:cubicBezTo>
                      <a:pt x="8" y="27"/>
                      <a:pt x="8" y="27"/>
                      <a:pt x="8" y="27"/>
                    </a:cubicBezTo>
                    <a:cubicBezTo>
                      <a:pt x="1" y="22"/>
                      <a:pt x="1" y="22"/>
                      <a:pt x="1" y="22"/>
                    </a:cubicBezTo>
                    <a:cubicBezTo>
                      <a:pt x="2" y="21"/>
                      <a:pt x="2" y="21"/>
                      <a:pt x="2" y="21"/>
                    </a:cubicBezTo>
                    <a:cubicBezTo>
                      <a:pt x="4" y="25"/>
                      <a:pt x="7" y="27"/>
                      <a:pt x="9" y="30"/>
                    </a:cubicBezTo>
                    <a:cubicBezTo>
                      <a:pt x="9" y="30"/>
                      <a:pt x="9" y="30"/>
                      <a:pt x="9" y="30"/>
                    </a:cubicBezTo>
                    <a:cubicBezTo>
                      <a:pt x="9" y="31"/>
                      <a:pt x="9" y="31"/>
                      <a:pt x="9" y="31"/>
                    </a:cubicBezTo>
                    <a:cubicBezTo>
                      <a:pt x="6" y="29"/>
                      <a:pt x="4" y="27"/>
                      <a:pt x="1" y="25"/>
                    </a:cubicBezTo>
                    <a:cubicBezTo>
                      <a:pt x="1" y="25"/>
                      <a:pt x="1" y="25"/>
                      <a:pt x="1" y="25"/>
                    </a:cubicBezTo>
                    <a:cubicBezTo>
                      <a:pt x="3" y="27"/>
                      <a:pt x="4" y="29"/>
                      <a:pt x="6" y="30"/>
                    </a:cubicBezTo>
                    <a:cubicBezTo>
                      <a:pt x="6" y="31"/>
                      <a:pt x="6" y="31"/>
                      <a:pt x="6" y="31"/>
                    </a:cubicBezTo>
                    <a:cubicBezTo>
                      <a:pt x="6" y="31"/>
                      <a:pt x="6" y="31"/>
                      <a:pt x="5" y="31"/>
                    </a:cubicBezTo>
                    <a:cubicBezTo>
                      <a:pt x="3" y="30"/>
                      <a:pt x="2" y="29"/>
                      <a:pt x="0" y="28"/>
                    </a:cubicBezTo>
                    <a:cubicBezTo>
                      <a:pt x="0" y="28"/>
                      <a:pt x="0" y="28"/>
                      <a:pt x="0" y="28"/>
                    </a:cubicBezTo>
                    <a:cubicBezTo>
                      <a:pt x="1" y="29"/>
                      <a:pt x="2" y="30"/>
                      <a:pt x="3" y="31"/>
                    </a:cubicBezTo>
                    <a:cubicBezTo>
                      <a:pt x="3" y="31"/>
                      <a:pt x="3" y="31"/>
                      <a:pt x="3" y="31"/>
                    </a:cubicBezTo>
                    <a:cubicBezTo>
                      <a:pt x="3" y="31"/>
                      <a:pt x="3" y="31"/>
                      <a:pt x="3" y="31"/>
                    </a:cubicBezTo>
                    <a:cubicBezTo>
                      <a:pt x="2" y="31"/>
                      <a:pt x="1" y="30"/>
                      <a:pt x="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6" name="Freeform 13"/>
              <p:cNvSpPr>
                <a:spLocks/>
              </p:cNvSpPr>
              <p:nvPr/>
            </p:nvSpPr>
            <p:spPr bwMode="auto">
              <a:xfrm>
                <a:off x="6692" y="674"/>
                <a:ext cx="22" cy="94"/>
              </a:xfrm>
              <a:custGeom>
                <a:avLst/>
                <a:gdLst>
                  <a:gd name="T0" fmla="*/ 1 w 9"/>
                  <a:gd name="T1" fmla="*/ 36 h 38"/>
                  <a:gd name="T2" fmla="*/ 1 w 9"/>
                  <a:gd name="T3" fmla="*/ 35 h 38"/>
                  <a:gd name="T4" fmla="*/ 2 w 9"/>
                  <a:gd name="T5" fmla="*/ 33 h 38"/>
                  <a:gd name="T6" fmla="*/ 2 w 9"/>
                  <a:gd name="T7" fmla="*/ 33 h 38"/>
                  <a:gd name="T8" fmla="*/ 2 w 9"/>
                  <a:gd name="T9" fmla="*/ 33 h 38"/>
                  <a:gd name="T10" fmla="*/ 5 w 9"/>
                  <a:gd name="T11" fmla="*/ 33 h 38"/>
                  <a:gd name="T12" fmla="*/ 1 w 9"/>
                  <a:gd name="T13" fmla="*/ 29 h 38"/>
                  <a:gd name="T14" fmla="*/ 2 w 9"/>
                  <a:gd name="T15" fmla="*/ 27 h 38"/>
                  <a:gd name="T16" fmla="*/ 8 w 9"/>
                  <a:gd name="T17" fmla="*/ 34 h 38"/>
                  <a:gd name="T18" fmla="*/ 7 w 9"/>
                  <a:gd name="T19" fmla="*/ 30 h 38"/>
                  <a:gd name="T20" fmla="*/ 2 w 9"/>
                  <a:gd name="T21" fmla="*/ 22 h 38"/>
                  <a:gd name="T22" fmla="*/ 1 w 9"/>
                  <a:gd name="T23" fmla="*/ 19 h 38"/>
                  <a:gd name="T24" fmla="*/ 2 w 9"/>
                  <a:gd name="T25" fmla="*/ 18 h 38"/>
                  <a:gd name="T26" fmla="*/ 5 w 9"/>
                  <a:gd name="T27" fmla="*/ 22 h 38"/>
                  <a:gd name="T28" fmla="*/ 7 w 9"/>
                  <a:gd name="T29" fmla="*/ 27 h 38"/>
                  <a:gd name="T30" fmla="*/ 6 w 9"/>
                  <a:gd name="T31" fmla="*/ 22 h 38"/>
                  <a:gd name="T32" fmla="*/ 4 w 9"/>
                  <a:gd name="T33" fmla="*/ 10 h 38"/>
                  <a:gd name="T34" fmla="*/ 7 w 9"/>
                  <a:gd name="T35" fmla="*/ 21 h 38"/>
                  <a:gd name="T36" fmla="*/ 4 w 9"/>
                  <a:gd name="T37" fmla="*/ 14 h 38"/>
                  <a:gd name="T38" fmla="*/ 1 w 9"/>
                  <a:gd name="T39" fmla="*/ 8 h 38"/>
                  <a:gd name="T40" fmla="*/ 4 w 9"/>
                  <a:gd name="T41" fmla="*/ 11 h 38"/>
                  <a:gd name="T42" fmla="*/ 9 w 9"/>
                  <a:gd name="T43" fmla="*/ 14 h 38"/>
                  <a:gd name="T44" fmla="*/ 7 w 9"/>
                  <a:gd name="T45" fmla="*/ 7 h 38"/>
                  <a:gd name="T46" fmla="*/ 3 w 9"/>
                  <a:gd name="T47" fmla="*/ 1 h 38"/>
                  <a:gd name="T48" fmla="*/ 9 w 9"/>
                  <a:gd name="T49" fmla="*/ 9 h 38"/>
                  <a:gd name="T50" fmla="*/ 7 w 9"/>
                  <a:gd name="T51" fmla="*/ 3 h 38"/>
                  <a:gd name="T52" fmla="*/ 6 w 9"/>
                  <a:gd name="T53" fmla="*/ 1 h 38"/>
                  <a:gd name="T54" fmla="*/ 7 w 9"/>
                  <a:gd name="T55" fmla="*/ 2 h 38"/>
                  <a:gd name="T56" fmla="*/ 6 w 9"/>
                  <a:gd name="T57" fmla="*/ 1 h 38"/>
                  <a:gd name="T58" fmla="*/ 4 w 9"/>
                  <a:gd name="T59" fmla="*/ 1 h 38"/>
                  <a:gd name="T60" fmla="*/ 4 w 9"/>
                  <a:gd name="T61" fmla="*/ 1 h 38"/>
                  <a:gd name="T62" fmla="*/ 3 w 9"/>
                  <a:gd name="T63" fmla="*/ 4 h 38"/>
                  <a:gd name="T64" fmla="*/ 2 w 9"/>
                  <a:gd name="T65" fmla="*/ 6 h 38"/>
                  <a:gd name="T66" fmla="*/ 7 w 9"/>
                  <a:gd name="T67" fmla="*/ 15 h 38"/>
                  <a:gd name="T68" fmla="*/ 4 w 9"/>
                  <a:gd name="T69" fmla="*/ 16 h 38"/>
                  <a:gd name="T70" fmla="*/ 8 w 9"/>
                  <a:gd name="T71" fmla="*/ 20 h 38"/>
                  <a:gd name="T72" fmla="*/ 4 w 9"/>
                  <a:gd name="T73" fmla="*/ 14 h 38"/>
                  <a:gd name="T74" fmla="*/ 2 w 9"/>
                  <a:gd name="T75" fmla="*/ 17 h 38"/>
                  <a:gd name="T76" fmla="*/ 6 w 9"/>
                  <a:gd name="T77" fmla="*/ 25 h 38"/>
                  <a:gd name="T78" fmla="*/ 2 w 9"/>
                  <a:gd name="T79" fmla="*/ 19 h 38"/>
                  <a:gd name="T80" fmla="*/ 2 w 9"/>
                  <a:gd name="T81" fmla="*/ 19 h 38"/>
                  <a:gd name="T82" fmla="*/ 2 w 9"/>
                  <a:gd name="T83" fmla="*/ 23 h 38"/>
                  <a:gd name="T84" fmla="*/ 3 w 9"/>
                  <a:gd name="T85" fmla="*/ 25 h 38"/>
                  <a:gd name="T86" fmla="*/ 3 w 9"/>
                  <a:gd name="T87" fmla="*/ 27 h 38"/>
                  <a:gd name="T88" fmla="*/ 1 w 9"/>
                  <a:gd name="T89" fmla="*/ 29 h 38"/>
                  <a:gd name="T90" fmla="*/ 8 w 9"/>
                  <a:gd name="T91" fmla="*/ 37 h 38"/>
                  <a:gd name="T92" fmla="*/ 1 w 9"/>
                  <a:gd name="T93" fmla="*/ 30 h 38"/>
                  <a:gd name="T94" fmla="*/ 6 w 9"/>
                  <a:gd name="T95" fmla="*/ 38 h 38"/>
                  <a:gd name="T96" fmla="*/ 5 w 9"/>
                  <a:gd name="T97" fmla="*/ 37 h 38"/>
                  <a:gd name="T98" fmla="*/ 4 w 9"/>
                  <a:gd name="T99" fmla="*/ 37 h 38"/>
                  <a:gd name="T100" fmla="*/ 3 w 9"/>
                  <a:gd name="T101" fmla="*/ 38 h 38"/>
                  <a:gd name="T102" fmla="*/ 3 w 9"/>
                  <a:gd name="T10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 h="38">
                    <a:moveTo>
                      <a:pt x="1" y="37"/>
                    </a:moveTo>
                    <a:cubicBezTo>
                      <a:pt x="1" y="37"/>
                      <a:pt x="2" y="38"/>
                      <a:pt x="3" y="38"/>
                    </a:cubicBezTo>
                    <a:cubicBezTo>
                      <a:pt x="3" y="38"/>
                      <a:pt x="3" y="38"/>
                      <a:pt x="3" y="38"/>
                    </a:cubicBezTo>
                    <a:cubicBezTo>
                      <a:pt x="2" y="37"/>
                      <a:pt x="1" y="37"/>
                      <a:pt x="1" y="36"/>
                    </a:cubicBezTo>
                    <a:cubicBezTo>
                      <a:pt x="1" y="36"/>
                      <a:pt x="1" y="36"/>
                      <a:pt x="1" y="36"/>
                    </a:cubicBezTo>
                    <a:cubicBezTo>
                      <a:pt x="1" y="36"/>
                      <a:pt x="1" y="36"/>
                      <a:pt x="1" y="36"/>
                    </a:cubicBezTo>
                    <a:cubicBezTo>
                      <a:pt x="2" y="36"/>
                      <a:pt x="3" y="37"/>
                      <a:pt x="3" y="38"/>
                    </a:cubicBezTo>
                    <a:cubicBezTo>
                      <a:pt x="3" y="38"/>
                      <a:pt x="3" y="38"/>
                      <a:pt x="3" y="38"/>
                    </a:cubicBezTo>
                    <a:cubicBezTo>
                      <a:pt x="3" y="37"/>
                      <a:pt x="2" y="36"/>
                      <a:pt x="1" y="35"/>
                    </a:cubicBezTo>
                    <a:cubicBezTo>
                      <a:pt x="1" y="35"/>
                      <a:pt x="1" y="35"/>
                      <a:pt x="1" y="35"/>
                    </a:cubicBezTo>
                    <a:cubicBezTo>
                      <a:pt x="1" y="35"/>
                      <a:pt x="2" y="35"/>
                      <a:pt x="2" y="35"/>
                    </a:cubicBezTo>
                    <a:cubicBezTo>
                      <a:pt x="2" y="36"/>
                      <a:pt x="3" y="37"/>
                      <a:pt x="4" y="37"/>
                    </a:cubicBezTo>
                    <a:cubicBezTo>
                      <a:pt x="4" y="37"/>
                      <a:pt x="4" y="37"/>
                      <a:pt x="4" y="37"/>
                    </a:cubicBezTo>
                    <a:cubicBezTo>
                      <a:pt x="3" y="36"/>
                      <a:pt x="2" y="35"/>
                      <a:pt x="1" y="34"/>
                    </a:cubicBezTo>
                    <a:cubicBezTo>
                      <a:pt x="1" y="34"/>
                      <a:pt x="1" y="33"/>
                      <a:pt x="2" y="33"/>
                    </a:cubicBezTo>
                    <a:cubicBezTo>
                      <a:pt x="2" y="33"/>
                      <a:pt x="2" y="33"/>
                      <a:pt x="2" y="33"/>
                    </a:cubicBezTo>
                    <a:cubicBezTo>
                      <a:pt x="3" y="35"/>
                      <a:pt x="4" y="36"/>
                      <a:pt x="5" y="37"/>
                    </a:cubicBezTo>
                    <a:cubicBezTo>
                      <a:pt x="5" y="37"/>
                      <a:pt x="5" y="37"/>
                      <a:pt x="5" y="37"/>
                    </a:cubicBezTo>
                    <a:cubicBezTo>
                      <a:pt x="2" y="33"/>
                      <a:pt x="2" y="33"/>
                      <a:pt x="2" y="33"/>
                    </a:cubicBezTo>
                    <a:cubicBezTo>
                      <a:pt x="2" y="33"/>
                      <a:pt x="2" y="33"/>
                      <a:pt x="2" y="33"/>
                    </a:cubicBezTo>
                    <a:cubicBezTo>
                      <a:pt x="3" y="34"/>
                      <a:pt x="4" y="34"/>
                      <a:pt x="4" y="35"/>
                    </a:cubicBezTo>
                    <a:cubicBezTo>
                      <a:pt x="5" y="36"/>
                      <a:pt x="6" y="37"/>
                      <a:pt x="7" y="38"/>
                    </a:cubicBezTo>
                    <a:cubicBezTo>
                      <a:pt x="6" y="38"/>
                      <a:pt x="6" y="38"/>
                      <a:pt x="6" y="38"/>
                    </a:cubicBezTo>
                    <a:cubicBezTo>
                      <a:pt x="6" y="37"/>
                      <a:pt x="4" y="36"/>
                      <a:pt x="3" y="35"/>
                    </a:cubicBezTo>
                    <a:cubicBezTo>
                      <a:pt x="2" y="33"/>
                      <a:pt x="2" y="33"/>
                      <a:pt x="2" y="33"/>
                    </a:cubicBezTo>
                    <a:cubicBezTo>
                      <a:pt x="1" y="30"/>
                      <a:pt x="1" y="30"/>
                      <a:pt x="1" y="30"/>
                    </a:cubicBezTo>
                    <a:cubicBezTo>
                      <a:pt x="0" y="30"/>
                      <a:pt x="1" y="30"/>
                      <a:pt x="1" y="30"/>
                    </a:cubicBezTo>
                    <a:cubicBezTo>
                      <a:pt x="1" y="30"/>
                      <a:pt x="1" y="30"/>
                      <a:pt x="1" y="30"/>
                    </a:cubicBezTo>
                    <a:cubicBezTo>
                      <a:pt x="1" y="30"/>
                      <a:pt x="1" y="30"/>
                      <a:pt x="1" y="30"/>
                    </a:cubicBezTo>
                    <a:cubicBezTo>
                      <a:pt x="2" y="31"/>
                      <a:pt x="4" y="32"/>
                      <a:pt x="5" y="33"/>
                    </a:cubicBezTo>
                    <a:cubicBezTo>
                      <a:pt x="6" y="34"/>
                      <a:pt x="7" y="36"/>
                      <a:pt x="8" y="37"/>
                    </a:cubicBezTo>
                    <a:cubicBezTo>
                      <a:pt x="7" y="37"/>
                      <a:pt x="7" y="37"/>
                      <a:pt x="7" y="37"/>
                    </a:cubicBezTo>
                    <a:cubicBezTo>
                      <a:pt x="6" y="36"/>
                      <a:pt x="5" y="35"/>
                      <a:pt x="4" y="33"/>
                    </a:cubicBezTo>
                    <a:cubicBezTo>
                      <a:pt x="4" y="33"/>
                      <a:pt x="3" y="32"/>
                      <a:pt x="3" y="31"/>
                    </a:cubicBezTo>
                    <a:cubicBezTo>
                      <a:pt x="2" y="31"/>
                      <a:pt x="2" y="30"/>
                      <a:pt x="1" y="29"/>
                    </a:cubicBezTo>
                    <a:cubicBezTo>
                      <a:pt x="2" y="29"/>
                      <a:pt x="2" y="29"/>
                      <a:pt x="2" y="29"/>
                    </a:cubicBezTo>
                    <a:cubicBezTo>
                      <a:pt x="4" y="31"/>
                      <a:pt x="7" y="33"/>
                      <a:pt x="8" y="36"/>
                    </a:cubicBezTo>
                    <a:cubicBezTo>
                      <a:pt x="7" y="37"/>
                      <a:pt x="7" y="37"/>
                      <a:pt x="7" y="37"/>
                    </a:cubicBezTo>
                    <a:cubicBezTo>
                      <a:pt x="7" y="35"/>
                      <a:pt x="6" y="34"/>
                      <a:pt x="4" y="32"/>
                    </a:cubicBezTo>
                    <a:cubicBezTo>
                      <a:pt x="3" y="30"/>
                      <a:pt x="2" y="29"/>
                      <a:pt x="2" y="27"/>
                    </a:cubicBezTo>
                    <a:cubicBezTo>
                      <a:pt x="2" y="26"/>
                      <a:pt x="2" y="26"/>
                      <a:pt x="2" y="26"/>
                    </a:cubicBezTo>
                    <a:cubicBezTo>
                      <a:pt x="2" y="26"/>
                      <a:pt x="3" y="26"/>
                      <a:pt x="3" y="26"/>
                    </a:cubicBezTo>
                    <a:cubicBezTo>
                      <a:pt x="4" y="29"/>
                      <a:pt x="7" y="31"/>
                      <a:pt x="8" y="33"/>
                    </a:cubicBezTo>
                    <a:cubicBezTo>
                      <a:pt x="9" y="34"/>
                      <a:pt x="8" y="34"/>
                      <a:pt x="8" y="34"/>
                    </a:cubicBezTo>
                    <a:cubicBezTo>
                      <a:pt x="8" y="34"/>
                      <a:pt x="8" y="34"/>
                      <a:pt x="8" y="34"/>
                    </a:cubicBezTo>
                    <a:cubicBezTo>
                      <a:pt x="6" y="33"/>
                      <a:pt x="5" y="32"/>
                      <a:pt x="4" y="30"/>
                    </a:cubicBezTo>
                    <a:cubicBezTo>
                      <a:pt x="3" y="29"/>
                      <a:pt x="2" y="27"/>
                      <a:pt x="2" y="25"/>
                    </a:cubicBezTo>
                    <a:cubicBezTo>
                      <a:pt x="2" y="25"/>
                      <a:pt x="2" y="24"/>
                      <a:pt x="2" y="24"/>
                    </a:cubicBezTo>
                    <a:cubicBezTo>
                      <a:pt x="2" y="24"/>
                      <a:pt x="2" y="24"/>
                      <a:pt x="2" y="25"/>
                    </a:cubicBezTo>
                    <a:cubicBezTo>
                      <a:pt x="5" y="26"/>
                      <a:pt x="6" y="28"/>
                      <a:pt x="7" y="30"/>
                    </a:cubicBezTo>
                    <a:cubicBezTo>
                      <a:pt x="7" y="31"/>
                      <a:pt x="7" y="31"/>
                      <a:pt x="7" y="31"/>
                    </a:cubicBezTo>
                    <a:cubicBezTo>
                      <a:pt x="7" y="31"/>
                      <a:pt x="6" y="31"/>
                      <a:pt x="6" y="31"/>
                    </a:cubicBezTo>
                    <a:cubicBezTo>
                      <a:pt x="4" y="29"/>
                      <a:pt x="2" y="26"/>
                      <a:pt x="1" y="23"/>
                    </a:cubicBezTo>
                    <a:cubicBezTo>
                      <a:pt x="1" y="22"/>
                      <a:pt x="1" y="22"/>
                      <a:pt x="2" y="22"/>
                    </a:cubicBezTo>
                    <a:cubicBezTo>
                      <a:pt x="2" y="22"/>
                      <a:pt x="2" y="22"/>
                      <a:pt x="2" y="22"/>
                    </a:cubicBezTo>
                    <a:cubicBezTo>
                      <a:pt x="4" y="24"/>
                      <a:pt x="6" y="26"/>
                      <a:pt x="7" y="28"/>
                    </a:cubicBezTo>
                    <a:cubicBezTo>
                      <a:pt x="7" y="28"/>
                      <a:pt x="7" y="29"/>
                      <a:pt x="7" y="29"/>
                    </a:cubicBezTo>
                    <a:cubicBezTo>
                      <a:pt x="6" y="29"/>
                      <a:pt x="6" y="29"/>
                      <a:pt x="6" y="29"/>
                    </a:cubicBezTo>
                    <a:cubicBezTo>
                      <a:pt x="5" y="27"/>
                      <a:pt x="4" y="25"/>
                      <a:pt x="4" y="24"/>
                    </a:cubicBezTo>
                    <a:cubicBezTo>
                      <a:pt x="3" y="22"/>
                      <a:pt x="2" y="21"/>
                      <a:pt x="1" y="19"/>
                    </a:cubicBezTo>
                    <a:cubicBezTo>
                      <a:pt x="1" y="19"/>
                      <a:pt x="1" y="19"/>
                      <a:pt x="1" y="19"/>
                    </a:cubicBezTo>
                    <a:cubicBezTo>
                      <a:pt x="1" y="19"/>
                      <a:pt x="1" y="19"/>
                      <a:pt x="1" y="19"/>
                    </a:cubicBezTo>
                    <a:cubicBezTo>
                      <a:pt x="1" y="19"/>
                      <a:pt x="1" y="19"/>
                      <a:pt x="1" y="19"/>
                    </a:cubicBezTo>
                    <a:cubicBezTo>
                      <a:pt x="1" y="18"/>
                      <a:pt x="2" y="18"/>
                      <a:pt x="2" y="18"/>
                    </a:cubicBezTo>
                    <a:cubicBezTo>
                      <a:pt x="2" y="18"/>
                      <a:pt x="2" y="18"/>
                      <a:pt x="2" y="18"/>
                    </a:cubicBezTo>
                    <a:cubicBezTo>
                      <a:pt x="2" y="19"/>
                      <a:pt x="2" y="19"/>
                      <a:pt x="2" y="19"/>
                    </a:cubicBezTo>
                    <a:cubicBezTo>
                      <a:pt x="2" y="19"/>
                      <a:pt x="2" y="19"/>
                      <a:pt x="2" y="19"/>
                    </a:cubicBezTo>
                    <a:cubicBezTo>
                      <a:pt x="3" y="19"/>
                      <a:pt x="3" y="19"/>
                      <a:pt x="3" y="19"/>
                    </a:cubicBezTo>
                    <a:cubicBezTo>
                      <a:pt x="4" y="20"/>
                      <a:pt x="4" y="20"/>
                      <a:pt x="4" y="20"/>
                    </a:cubicBezTo>
                    <a:cubicBezTo>
                      <a:pt x="5" y="22"/>
                      <a:pt x="5" y="22"/>
                      <a:pt x="5" y="22"/>
                    </a:cubicBezTo>
                    <a:cubicBezTo>
                      <a:pt x="7" y="24"/>
                      <a:pt x="7" y="24"/>
                      <a:pt x="7" y="24"/>
                    </a:cubicBezTo>
                    <a:cubicBezTo>
                      <a:pt x="8" y="25"/>
                      <a:pt x="8" y="25"/>
                      <a:pt x="8" y="25"/>
                    </a:cubicBezTo>
                    <a:cubicBezTo>
                      <a:pt x="8" y="26"/>
                      <a:pt x="8" y="26"/>
                      <a:pt x="8" y="27"/>
                    </a:cubicBezTo>
                    <a:cubicBezTo>
                      <a:pt x="8" y="27"/>
                      <a:pt x="8" y="27"/>
                      <a:pt x="8" y="27"/>
                    </a:cubicBezTo>
                    <a:cubicBezTo>
                      <a:pt x="8" y="27"/>
                      <a:pt x="7" y="27"/>
                      <a:pt x="7" y="27"/>
                    </a:cubicBezTo>
                    <a:cubicBezTo>
                      <a:pt x="7" y="27"/>
                      <a:pt x="7" y="27"/>
                      <a:pt x="7" y="27"/>
                    </a:cubicBezTo>
                    <a:cubicBezTo>
                      <a:pt x="5" y="24"/>
                      <a:pt x="4" y="20"/>
                      <a:pt x="1" y="17"/>
                    </a:cubicBezTo>
                    <a:cubicBezTo>
                      <a:pt x="1" y="17"/>
                      <a:pt x="1" y="17"/>
                      <a:pt x="1" y="16"/>
                    </a:cubicBezTo>
                    <a:cubicBezTo>
                      <a:pt x="2" y="16"/>
                      <a:pt x="2" y="16"/>
                      <a:pt x="2" y="16"/>
                    </a:cubicBezTo>
                    <a:cubicBezTo>
                      <a:pt x="4" y="18"/>
                      <a:pt x="5" y="20"/>
                      <a:pt x="6" y="22"/>
                    </a:cubicBezTo>
                    <a:cubicBezTo>
                      <a:pt x="6" y="22"/>
                      <a:pt x="6" y="22"/>
                      <a:pt x="6" y="22"/>
                    </a:cubicBezTo>
                    <a:cubicBezTo>
                      <a:pt x="5" y="21"/>
                      <a:pt x="4" y="19"/>
                      <a:pt x="3" y="17"/>
                    </a:cubicBezTo>
                    <a:cubicBezTo>
                      <a:pt x="3" y="16"/>
                      <a:pt x="3" y="15"/>
                      <a:pt x="3" y="14"/>
                    </a:cubicBezTo>
                    <a:cubicBezTo>
                      <a:pt x="3" y="12"/>
                      <a:pt x="3" y="11"/>
                      <a:pt x="3" y="10"/>
                    </a:cubicBezTo>
                    <a:cubicBezTo>
                      <a:pt x="3" y="10"/>
                      <a:pt x="4" y="10"/>
                      <a:pt x="4" y="10"/>
                    </a:cubicBezTo>
                    <a:cubicBezTo>
                      <a:pt x="4" y="10"/>
                      <a:pt x="4" y="10"/>
                      <a:pt x="4" y="10"/>
                    </a:cubicBezTo>
                    <a:cubicBezTo>
                      <a:pt x="5" y="12"/>
                      <a:pt x="6" y="13"/>
                      <a:pt x="6" y="15"/>
                    </a:cubicBezTo>
                    <a:cubicBezTo>
                      <a:pt x="7" y="17"/>
                      <a:pt x="7" y="18"/>
                      <a:pt x="8" y="20"/>
                    </a:cubicBezTo>
                    <a:cubicBezTo>
                      <a:pt x="8" y="20"/>
                      <a:pt x="8" y="21"/>
                      <a:pt x="7" y="21"/>
                    </a:cubicBezTo>
                    <a:cubicBezTo>
                      <a:pt x="7" y="21"/>
                      <a:pt x="7" y="21"/>
                      <a:pt x="7" y="21"/>
                    </a:cubicBezTo>
                    <a:cubicBezTo>
                      <a:pt x="6" y="20"/>
                      <a:pt x="5" y="19"/>
                      <a:pt x="5" y="18"/>
                    </a:cubicBezTo>
                    <a:cubicBezTo>
                      <a:pt x="5" y="17"/>
                      <a:pt x="4" y="16"/>
                      <a:pt x="4" y="16"/>
                    </a:cubicBezTo>
                    <a:cubicBezTo>
                      <a:pt x="4" y="15"/>
                      <a:pt x="3" y="15"/>
                      <a:pt x="3" y="14"/>
                    </a:cubicBezTo>
                    <a:cubicBezTo>
                      <a:pt x="3" y="14"/>
                      <a:pt x="3" y="14"/>
                      <a:pt x="4" y="14"/>
                    </a:cubicBezTo>
                    <a:cubicBezTo>
                      <a:pt x="4" y="14"/>
                      <a:pt x="4" y="14"/>
                      <a:pt x="4" y="14"/>
                    </a:cubicBezTo>
                    <a:cubicBezTo>
                      <a:pt x="4" y="14"/>
                      <a:pt x="4" y="14"/>
                      <a:pt x="4" y="14"/>
                    </a:cubicBezTo>
                    <a:cubicBezTo>
                      <a:pt x="5" y="14"/>
                      <a:pt x="5" y="15"/>
                      <a:pt x="5" y="15"/>
                    </a:cubicBezTo>
                    <a:cubicBezTo>
                      <a:pt x="6" y="15"/>
                      <a:pt x="5" y="16"/>
                      <a:pt x="5" y="16"/>
                    </a:cubicBezTo>
                    <a:cubicBezTo>
                      <a:pt x="5" y="16"/>
                      <a:pt x="5" y="16"/>
                      <a:pt x="4" y="16"/>
                    </a:cubicBezTo>
                    <a:cubicBezTo>
                      <a:pt x="3" y="13"/>
                      <a:pt x="2" y="10"/>
                      <a:pt x="1" y="8"/>
                    </a:cubicBezTo>
                    <a:cubicBezTo>
                      <a:pt x="1" y="7"/>
                      <a:pt x="1" y="7"/>
                      <a:pt x="2" y="7"/>
                    </a:cubicBezTo>
                    <a:cubicBezTo>
                      <a:pt x="2" y="7"/>
                      <a:pt x="2" y="7"/>
                      <a:pt x="2" y="7"/>
                    </a:cubicBezTo>
                    <a:cubicBezTo>
                      <a:pt x="4" y="10"/>
                      <a:pt x="5" y="13"/>
                      <a:pt x="8" y="15"/>
                    </a:cubicBezTo>
                    <a:cubicBezTo>
                      <a:pt x="7" y="15"/>
                      <a:pt x="7" y="15"/>
                      <a:pt x="7" y="15"/>
                    </a:cubicBezTo>
                    <a:cubicBezTo>
                      <a:pt x="6" y="14"/>
                      <a:pt x="5" y="12"/>
                      <a:pt x="4" y="11"/>
                    </a:cubicBezTo>
                    <a:cubicBezTo>
                      <a:pt x="4" y="10"/>
                      <a:pt x="3" y="9"/>
                      <a:pt x="3" y="9"/>
                    </a:cubicBezTo>
                    <a:cubicBezTo>
                      <a:pt x="3" y="8"/>
                      <a:pt x="2" y="7"/>
                      <a:pt x="2" y="6"/>
                    </a:cubicBezTo>
                    <a:cubicBezTo>
                      <a:pt x="2" y="6"/>
                      <a:pt x="2" y="5"/>
                      <a:pt x="3" y="5"/>
                    </a:cubicBezTo>
                    <a:cubicBezTo>
                      <a:pt x="3" y="5"/>
                      <a:pt x="3" y="5"/>
                      <a:pt x="3" y="6"/>
                    </a:cubicBezTo>
                    <a:cubicBezTo>
                      <a:pt x="6" y="8"/>
                      <a:pt x="7" y="11"/>
                      <a:pt x="9" y="14"/>
                    </a:cubicBezTo>
                    <a:cubicBezTo>
                      <a:pt x="8" y="14"/>
                      <a:pt x="8" y="14"/>
                      <a:pt x="8" y="14"/>
                    </a:cubicBezTo>
                    <a:cubicBezTo>
                      <a:pt x="7" y="11"/>
                      <a:pt x="4" y="8"/>
                      <a:pt x="3" y="4"/>
                    </a:cubicBezTo>
                    <a:cubicBezTo>
                      <a:pt x="3" y="4"/>
                      <a:pt x="3" y="4"/>
                      <a:pt x="4" y="4"/>
                    </a:cubicBezTo>
                    <a:cubicBezTo>
                      <a:pt x="4" y="4"/>
                      <a:pt x="4" y="4"/>
                      <a:pt x="4" y="4"/>
                    </a:cubicBezTo>
                    <a:cubicBezTo>
                      <a:pt x="5" y="5"/>
                      <a:pt x="6" y="6"/>
                      <a:pt x="7" y="7"/>
                    </a:cubicBezTo>
                    <a:cubicBezTo>
                      <a:pt x="8" y="9"/>
                      <a:pt x="8" y="10"/>
                      <a:pt x="9" y="11"/>
                    </a:cubicBezTo>
                    <a:cubicBezTo>
                      <a:pt x="9" y="11"/>
                      <a:pt x="9" y="12"/>
                      <a:pt x="9" y="12"/>
                    </a:cubicBezTo>
                    <a:cubicBezTo>
                      <a:pt x="9" y="12"/>
                      <a:pt x="8" y="12"/>
                      <a:pt x="8" y="12"/>
                    </a:cubicBezTo>
                    <a:cubicBezTo>
                      <a:pt x="7" y="10"/>
                      <a:pt x="6" y="9"/>
                      <a:pt x="5" y="7"/>
                    </a:cubicBezTo>
                    <a:cubicBezTo>
                      <a:pt x="4" y="5"/>
                      <a:pt x="3" y="3"/>
                      <a:pt x="3" y="1"/>
                    </a:cubicBezTo>
                    <a:cubicBezTo>
                      <a:pt x="3" y="1"/>
                      <a:pt x="3" y="1"/>
                      <a:pt x="4" y="1"/>
                    </a:cubicBezTo>
                    <a:cubicBezTo>
                      <a:pt x="4" y="1"/>
                      <a:pt x="4" y="1"/>
                      <a:pt x="4" y="1"/>
                    </a:cubicBezTo>
                    <a:cubicBezTo>
                      <a:pt x="6" y="3"/>
                      <a:pt x="8" y="6"/>
                      <a:pt x="9" y="8"/>
                    </a:cubicBezTo>
                    <a:cubicBezTo>
                      <a:pt x="9" y="8"/>
                      <a:pt x="9" y="8"/>
                      <a:pt x="9" y="8"/>
                    </a:cubicBezTo>
                    <a:cubicBezTo>
                      <a:pt x="9" y="9"/>
                      <a:pt x="9" y="9"/>
                      <a:pt x="9" y="9"/>
                    </a:cubicBezTo>
                    <a:cubicBezTo>
                      <a:pt x="9" y="9"/>
                      <a:pt x="9" y="9"/>
                      <a:pt x="9" y="9"/>
                    </a:cubicBezTo>
                    <a:cubicBezTo>
                      <a:pt x="6" y="6"/>
                      <a:pt x="5" y="4"/>
                      <a:pt x="4" y="1"/>
                    </a:cubicBezTo>
                    <a:cubicBezTo>
                      <a:pt x="4" y="0"/>
                      <a:pt x="4" y="0"/>
                      <a:pt x="4" y="0"/>
                    </a:cubicBezTo>
                    <a:cubicBezTo>
                      <a:pt x="4" y="0"/>
                      <a:pt x="4" y="0"/>
                      <a:pt x="4" y="0"/>
                    </a:cubicBezTo>
                    <a:cubicBezTo>
                      <a:pt x="5" y="1"/>
                      <a:pt x="6" y="2"/>
                      <a:pt x="7" y="3"/>
                    </a:cubicBezTo>
                    <a:cubicBezTo>
                      <a:pt x="7" y="4"/>
                      <a:pt x="8" y="6"/>
                      <a:pt x="9" y="7"/>
                    </a:cubicBezTo>
                    <a:cubicBezTo>
                      <a:pt x="9" y="7"/>
                      <a:pt x="9" y="7"/>
                      <a:pt x="9" y="7"/>
                    </a:cubicBezTo>
                    <a:cubicBezTo>
                      <a:pt x="9" y="7"/>
                      <a:pt x="8" y="7"/>
                      <a:pt x="8" y="7"/>
                    </a:cubicBezTo>
                    <a:cubicBezTo>
                      <a:pt x="8" y="6"/>
                      <a:pt x="8" y="5"/>
                      <a:pt x="7" y="4"/>
                    </a:cubicBezTo>
                    <a:cubicBezTo>
                      <a:pt x="7" y="3"/>
                      <a:pt x="6" y="2"/>
                      <a:pt x="6" y="1"/>
                    </a:cubicBezTo>
                    <a:cubicBezTo>
                      <a:pt x="6" y="1"/>
                      <a:pt x="6" y="1"/>
                      <a:pt x="6" y="1"/>
                    </a:cubicBezTo>
                    <a:cubicBezTo>
                      <a:pt x="6" y="1"/>
                      <a:pt x="6" y="1"/>
                      <a:pt x="6" y="1"/>
                    </a:cubicBezTo>
                    <a:cubicBezTo>
                      <a:pt x="7" y="2"/>
                      <a:pt x="7" y="2"/>
                      <a:pt x="8" y="3"/>
                    </a:cubicBezTo>
                    <a:cubicBezTo>
                      <a:pt x="8" y="3"/>
                      <a:pt x="8" y="3"/>
                      <a:pt x="8" y="3"/>
                    </a:cubicBezTo>
                    <a:cubicBezTo>
                      <a:pt x="7" y="2"/>
                      <a:pt x="7" y="2"/>
                      <a:pt x="7" y="2"/>
                    </a:cubicBezTo>
                    <a:cubicBezTo>
                      <a:pt x="8" y="3"/>
                      <a:pt x="8" y="3"/>
                      <a:pt x="8" y="3"/>
                    </a:cubicBezTo>
                    <a:cubicBezTo>
                      <a:pt x="8" y="3"/>
                      <a:pt x="8" y="3"/>
                      <a:pt x="8" y="3"/>
                    </a:cubicBezTo>
                    <a:cubicBezTo>
                      <a:pt x="8" y="3"/>
                      <a:pt x="8" y="3"/>
                      <a:pt x="8" y="3"/>
                    </a:cubicBezTo>
                    <a:cubicBezTo>
                      <a:pt x="7" y="2"/>
                      <a:pt x="7" y="2"/>
                      <a:pt x="6" y="1"/>
                    </a:cubicBezTo>
                    <a:cubicBezTo>
                      <a:pt x="6" y="1"/>
                      <a:pt x="6" y="1"/>
                      <a:pt x="6" y="1"/>
                    </a:cubicBezTo>
                    <a:cubicBezTo>
                      <a:pt x="7" y="2"/>
                      <a:pt x="7" y="3"/>
                      <a:pt x="7" y="4"/>
                    </a:cubicBezTo>
                    <a:cubicBezTo>
                      <a:pt x="8" y="5"/>
                      <a:pt x="8" y="6"/>
                      <a:pt x="9" y="7"/>
                    </a:cubicBezTo>
                    <a:cubicBezTo>
                      <a:pt x="8" y="7"/>
                      <a:pt x="8" y="7"/>
                      <a:pt x="8" y="7"/>
                    </a:cubicBezTo>
                    <a:cubicBezTo>
                      <a:pt x="8" y="6"/>
                      <a:pt x="7" y="5"/>
                      <a:pt x="6" y="4"/>
                    </a:cubicBezTo>
                    <a:cubicBezTo>
                      <a:pt x="6" y="2"/>
                      <a:pt x="5" y="2"/>
                      <a:pt x="4" y="1"/>
                    </a:cubicBezTo>
                    <a:cubicBezTo>
                      <a:pt x="4" y="0"/>
                      <a:pt x="4" y="0"/>
                      <a:pt x="4" y="0"/>
                    </a:cubicBezTo>
                    <a:cubicBezTo>
                      <a:pt x="5" y="3"/>
                      <a:pt x="7" y="6"/>
                      <a:pt x="9" y="8"/>
                    </a:cubicBezTo>
                    <a:cubicBezTo>
                      <a:pt x="9" y="9"/>
                      <a:pt x="9" y="9"/>
                      <a:pt x="9" y="9"/>
                    </a:cubicBezTo>
                    <a:cubicBezTo>
                      <a:pt x="7" y="6"/>
                      <a:pt x="6" y="3"/>
                      <a:pt x="3" y="2"/>
                    </a:cubicBezTo>
                    <a:cubicBezTo>
                      <a:pt x="4" y="1"/>
                      <a:pt x="4" y="1"/>
                      <a:pt x="4" y="1"/>
                    </a:cubicBezTo>
                    <a:cubicBezTo>
                      <a:pt x="4" y="3"/>
                      <a:pt x="5" y="5"/>
                      <a:pt x="6" y="6"/>
                    </a:cubicBezTo>
                    <a:cubicBezTo>
                      <a:pt x="7" y="8"/>
                      <a:pt x="8" y="10"/>
                      <a:pt x="9" y="11"/>
                    </a:cubicBezTo>
                    <a:cubicBezTo>
                      <a:pt x="8" y="12"/>
                      <a:pt x="8" y="12"/>
                      <a:pt x="8" y="12"/>
                    </a:cubicBezTo>
                    <a:cubicBezTo>
                      <a:pt x="7" y="10"/>
                      <a:pt x="7" y="9"/>
                      <a:pt x="6" y="8"/>
                    </a:cubicBezTo>
                    <a:cubicBezTo>
                      <a:pt x="5" y="7"/>
                      <a:pt x="4" y="6"/>
                      <a:pt x="3" y="4"/>
                    </a:cubicBezTo>
                    <a:cubicBezTo>
                      <a:pt x="4" y="4"/>
                      <a:pt x="4" y="4"/>
                      <a:pt x="4" y="4"/>
                    </a:cubicBezTo>
                    <a:cubicBezTo>
                      <a:pt x="5" y="8"/>
                      <a:pt x="7" y="10"/>
                      <a:pt x="9" y="14"/>
                    </a:cubicBezTo>
                    <a:cubicBezTo>
                      <a:pt x="9" y="14"/>
                      <a:pt x="9" y="14"/>
                      <a:pt x="9" y="15"/>
                    </a:cubicBezTo>
                    <a:cubicBezTo>
                      <a:pt x="8" y="15"/>
                      <a:pt x="8" y="15"/>
                      <a:pt x="8" y="14"/>
                    </a:cubicBezTo>
                    <a:cubicBezTo>
                      <a:pt x="6" y="12"/>
                      <a:pt x="5" y="8"/>
                      <a:pt x="2" y="6"/>
                    </a:cubicBezTo>
                    <a:cubicBezTo>
                      <a:pt x="3" y="6"/>
                      <a:pt x="3" y="6"/>
                      <a:pt x="3" y="6"/>
                    </a:cubicBezTo>
                    <a:cubicBezTo>
                      <a:pt x="3" y="7"/>
                      <a:pt x="3" y="7"/>
                      <a:pt x="4" y="8"/>
                    </a:cubicBezTo>
                    <a:cubicBezTo>
                      <a:pt x="4" y="9"/>
                      <a:pt x="5" y="10"/>
                      <a:pt x="5" y="10"/>
                    </a:cubicBezTo>
                    <a:cubicBezTo>
                      <a:pt x="6" y="12"/>
                      <a:pt x="7" y="13"/>
                      <a:pt x="8" y="15"/>
                    </a:cubicBezTo>
                    <a:cubicBezTo>
                      <a:pt x="8" y="15"/>
                      <a:pt x="8" y="15"/>
                      <a:pt x="7" y="15"/>
                    </a:cubicBezTo>
                    <a:cubicBezTo>
                      <a:pt x="7" y="16"/>
                      <a:pt x="7" y="16"/>
                      <a:pt x="7" y="15"/>
                    </a:cubicBezTo>
                    <a:cubicBezTo>
                      <a:pt x="4" y="13"/>
                      <a:pt x="3" y="10"/>
                      <a:pt x="1" y="8"/>
                    </a:cubicBezTo>
                    <a:cubicBezTo>
                      <a:pt x="2" y="7"/>
                      <a:pt x="2" y="7"/>
                      <a:pt x="2" y="7"/>
                    </a:cubicBezTo>
                    <a:cubicBezTo>
                      <a:pt x="3" y="10"/>
                      <a:pt x="4" y="13"/>
                      <a:pt x="5" y="15"/>
                    </a:cubicBezTo>
                    <a:cubicBezTo>
                      <a:pt x="4" y="16"/>
                      <a:pt x="4" y="16"/>
                      <a:pt x="4" y="16"/>
                    </a:cubicBezTo>
                    <a:cubicBezTo>
                      <a:pt x="4" y="15"/>
                      <a:pt x="4" y="15"/>
                      <a:pt x="3" y="15"/>
                    </a:cubicBezTo>
                    <a:cubicBezTo>
                      <a:pt x="4" y="14"/>
                      <a:pt x="4" y="14"/>
                      <a:pt x="4" y="14"/>
                    </a:cubicBezTo>
                    <a:cubicBezTo>
                      <a:pt x="4" y="14"/>
                      <a:pt x="5" y="15"/>
                      <a:pt x="5" y="15"/>
                    </a:cubicBezTo>
                    <a:cubicBezTo>
                      <a:pt x="5" y="16"/>
                      <a:pt x="5" y="16"/>
                      <a:pt x="6" y="17"/>
                    </a:cubicBezTo>
                    <a:cubicBezTo>
                      <a:pt x="6" y="18"/>
                      <a:pt x="7" y="19"/>
                      <a:pt x="8" y="20"/>
                    </a:cubicBezTo>
                    <a:cubicBezTo>
                      <a:pt x="7" y="20"/>
                      <a:pt x="7" y="20"/>
                      <a:pt x="7" y="20"/>
                    </a:cubicBezTo>
                    <a:cubicBezTo>
                      <a:pt x="7" y="19"/>
                      <a:pt x="6" y="17"/>
                      <a:pt x="5" y="15"/>
                    </a:cubicBezTo>
                    <a:cubicBezTo>
                      <a:pt x="5" y="14"/>
                      <a:pt x="4" y="12"/>
                      <a:pt x="3" y="11"/>
                    </a:cubicBezTo>
                    <a:cubicBezTo>
                      <a:pt x="4" y="11"/>
                      <a:pt x="4" y="11"/>
                      <a:pt x="4" y="11"/>
                    </a:cubicBezTo>
                    <a:cubicBezTo>
                      <a:pt x="4" y="12"/>
                      <a:pt x="4" y="13"/>
                      <a:pt x="4" y="14"/>
                    </a:cubicBezTo>
                    <a:cubicBezTo>
                      <a:pt x="4" y="14"/>
                      <a:pt x="4" y="15"/>
                      <a:pt x="4" y="16"/>
                    </a:cubicBezTo>
                    <a:cubicBezTo>
                      <a:pt x="5" y="18"/>
                      <a:pt x="6" y="20"/>
                      <a:pt x="7" y="22"/>
                    </a:cubicBezTo>
                    <a:cubicBezTo>
                      <a:pt x="7" y="22"/>
                      <a:pt x="7" y="22"/>
                      <a:pt x="6" y="23"/>
                    </a:cubicBezTo>
                    <a:cubicBezTo>
                      <a:pt x="6" y="23"/>
                      <a:pt x="6" y="23"/>
                      <a:pt x="6" y="23"/>
                    </a:cubicBezTo>
                    <a:cubicBezTo>
                      <a:pt x="4" y="21"/>
                      <a:pt x="3" y="18"/>
                      <a:pt x="2" y="17"/>
                    </a:cubicBezTo>
                    <a:cubicBezTo>
                      <a:pt x="2" y="16"/>
                      <a:pt x="2" y="16"/>
                      <a:pt x="2" y="16"/>
                    </a:cubicBezTo>
                    <a:cubicBezTo>
                      <a:pt x="5" y="20"/>
                      <a:pt x="6" y="23"/>
                      <a:pt x="8" y="26"/>
                    </a:cubicBezTo>
                    <a:cubicBezTo>
                      <a:pt x="7" y="27"/>
                      <a:pt x="7" y="27"/>
                      <a:pt x="7" y="27"/>
                    </a:cubicBezTo>
                    <a:cubicBezTo>
                      <a:pt x="7" y="27"/>
                      <a:pt x="7" y="26"/>
                      <a:pt x="7" y="26"/>
                    </a:cubicBezTo>
                    <a:cubicBezTo>
                      <a:pt x="6" y="25"/>
                      <a:pt x="6" y="25"/>
                      <a:pt x="6" y="25"/>
                    </a:cubicBezTo>
                    <a:cubicBezTo>
                      <a:pt x="4" y="23"/>
                      <a:pt x="4" y="23"/>
                      <a:pt x="4" y="23"/>
                    </a:cubicBezTo>
                    <a:cubicBezTo>
                      <a:pt x="3" y="21"/>
                      <a:pt x="3" y="21"/>
                      <a:pt x="3" y="21"/>
                    </a:cubicBezTo>
                    <a:cubicBezTo>
                      <a:pt x="2" y="20"/>
                      <a:pt x="2" y="20"/>
                      <a:pt x="2" y="20"/>
                    </a:cubicBezTo>
                    <a:cubicBezTo>
                      <a:pt x="2" y="19"/>
                      <a:pt x="2" y="19"/>
                      <a:pt x="2" y="19"/>
                    </a:cubicBezTo>
                    <a:cubicBezTo>
                      <a:pt x="2" y="19"/>
                      <a:pt x="2" y="19"/>
                      <a:pt x="2" y="19"/>
                    </a:cubicBezTo>
                    <a:cubicBezTo>
                      <a:pt x="2" y="19"/>
                      <a:pt x="2" y="19"/>
                      <a:pt x="2" y="19"/>
                    </a:cubicBezTo>
                    <a:cubicBezTo>
                      <a:pt x="2" y="19"/>
                      <a:pt x="2" y="19"/>
                      <a:pt x="2" y="19"/>
                    </a:cubicBezTo>
                    <a:cubicBezTo>
                      <a:pt x="2" y="19"/>
                      <a:pt x="2" y="19"/>
                      <a:pt x="2" y="19"/>
                    </a:cubicBezTo>
                    <a:cubicBezTo>
                      <a:pt x="2" y="19"/>
                      <a:pt x="2" y="19"/>
                      <a:pt x="2" y="19"/>
                    </a:cubicBezTo>
                    <a:cubicBezTo>
                      <a:pt x="2" y="19"/>
                      <a:pt x="2" y="19"/>
                      <a:pt x="2" y="19"/>
                    </a:cubicBezTo>
                    <a:cubicBezTo>
                      <a:pt x="2" y="19"/>
                      <a:pt x="2" y="19"/>
                      <a:pt x="2" y="19"/>
                    </a:cubicBezTo>
                    <a:cubicBezTo>
                      <a:pt x="3" y="20"/>
                      <a:pt x="4" y="22"/>
                      <a:pt x="5" y="24"/>
                    </a:cubicBezTo>
                    <a:cubicBezTo>
                      <a:pt x="5" y="25"/>
                      <a:pt x="6" y="27"/>
                      <a:pt x="7" y="28"/>
                    </a:cubicBezTo>
                    <a:cubicBezTo>
                      <a:pt x="6" y="29"/>
                      <a:pt x="6" y="29"/>
                      <a:pt x="6" y="29"/>
                    </a:cubicBezTo>
                    <a:cubicBezTo>
                      <a:pt x="5" y="26"/>
                      <a:pt x="3" y="24"/>
                      <a:pt x="2" y="23"/>
                    </a:cubicBezTo>
                    <a:cubicBezTo>
                      <a:pt x="2" y="22"/>
                      <a:pt x="2" y="22"/>
                      <a:pt x="2" y="22"/>
                    </a:cubicBezTo>
                    <a:cubicBezTo>
                      <a:pt x="3" y="25"/>
                      <a:pt x="5" y="28"/>
                      <a:pt x="7" y="30"/>
                    </a:cubicBezTo>
                    <a:cubicBezTo>
                      <a:pt x="6" y="31"/>
                      <a:pt x="6" y="31"/>
                      <a:pt x="6" y="31"/>
                    </a:cubicBezTo>
                    <a:cubicBezTo>
                      <a:pt x="5" y="29"/>
                      <a:pt x="4" y="27"/>
                      <a:pt x="2" y="25"/>
                    </a:cubicBezTo>
                    <a:cubicBezTo>
                      <a:pt x="3" y="25"/>
                      <a:pt x="3" y="25"/>
                      <a:pt x="3" y="25"/>
                    </a:cubicBezTo>
                    <a:cubicBezTo>
                      <a:pt x="3" y="27"/>
                      <a:pt x="4" y="28"/>
                      <a:pt x="5" y="29"/>
                    </a:cubicBezTo>
                    <a:cubicBezTo>
                      <a:pt x="6" y="31"/>
                      <a:pt x="7" y="32"/>
                      <a:pt x="8" y="33"/>
                    </a:cubicBezTo>
                    <a:cubicBezTo>
                      <a:pt x="7" y="34"/>
                      <a:pt x="7" y="34"/>
                      <a:pt x="7" y="34"/>
                    </a:cubicBezTo>
                    <a:cubicBezTo>
                      <a:pt x="6" y="31"/>
                      <a:pt x="4" y="29"/>
                      <a:pt x="2" y="27"/>
                    </a:cubicBezTo>
                    <a:cubicBezTo>
                      <a:pt x="3" y="27"/>
                      <a:pt x="3" y="27"/>
                      <a:pt x="3" y="27"/>
                    </a:cubicBezTo>
                    <a:cubicBezTo>
                      <a:pt x="3" y="28"/>
                      <a:pt x="4" y="30"/>
                      <a:pt x="5" y="31"/>
                    </a:cubicBezTo>
                    <a:cubicBezTo>
                      <a:pt x="6" y="33"/>
                      <a:pt x="8" y="35"/>
                      <a:pt x="8" y="37"/>
                    </a:cubicBezTo>
                    <a:cubicBezTo>
                      <a:pt x="8" y="37"/>
                      <a:pt x="8" y="37"/>
                      <a:pt x="8" y="37"/>
                    </a:cubicBezTo>
                    <a:cubicBezTo>
                      <a:pt x="8" y="37"/>
                      <a:pt x="7" y="37"/>
                      <a:pt x="7" y="37"/>
                    </a:cubicBezTo>
                    <a:cubicBezTo>
                      <a:pt x="6" y="34"/>
                      <a:pt x="3" y="32"/>
                      <a:pt x="1" y="29"/>
                    </a:cubicBezTo>
                    <a:cubicBezTo>
                      <a:pt x="1" y="29"/>
                      <a:pt x="1" y="29"/>
                      <a:pt x="1" y="29"/>
                    </a:cubicBezTo>
                    <a:cubicBezTo>
                      <a:pt x="2" y="28"/>
                      <a:pt x="2" y="28"/>
                      <a:pt x="2" y="29"/>
                    </a:cubicBezTo>
                    <a:cubicBezTo>
                      <a:pt x="3" y="29"/>
                      <a:pt x="3" y="30"/>
                      <a:pt x="4" y="31"/>
                    </a:cubicBezTo>
                    <a:cubicBezTo>
                      <a:pt x="4" y="31"/>
                      <a:pt x="4" y="32"/>
                      <a:pt x="5" y="33"/>
                    </a:cubicBezTo>
                    <a:cubicBezTo>
                      <a:pt x="6" y="34"/>
                      <a:pt x="7" y="35"/>
                      <a:pt x="8" y="37"/>
                    </a:cubicBezTo>
                    <a:cubicBezTo>
                      <a:pt x="8" y="37"/>
                      <a:pt x="8" y="37"/>
                      <a:pt x="8" y="37"/>
                    </a:cubicBezTo>
                    <a:cubicBezTo>
                      <a:pt x="8" y="38"/>
                      <a:pt x="7" y="37"/>
                      <a:pt x="7" y="37"/>
                    </a:cubicBezTo>
                    <a:cubicBezTo>
                      <a:pt x="6" y="36"/>
                      <a:pt x="5" y="35"/>
                      <a:pt x="4" y="34"/>
                    </a:cubicBezTo>
                    <a:cubicBezTo>
                      <a:pt x="3" y="33"/>
                      <a:pt x="2" y="32"/>
                      <a:pt x="1" y="31"/>
                    </a:cubicBezTo>
                    <a:cubicBezTo>
                      <a:pt x="1" y="30"/>
                      <a:pt x="1" y="30"/>
                      <a:pt x="1" y="30"/>
                    </a:cubicBezTo>
                    <a:cubicBezTo>
                      <a:pt x="3" y="32"/>
                      <a:pt x="3" y="32"/>
                      <a:pt x="3" y="32"/>
                    </a:cubicBezTo>
                    <a:cubicBezTo>
                      <a:pt x="4" y="34"/>
                      <a:pt x="4" y="34"/>
                      <a:pt x="4" y="34"/>
                    </a:cubicBezTo>
                    <a:cubicBezTo>
                      <a:pt x="5" y="35"/>
                      <a:pt x="6" y="36"/>
                      <a:pt x="7" y="38"/>
                    </a:cubicBezTo>
                    <a:cubicBezTo>
                      <a:pt x="7" y="38"/>
                      <a:pt x="7" y="38"/>
                      <a:pt x="7" y="38"/>
                    </a:cubicBezTo>
                    <a:cubicBezTo>
                      <a:pt x="7" y="38"/>
                      <a:pt x="6" y="38"/>
                      <a:pt x="6" y="38"/>
                    </a:cubicBezTo>
                    <a:cubicBezTo>
                      <a:pt x="5" y="38"/>
                      <a:pt x="5" y="37"/>
                      <a:pt x="4" y="36"/>
                    </a:cubicBezTo>
                    <a:cubicBezTo>
                      <a:pt x="3" y="35"/>
                      <a:pt x="2" y="34"/>
                      <a:pt x="2" y="33"/>
                    </a:cubicBezTo>
                    <a:cubicBezTo>
                      <a:pt x="1" y="33"/>
                      <a:pt x="1" y="33"/>
                      <a:pt x="2" y="33"/>
                    </a:cubicBezTo>
                    <a:cubicBezTo>
                      <a:pt x="2" y="32"/>
                      <a:pt x="2" y="33"/>
                      <a:pt x="2" y="33"/>
                    </a:cubicBezTo>
                    <a:cubicBezTo>
                      <a:pt x="5" y="37"/>
                      <a:pt x="5" y="37"/>
                      <a:pt x="5" y="37"/>
                    </a:cubicBezTo>
                    <a:cubicBezTo>
                      <a:pt x="5" y="37"/>
                      <a:pt x="5" y="37"/>
                      <a:pt x="5" y="37"/>
                    </a:cubicBezTo>
                    <a:cubicBezTo>
                      <a:pt x="5" y="37"/>
                      <a:pt x="5" y="37"/>
                      <a:pt x="5" y="37"/>
                    </a:cubicBezTo>
                    <a:cubicBezTo>
                      <a:pt x="4" y="36"/>
                      <a:pt x="2" y="35"/>
                      <a:pt x="1" y="34"/>
                    </a:cubicBezTo>
                    <a:cubicBezTo>
                      <a:pt x="2" y="33"/>
                      <a:pt x="2" y="33"/>
                      <a:pt x="2" y="33"/>
                    </a:cubicBezTo>
                    <a:cubicBezTo>
                      <a:pt x="3" y="35"/>
                      <a:pt x="4" y="36"/>
                      <a:pt x="4" y="37"/>
                    </a:cubicBezTo>
                    <a:cubicBezTo>
                      <a:pt x="4" y="37"/>
                      <a:pt x="4" y="38"/>
                      <a:pt x="4" y="38"/>
                    </a:cubicBezTo>
                    <a:cubicBezTo>
                      <a:pt x="4" y="38"/>
                      <a:pt x="4" y="38"/>
                      <a:pt x="4" y="38"/>
                    </a:cubicBezTo>
                    <a:cubicBezTo>
                      <a:pt x="3" y="37"/>
                      <a:pt x="2" y="36"/>
                      <a:pt x="1" y="35"/>
                    </a:cubicBezTo>
                    <a:cubicBezTo>
                      <a:pt x="2" y="35"/>
                      <a:pt x="2" y="35"/>
                      <a:pt x="2" y="35"/>
                    </a:cubicBezTo>
                    <a:cubicBezTo>
                      <a:pt x="2" y="36"/>
                      <a:pt x="3" y="37"/>
                      <a:pt x="3" y="38"/>
                    </a:cubicBezTo>
                    <a:cubicBezTo>
                      <a:pt x="3" y="38"/>
                      <a:pt x="3" y="38"/>
                      <a:pt x="3" y="38"/>
                    </a:cubicBezTo>
                    <a:cubicBezTo>
                      <a:pt x="3" y="38"/>
                      <a:pt x="3" y="38"/>
                      <a:pt x="3" y="38"/>
                    </a:cubicBezTo>
                    <a:cubicBezTo>
                      <a:pt x="2" y="37"/>
                      <a:pt x="2" y="37"/>
                      <a:pt x="1" y="36"/>
                    </a:cubicBezTo>
                    <a:cubicBezTo>
                      <a:pt x="1" y="36"/>
                      <a:pt x="1" y="36"/>
                      <a:pt x="1" y="36"/>
                    </a:cubicBezTo>
                    <a:cubicBezTo>
                      <a:pt x="2" y="37"/>
                      <a:pt x="2" y="37"/>
                      <a:pt x="3" y="38"/>
                    </a:cubicBezTo>
                    <a:cubicBezTo>
                      <a:pt x="3" y="38"/>
                      <a:pt x="3" y="38"/>
                      <a:pt x="3" y="38"/>
                    </a:cubicBezTo>
                    <a:cubicBezTo>
                      <a:pt x="3" y="38"/>
                      <a:pt x="3" y="38"/>
                      <a:pt x="3" y="38"/>
                    </a:cubicBezTo>
                    <a:cubicBezTo>
                      <a:pt x="2" y="38"/>
                      <a:pt x="1" y="37"/>
                      <a:pt x="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7" name="Freeform 14"/>
              <p:cNvSpPr>
                <a:spLocks/>
              </p:cNvSpPr>
              <p:nvPr/>
            </p:nvSpPr>
            <p:spPr bwMode="auto">
              <a:xfrm>
                <a:off x="6726" y="707"/>
                <a:ext cx="25" cy="61"/>
              </a:xfrm>
              <a:custGeom>
                <a:avLst/>
                <a:gdLst>
                  <a:gd name="T0" fmla="*/ 5 w 10"/>
                  <a:gd name="T1" fmla="*/ 24 h 25"/>
                  <a:gd name="T2" fmla="*/ 3 w 10"/>
                  <a:gd name="T3" fmla="*/ 22 h 25"/>
                  <a:gd name="T4" fmla="*/ 1 w 10"/>
                  <a:gd name="T5" fmla="*/ 19 h 25"/>
                  <a:gd name="T6" fmla="*/ 1 w 10"/>
                  <a:gd name="T7" fmla="*/ 19 h 25"/>
                  <a:gd name="T8" fmla="*/ 7 w 10"/>
                  <a:gd name="T9" fmla="*/ 24 h 25"/>
                  <a:gd name="T10" fmla="*/ 0 w 10"/>
                  <a:gd name="T11" fmla="*/ 15 h 25"/>
                  <a:gd name="T12" fmla="*/ 1 w 10"/>
                  <a:gd name="T13" fmla="*/ 14 h 25"/>
                  <a:gd name="T14" fmla="*/ 8 w 10"/>
                  <a:gd name="T15" fmla="*/ 23 h 25"/>
                  <a:gd name="T16" fmla="*/ 5 w 10"/>
                  <a:gd name="T17" fmla="*/ 18 h 25"/>
                  <a:gd name="T18" fmla="*/ 2 w 10"/>
                  <a:gd name="T19" fmla="*/ 11 h 25"/>
                  <a:gd name="T20" fmla="*/ 10 w 10"/>
                  <a:gd name="T21" fmla="*/ 19 h 25"/>
                  <a:gd name="T22" fmla="*/ 7 w 10"/>
                  <a:gd name="T23" fmla="*/ 17 h 25"/>
                  <a:gd name="T24" fmla="*/ 2 w 10"/>
                  <a:gd name="T25" fmla="*/ 8 h 25"/>
                  <a:gd name="T26" fmla="*/ 2 w 10"/>
                  <a:gd name="T27" fmla="*/ 7 h 25"/>
                  <a:gd name="T28" fmla="*/ 8 w 10"/>
                  <a:gd name="T29" fmla="*/ 13 h 25"/>
                  <a:gd name="T30" fmla="*/ 9 w 10"/>
                  <a:gd name="T31" fmla="*/ 15 h 25"/>
                  <a:gd name="T32" fmla="*/ 2 w 10"/>
                  <a:gd name="T33" fmla="*/ 4 h 25"/>
                  <a:gd name="T34" fmla="*/ 10 w 10"/>
                  <a:gd name="T35" fmla="*/ 12 h 25"/>
                  <a:gd name="T36" fmla="*/ 5 w 10"/>
                  <a:gd name="T37" fmla="*/ 7 h 25"/>
                  <a:gd name="T38" fmla="*/ 4 w 10"/>
                  <a:gd name="T39" fmla="*/ 0 h 25"/>
                  <a:gd name="T40" fmla="*/ 4 w 10"/>
                  <a:gd name="T41" fmla="*/ 0 h 25"/>
                  <a:gd name="T42" fmla="*/ 8 w 10"/>
                  <a:gd name="T43" fmla="*/ 8 h 25"/>
                  <a:gd name="T44" fmla="*/ 6 w 10"/>
                  <a:gd name="T45" fmla="*/ 2 h 25"/>
                  <a:gd name="T46" fmla="*/ 6 w 10"/>
                  <a:gd name="T47" fmla="*/ 0 h 25"/>
                  <a:gd name="T48" fmla="*/ 8 w 10"/>
                  <a:gd name="T49" fmla="*/ 2 h 25"/>
                  <a:gd name="T50" fmla="*/ 7 w 10"/>
                  <a:gd name="T51" fmla="*/ 2 h 25"/>
                  <a:gd name="T52" fmla="*/ 6 w 10"/>
                  <a:gd name="T53" fmla="*/ 0 h 25"/>
                  <a:gd name="T54" fmla="*/ 7 w 10"/>
                  <a:gd name="T55" fmla="*/ 4 h 25"/>
                  <a:gd name="T56" fmla="*/ 9 w 10"/>
                  <a:gd name="T57" fmla="*/ 8 h 25"/>
                  <a:gd name="T58" fmla="*/ 8 w 10"/>
                  <a:gd name="T59" fmla="*/ 8 h 25"/>
                  <a:gd name="T60" fmla="*/ 4 w 10"/>
                  <a:gd name="T61" fmla="*/ 1 h 25"/>
                  <a:gd name="T62" fmla="*/ 10 w 10"/>
                  <a:gd name="T63" fmla="*/ 12 h 25"/>
                  <a:gd name="T64" fmla="*/ 9 w 10"/>
                  <a:gd name="T65" fmla="*/ 12 h 25"/>
                  <a:gd name="T66" fmla="*/ 3 w 10"/>
                  <a:gd name="T67" fmla="*/ 4 h 25"/>
                  <a:gd name="T68" fmla="*/ 9 w 10"/>
                  <a:gd name="T69" fmla="*/ 15 h 25"/>
                  <a:gd name="T70" fmla="*/ 9 w 10"/>
                  <a:gd name="T71" fmla="*/ 15 h 25"/>
                  <a:gd name="T72" fmla="*/ 5 w 10"/>
                  <a:gd name="T73" fmla="*/ 12 h 25"/>
                  <a:gd name="T74" fmla="*/ 3 w 10"/>
                  <a:gd name="T75" fmla="*/ 8 h 25"/>
                  <a:gd name="T76" fmla="*/ 8 w 10"/>
                  <a:gd name="T77" fmla="*/ 16 h 25"/>
                  <a:gd name="T78" fmla="*/ 10 w 10"/>
                  <a:gd name="T79" fmla="*/ 20 h 25"/>
                  <a:gd name="T80" fmla="*/ 2 w 10"/>
                  <a:gd name="T81" fmla="*/ 12 h 25"/>
                  <a:gd name="T82" fmla="*/ 5 w 10"/>
                  <a:gd name="T83" fmla="*/ 17 h 25"/>
                  <a:gd name="T84" fmla="*/ 9 w 10"/>
                  <a:gd name="T85" fmla="*/ 23 h 25"/>
                  <a:gd name="T86" fmla="*/ 9 w 10"/>
                  <a:gd name="T87" fmla="*/ 23 h 25"/>
                  <a:gd name="T88" fmla="*/ 0 w 10"/>
                  <a:gd name="T89" fmla="*/ 15 h 25"/>
                  <a:gd name="T90" fmla="*/ 4 w 10"/>
                  <a:gd name="T91" fmla="*/ 19 h 25"/>
                  <a:gd name="T92" fmla="*/ 7 w 10"/>
                  <a:gd name="T93" fmla="*/ 25 h 25"/>
                  <a:gd name="T94" fmla="*/ 1 w 10"/>
                  <a:gd name="T95" fmla="*/ 19 h 25"/>
                  <a:gd name="T96" fmla="*/ 3 w 10"/>
                  <a:gd name="T97" fmla="*/ 22 h 25"/>
                  <a:gd name="T98" fmla="*/ 5 w 10"/>
                  <a:gd name="T99" fmla="*/ 25 h 25"/>
                  <a:gd name="T100" fmla="*/ 2 w 10"/>
                  <a:gd name="T101"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 h="25">
                    <a:moveTo>
                      <a:pt x="2" y="22"/>
                    </a:moveTo>
                    <a:cubicBezTo>
                      <a:pt x="2" y="23"/>
                      <a:pt x="4" y="24"/>
                      <a:pt x="5" y="24"/>
                    </a:cubicBezTo>
                    <a:cubicBezTo>
                      <a:pt x="5" y="25"/>
                      <a:pt x="5" y="25"/>
                      <a:pt x="5" y="25"/>
                    </a:cubicBezTo>
                    <a:cubicBezTo>
                      <a:pt x="4" y="24"/>
                      <a:pt x="3" y="23"/>
                      <a:pt x="3" y="22"/>
                    </a:cubicBezTo>
                    <a:cubicBezTo>
                      <a:pt x="2" y="21"/>
                      <a:pt x="1" y="20"/>
                      <a:pt x="1" y="19"/>
                    </a:cubicBezTo>
                    <a:cubicBezTo>
                      <a:pt x="1" y="19"/>
                      <a:pt x="1" y="19"/>
                      <a:pt x="1" y="19"/>
                    </a:cubicBezTo>
                    <a:cubicBezTo>
                      <a:pt x="1" y="19"/>
                      <a:pt x="1" y="19"/>
                      <a:pt x="1" y="19"/>
                    </a:cubicBezTo>
                    <a:cubicBezTo>
                      <a:pt x="1" y="19"/>
                      <a:pt x="1" y="19"/>
                      <a:pt x="1" y="19"/>
                    </a:cubicBezTo>
                    <a:cubicBezTo>
                      <a:pt x="4" y="20"/>
                      <a:pt x="5" y="22"/>
                      <a:pt x="8" y="24"/>
                    </a:cubicBezTo>
                    <a:cubicBezTo>
                      <a:pt x="7" y="24"/>
                      <a:pt x="7" y="24"/>
                      <a:pt x="7" y="24"/>
                    </a:cubicBezTo>
                    <a:cubicBezTo>
                      <a:pt x="6" y="22"/>
                      <a:pt x="5" y="21"/>
                      <a:pt x="4" y="20"/>
                    </a:cubicBezTo>
                    <a:cubicBezTo>
                      <a:pt x="2" y="18"/>
                      <a:pt x="1" y="17"/>
                      <a:pt x="0" y="15"/>
                    </a:cubicBezTo>
                    <a:cubicBezTo>
                      <a:pt x="0" y="15"/>
                      <a:pt x="0" y="14"/>
                      <a:pt x="0" y="14"/>
                    </a:cubicBezTo>
                    <a:cubicBezTo>
                      <a:pt x="1" y="14"/>
                      <a:pt x="1" y="14"/>
                      <a:pt x="1" y="14"/>
                    </a:cubicBezTo>
                    <a:cubicBezTo>
                      <a:pt x="9" y="23"/>
                      <a:pt x="9" y="23"/>
                      <a:pt x="9" y="23"/>
                    </a:cubicBezTo>
                    <a:cubicBezTo>
                      <a:pt x="8" y="23"/>
                      <a:pt x="8" y="23"/>
                      <a:pt x="8" y="23"/>
                    </a:cubicBezTo>
                    <a:cubicBezTo>
                      <a:pt x="6" y="21"/>
                      <a:pt x="6" y="21"/>
                      <a:pt x="6" y="21"/>
                    </a:cubicBezTo>
                    <a:cubicBezTo>
                      <a:pt x="5" y="18"/>
                      <a:pt x="5" y="18"/>
                      <a:pt x="5" y="18"/>
                    </a:cubicBezTo>
                    <a:cubicBezTo>
                      <a:pt x="3" y="16"/>
                      <a:pt x="2" y="14"/>
                      <a:pt x="2" y="12"/>
                    </a:cubicBezTo>
                    <a:cubicBezTo>
                      <a:pt x="1" y="11"/>
                      <a:pt x="2" y="11"/>
                      <a:pt x="2" y="11"/>
                    </a:cubicBezTo>
                    <a:cubicBezTo>
                      <a:pt x="2" y="11"/>
                      <a:pt x="2" y="11"/>
                      <a:pt x="2" y="11"/>
                    </a:cubicBezTo>
                    <a:cubicBezTo>
                      <a:pt x="5" y="14"/>
                      <a:pt x="7" y="17"/>
                      <a:pt x="10" y="19"/>
                    </a:cubicBezTo>
                    <a:cubicBezTo>
                      <a:pt x="9" y="20"/>
                      <a:pt x="9" y="20"/>
                      <a:pt x="9" y="20"/>
                    </a:cubicBezTo>
                    <a:cubicBezTo>
                      <a:pt x="8" y="19"/>
                      <a:pt x="8" y="18"/>
                      <a:pt x="7" y="17"/>
                    </a:cubicBezTo>
                    <a:cubicBezTo>
                      <a:pt x="7" y="16"/>
                      <a:pt x="6" y="15"/>
                      <a:pt x="6" y="14"/>
                    </a:cubicBezTo>
                    <a:cubicBezTo>
                      <a:pt x="4" y="12"/>
                      <a:pt x="3" y="10"/>
                      <a:pt x="2" y="8"/>
                    </a:cubicBezTo>
                    <a:cubicBezTo>
                      <a:pt x="2" y="8"/>
                      <a:pt x="2" y="7"/>
                      <a:pt x="2" y="7"/>
                    </a:cubicBezTo>
                    <a:cubicBezTo>
                      <a:pt x="2" y="7"/>
                      <a:pt x="2" y="7"/>
                      <a:pt x="2" y="7"/>
                    </a:cubicBezTo>
                    <a:cubicBezTo>
                      <a:pt x="4" y="9"/>
                      <a:pt x="5" y="10"/>
                      <a:pt x="6" y="11"/>
                    </a:cubicBezTo>
                    <a:cubicBezTo>
                      <a:pt x="8" y="13"/>
                      <a:pt x="8" y="13"/>
                      <a:pt x="8" y="13"/>
                    </a:cubicBezTo>
                    <a:cubicBezTo>
                      <a:pt x="10" y="15"/>
                      <a:pt x="10" y="15"/>
                      <a:pt x="10" y="15"/>
                    </a:cubicBezTo>
                    <a:cubicBezTo>
                      <a:pt x="9" y="15"/>
                      <a:pt x="9" y="15"/>
                      <a:pt x="9" y="15"/>
                    </a:cubicBezTo>
                    <a:cubicBezTo>
                      <a:pt x="7" y="11"/>
                      <a:pt x="4" y="9"/>
                      <a:pt x="2" y="5"/>
                    </a:cubicBezTo>
                    <a:cubicBezTo>
                      <a:pt x="2" y="5"/>
                      <a:pt x="2" y="4"/>
                      <a:pt x="2" y="4"/>
                    </a:cubicBezTo>
                    <a:cubicBezTo>
                      <a:pt x="2" y="4"/>
                      <a:pt x="2" y="4"/>
                      <a:pt x="3" y="4"/>
                    </a:cubicBezTo>
                    <a:cubicBezTo>
                      <a:pt x="5" y="6"/>
                      <a:pt x="7" y="9"/>
                      <a:pt x="10" y="12"/>
                    </a:cubicBezTo>
                    <a:cubicBezTo>
                      <a:pt x="9" y="12"/>
                      <a:pt x="9" y="12"/>
                      <a:pt x="9" y="12"/>
                    </a:cubicBezTo>
                    <a:cubicBezTo>
                      <a:pt x="8" y="11"/>
                      <a:pt x="7" y="9"/>
                      <a:pt x="5" y="7"/>
                    </a:cubicBezTo>
                    <a:cubicBezTo>
                      <a:pt x="4" y="5"/>
                      <a:pt x="3" y="3"/>
                      <a:pt x="3" y="1"/>
                    </a:cubicBezTo>
                    <a:cubicBezTo>
                      <a:pt x="3" y="1"/>
                      <a:pt x="4" y="0"/>
                      <a:pt x="4" y="0"/>
                    </a:cubicBezTo>
                    <a:cubicBezTo>
                      <a:pt x="4" y="0"/>
                      <a:pt x="4" y="0"/>
                      <a:pt x="4" y="0"/>
                    </a:cubicBezTo>
                    <a:cubicBezTo>
                      <a:pt x="4" y="0"/>
                      <a:pt x="4" y="0"/>
                      <a:pt x="4" y="0"/>
                    </a:cubicBezTo>
                    <a:cubicBezTo>
                      <a:pt x="6" y="3"/>
                      <a:pt x="7" y="5"/>
                      <a:pt x="9" y="7"/>
                    </a:cubicBezTo>
                    <a:cubicBezTo>
                      <a:pt x="8" y="8"/>
                      <a:pt x="8" y="8"/>
                      <a:pt x="8" y="8"/>
                    </a:cubicBezTo>
                    <a:cubicBezTo>
                      <a:pt x="8" y="7"/>
                      <a:pt x="7" y="5"/>
                      <a:pt x="7" y="4"/>
                    </a:cubicBezTo>
                    <a:cubicBezTo>
                      <a:pt x="6" y="4"/>
                      <a:pt x="6" y="3"/>
                      <a:pt x="6" y="2"/>
                    </a:cubicBezTo>
                    <a:cubicBezTo>
                      <a:pt x="6" y="0"/>
                      <a:pt x="6" y="0"/>
                      <a:pt x="6" y="0"/>
                    </a:cubicBezTo>
                    <a:cubicBezTo>
                      <a:pt x="6" y="0"/>
                      <a:pt x="6" y="0"/>
                      <a:pt x="6" y="0"/>
                    </a:cubicBezTo>
                    <a:cubicBezTo>
                      <a:pt x="6" y="0"/>
                      <a:pt x="6" y="0"/>
                      <a:pt x="6" y="0"/>
                    </a:cubicBezTo>
                    <a:cubicBezTo>
                      <a:pt x="6" y="1"/>
                      <a:pt x="7" y="1"/>
                      <a:pt x="8" y="2"/>
                    </a:cubicBezTo>
                    <a:cubicBezTo>
                      <a:pt x="8" y="2"/>
                      <a:pt x="9" y="3"/>
                      <a:pt x="9" y="3"/>
                    </a:cubicBezTo>
                    <a:cubicBezTo>
                      <a:pt x="9" y="3"/>
                      <a:pt x="8" y="2"/>
                      <a:pt x="7" y="2"/>
                    </a:cubicBezTo>
                    <a:cubicBezTo>
                      <a:pt x="7" y="1"/>
                      <a:pt x="6" y="1"/>
                      <a:pt x="6" y="0"/>
                    </a:cubicBezTo>
                    <a:cubicBezTo>
                      <a:pt x="6" y="0"/>
                      <a:pt x="6" y="0"/>
                      <a:pt x="6" y="0"/>
                    </a:cubicBezTo>
                    <a:cubicBezTo>
                      <a:pt x="6" y="2"/>
                      <a:pt x="6" y="2"/>
                      <a:pt x="6" y="2"/>
                    </a:cubicBezTo>
                    <a:cubicBezTo>
                      <a:pt x="7" y="3"/>
                      <a:pt x="7" y="3"/>
                      <a:pt x="7" y="4"/>
                    </a:cubicBezTo>
                    <a:cubicBezTo>
                      <a:pt x="8" y="5"/>
                      <a:pt x="8" y="6"/>
                      <a:pt x="9" y="7"/>
                    </a:cubicBezTo>
                    <a:cubicBezTo>
                      <a:pt x="9" y="8"/>
                      <a:pt x="9" y="8"/>
                      <a:pt x="9" y="8"/>
                    </a:cubicBezTo>
                    <a:cubicBezTo>
                      <a:pt x="9" y="8"/>
                      <a:pt x="8" y="8"/>
                      <a:pt x="8" y="8"/>
                    </a:cubicBezTo>
                    <a:cubicBezTo>
                      <a:pt x="8" y="8"/>
                      <a:pt x="8" y="8"/>
                      <a:pt x="8" y="8"/>
                    </a:cubicBezTo>
                    <a:cubicBezTo>
                      <a:pt x="6" y="6"/>
                      <a:pt x="5" y="3"/>
                      <a:pt x="3" y="1"/>
                    </a:cubicBezTo>
                    <a:cubicBezTo>
                      <a:pt x="4" y="1"/>
                      <a:pt x="4" y="1"/>
                      <a:pt x="4" y="1"/>
                    </a:cubicBezTo>
                    <a:cubicBezTo>
                      <a:pt x="4" y="3"/>
                      <a:pt x="5" y="5"/>
                      <a:pt x="6" y="6"/>
                    </a:cubicBezTo>
                    <a:cubicBezTo>
                      <a:pt x="7" y="8"/>
                      <a:pt x="9" y="10"/>
                      <a:pt x="10" y="12"/>
                    </a:cubicBezTo>
                    <a:cubicBezTo>
                      <a:pt x="10" y="12"/>
                      <a:pt x="10" y="12"/>
                      <a:pt x="10" y="12"/>
                    </a:cubicBezTo>
                    <a:cubicBezTo>
                      <a:pt x="9" y="13"/>
                      <a:pt x="9" y="13"/>
                      <a:pt x="9" y="12"/>
                    </a:cubicBezTo>
                    <a:cubicBezTo>
                      <a:pt x="7" y="10"/>
                      <a:pt x="5" y="7"/>
                      <a:pt x="2" y="5"/>
                    </a:cubicBezTo>
                    <a:cubicBezTo>
                      <a:pt x="3" y="4"/>
                      <a:pt x="3" y="4"/>
                      <a:pt x="3" y="4"/>
                    </a:cubicBezTo>
                    <a:cubicBezTo>
                      <a:pt x="5" y="8"/>
                      <a:pt x="8" y="11"/>
                      <a:pt x="10" y="15"/>
                    </a:cubicBezTo>
                    <a:cubicBezTo>
                      <a:pt x="10" y="15"/>
                      <a:pt x="10" y="15"/>
                      <a:pt x="9" y="15"/>
                    </a:cubicBezTo>
                    <a:cubicBezTo>
                      <a:pt x="9" y="15"/>
                      <a:pt x="9" y="15"/>
                      <a:pt x="9" y="15"/>
                    </a:cubicBezTo>
                    <a:cubicBezTo>
                      <a:pt x="9" y="15"/>
                      <a:pt x="9" y="15"/>
                      <a:pt x="9" y="15"/>
                    </a:cubicBezTo>
                    <a:cubicBezTo>
                      <a:pt x="7" y="13"/>
                      <a:pt x="7" y="13"/>
                      <a:pt x="7" y="13"/>
                    </a:cubicBezTo>
                    <a:cubicBezTo>
                      <a:pt x="5" y="12"/>
                      <a:pt x="5" y="12"/>
                      <a:pt x="5" y="12"/>
                    </a:cubicBezTo>
                    <a:cubicBezTo>
                      <a:pt x="4" y="10"/>
                      <a:pt x="3" y="9"/>
                      <a:pt x="2" y="8"/>
                    </a:cubicBezTo>
                    <a:cubicBezTo>
                      <a:pt x="3" y="8"/>
                      <a:pt x="3" y="8"/>
                      <a:pt x="3" y="8"/>
                    </a:cubicBezTo>
                    <a:cubicBezTo>
                      <a:pt x="4" y="10"/>
                      <a:pt x="5" y="12"/>
                      <a:pt x="6" y="13"/>
                    </a:cubicBezTo>
                    <a:cubicBezTo>
                      <a:pt x="7" y="14"/>
                      <a:pt x="8" y="15"/>
                      <a:pt x="8" y="16"/>
                    </a:cubicBezTo>
                    <a:cubicBezTo>
                      <a:pt x="9" y="18"/>
                      <a:pt x="9" y="19"/>
                      <a:pt x="10" y="20"/>
                    </a:cubicBezTo>
                    <a:cubicBezTo>
                      <a:pt x="10" y="20"/>
                      <a:pt x="10" y="20"/>
                      <a:pt x="10" y="20"/>
                    </a:cubicBezTo>
                    <a:cubicBezTo>
                      <a:pt x="9" y="20"/>
                      <a:pt x="9" y="20"/>
                      <a:pt x="9" y="20"/>
                    </a:cubicBezTo>
                    <a:cubicBezTo>
                      <a:pt x="6" y="18"/>
                      <a:pt x="4" y="14"/>
                      <a:pt x="2" y="12"/>
                    </a:cubicBezTo>
                    <a:cubicBezTo>
                      <a:pt x="2" y="11"/>
                      <a:pt x="2" y="11"/>
                      <a:pt x="2" y="11"/>
                    </a:cubicBezTo>
                    <a:cubicBezTo>
                      <a:pt x="3" y="13"/>
                      <a:pt x="4" y="15"/>
                      <a:pt x="5" y="17"/>
                    </a:cubicBezTo>
                    <a:cubicBezTo>
                      <a:pt x="7" y="20"/>
                      <a:pt x="7" y="20"/>
                      <a:pt x="7" y="20"/>
                    </a:cubicBezTo>
                    <a:cubicBezTo>
                      <a:pt x="9" y="23"/>
                      <a:pt x="9" y="23"/>
                      <a:pt x="9" y="23"/>
                    </a:cubicBezTo>
                    <a:cubicBezTo>
                      <a:pt x="9" y="23"/>
                      <a:pt x="9" y="23"/>
                      <a:pt x="9" y="23"/>
                    </a:cubicBezTo>
                    <a:cubicBezTo>
                      <a:pt x="9" y="23"/>
                      <a:pt x="9" y="23"/>
                      <a:pt x="9" y="23"/>
                    </a:cubicBezTo>
                    <a:cubicBezTo>
                      <a:pt x="9" y="24"/>
                      <a:pt x="8" y="24"/>
                      <a:pt x="8" y="23"/>
                    </a:cubicBezTo>
                    <a:cubicBezTo>
                      <a:pt x="0" y="15"/>
                      <a:pt x="0" y="15"/>
                      <a:pt x="0" y="15"/>
                    </a:cubicBezTo>
                    <a:cubicBezTo>
                      <a:pt x="1" y="15"/>
                      <a:pt x="1" y="15"/>
                      <a:pt x="1" y="15"/>
                    </a:cubicBezTo>
                    <a:cubicBezTo>
                      <a:pt x="2" y="16"/>
                      <a:pt x="3" y="18"/>
                      <a:pt x="4" y="19"/>
                    </a:cubicBezTo>
                    <a:cubicBezTo>
                      <a:pt x="6" y="20"/>
                      <a:pt x="7" y="22"/>
                      <a:pt x="8" y="24"/>
                    </a:cubicBezTo>
                    <a:cubicBezTo>
                      <a:pt x="8" y="24"/>
                      <a:pt x="8" y="24"/>
                      <a:pt x="7" y="25"/>
                    </a:cubicBezTo>
                    <a:cubicBezTo>
                      <a:pt x="7" y="25"/>
                      <a:pt x="7" y="25"/>
                      <a:pt x="7" y="24"/>
                    </a:cubicBezTo>
                    <a:cubicBezTo>
                      <a:pt x="5" y="23"/>
                      <a:pt x="3" y="21"/>
                      <a:pt x="1" y="19"/>
                    </a:cubicBezTo>
                    <a:cubicBezTo>
                      <a:pt x="2" y="19"/>
                      <a:pt x="2" y="19"/>
                      <a:pt x="2" y="19"/>
                    </a:cubicBezTo>
                    <a:cubicBezTo>
                      <a:pt x="2" y="20"/>
                      <a:pt x="2" y="21"/>
                      <a:pt x="3" y="22"/>
                    </a:cubicBezTo>
                    <a:cubicBezTo>
                      <a:pt x="3" y="23"/>
                      <a:pt x="4" y="23"/>
                      <a:pt x="5" y="24"/>
                    </a:cubicBezTo>
                    <a:cubicBezTo>
                      <a:pt x="5" y="25"/>
                      <a:pt x="5" y="25"/>
                      <a:pt x="5" y="25"/>
                    </a:cubicBezTo>
                    <a:cubicBezTo>
                      <a:pt x="5" y="25"/>
                      <a:pt x="5" y="25"/>
                      <a:pt x="5" y="25"/>
                    </a:cubicBezTo>
                    <a:cubicBezTo>
                      <a:pt x="3" y="24"/>
                      <a:pt x="2" y="23"/>
                      <a:pt x="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8" name="Freeform 15"/>
              <p:cNvSpPr>
                <a:spLocks/>
              </p:cNvSpPr>
              <p:nvPr/>
            </p:nvSpPr>
            <p:spPr bwMode="auto">
              <a:xfrm>
                <a:off x="6607" y="620"/>
                <a:ext cx="170" cy="94"/>
              </a:xfrm>
              <a:custGeom>
                <a:avLst/>
                <a:gdLst>
                  <a:gd name="T0" fmla="*/ 2 w 70"/>
                  <a:gd name="T1" fmla="*/ 35 h 38"/>
                  <a:gd name="T2" fmla="*/ 10 w 70"/>
                  <a:gd name="T3" fmla="*/ 27 h 38"/>
                  <a:gd name="T4" fmla="*/ 14 w 70"/>
                  <a:gd name="T5" fmla="*/ 31 h 38"/>
                  <a:gd name="T6" fmla="*/ 23 w 70"/>
                  <a:gd name="T7" fmla="*/ 17 h 38"/>
                  <a:gd name="T8" fmla="*/ 27 w 70"/>
                  <a:gd name="T9" fmla="*/ 19 h 38"/>
                  <a:gd name="T10" fmla="*/ 28 w 70"/>
                  <a:gd name="T11" fmla="*/ 22 h 38"/>
                  <a:gd name="T12" fmla="*/ 38 w 70"/>
                  <a:gd name="T13" fmla="*/ 11 h 38"/>
                  <a:gd name="T14" fmla="*/ 46 w 70"/>
                  <a:gd name="T15" fmla="*/ 16 h 38"/>
                  <a:gd name="T16" fmla="*/ 52 w 70"/>
                  <a:gd name="T17" fmla="*/ 22 h 38"/>
                  <a:gd name="T18" fmla="*/ 59 w 70"/>
                  <a:gd name="T19" fmla="*/ 13 h 38"/>
                  <a:gd name="T20" fmla="*/ 62 w 70"/>
                  <a:gd name="T21" fmla="*/ 10 h 38"/>
                  <a:gd name="T22" fmla="*/ 66 w 70"/>
                  <a:gd name="T23" fmla="*/ 10 h 38"/>
                  <a:gd name="T24" fmla="*/ 70 w 70"/>
                  <a:gd name="T25" fmla="*/ 13 h 38"/>
                  <a:gd name="T26" fmla="*/ 68 w 70"/>
                  <a:gd name="T27" fmla="*/ 1 h 38"/>
                  <a:gd name="T28" fmla="*/ 57 w 70"/>
                  <a:gd name="T29" fmla="*/ 5 h 38"/>
                  <a:gd name="T30" fmla="*/ 61 w 70"/>
                  <a:gd name="T31" fmla="*/ 8 h 38"/>
                  <a:gd name="T32" fmla="*/ 56 w 70"/>
                  <a:gd name="T33" fmla="*/ 13 h 38"/>
                  <a:gd name="T34" fmla="*/ 54 w 70"/>
                  <a:gd name="T35" fmla="*/ 15 h 38"/>
                  <a:gd name="T36" fmla="*/ 51 w 70"/>
                  <a:gd name="T37" fmla="*/ 17 h 38"/>
                  <a:gd name="T38" fmla="*/ 50 w 70"/>
                  <a:gd name="T39" fmla="*/ 17 h 38"/>
                  <a:gd name="T40" fmla="*/ 42 w 70"/>
                  <a:gd name="T41" fmla="*/ 9 h 38"/>
                  <a:gd name="T42" fmla="*/ 38 w 70"/>
                  <a:gd name="T43" fmla="*/ 8 h 38"/>
                  <a:gd name="T44" fmla="*/ 34 w 70"/>
                  <a:gd name="T45" fmla="*/ 12 h 38"/>
                  <a:gd name="T46" fmla="*/ 28 w 70"/>
                  <a:gd name="T47" fmla="*/ 18 h 38"/>
                  <a:gd name="T48" fmla="*/ 27 w 70"/>
                  <a:gd name="T49" fmla="*/ 18 h 38"/>
                  <a:gd name="T50" fmla="*/ 22 w 70"/>
                  <a:gd name="T51" fmla="*/ 13 h 38"/>
                  <a:gd name="T52" fmla="*/ 13 w 70"/>
                  <a:gd name="T53" fmla="*/ 26 h 38"/>
                  <a:gd name="T54" fmla="*/ 12 w 70"/>
                  <a:gd name="T55" fmla="*/ 26 h 38"/>
                  <a:gd name="T56" fmla="*/ 9 w 70"/>
                  <a:gd name="T57" fmla="*/ 24 h 38"/>
                  <a:gd name="T58" fmla="*/ 4 w 70"/>
                  <a:gd name="T59" fmla="*/ 31 h 38"/>
                  <a:gd name="T60" fmla="*/ 4 w 70"/>
                  <a:gd name="T61" fmla="*/ 31 h 38"/>
                  <a:gd name="T62" fmla="*/ 10 w 70"/>
                  <a:gd name="T63" fmla="*/ 24 h 38"/>
                  <a:gd name="T64" fmla="*/ 13 w 70"/>
                  <a:gd name="T65" fmla="*/ 26 h 38"/>
                  <a:gd name="T66" fmla="*/ 17 w 70"/>
                  <a:gd name="T67" fmla="*/ 19 h 38"/>
                  <a:gd name="T68" fmla="*/ 22 w 70"/>
                  <a:gd name="T69" fmla="*/ 13 h 38"/>
                  <a:gd name="T70" fmla="*/ 27 w 70"/>
                  <a:gd name="T71" fmla="*/ 17 h 38"/>
                  <a:gd name="T72" fmla="*/ 33 w 70"/>
                  <a:gd name="T73" fmla="*/ 11 h 38"/>
                  <a:gd name="T74" fmla="*/ 37 w 70"/>
                  <a:gd name="T75" fmla="*/ 7 h 38"/>
                  <a:gd name="T76" fmla="*/ 43 w 70"/>
                  <a:gd name="T77" fmla="*/ 8 h 38"/>
                  <a:gd name="T78" fmla="*/ 51 w 70"/>
                  <a:gd name="T79" fmla="*/ 16 h 38"/>
                  <a:gd name="T80" fmla="*/ 51 w 70"/>
                  <a:gd name="T81" fmla="*/ 15 h 38"/>
                  <a:gd name="T82" fmla="*/ 54 w 70"/>
                  <a:gd name="T83" fmla="*/ 13 h 38"/>
                  <a:gd name="T84" fmla="*/ 60 w 70"/>
                  <a:gd name="T85" fmla="*/ 8 h 38"/>
                  <a:gd name="T86" fmla="*/ 56 w 70"/>
                  <a:gd name="T87" fmla="*/ 5 h 38"/>
                  <a:gd name="T88" fmla="*/ 56 w 70"/>
                  <a:gd name="T89" fmla="*/ 3 h 38"/>
                  <a:gd name="T90" fmla="*/ 70 w 70"/>
                  <a:gd name="T91" fmla="*/ 1 h 38"/>
                  <a:gd name="T92" fmla="*/ 70 w 70"/>
                  <a:gd name="T93" fmla="*/ 14 h 38"/>
                  <a:gd name="T94" fmla="*/ 69 w 70"/>
                  <a:gd name="T95" fmla="*/ 15 h 38"/>
                  <a:gd name="T96" fmla="*/ 66 w 70"/>
                  <a:gd name="T97" fmla="*/ 13 h 38"/>
                  <a:gd name="T98" fmla="*/ 64 w 70"/>
                  <a:gd name="T99" fmla="*/ 11 h 38"/>
                  <a:gd name="T100" fmla="*/ 63 w 70"/>
                  <a:gd name="T101" fmla="*/ 12 h 38"/>
                  <a:gd name="T102" fmla="*/ 56 w 70"/>
                  <a:gd name="T103" fmla="*/ 18 h 38"/>
                  <a:gd name="T104" fmla="*/ 51 w 70"/>
                  <a:gd name="T105" fmla="*/ 23 h 38"/>
                  <a:gd name="T106" fmla="*/ 48 w 70"/>
                  <a:gd name="T107" fmla="*/ 20 h 38"/>
                  <a:gd name="T108" fmla="*/ 38 w 70"/>
                  <a:gd name="T109" fmla="*/ 12 h 38"/>
                  <a:gd name="T110" fmla="*/ 34 w 70"/>
                  <a:gd name="T111" fmla="*/ 17 h 38"/>
                  <a:gd name="T112" fmla="*/ 30 w 70"/>
                  <a:gd name="T113" fmla="*/ 22 h 38"/>
                  <a:gd name="T114" fmla="*/ 29 w 70"/>
                  <a:gd name="T115" fmla="*/ 23 h 38"/>
                  <a:gd name="T116" fmla="*/ 23 w 70"/>
                  <a:gd name="T117" fmla="*/ 18 h 38"/>
                  <a:gd name="T118" fmla="*/ 14 w 70"/>
                  <a:gd name="T119" fmla="*/ 31 h 38"/>
                  <a:gd name="T120" fmla="*/ 14 w 70"/>
                  <a:gd name="T121" fmla="*/ 31 h 38"/>
                  <a:gd name="T122" fmla="*/ 10 w 70"/>
                  <a:gd name="T123" fmla="*/ 28 h 38"/>
                  <a:gd name="T124" fmla="*/ 2 w 70"/>
                  <a:gd name="T125" fmla="*/ 3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 h="38">
                    <a:moveTo>
                      <a:pt x="0" y="37"/>
                    </a:moveTo>
                    <a:cubicBezTo>
                      <a:pt x="2" y="35"/>
                      <a:pt x="2" y="35"/>
                      <a:pt x="2" y="35"/>
                    </a:cubicBezTo>
                    <a:cubicBezTo>
                      <a:pt x="3" y="34"/>
                      <a:pt x="4" y="33"/>
                      <a:pt x="5" y="32"/>
                    </a:cubicBezTo>
                    <a:cubicBezTo>
                      <a:pt x="6" y="31"/>
                      <a:pt x="8" y="29"/>
                      <a:pt x="10" y="27"/>
                    </a:cubicBezTo>
                    <a:cubicBezTo>
                      <a:pt x="10" y="27"/>
                      <a:pt x="10" y="27"/>
                      <a:pt x="10" y="27"/>
                    </a:cubicBezTo>
                    <a:cubicBezTo>
                      <a:pt x="11" y="28"/>
                      <a:pt x="13" y="30"/>
                      <a:pt x="14" y="31"/>
                    </a:cubicBezTo>
                    <a:cubicBezTo>
                      <a:pt x="14" y="31"/>
                      <a:pt x="14" y="31"/>
                      <a:pt x="14" y="31"/>
                    </a:cubicBezTo>
                    <a:cubicBezTo>
                      <a:pt x="23" y="17"/>
                      <a:pt x="23" y="17"/>
                      <a:pt x="23" y="17"/>
                    </a:cubicBezTo>
                    <a:cubicBezTo>
                      <a:pt x="23" y="17"/>
                      <a:pt x="23" y="17"/>
                      <a:pt x="24" y="17"/>
                    </a:cubicBezTo>
                    <a:cubicBezTo>
                      <a:pt x="25" y="18"/>
                      <a:pt x="26" y="18"/>
                      <a:pt x="27" y="19"/>
                    </a:cubicBezTo>
                    <a:cubicBezTo>
                      <a:pt x="29" y="22"/>
                      <a:pt x="29" y="22"/>
                      <a:pt x="29" y="22"/>
                    </a:cubicBezTo>
                    <a:cubicBezTo>
                      <a:pt x="28" y="22"/>
                      <a:pt x="28" y="22"/>
                      <a:pt x="28" y="22"/>
                    </a:cubicBezTo>
                    <a:cubicBezTo>
                      <a:pt x="29" y="19"/>
                      <a:pt x="31" y="18"/>
                      <a:pt x="33" y="16"/>
                    </a:cubicBezTo>
                    <a:cubicBezTo>
                      <a:pt x="34" y="14"/>
                      <a:pt x="36" y="12"/>
                      <a:pt x="38" y="11"/>
                    </a:cubicBezTo>
                    <a:cubicBezTo>
                      <a:pt x="38" y="10"/>
                      <a:pt x="38" y="10"/>
                      <a:pt x="39" y="10"/>
                    </a:cubicBezTo>
                    <a:cubicBezTo>
                      <a:pt x="41" y="12"/>
                      <a:pt x="43" y="14"/>
                      <a:pt x="46" y="16"/>
                    </a:cubicBezTo>
                    <a:cubicBezTo>
                      <a:pt x="49" y="18"/>
                      <a:pt x="49" y="18"/>
                      <a:pt x="49" y="18"/>
                    </a:cubicBezTo>
                    <a:cubicBezTo>
                      <a:pt x="52" y="22"/>
                      <a:pt x="52" y="22"/>
                      <a:pt x="52" y="22"/>
                    </a:cubicBezTo>
                    <a:cubicBezTo>
                      <a:pt x="51" y="22"/>
                      <a:pt x="51" y="22"/>
                      <a:pt x="51" y="22"/>
                    </a:cubicBezTo>
                    <a:cubicBezTo>
                      <a:pt x="54" y="19"/>
                      <a:pt x="56" y="16"/>
                      <a:pt x="59" y="13"/>
                    </a:cubicBezTo>
                    <a:cubicBezTo>
                      <a:pt x="60" y="12"/>
                      <a:pt x="61" y="12"/>
                      <a:pt x="62" y="11"/>
                    </a:cubicBezTo>
                    <a:cubicBezTo>
                      <a:pt x="62" y="11"/>
                      <a:pt x="62" y="10"/>
                      <a:pt x="62" y="10"/>
                    </a:cubicBezTo>
                    <a:cubicBezTo>
                      <a:pt x="63" y="9"/>
                      <a:pt x="64" y="9"/>
                      <a:pt x="65" y="9"/>
                    </a:cubicBezTo>
                    <a:cubicBezTo>
                      <a:pt x="65" y="10"/>
                      <a:pt x="66" y="10"/>
                      <a:pt x="66" y="10"/>
                    </a:cubicBezTo>
                    <a:cubicBezTo>
                      <a:pt x="67" y="11"/>
                      <a:pt x="67" y="11"/>
                      <a:pt x="67" y="11"/>
                    </a:cubicBezTo>
                    <a:cubicBezTo>
                      <a:pt x="70" y="13"/>
                      <a:pt x="70" y="13"/>
                      <a:pt x="70" y="13"/>
                    </a:cubicBezTo>
                    <a:cubicBezTo>
                      <a:pt x="68" y="14"/>
                      <a:pt x="68" y="14"/>
                      <a:pt x="68" y="14"/>
                    </a:cubicBezTo>
                    <a:cubicBezTo>
                      <a:pt x="68" y="10"/>
                      <a:pt x="69" y="5"/>
                      <a:pt x="68" y="1"/>
                    </a:cubicBezTo>
                    <a:cubicBezTo>
                      <a:pt x="69" y="2"/>
                      <a:pt x="69" y="2"/>
                      <a:pt x="69" y="2"/>
                    </a:cubicBezTo>
                    <a:cubicBezTo>
                      <a:pt x="57" y="5"/>
                      <a:pt x="57" y="5"/>
                      <a:pt x="57" y="5"/>
                    </a:cubicBezTo>
                    <a:cubicBezTo>
                      <a:pt x="57" y="3"/>
                      <a:pt x="57" y="3"/>
                      <a:pt x="57" y="3"/>
                    </a:cubicBezTo>
                    <a:cubicBezTo>
                      <a:pt x="59" y="5"/>
                      <a:pt x="60" y="6"/>
                      <a:pt x="61" y="8"/>
                    </a:cubicBezTo>
                    <a:cubicBezTo>
                      <a:pt x="61" y="8"/>
                      <a:pt x="61" y="8"/>
                      <a:pt x="61" y="9"/>
                    </a:cubicBezTo>
                    <a:cubicBezTo>
                      <a:pt x="60" y="10"/>
                      <a:pt x="58" y="12"/>
                      <a:pt x="56" y="13"/>
                    </a:cubicBezTo>
                    <a:cubicBezTo>
                      <a:pt x="55" y="14"/>
                      <a:pt x="55" y="14"/>
                      <a:pt x="55" y="14"/>
                    </a:cubicBezTo>
                    <a:cubicBezTo>
                      <a:pt x="54" y="15"/>
                      <a:pt x="54" y="15"/>
                      <a:pt x="54" y="15"/>
                    </a:cubicBezTo>
                    <a:cubicBezTo>
                      <a:pt x="52" y="16"/>
                      <a:pt x="52" y="16"/>
                      <a:pt x="52" y="16"/>
                    </a:cubicBezTo>
                    <a:cubicBezTo>
                      <a:pt x="51" y="17"/>
                      <a:pt x="51" y="17"/>
                      <a:pt x="51" y="17"/>
                    </a:cubicBezTo>
                    <a:cubicBezTo>
                      <a:pt x="51" y="17"/>
                      <a:pt x="51" y="17"/>
                      <a:pt x="51" y="17"/>
                    </a:cubicBezTo>
                    <a:cubicBezTo>
                      <a:pt x="51" y="17"/>
                      <a:pt x="50" y="17"/>
                      <a:pt x="50" y="17"/>
                    </a:cubicBezTo>
                    <a:cubicBezTo>
                      <a:pt x="48" y="15"/>
                      <a:pt x="46" y="14"/>
                      <a:pt x="44" y="12"/>
                    </a:cubicBezTo>
                    <a:cubicBezTo>
                      <a:pt x="43" y="11"/>
                      <a:pt x="43" y="10"/>
                      <a:pt x="42" y="9"/>
                    </a:cubicBezTo>
                    <a:cubicBezTo>
                      <a:pt x="41" y="8"/>
                      <a:pt x="40" y="8"/>
                      <a:pt x="39" y="8"/>
                    </a:cubicBezTo>
                    <a:cubicBezTo>
                      <a:pt x="39" y="8"/>
                      <a:pt x="38" y="8"/>
                      <a:pt x="38" y="8"/>
                    </a:cubicBezTo>
                    <a:cubicBezTo>
                      <a:pt x="37" y="9"/>
                      <a:pt x="37" y="9"/>
                      <a:pt x="36" y="9"/>
                    </a:cubicBezTo>
                    <a:cubicBezTo>
                      <a:pt x="35" y="10"/>
                      <a:pt x="34" y="11"/>
                      <a:pt x="34" y="12"/>
                    </a:cubicBezTo>
                    <a:cubicBezTo>
                      <a:pt x="33" y="13"/>
                      <a:pt x="32" y="14"/>
                      <a:pt x="31" y="15"/>
                    </a:cubicBezTo>
                    <a:cubicBezTo>
                      <a:pt x="30" y="16"/>
                      <a:pt x="29" y="17"/>
                      <a:pt x="28" y="18"/>
                    </a:cubicBezTo>
                    <a:cubicBezTo>
                      <a:pt x="28" y="18"/>
                      <a:pt x="28" y="18"/>
                      <a:pt x="27" y="18"/>
                    </a:cubicBezTo>
                    <a:cubicBezTo>
                      <a:pt x="27" y="18"/>
                      <a:pt x="27" y="18"/>
                      <a:pt x="27" y="18"/>
                    </a:cubicBezTo>
                    <a:cubicBezTo>
                      <a:pt x="26" y="16"/>
                      <a:pt x="24" y="15"/>
                      <a:pt x="22" y="14"/>
                    </a:cubicBezTo>
                    <a:cubicBezTo>
                      <a:pt x="22" y="13"/>
                      <a:pt x="22" y="13"/>
                      <a:pt x="22" y="13"/>
                    </a:cubicBezTo>
                    <a:cubicBezTo>
                      <a:pt x="20" y="15"/>
                      <a:pt x="19" y="18"/>
                      <a:pt x="18" y="20"/>
                    </a:cubicBezTo>
                    <a:cubicBezTo>
                      <a:pt x="16" y="22"/>
                      <a:pt x="14" y="24"/>
                      <a:pt x="13" y="26"/>
                    </a:cubicBezTo>
                    <a:cubicBezTo>
                      <a:pt x="13" y="27"/>
                      <a:pt x="13" y="27"/>
                      <a:pt x="13" y="27"/>
                    </a:cubicBezTo>
                    <a:cubicBezTo>
                      <a:pt x="13" y="27"/>
                      <a:pt x="12" y="27"/>
                      <a:pt x="12" y="26"/>
                    </a:cubicBezTo>
                    <a:cubicBezTo>
                      <a:pt x="12" y="26"/>
                      <a:pt x="12" y="25"/>
                      <a:pt x="11" y="25"/>
                    </a:cubicBezTo>
                    <a:cubicBezTo>
                      <a:pt x="11" y="25"/>
                      <a:pt x="10" y="24"/>
                      <a:pt x="9" y="24"/>
                    </a:cubicBezTo>
                    <a:cubicBezTo>
                      <a:pt x="10" y="24"/>
                      <a:pt x="10" y="24"/>
                      <a:pt x="10" y="24"/>
                    </a:cubicBezTo>
                    <a:cubicBezTo>
                      <a:pt x="8" y="26"/>
                      <a:pt x="6" y="29"/>
                      <a:pt x="4" y="31"/>
                    </a:cubicBezTo>
                    <a:cubicBezTo>
                      <a:pt x="3" y="33"/>
                      <a:pt x="1" y="35"/>
                      <a:pt x="0" y="38"/>
                    </a:cubicBezTo>
                    <a:cubicBezTo>
                      <a:pt x="1" y="35"/>
                      <a:pt x="3" y="33"/>
                      <a:pt x="4" y="31"/>
                    </a:cubicBezTo>
                    <a:cubicBezTo>
                      <a:pt x="6" y="28"/>
                      <a:pt x="8" y="26"/>
                      <a:pt x="9" y="24"/>
                    </a:cubicBezTo>
                    <a:cubicBezTo>
                      <a:pt x="9" y="24"/>
                      <a:pt x="9" y="24"/>
                      <a:pt x="10" y="24"/>
                    </a:cubicBezTo>
                    <a:cubicBezTo>
                      <a:pt x="10" y="24"/>
                      <a:pt x="11" y="24"/>
                      <a:pt x="11" y="25"/>
                    </a:cubicBezTo>
                    <a:cubicBezTo>
                      <a:pt x="12" y="25"/>
                      <a:pt x="12" y="26"/>
                      <a:pt x="13" y="26"/>
                    </a:cubicBezTo>
                    <a:cubicBezTo>
                      <a:pt x="12" y="26"/>
                      <a:pt x="12" y="26"/>
                      <a:pt x="12" y="26"/>
                    </a:cubicBezTo>
                    <a:cubicBezTo>
                      <a:pt x="14" y="24"/>
                      <a:pt x="15" y="21"/>
                      <a:pt x="17" y="19"/>
                    </a:cubicBezTo>
                    <a:cubicBezTo>
                      <a:pt x="18" y="17"/>
                      <a:pt x="19" y="15"/>
                      <a:pt x="22" y="13"/>
                    </a:cubicBezTo>
                    <a:cubicBezTo>
                      <a:pt x="22" y="13"/>
                      <a:pt x="22" y="12"/>
                      <a:pt x="22" y="13"/>
                    </a:cubicBezTo>
                    <a:cubicBezTo>
                      <a:pt x="24" y="14"/>
                      <a:pt x="27" y="15"/>
                      <a:pt x="28" y="17"/>
                    </a:cubicBezTo>
                    <a:cubicBezTo>
                      <a:pt x="27" y="17"/>
                      <a:pt x="27" y="17"/>
                      <a:pt x="27" y="17"/>
                    </a:cubicBezTo>
                    <a:cubicBezTo>
                      <a:pt x="28" y="16"/>
                      <a:pt x="29" y="15"/>
                      <a:pt x="30" y="14"/>
                    </a:cubicBezTo>
                    <a:cubicBezTo>
                      <a:pt x="31" y="13"/>
                      <a:pt x="32" y="12"/>
                      <a:pt x="33" y="11"/>
                    </a:cubicBezTo>
                    <a:cubicBezTo>
                      <a:pt x="33" y="10"/>
                      <a:pt x="34" y="9"/>
                      <a:pt x="35" y="8"/>
                    </a:cubicBezTo>
                    <a:cubicBezTo>
                      <a:pt x="36" y="8"/>
                      <a:pt x="36" y="8"/>
                      <a:pt x="37" y="7"/>
                    </a:cubicBezTo>
                    <a:cubicBezTo>
                      <a:pt x="37" y="7"/>
                      <a:pt x="38" y="6"/>
                      <a:pt x="39" y="6"/>
                    </a:cubicBezTo>
                    <a:cubicBezTo>
                      <a:pt x="41" y="6"/>
                      <a:pt x="42" y="7"/>
                      <a:pt x="43" y="8"/>
                    </a:cubicBezTo>
                    <a:cubicBezTo>
                      <a:pt x="44" y="9"/>
                      <a:pt x="45" y="10"/>
                      <a:pt x="45" y="11"/>
                    </a:cubicBezTo>
                    <a:cubicBezTo>
                      <a:pt x="47" y="13"/>
                      <a:pt x="49" y="14"/>
                      <a:pt x="51" y="16"/>
                    </a:cubicBezTo>
                    <a:cubicBezTo>
                      <a:pt x="50" y="16"/>
                      <a:pt x="50" y="16"/>
                      <a:pt x="50" y="16"/>
                    </a:cubicBezTo>
                    <a:cubicBezTo>
                      <a:pt x="51" y="15"/>
                      <a:pt x="51" y="15"/>
                      <a:pt x="51" y="15"/>
                    </a:cubicBezTo>
                    <a:cubicBezTo>
                      <a:pt x="52" y="14"/>
                      <a:pt x="52" y="14"/>
                      <a:pt x="53" y="14"/>
                    </a:cubicBezTo>
                    <a:cubicBezTo>
                      <a:pt x="53" y="14"/>
                      <a:pt x="53" y="13"/>
                      <a:pt x="54" y="13"/>
                    </a:cubicBezTo>
                    <a:cubicBezTo>
                      <a:pt x="55" y="12"/>
                      <a:pt x="55" y="12"/>
                      <a:pt x="55" y="12"/>
                    </a:cubicBezTo>
                    <a:cubicBezTo>
                      <a:pt x="57" y="10"/>
                      <a:pt x="58" y="9"/>
                      <a:pt x="60" y="8"/>
                    </a:cubicBezTo>
                    <a:cubicBezTo>
                      <a:pt x="60" y="9"/>
                      <a:pt x="60" y="9"/>
                      <a:pt x="60" y="9"/>
                    </a:cubicBezTo>
                    <a:cubicBezTo>
                      <a:pt x="59" y="7"/>
                      <a:pt x="57" y="6"/>
                      <a:pt x="56" y="5"/>
                    </a:cubicBezTo>
                    <a:cubicBezTo>
                      <a:pt x="56" y="4"/>
                      <a:pt x="56" y="4"/>
                      <a:pt x="56" y="3"/>
                    </a:cubicBezTo>
                    <a:cubicBezTo>
                      <a:pt x="56" y="3"/>
                      <a:pt x="56" y="3"/>
                      <a:pt x="56" y="3"/>
                    </a:cubicBezTo>
                    <a:cubicBezTo>
                      <a:pt x="69" y="0"/>
                      <a:pt x="69" y="0"/>
                      <a:pt x="69" y="0"/>
                    </a:cubicBezTo>
                    <a:cubicBezTo>
                      <a:pt x="69" y="0"/>
                      <a:pt x="69" y="0"/>
                      <a:pt x="70" y="1"/>
                    </a:cubicBezTo>
                    <a:cubicBezTo>
                      <a:pt x="70" y="1"/>
                      <a:pt x="70" y="1"/>
                      <a:pt x="70" y="1"/>
                    </a:cubicBezTo>
                    <a:cubicBezTo>
                      <a:pt x="70" y="5"/>
                      <a:pt x="69" y="10"/>
                      <a:pt x="70" y="14"/>
                    </a:cubicBezTo>
                    <a:cubicBezTo>
                      <a:pt x="70" y="14"/>
                      <a:pt x="70" y="14"/>
                      <a:pt x="70" y="14"/>
                    </a:cubicBezTo>
                    <a:cubicBezTo>
                      <a:pt x="70" y="14"/>
                      <a:pt x="70" y="15"/>
                      <a:pt x="69" y="15"/>
                    </a:cubicBezTo>
                    <a:cubicBezTo>
                      <a:pt x="69" y="15"/>
                      <a:pt x="69" y="15"/>
                      <a:pt x="68" y="15"/>
                    </a:cubicBezTo>
                    <a:cubicBezTo>
                      <a:pt x="66" y="13"/>
                      <a:pt x="66" y="13"/>
                      <a:pt x="66" y="13"/>
                    </a:cubicBezTo>
                    <a:cubicBezTo>
                      <a:pt x="66" y="12"/>
                      <a:pt x="66" y="12"/>
                      <a:pt x="65" y="12"/>
                    </a:cubicBezTo>
                    <a:cubicBezTo>
                      <a:pt x="65" y="11"/>
                      <a:pt x="64" y="11"/>
                      <a:pt x="64" y="11"/>
                    </a:cubicBezTo>
                    <a:cubicBezTo>
                      <a:pt x="64" y="11"/>
                      <a:pt x="64" y="11"/>
                      <a:pt x="64" y="11"/>
                    </a:cubicBezTo>
                    <a:cubicBezTo>
                      <a:pt x="64" y="11"/>
                      <a:pt x="63" y="12"/>
                      <a:pt x="63" y="12"/>
                    </a:cubicBezTo>
                    <a:cubicBezTo>
                      <a:pt x="62" y="13"/>
                      <a:pt x="61" y="14"/>
                      <a:pt x="61" y="14"/>
                    </a:cubicBezTo>
                    <a:cubicBezTo>
                      <a:pt x="59" y="16"/>
                      <a:pt x="58" y="17"/>
                      <a:pt x="56" y="18"/>
                    </a:cubicBezTo>
                    <a:cubicBezTo>
                      <a:pt x="52" y="23"/>
                      <a:pt x="52" y="23"/>
                      <a:pt x="52" y="23"/>
                    </a:cubicBezTo>
                    <a:cubicBezTo>
                      <a:pt x="52" y="23"/>
                      <a:pt x="51" y="23"/>
                      <a:pt x="51" y="23"/>
                    </a:cubicBezTo>
                    <a:cubicBezTo>
                      <a:pt x="51" y="23"/>
                      <a:pt x="51" y="23"/>
                      <a:pt x="51" y="23"/>
                    </a:cubicBezTo>
                    <a:cubicBezTo>
                      <a:pt x="48" y="20"/>
                      <a:pt x="48" y="20"/>
                      <a:pt x="48" y="20"/>
                    </a:cubicBezTo>
                    <a:cubicBezTo>
                      <a:pt x="45" y="17"/>
                      <a:pt x="45" y="17"/>
                      <a:pt x="45" y="17"/>
                    </a:cubicBezTo>
                    <a:cubicBezTo>
                      <a:pt x="42" y="15"/>
                      <a:pt x="40" y="13"/>
                      <a:pt x="38" y="12"/>
                    </a:cubicBezTo>
                    <a:cubicBezTo>
                      <a:pt x="39" y="11"/>
                      <a:pt x="39" y="11"/>
                      <a:pt x="39" y="11"/>
                    </a:cubicBezTo>
                    <a:cubicBezTo>
                      <a:pt x="37" y="13"/>
                      <a:pt x="35" y="15"/>
                      <a:pt x="34" y="17"/>
                    </a:cubicBezTo>
                    <a:cubicBezTo>
                      <a:pt x="32" y="18"/>
                      <a:pt x="30" y="20"/>
                      <a:pt x="30" y="22"/>
                    </a:cubicBezTo>
                    <a:cubicBezTo>
                      <a:pt x="30" y="22"/>
                      <a:pt x="30" y="22"/>
                      <a:pt x="30" y="22"/>
                    </a:cubicBezTo>
                    <a:cubicBezTo>
                      <a:pt x="29" y="23"/>
                      <a:pt x="29" y="23"/>
                      <a:pt x="29" y="23"/>
                    </a:cubicBezTo>
                    <a:cubicBezTo>
                      <a:pt x="29" y="23"/>
                      <a:pt x="29" y="23"/>
                      <a:pt x="29" y="23"/>
                    </a:cubicBezTo>
                    <a:cubicBezTo>
                      <a:pt x="26" y="20"/>
                      <a:pt x="26" y="20"/>
                      <a:pt x="26" y="20"/>
                    </a:cubicBezTo>
                    <a:cubicBezTo>
                      <a:pt x="25" y="19"/>
                      <a:pt x="24" y="19"/>
                      <a:pt x="23" y="18"/>
                    </a:cubicBezTo>
                    <a:cubicBezTo>
                      <a:pt x="24" y="18"/>
                      <a:pt x="24" y="18"/>
                      <a:pt x="24" y="18"/>
                    </a:cubicBezTo>
                    <a:cubicBezTo>
                      <a:pt x="14" y="31"/>
                      <a:pt x="14" y="31"/>
                      <a:pt x="14" y="31"/>
                    </a:cubicBezTo>
                    <a:cubicBezTo>
                      <a:pt x="14" y="31"/>
                      <a:pt x="14" y="31"/>
                      <a:pt x="14" y="31"/>
                    </a:cubicBezTo>
                    <a:cubicBezTo>
                      <a:pt x="14" y="31"/>
                      <a:pt x="14" y="31"/>
                      <a:pt x="14" y="31"/>
                    </a:cubicBezTo>
                    <a:cubicBezTo>
                      <a:pt x="13" y="30"/>
                      <a:pt x="11" y="29"/>
                      <a:pt x="10" y="28"/>
                    </a:cubicBezTo>
                    <a:cubicBezTo>
                      <a:pt x="10" y="28"/>
                      <a:pt x="10" y="28"/>
                      <a:pt x="10" y="28"/>
                    </a:cubicBezTo>
                    <a:cubicBezTo>
                      <a:pt x="8" y="29"/>
                      <a:pt x="6" y="31"/>
                      <a:pt x="5" y="32"/>
                    </a:cubicBezTo>
                    <a:cubicBezTo>
                      <a:pt x="4" y="33"/>
                      <a:pt x="3" y="34"/>
                      <a:pt x="2" y="35"/>
                    </a:cubicBez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9" name="Freeform 16"/>
              <p:cNvSpPr>
                <a:spLocks/>
              </p:cNvSpPr>
              <p:nvPr/>
            </p:nvSpPr>
            <p:spPr bwMode="auto">
              <a:xfrm>
                <a:off x="6609" y="640"/>
                <a:ext cx="8" cy="5"/>
              </a:xfrm>
              <a:custGeom>
                <a:avLst/>
                <a:gdLst>
                  <a:gd name="T0" fmla="*/ 0 w 3"/>
                  <a:gd name="T1" fmla="*/ 1 h 2"/>
                  <a:gd name="T2" fmla="*/ 0 w 3"/>
                  <a:gd name="T3" fmla="*/ 1 h 2"/>
                  <a:gd name="T4" fmla="*/ 0 w 3"/>
                  <a:gd name="T5" fmla="*/ 0 h 2"/>
                  <a:gd name="T6" fmla="*/ 1 w 3"/>
                  <a:gd name="T7" fmla="*/ 1 h 2"/>
                  <a:gd name="T8" fmla="*/ 2 w 3"/>
                  <a:gd name="T9" fmla="*/ 0 h 2"/>
                  <a:gd name="T10" fmla="*/ 2 w 3"/>
                  <a:gd name="T11" fmla="*/ 1 h 2"/>
                  <a:gd name="T12" fmla="*/ 3 w 3"/>
                  <a:gd name="T13" fmla="*/ 1 h 2"/>
                  <a:gd name="T14" fmla="*/ 3 w 3"/>
                  <a:gd name="T15" fmla="*/ 1 h 2"/>
                  <a:gd name="T16" fmla="*/ 2 w 3"/>
                  <a:gd name="T17" fmla="*/ 1 h 2"/>
                  <a:gd name="T18" fmla="*/ 1 w 3"/>
                  <a:gd name="T19" fmla="*/ 2 h 2"/>
                  <a:gd name="T20" fmla="*/ 0 w 3"/>
                  <a:gd name="T21" fmla="*/ 1 h 2"/>
                  <a:gd name="T22" fmla="*/ 0 w 3"/>
                  <a:gd name="T23" fmla="*/ 1 h 2"/>
                  <a:gd name="T24" fmla="*/ 0 w 3"/>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2">
                    <a:moveTo>
                      <a:pt x="0" y="1"/>
                    </a:moveTo>
                    <a:cubicBezTo>
                      <a:pt x="0" y="1"/>
                      <a:pt x="0" y="1"/>
                      <a:pt x="0" y="1"/>
                    </a:cubicBezTo>
                    <a:cubicBezTo>
                      <a:pt x="0" y="1"/>
                      <a:pt x="0" y="0"/>
                      <a:pt x="0" y="0"/>
                    </a:cubicBezTo>
                    <a:cubicBezTo>
                      <a:pt x="0" y="1"/>
                      <a:pt x="1" y="0"/>
                      <a:pt x="1" y="1"/>
                    </a:cubicBezTo>
                    <a:cubicBezTo>
                      <a:pt x="1" y="1"/>
                      <a:pt x="2" y="0"/>
                      <a:pt x="2" y="0"/>
                    </a:cubicBezTo>
                    <a:cubicBezTo>
                      <a:pt x="2" y="0"/>
                      <a:pt x="2" y="1"/>
                      <a:pt x="2" y="1"/>
                    </a:cubicBezTo>
                    <a:cubicBezTo>
                      <a:pt x="2" y="1"/>
                      <a:pt x="3" y="1"/>
                      <a:pt x="3" y="1"/>
                    </a:cubicBezTo>
                    <a:cubicBezTo>
                      <a:pt x="3" y="1"/>
                      <a:pt x="3" y="1"/>
                      <a:pt x="3" y="1"/>
                    </a:cubicBezTo>
                    <a:cubicBezTo>
                      <a:pt x="2" y="1"/>
                      <a:pt x="2" y="1"/>
                      <a:pt x="2" y="1"/>
                    </a:cubicBezTo>
                    <a:cubicBezTo>
                      <a:pt x="2" y="1"/>
                      <a:pt x="1" y="2"/>
                      <a:pt x="1" y="2"/>
                    </a:cubicBezTo>
                    <a:cubicBezTo>
                      <a:pt x="1"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0" name="Freeform 17"/>
              <p:cNvSpPr>
                <a:spLocks/>
              </p:cNvSpPr>
              <p:nvPr/>
            </p:nvSpPr>
            <p:spPr bwMode="auto">
              <a:xfrm>
                <a:off x="6607" y="662"/>
                <a:ext cx="10" cy="5"/>
              </a:xfrm>
              <a:custGeom>
                <a:avLst/>
                <a:gdLst>
                  <a:gd name="T0" fmla="*/ 0 w 4"/>
                  <a:gd name="T1" fmla="*/ 1 h 2"/>
                  <a:gd name="T2" fmla="*/ 0 w 4"/>
                  <a:gd name="T3" fmla="*/ 1 h 2"/>
                  <a:gd name="T4" fmla="*/ 1 w 4"/>
                  <a:gd name="T5" fmla="*/ 0 h 2"/>
                  <a:gd name="T6" fmla="*/ 2 w 4"/>
                  <a:gd name="T7" fmla="*/ 1 h 2"/>
                  <a:gd name="T8" fmla="*/ 3 w 4"/>
                  <a:gd name="T9" fmla="*/ 1 h 2"/>
                  <a:gd name="T10" fmla="*/ 3 w 4"/>
                  <a:gd name="T11" fmla="*/ 1 h 2"/>
                  <a:gd name="T12" fmla="*/ 4 w 4"/>
                  <a:gd name="T13" fmla="*/ 1 h 2"/>
                  <a:gd name="T14" fmla="*/ 3 w 4"/>
                  <a:gd name="T15" fmla="*/ 1 h 2"/>
                  <a:gd name="T16" fmla="*/ 3 w 4"/>
                  <a:gd name="T17" fmla="*/ 2 h 2"/>
                  <a:gd name="T18" fmla="*/ 2 w 4"/>
                  <a:gd name="T19" fmla="*/ 2 h 2"/>
                  <a:gd name="T20" fmla="*/ 0 w 4"/>
                  <a:gd name="T21" fmla="*/ 1 h 2"/>
                  <a:gd name="T22" fmla="*/ 0 w 4"/>
                  <a:gd name="T23" fmla="*/ 1 h 2"/>
                  <a:gd name="T24" fmla="*/ 0 w 4"/>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0" y="1"/>
                    </a:moveTo>
                    <a:cubicBezTo>
                      <a:pt x="0" y="1"/>
                      <a:pt x="0" y="1"/>
                      <a:pt x="0" y="1"/>
                    </a:cubicBezTo>
                    <a:cubicBezTo>
                      <a:pt x="0" y="1"/>
                      <a:pt x="1" y="0"/>
                      <a:pt x="1" y="0"/>
                    </a:cubicBezTo>
                    <a:cubicBezTo>
                      <a:pt x="1" y="0"/>
                      <a:pt x="1" y="0"/>
                      <a:pt x="2" y="1"/>
                    </a:cubicBezTo>
                    <a:cubicBezTo>
                      <a:pt x="2" y="1"/>
                      <a:pt x="3" y="1"/>
                      <a:pt x="3" y="1"/>
                    </a:cubicBezTo>
                    <a:cubicBezTo>
                      <a:pt x="3" y="0"/>
                      <a:pt x="3" y="1"/>
                      <a:pt x="3" y="1"/>
                    </a:cubicBezTo>
                    <a:cubicBezTo>
                      <a:pt x="3" y="1"/>
                      <a:pt x="4" y="1"/>
                      <a:pt x="4" y="1"/>
                    </a:cubicBezTo>
                    <a:cubicBezTo>
                      <a:pt x="4" y="1"/>
                      <a:pt x="3" y="1"/>
                      <a:pt x="3" y="1"/>
                    </a:cubicBezTo>
                    <a:cubicBezTo>
                      <a:pt x="3" y="1"/>
                      <a:pt x="3" y="2"/>
                      <a:pt x="3" y="2"/>
                    </a:cubicBezTo>
                    <a:cubicBezTo>
                      <a:pt x="3" y="2"/>
                      <a:pt x="2" y="2"/>
                      <a:pt x="2" y="2"/>
                    </a:cubicBezTo>
                    <a:cubicBezTo>
                      <a:pt x="1" y="1"/>
                      <a:pt x="1"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1" name="Freeform 18"/>
              <p:cNvSpPr>
                <a:spLocks/>
              </p:cNvSpPr>
              <p:nvPr/>
            </p:nvSpPr>
            <p:spPr bwMode="auto">
              <a:xfrm>
                <a:off x="6607" y="687"/>
                <a:ext cx="7" cy="2"/>
              </a:xfrm>
              <a:custGeom>
                <a:avLst/>
                <a:gdLst>
                  <a:gd name="T0" fmla="*/ 0 w 3"/>
                  <a:gd name="T1" fmla="*/ 0 h 1"/>
                  <a:gd name="T2" fmla="*/ 0 w 3"/>
                  <a:gd name="T3" fmla="*/ 0 h 1"/>
                  <a:gd name="T4" fmla="*/ 0 w 3"/>
                  <a:gd name="T5" fmla="*/ 0 h 1"/>
                  <a:gd name="T6" fmla="*/ 1 w 3"/>
                  <a:gd name="T7" fmla="*/ 0 h 1"/>
                  <a:gd name="T8" fmla="*/ 2 w 3"/>
                  <a:gd name="T9" fmla="*/ 0 h 1"/>
                  <a:gd name="T10" fmla="*/ 3 w 3"/>
                  <a:gd name="T11" fmla="*/ 0 h 1"/>
                  <a:gd name="T12" fmla="*/ 3 w 3"/>
                  <a:gd name="T13" fmla="*/ 0 h 1"/>
                  <a:gd name="T14" fmla="*/ 3 w 3"/>
                  <a:gd name="T15" fmla="*/ 0 h 1"/>
                  <a:gd name="T16" fmla="*/ 2 w 3"/>
                  <a:gd name="T17" fmla="*/ 1 h 1"/>
                  <a:gd name="T18" fmla="*/ 1 w 3"/>
                  <a:gd name="T19" fmla="*/ 1 h 1"/>
                  <a:gd name="T20" fmla="*/ 0 w 3"/>
                  <a:gd name="T21" fmla="*/ 1 h 1"/>
                  <a:gd name="T22" fmla="*/ 0 w 3"/>
                  <a:gd name="T23" fmla="*/ 0 h 1"/>
                  <a:gd name="T24" fmla="*/ 0 w 3"/>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
                    <a:moveTo>
                      <a:pt x="0" y="0"/>
                    </a:moveTo>
                    <a:cubicBezTo>
                      <a:pt x="0" y="0"/>
                      <a:pt x="0" y="0"/>
                      <a:pt x="0" y="0"/>
                    </a:cubicBezTo>
                    <a:cubicBezTo>
                      <a:pt x="0" y="0"/>
                      <a:pt x="0" y="0"/>
                      <a:pt x="0" y="0"/>
                    </a:cubicBezTo>
                    <a:cubicBezTo>
                      <a:pt x="0" y="0"/>
                      <a:pt x="1" y="0"/>
                      <a:pt x="1" y="0"/>
                    </a:cubicBezTo>
                    <a:cubicBezTo>
                      <a:pt x="2" y="0"/>
                      <a:pt x="2" y="0"/>
                      <a:pt x="2" y="0"/>
                    </a:cubicBezTo>
                    <a:cubicBezTo>
                      <a:pt x="2" y="0"/>
                      <a:pt x="3" y="0"/>
                      <a:pt x="3" y="0"/>
                    </a:cubicBezTo>
                    <a:cubicBezTo>
                      <a:pt x="3" y="0"/>
                      <a:pt x="3" y="0"/>
                      <a:pt x="3" y="0"/>
                    </a:cubicBezTo>
                    <a:cubicBezTo>
                      <a:pt x="3" y="0"/>
                      <a:pt x="3" y="0"/>
                      <a:pt x="3" y="0"/>
                    </a:cubicBezTo>
                    <a:cubicBezTo>
                      <a:pt x="3" y="0"/>
                      <a:pt x="2" y="1"/>
                      <a:pt x="2" y="1"/>
                    </a:cubicBezTo>
                    <a:cubicBezTo>
                      <a:pt x="2" y="1"/>
                      <a:pt x="2" y="1"/>
                      <a:pt x="1" y="1"/>
                    </a:cubicBezTo>
                    <a:cubicBezTo>
                      <a:pt x="1"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2" name="Freeform 19"/>
              <p:cNvSpPr>
                <a:spLocks/>
              </p:cNvSpPr>
              <p:nvPr/>
            </p:nvSpPr>
            <p:spPr bwMode="auto">
              <a:xfrm>
                <a:off x="6604" y="709"/>
                <a:ext cx="10" cy="5"/>
              </a:xfrm>
              <a:custGeom>
                <a:avLst/>
                <a:gdLst>
                  <a:gd name="T0" fmla="*/ 0 w 4"/>
                  <a:gd name="T1" fmla="*/ 1 h 2"/>
                  <a:gd name="T2" fmla="*/ 0 w 4"/>
                  <a:gd name="T3" fmla="*/ 1 h 2"/>
                  <a:gd name="T4" fmla="*/ 1 w 4"/>
                  <a:gd name="T5" fmla="*/ 0 h 2"/>
                  <a:gd name="T6" fmla="*/ 2 w 4"/>
                  <a:gd name="T7" fmla="*/ 0 h 2"/>
                  <a:gd name="T8" fmla="*/ 4 w 4"/>
                  <a:gd name="T9" fmla="*/ 0 h 2"/>
                  <a:gd name="T10" fmla="*/ 4 w 4"/>
                  <a:gd name="T11" fmla="*/ 1 h 2"/>
                  <a:gd name="T12" fmla="*/ 4 w 4"/>
                  <a:gd name="T13" fmla="*/ 1 h 2"/>
                  <a:gd name="T14" fmla="*/ 4 w 4"/>
                  <a:gd name="T15" fmla="*/ 1 h 2"/>
                  <a:gd name="T16" fmla="*/ 4 w 4"/>
                  <a:gd name="T17" fmla="*/ 1 h 2"/>
                  <a:gd name="T18" fmla="*/ 2 w 4"/>
                  <a:gd name="T19" fmla="*/ 1 h 2"/>
                  <a:gd name="T20" fmla="*/ 1 w 4"/>
                  <a:gd name="T21" fmla="*/ 1 h 2"/>
                  <a:gd name="T22" fmla="*/ 0 w 4"/>
                  <a:gd name="T23" fmla="*/ 1 h 2"/>
                  <a:gd name="T24" fmla="*/ 0 w 4"/>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0" y="1"/>
                    </a:moveTo>
                    <a:cubicBezTo>
                      <a:pt x="0" y="1"/>
                      <a:pt x="0" y="1"/>
                      <a:pt x="0" y="1"/>
                    </a:cubicBezTo>
                    <a:cubicBezTo>
                      <a:pt x="1" y="1"/>
                      <a:pt x="1" y="0"/>
                      <a:pt x="1" y="0"/>
                    </a:cubicBezTo>
                    <a:cubicBezTo>
                      <a:pt x="1" y="0"/>
                      <a:pt x="2" y="0"/>
                      <a:pt x="2" y="0"/>
                    </a:cubicBezTo>
                    <a:cubicBezTo>
                      <a:pt x="3" y="0"/>
                      <a:pt x="3" y="0"/>
                      <a:pt x="4" y="0"/>
                    </a:cubicBezTo>
                    <a:cubicBezTo>
                      <a:pt x="4" y="0"/>
                      <a:pt x="4" y="1"/>
                      <a:pt x="4" y="1"/>
                    </a:cubicBezTo>
                    <a:cubicBezTo>
                      <a:pt x="4" y="1"/>
                      <a:pt x="4" y="1"/>
                      <a:pt x="4" y="1"/>
                    </a:cubicBezTo>
                    <a:cubicBezTo>
                      <a:pt x="4" y="1"/>
                      <a:pt x="4" y="1"/>
                      <a:pt x="4" y="1"/>
                    </a:cubicBezTo>
                    <a:cubicBezTo>
                      <a:pt x="4" y="1"/>
                      <a:pt x="4" y="1"/>
                      <a:pt x="4" y="1"/>
                    </a:cubicBezTo>
                    <a:cubicBezTo>
                      <a:pt x="3" y="1"/>
                      <a:pt x="3" y="1"/>
                      <a:pt x="2" y="1"/>
                    </a:cubicBezTo>
                    <a:cubicBezTo>
                      <a:pt x="2" y="1"/>
                      <a:pt x="1" y="1"/>
                      <a:pt x="1" y="1"/>
                    </a:cubicBezTo>
                    <a:cubicBezTo>
                      <a:pt x="1" y="2"/>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3" name="Freeform 20"/>
              <p:cNvSpPr>
                <a:spLocks/>
              </p:cNvSpPr>
              <p:nvPr/>
            </p:nvSpPr>
            <p:spPr bwMode="auto">
              <a:xfrm>
                <a:off x="6607" y="731"/>
                <a:ext cx="7" cy="5"/>
              </a:xfrm>
              <a:custGeom>
                <a:avLst/>
                <a:gdLst>
                  <a:gd name="T0" fmla="*/ 0 w 3"/>
                  <a:gd name="T1" fmla="*/ 1 h 2"/>
                  <a:gd name="T2" fmla="*/ 0 w 3"/>
                  <a:gd name="T3" fmla="*/ 1 h 2"/>
                  <a:gd name="T4" fmla="*/ 1 w 3"/>
                  <a:gd name="T5" fmla="*/ 1 h 2"/>
                  <a:gd name="T6" fmla="*/ 2 w 3"/>
                  <a:gd name="T7" fmla="*/ 1 h 2"/>
                  <a:gd name="T8" fmla="*/ 3 w 3"/>
                  <a:gd name="T9" fmla="*/ 0 h 2"/>
                  <a:gd name="T10" fmla="*/ 3 w 3"/>
                  <a:gd name="T11" fmla="*/ 1 h 2"/>
                  <a:gd name="T12" fmla="*/ 3 w 3"/>
                  <a:gd name="T13" fmla="*/ 1 h 2"/>
                  <a:gd name="T14" fmla="*/ 3 w 3"/>
                  <a:gd name="T15" fmla="*/ 1 h 2"/>
                  <a:gd name="T16" fmla="*/ 3 w 3"/>
                  <a:gd name="T17" fmla="*/ 1 h 2"/>
                  <a:gd name="T18" fmla="*/ 2 w 3"/>
                  <a:gd name="T19" fmla="*/ 2 h 2"/>
                  <a:gd name="T20" fmla="*/ 1 w 3"/>
                  <a:gd name="T21" fmla="*/ 2 h 2"/>
                  <a:gd name="T22" fmla="*/ 0 w 3"/>
                  <a:gd name="T23" fmla="*/ 1 h 2"/>
                  <a:gd name="T24" fmla="*/ 0 w 3"/>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2">
                    <a:moveTo>
                      <a:pt x="0" y="1"/>
                    </a:moveTo>
                    <a:cubicBezTo>
                      <a:pt x="0" y="1"/>
                      <a:pt x="0" y="1"/>
                      <a:pt x="0" y="1"/>
                    </a:cubicBezTo>
                    <a:cubicBezTo>
                      <a:pt x="1" y="1"/>
                      <a:pt x="1" y="0"/>
                      <a:pt x="1" y="1"/>
                    </a:cubicBezTo>
                    <a:cubicBezTo>
                      <a:pt x="1" y="1"/>
                      <a:pt x="1" y="1"/>
                      <a:pt x="2" y="1"/>
                    </a:cubicBezTo>
                    <a:cubicBezTo>
                      <a:pt x="2" y="0"/>
                      <a:pt x="2" y="0"/>
                      <a:pt x="3" y="0"/>
                    </a:cubicBezTo>
                    <a:cubicBezTo>
                      <a:pt x="3" y="0"/>
                      <a:pt x="3" y="1"/>
                      <a:pt x="3" y="1"/>
                    </a:cubicBezTo>
                    <a:cubicBezTo>
                      <a:pt x="3" y="1"/>
                      <a:pt x="3" y="1"/>
                      <a:pt x="3" y="1"/>
                    </a:cubicBezTo>
                    <a:cubicBezTo>
                      <a:pt x="3" y="1"/>
                      <a:pt x="3" y="1"/>
                      <a:pt x="3" y="1"/>
                    </a:cubicBezTo>
                    <a:cubicBezTo>
                      <a:pt x="3" y="1"/>
                      <a:pt x="3" y="1"/>
                      <a:pt x="3" y="1"/>
                    </a:cubicBezTo>
                    <a:cubicBezTo>
                      <a:pt x="3" y="1"/>
                      <a:pt x="2" y="1"/>
                      <a:pt x="2" y="2"/>
                    </a:cubicBezTo>
                    <a:cubicBezTo>
                      <a:pt x="1" y="2"/>
                      <a:pt x="1" y="2"/>
                      <a:pt x="1" y="2"/>
                    </a:cubicBezTo>
                    <a:cubicBezTo>
                      <a:pt x="1" y="2"/>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4" name="Freeform 21"/>
              <p:cNvSpPr>
                <a:spLocks/>
              </p:cNvSpPr>
              <p:nvPr/>
            </p:nvSpPr>
            <p:spPr bwMode="auto">
              <a:xfrm>
                <a:off x="6607" y="756"/>
                <a:ext cx="10" cy="3"/>
              </a:xfrm>
              <a:custGeom>
                <a:avLst/>
                <a:gdLst>
                  <a:gd name="T0" fmla="*/ 0 w 4"/>
                  <a:gd name="T1" fmla="*/ 1 h 1"/>
                  <a:gd name="T2" fmla="*/ 0 w 4"/>
                  <a:gd name="T3" fmla="*/ 0 h 1"/>
                  <a:gd name="T4" fmla="*/ 1 w 4"/>
                  <a:gd name="T5" fmla="*/ 0 h 1"/>
                  <a:gd name="T6" fmla="*/ 2 w 4"/>
                  <a:gd name="T7" fmla="*/ 0 h 1"/>
                  <a:gd name="T8" fmla="*/ 3 w 4"/>
                  <a:gd name="T9" fmla="*/ 0 h 1"/>
                  <a:gd name="T10" fmla="*/ 4 w 4"/>
                  <a:gd name="T11" fmla="*/ 0 h 1"/>
                  <a:gd name="T12" fmla="*/ 4 w 4"/>
                  <a:gd name="T13" fmla="*/ 0 h 1"/>
                  <a:gd name="T14" fmla="*/ 4 w 4"/>
                  <a:gd name="T15" fmla="*/ 0 h 1"/>
                  <a:gd name="T16" fmla="*/ 3 w 4"/>
                  <a:gd name="T17" fmla="*/ 1 h 1"/>
                  <a:gd name="T18" fmla="*/ 2 w 4"/>
                  <a:gd name="T19" fmla="*/ 1 h 1"/>
                  <a:gd name="T20" fmla="*/ 1 w 4"/>
                  <a:gd name="T21" fmla="*/ 1 h 1"/>
                  <a:gd name="T22" fmla="*/ 0 w 4"/>
                  <a:gd name="T23" fmla="*/ 1 h 1"/>
                  <a:gd name="T24" fmla="*/ 0 w 4"/>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
                    <a:moveTo>
                      <a:pt x="0" y="1"/>
                    </a:moveTo>
                    <a:cubicBezTo>
                      <a:pt x="0" y="1"/>
                      <a:pt x="0" y="0"/>
                      <a:pt x="0" y="0"/>
                    </a:cubicBezTo>
                    <a:cubicBezTo>
                      <a:pt x="1" y="0"/>
                      <a:pt x="1" y="0"/>
                      <a:pt x="1" y="0"/>
                    </a:cubicBezTo>
                    <a:cubicBezTo>
                      <a:pt x="1" y="0"/>
                      <a:pt x="2" y="0"/>
                      <a:pt x="2" y="0"/>
                    </a:cubicBezTo>
                    <a:cubicBezTo>
                      <a:pt x="2" y="0"/>
                      <a:pt x="3" y="0"/>
                      <a:pt x="3" y="0"/>
                    </a:cubicBezTo>
                    <a:cubicBezTo>
                      <a:pt x="3" y="0"/>
                      <a:pt x="3" y="0"/>
                      <a:pt x="4" y="0"/>
                    </a:cubicBezTo>
                    <a:cubicBezTo>
                      <a:pt x="4" y="0"/>
                      <a:pt x="4" y="0"/>
                      <a:pt x="4" y="0"/>
                    </a:cubicBezTo>
                    <a:cubicBezTo>
                      <a:pt x="4" y="0"/>
                      <a:pt x="4" y="0"/>
                      <a:pt x="4" y="0"/>
                    </a:cubicBezTo>
                    <a:cubicBezTo>
                      <a:pt x="4" y="0"/>
                      <a:pt x="4" y="1"/>
                      <a:pt x="3" y="1"/>
                    </a:cubicBezTo>
                    <a:cubicBezTo>
                      <a:pt x="3" y="1"/>
                      <a:pt x="3" y="1"/>
                      <a:pt x="2" y="1"/>
                    </a:cubicBezTo>
                    <a:cubicBezTo>
                      <a:pt x="2" y="1"/>
                      <a:pt x="1"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282" name="Group 24"/>
            <p:cNvGrpSpPr>
              <a:grpSpLocks noChangeAspect="1"/>
            </p:cNvGrpSpPr>
            <p:nvPr/>
          </p:nvGrpSpPr>
          <p:grpSpPr bwMode="auto">
            <a:xfrm>
              <a:off x="2338255" y="1322744"/>
              <a:ext cx="251554" cy="225532"/>
              <a:chOff x="5147" y="1115"/>
              <a:chExt cx="232" cy="208"/>
            </a:xfrm>
            <a:solidFill>
              <a:sysClr val="window" lastClr="FFFFFF">
                <a:lumMod val="50000"/>
              </a:sysClr>
            </a:solidFill>
          </p:grpSpPr>
          <p:sp>
            <p:nvSpPr>
              <p:cNvPr id="283" name="Freeform 25"/>
              <p:cNvSpPr>
                <a:spLocks/>
              </p:cNvSpPr>
              <p:nvPr/>
            </p:nvSpPr>
            <p:spPr bwMode="auto">
              <a:xfrm>
                <a:off x="5147" y="1115"/>
                <a:ext cx="196" cy="181"/>
              </a:xfrm>
              <a:custGeom>
                <a:avLst/>
                <a:gdLst>
                  <a:gd name="T0" fmla="*/ 5 w 22"/>
                  <a:gd name="T1" fmla="*/ 4 h 20"/>
                  <a:gd name="T2" fmla="*/ 2 w 22"/>
                  <a:gd name="T3" fmla="*/ 13 h 20"/>
                  <a:gd name="T4" fmla="*/ 2 w 22"/>
                  <a:gd name="T5" fmla="*/ 16 h 20"/>
                  <a:gd name="T6" fmla="*/ 2 w 22"/>
                  <a:gd name="T7" fmla="*/ 17 h 20"/>
                  <a:gd name="T8" fmla="*/ 3 w 22"/>
                  <a:gd name="T9" fmla="*/ 18 h 20"/>
                  <a:gd name="T10" fmla="*/ 4 w 22"/>
                  <a:gd name="T11" fmla="*/ 18 h 20"/>
                  <a:gd name="T12" fmla="*/ 5 w 22"/>
                  <a:gd name="T13" fmla="*/ 17 h 20"/>
                  <a:gd name="T14" fmla="*/ 6 w 22"/>
                  <a:gd name="T15" fmla="*/ 15 h 20"/>
                  <a:gd name="T16" fmla="*/ 7 w 22"/>
                  <a:gd name="T17" fmla="*/ 14 h 20"/>
                  <a:gd name="T18" fmla="*/ 9 w 22"/>
                  <a:gd name="T19" fmla="*/ 14 h 20"/>
                  <a:gd name="T20" fmla="*/ 11 w 22"/>
                  <a:gd name="T21" fmla="*/ 14 h 20"/>
                  <a:gd name="T22" fmla="*/ 14 w 22"/>
                  <a:gd name="T23" fmla="*/ 14 h 20"/>
                  <a:gd name="T24" fmla="*/ 16 w 22"/>
                  <a:gd name="T25" fmla="*/ 17 h 20"/>
                  <a:gd name="T26" fmla="*/ 16 w 22"/>
                  <a:gd name="T27" fmla="*/ 17 h 20"/>
                  <a:gd name="T28" fmla="*/ 17 w 22"/>
                  <a:gd name="T29" fmla="*/ 18 h 20"/>
                  <a:gd name="T30" fmla="*/ 19 w 22"/>
                  <a:gd name="T31" fmla="*/ 18 h 20"/>
                  <a:gd name="T32" fmla="*/ 21 w 22"/>
                  <a:gd name="T33" fmla="*/ 17 h 20"/>
                  <a:gd name="T34" fmla="*/ 20 w 22"/>
                  <a:gd name="T35" fmla="*/ 18 h 20"/>
                  <a:gd name="T36" fmla="*/ 20 w 22"/>
                  <a:gd name="T37" fmla="*/ 14 h 20"/>
                  <a:gd name="T38" fmla="*/ 19 w 22"/>
                  <a:gd name="T39" fmla="*/ 11 h 20"/>
                  <a:gd name="T40" fmla="*/ 18 w 22"/>
                  <a:gd name="T41" fmla="*/ 7 h 20"/>
                  <a:gd name="T42" fmla="*/ 17 w 22"/>
                  <a:gd name="T43" fmla="*/ 5 h 20"/>
                  <a:gd name="T44" fmla="*/ 16 w 22"/>
                  <a:gd name="T45" fmla="*/ 3 h 20"/>
                  <a:gd name="T46" fmla="*/ 15 w 22"/>
                  <a:gd name="T47" fmla="*/ 2 h 20"/>
                  <a:gd name="T48" fmla="*/ 13 w 22"/>
                  <a:gd name="T49" fmla="*/ 1 h 20"/>
                  <a:gd name="T50" fmla="*/ 10 w 22"/>
                  <a:gd name="T51" fmla="*/ 1 h 20"/>
                  <a:gd name="T52" fmla="*/ 6 w 22"/>
                  <a:gd name="T53" fmla="*/ 3 h 20"/>
                  <a:gd name="T54" fmla="*/ 5 w 22"/>
                  <a:gd name="T55" fmla="*/ 4 h 20"/>
                  <a:gd name="T56" fmla="*/ 4 w 22"/>
                  <a:gd name="T57" fmla="*/ 6 h 20"/>
                  <a:gd name="T58" fmla="*/ 5 w 22"/>
                  <a:gd name="T59" fmla="*/ 4 h 20"/>
                  <a:gd name="T60" fmla="*/ 6 w 22"/>
                  <a:gd name="T61" fmla="*/ 2 h 20"/>
                  <a:gd name="T62" fmla="*/ 9 w 22"/>
                  <a:gd name="T63" fmla="*/ 0 h 20"/>
                  <a:gd name="T64" fmla="*/ 14 w 22"/>
                  <a:gd name="T65" fmla="*/ 0 h 20"/>
                  <a:gd name="T66" fmla="*/ 16 w 22"/>
                  <a:gd name="T67" fmla="*/ 1 h 20"/>
                  <a:gd name="T68" fmla="*/ 17 w 22"/>
                  <a:gd name="T69" fmla="*/ 3 h 20"/>
                  <a:gd name="T70" fmla="*/ 18 w 22"/>
                  <a:gd name="T71" fmla="*/ 4 h 20"/>
                  <a:gd name="T72" fmla="*/ 19 w 22"/>
                  <a:gd name="T73" fmla="*/ 6 h 20"/>
                  <a:gd name="T74" fmla="*/ 20 w 22"/>
                  <a:gd name="T75" fmla="*/ 10 h 20"/>
                  <a:gd name="T76" fmla="*/ 22 w 22"/>
                  <a:gd name="T77" fmla="*/ 14 h 20"/>
                  <a:gd name="T78" fmla="*/ 22 w 22"/>
                  <a:gd name="T79" fmla="*/ 16 h 20"/>
                  <a:gd name="T80" fmla="*/ 22 w 22"/>
                  <a:gd name="T81" fmla="*/ 18 h 20"/>
                  <a:gd name="T82" fmla="*/ 22 w 22"/>
                  <a:gd name="T83" fmla="*/ 19 h 20"/>
                  <a:gd name="T84" fmla="*/ 22 w 22"/>
                  <a:gd name="T85" fmla="*/ 19 h 20"/>
                  <a:gd name="T86" fmla="*/ 19 w 22"/>
                  <a:gd name="T87" fmla="*/ 20 h 20"/>
                  <a:gd name="T88" fmla="*/ 16 w 22"/>
                  <a:gd name="T89" fmla="*/ 20 h 20"/>
                  <a:gd name="T90" fmla="*/ 15 w 22"/>
                  <a:gd name="T91" fmla="*/ 18 h 20"/>
                  <a:gd name="T92" fmla="*/ 14 w 22"/>
                  <a:gd name="T93" fmla="*/ 17 h 20"/>
                  <a:gd name="T94" fmla="*/ 13 w 22"/>
                  <a:gd name="T95" fmla="*/ 16 h 20"/>
                  <a:gd name="T96" fmla="*/ 9 w 22"/>
                  <a:gd name="T97" fmla="*/ 16 h 20"/>
                  <a:gd name="T98" fmla="*/ 8 w 22"/>
                  <a:gd name="T99" fmla="*/ 16 h 20"/>
                  <a:gd name="T100" fmla="*/ 6 w 22"/>
                  <a:gd name="T101" fmla="*/ 18 h 20"/>
                  <a:gd name="T102" fmla="*/ 5 w 22"/>
                  <a:gd name="T103" fmla="*/ 19 h 20"/>
                  <a:gd name="T104" fmla="*/ 3 w 22"/>
                  <a:gd name="T105" fmla="*/ 19 h 20"/>
                  <a:gd name="T106" fmla="*/ 2 w 22"/>
                  <a:gd name="T107" fmla="*/ 19 h 20"/>
                  <a:gd name="T108" fmla="*/ 1 w 22"/>
                  <a:gd name="T109" fmla="*/ 18 h 20"/>
                  <a:gd name="T110" fmla="*/ 1 w 22"/>
                  <a:gd name="T111" fmla="*/ 17 h 20"/>
                  <a:gd name="T112" fmla="*/ 1 w 22"/>
                  <a:gd name="T113" fmla="*/ 15 h 20"/>
                  <a:gd name="T114" fmla="*/ 1 w 22"/>
                  <a:gd name="T115" fmla="*/ 13 h 20"/>
                  <a:gd name="T116" fmla="*/ 2 w 22"/>
                  <a:gd name="T117" fmla="*/ 11 h 20"/>
                  <a:gd name="T118" fmla="*/ 3 w 22"/>
                  <a:gd name="T119" fmla="*/ 8 h 20"/>
                  <a:gd name="T120" fmla="*/ 5 w 22"/>
                  <a:gd name="T121"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20">
                    <a:moveTo>
                      <a:pt x="5" y="4"/>
                    </a:moveTo>
                    <a:cubicBezTo>
                      <a:pt x="3" y="7"/>
                      <a:pt x="3" y="10"/>
                      <a:pt x="2" y="13"/>
                    </a:cubicBezTo>
                    <a:cubicBezTo>
                      <a:pt x="2" y="16"/>
                      <a:pt x="2" y="16"/>
                      <a:pt x="2" y="16"/>
                    </a:cubicBezTo>
                    <a:cubicBezTo>
                      <a:pt x="2" y="16"/>
                      <a:pt x="2" y="17"/>
                      <a:pt x="2" y="17"/>
                    </a:cubicBezTo>
                    <a:cubicBezTo>
                      <a:pt x="2" y="17"/>
                      <a:pt x="2" y="18"/>
                      <a:pt x="3" y="18"/>
                    </a:cubicBezTo>
                    <a:cubicBezTo>
                      <a:pt x="3" y="18"/>
                      <a:pt x="3" y="18"/>
                      <a:pt x="4" y="18"/>
                    </a:cubicBezTo>
                    <a:cubicBezTo>
                      <a:pt x="5" y="18"/>
                      <a:pt x="5" y="18"/>
                      <a:pt x="5" y="17"/>
                    </a:cubicBezTo>
                    <a:cubicBezTo>
                      <a:pt x="5" y="17"/>
                      <a:pt x="6" y="16"/>
                      <a:pt x="6" y="15"/>
                    </a:cubicBezTo>
                    <a:cubicBezTo>
                      <a:pt x="7" y="15"/>
                      <a:pt x="7" y="15"/>
                      <a:pt x="7" y="14"/>
                    </a:cubicBezTo>
                    <a:cubicBezTo>
                      <a:pt x="8" y="14"/>
                      <a:pt x="9" y="14"/>
                      <a:pt x="9" y="14"/>
                    </a:cubicBezTo>
                    <a:cubicBezTo>
                      <a:pt x="11" y="14"/>
                      <a:pt x="11" y="14"/>
                      <a:pt x="11" y="14"/>
                    </a:cubicBezTo>
                    <a:cubicBezTo>
                      <a:pt x="12" y="14"/>
                      <a:pt x="13" y="14"/>
                      <a:pt x="14" y="14"/>
                    </a:cubicBezTo>
                    <a:cubicBezTo>
                      <a:pt x="15" y="15"/>
                      <a:pt x="16" y="16"/>
                      <a:pt x="16" y="17"/>
                    </a:cubicBezTo>
                    <a:cubicBezTo>
                      <a:pt x="16" y="17"/>
                      <a:pt x="16" y="17"/>
                      <a:pt x="16" y="17"/>
                    </a:cubicBezTo>
                    <a:cubicBezTo>
                      <a:pt x="16" y="17"/>
                      <a:pt x="17" y="18"/>
                      <a:pt x="17" y="18"/>
                    </a:cubicBezTo>
                    <a:cubicBezTo>
                      <a:pt x="17" y="18"/>
                      <a:pt x="18" y="18"/>
                      <a:pt x="19" y="18"/>
                    </a:cubicBezTo>
                    <a:cubicBezTo>
                      <a:pt x="19" y="18"/>
                      <a:pt x="20" y="17"/>
                      <a:pt x="21" y="17"/>
                    </a:cubicBezTo>
                    <a:cubicBezTo>
                      <a:pt x="20" y="18"/>
                      <a:pt x="20" y="18"/>
                      <a:pt x="20" y="18"/>
                    </a:cubicBezTo>
                    <a:cubicBezTo>
                      <a:pt x="20" y="17"/>
                      <a:pt x="20" y="16"/>
                      <a:pt x="20" y="14"/>
                    </a:cubicBezTo>
                    <a:cubicBezTo>
                      <a:pt x="19" y="13"/>
                      <a:pt x="19" y="12"/>
                      <a:pt x="19" y="11"/>
                    </a:cubicBezTo>
                    <a:cubicBezTo>
                      <a:pt x="18" y="9"/>
                      <a:pt x="18" y="8"/>
                      <a:pt x="18" y="7"/>
                    </a:cubicBezTo>
                    <a:cubicBezTo>
                      <a:pt x="17" y="5"/>
                      <a:pt x="17" y="5"/>
                      <a:pt x="17" y="5"/>
                    </a:cubicBezTo>
                    <a:cubicBezTo>
                      <a:pt x="17" y="5"/>
                      <a:pt x="16" y="4"/>
                      <a:pt x="16" y="3"/>
                    </a:cubicBezTo>
                    <a:cubicBezTo>
                      <a:pt x="16" y="3"/>
                      <a:pt x="15" y="3"/>
                      <a:pt x="15" y="2"/>
                    </a:cubicBezTo>
                    <a:cubicBezTo>
                      <a:pt x="14" y="2"/>
                      <a:pt x="14" y="2"/>
                      <a:pt x="13" y="1"/>
                    </a:cubicBezTo>
                    <a:cubicBezTo>
                      <a:pt x="12" y="1"/>
                      <a:pt x="11" y="1"/>
                      <a:pt x="10" y="1"/>
                    </a:cubicBezTo>
                    <a:cubicBezTo>
                      <a:pt x="8" y="1"/>
                      <a:pt x="7" y="2"/>
                      <a:pt x="6" y="3"/>
                    </a:cubicBezTo>
                    <a:cubicBezTo>
                      <a:pt x="6" y="3"/>
                      <a:pt x="5" y="3"/>
                      <a:pt x="5" y="4"/>
                    </a:cubicBezTo>
                    <a:cubicBezTo>
                      <a:pt x="4" y="5"/>
                      <a:pt x="4" y="5"/>
                      <a:pt x="4" y="6"/>
                    </a:cubicBezTo>
                    <a:cubicBezTo>
                      <a:pt x="4" y="5"/>
                      <a:pt x="4" y="4"/>
                      <a:pt x="5" y="4"/>
                    </a:cubicBezTo>
                    <a:cubicBezTo>
                      <a:pt x="5" y="3"/>
                      <a:pt x="5" y="3"/>
                      <a:pt x="6" y="2"/>
                    </a:cubicBezTo>
                    <a:cubicBezTo>
                      <a:pt x="7" y="1"/>
                      <a:pt x="8" y="1"/>
                      <a:pt x="9" y="0"/>
                    </a:cubicBezTo>
                    <a:cubicBezTo>
                      <a:pt x="11" y="0"/>
                      <a:pt x="12" y="0"/>
                      <a:pt x="14" y="0"/>
                    </a:cubicBezTo>
                    <a:cubicBezTo>
                      <a:pt x="14" y="0"/>
                      <a:pt x="15" y="1"/>
                      <a:pt x="16" y="1"/>
                    </a:cubicBezTo>
                    <a:cubicBezTo>
                      <a:pt x="16" y="2"/>
                      <a:pt x="17" y="2"/>
                      <a:pt x="17" y="3"/>
                    </a:cubicBezTo>
                    <a:cubicBezTo>
                      <a:pt x="18" y="3"/>
                      <a:pt x="18" y="4"/>
                      <a:pt x="18" y="4"/>
                    </a:cubicBezTo>
                    <a:cubicBezTo>
                      <a:pt x="19" y="6"/>
                      <a:pt x="19" y="6"/>
                      <a:pt x="19" y="6"/>
                    </a:cubicBezTo>
                    <a:cubicBezTo>
                      <a:pt x="20" y="8"/>
                      <a:pt x="20" y="9"/>
                      <a:pt x="20" y="10"/>
                    </a:cubicBezTo>
                    <a:cubicBezTo>
                      <a:pt x="21" y="11"/>
                      <a:pt x="21" y="13"/>
                      <a:pt x="22" y="14"/>
                    </a:cubicBezTo>
                    <a:cubicBezTo>
                      <a:pt x="22" y="15"/>
                      <a:pt x="22" y="15"/>
                      <a:pt x="22" y="16"/>
                    </a:cubicBezTo>
                    <a:cubicBezTo>
                      <a:pt x="22" y="17"/>
                      <a:pt x="22" y="17"/>
                      <a:pt x="22" y="18"/>
                    </a:cubicBezTo>
                    <a:cubicBezTo>
                      <a:pt x="22" y="19"/>
                      <a:pt x="22" y="19"/>
                      <a:pt x="22" y="19"/>
                    </a:cubicBezTo>
                    <a:cubicBezTo>
                      <a:pt x="22" y="19"/>
                      <a:pt x="22" y="19"/>
                      <a:pt x="22" y="19"/>
                    </a:cubicBezTo>
                    <a:cubicBezTo>
                      <a:pt x="21" y="19"/>
                      <a:pt x="20" y="20"/>
                      <a:pt x="19" y="20"/>
                    </a:cubicBezTo>
                    <a:cubicBezTo>
                      <a:pt x="18" y="20"/>
                      <a:pt x="17" y="20"/>
                      <a:pt x="16" y="20"/>
                    </a:cubicBezTo>
                    <a:cubicBezTo>
                      <a:pt x="16" y="19"/>
                      <a:pt x="15" y="19"/>
                      <a:pt x="15" y="18"/>
                    </a:cubicBezTo>
                    <a:cubicBezTo>
                      <a:pt x="14" y="18"/>
                      <a:pt x="14" y="17"/>
                      <a:pt x="14" y="17"/>
                    </a:cubicBezTo>
                    <a:cubicBezTo>
                      <a:pt x="14" y="16"/>
                      <a:pt x="14" y="16"/>
                      <a:pt x="13" y="16"/>
                    </a:cubicBezTo>
                    <a:cubicBezTo>
                      <a:pt x="12" y="15"/>
                      <a:pt x="10" y="16"/>
                      <a:pt x="9" y="16"/>
                    </a:cubicBezTo>
                    <a:cubicBezTo>
                      <a:pt x="8" y="16"/>
                      <a:pt x="8" y="16"/>
                      <a:pt x="8" y="16"/>
                    </a:cubicBezTo>
                    <a:cubicBezTo>
                      <a:pt x="7" y="17"/>
                      <a:pt x="7" y="18"/>
                      <a:pt x="6" y="18"/>
                    </a:cubicBezTo>
                    <a:cubicBezTo>
                      <a:pt x="6" y="19"/>
                      <a:pt x="6" y="19"/>
                      <a:pt x="5" y="19"/>
                    </a:cubicBezTo>
                    <a:cubicBezTo>
                      <a:pt x="4" y="20"/>
                      <a:pt x="4" y="19"/>
                      <a:pt x="3" y="19"/>
                    </a:cubicBezTo>
                    <a:cubicBezTo>
                      <a:pt x="3" y="19"/>
                      <a:pt x="3" y="19"/>
                      <a:pt x="2" y="19"/>
                    </a:cubicBezTo>
                    <a:cubicBezTo>
                      <a:pt x="2" y="19"/>
                      <a:pt x="1" y="19"/>
                      <a:pt x="1" y="18"/>
                    </a:cubicBezTo>
                    <a:cubicBezTo>
                      <a:pt x="0" y="18"/>
                      <a:pt x="1" y="17"/>
                      <a:pt x="1" y="17"/>
                    </a:cubicBezTo>
                    <a:cubicBezTo>
                      <a:pt x="1" y="15"/>
                      <a:pt x="1" y="15"/>
                      <a:pt x="1" y="15"/>
                    </a:cubicBezTo>
                    <a:cubicBezTo>
                      <a:pt x="1" y="13"/>
                      <a:pt x="1" y="13"/>
                      <a:pt x="1" y="13"/>
                    </a:cubicBezTo>
                    <a:cubicBezTo>
                      <a:pt x="1" y="12"/>
                      <a:pt x="2" y="11"/>
                      <a:pt x="2" y="11"/>
                    </a:cubicBezTo>
                    <a:cubicBezTo>
                      <a:pt x="2" y="10"/>
                      <a:pt x="2" y="9"/>
                      <a:pt x="3" y="8"/>
                    </a:cubicBezTo>
                    <a:cubicBezTo>
                      <a:pt x="3" y="7"/>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4" name="Freeform 26"/>
              <p:cNvSpPr>
                <a:spLocks/>
              </p:cNvSpPr>
              <p:nvPr/>
            </p:nvSpPr>
            <p:spPr bwMode="auto">
              <a:xfrm>
                <a:off x="5209" y="1160"/>
                <a:ext cx="63" cy="46"/>
              </a:xfrm>
              <a:custGeom>
                <a:avLst/>
                <a:gdLst>
                  <a:gd name="T0" fmla="*/ 3 w 7"/>
                  <a:gd name="T1" fmla="*/ 1 h 5"/>
                  <a:gd name="T2" fmla="*/ 2 w 7"/>
                  <a:gd name="T3" fmla="*/ 2 h 5"/>
                  <a:gd name="T4" fmla="*/ 2 w 7"/>
                  <a:gd name="T5" fmla="*/ 3 h 5"/>
                  <a:gd name="T6" fmla="*/ 2 w 7"/>
                  <a:gd name="T7" fmla="*/ 3 h 5"/>
                  <a:gd name="T8" fmla="*/ 2 w 7"/>
                  <a:gd name="T9" fmla="*/ 3 h 5"/>
                  <a:gd name="T10" fmla="*/ 2 w 7"/>
                  <a:gd name="T11" fmla="*/ 3 h 5"/>
                  <a:gd name="T12" fmla="*/ 2 w 7"/>
                  <a:gd name="T13" fmla="*/ 3 h 5"/>
                  <a:gd name="T14" fmla="*/ 5 w 7"/>
                  <a:gd name="T15" fmla="*/ 2 h 5"/>
                  <a:gd name="T16" fmla="*/ 5 w 7"/>
                  <a:gd name="T17" fmla="*/ 2 h 5"/>
                  <a:gd name="T18" fmla="*/ 5 w 7"/>
                  <a:gd name="T19" fmla="*/ 2 h 5"/>
                  <a:gd name="T20" fmla="*/ 4 w 7"/>
                  <a:gd name="T21" fmla="*/ 1 h 5"/>
                  <a:gd name="T22" fmla="*/ 2 w 7"/>
                  <a:gd name="T23" fmla="*/ 1 h 5"/>
                  <a:gd name="T24" fmla="*/ 2 w 7"/>
                  <a:gd name="T25" fmla="*/ 1 h 5"/>
                  <a:gd name="T26" fmla="*/ 2 w 7"/>
                  <a:gd name="T27" fmla="*/ 0 h 5"/>
                  <a:gd name="T28" fmla="*/ 4 w 7"/>
                  <a:gd name="T29" fmla="*/ 0 h 5"/>
                  <a:gd name="T30" fmla="*/ 6 w 7"/>
                  <a:gd name="T31" fmla="*/ 1 h 5"/>
                  <a:gd name="T32" fmla="*/ 7 w 7"/>
                  <a:gd name="T33" fmla="*/ 3 h 5"/>
                  <a:gd name="T34" fmla="*/ 5 w 7"/>
                  <a:gd name="T35" fmla="*/ 4 h 5"/>
                  <a:gd name="T36" fmla="*/ 2 w 7"/>
                  <a:gd name="T37" fmla="*/ 5 h 5"/>
                  <a:gd name="T38" fmla="*/ 1 w 7"/>
                  <a:gd name="T39" fmla="*/ 4 h 5"/>
                  <a:gd name="T40" fmla="*/ 1 w 7"/>
                  <a:gd name="T41" fmla="*/ 4 h 5"/>
                  <a:gd name="T42" fmla="*/ 0 w 7"/>
                  <a:gd name="T43" fmla="*/ 4 h 5"/>
                  <a:gd name="T44" fmla="*/ 0 w 7"/>
                  <a:gd name="T45" fmla="*/ 4 h 5"/>
                  <a:gd name="T46" fmla="*/ 1 w 7"/>
                  <a:gd name="T47" fmla="*/ 2 h 5"/>
                  <a:gd name="T48" fmla="*/ 2 w 7"/>
                  <a:gd name="T49" fmla="*/ 1 h 5"/>
                  <a:gd name="T50" fmla="*/ 3 w 7"/>
                  <a:gd name="T5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5">
                    <a:moveTo>
                      <a:pt x="3" y="1"/>
                    </a:moveTo>
                    <a:cubicBezTo>
                      <a:pt x="3" y="1"/>
                      <a:pt x="2" y="1"/>
                      <a:pt x="2" y="2"/>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3" y="3"/>
                      <a:pt x="4" y="3"/>
                      <a:pt x="5" y="2"/>
                    </a:cubicBezTo>
                    <a:cubicBezTo>
                      <a:pt x="5" y="2"/>
                      <a:pt x="5" y="2"/>
                      <a:pt x="5" y="2"/>
                    </a:cubicBezTo>
                    <a:cubicBezTo>
                      <a:pt x="5" y="3"/>
                      <a:pt x="5" y="2"/>
                      <a:pt x="5" y="2"/>
                    </a:cubicBezTo>
                    <a:cubicBezTo>
                      <a:pt x="5" y="1"/>
                      <a:pt x="4" y="1"/>
                      <a:pt x="4" y="1"/>
                    </a:cubicBezTo>
                    <a:cubicBezTo>
                      <a:pt x="3" y="0"/>
                      <a:pt x="3" y="0"/>
                      <a:pt x="2" y="1"/>
                    </a:cubicBezTo>
                    <a:cubicBezTo>
                      <a:pt x="2" y="1"/>
                      <a:pt x="2" y="1"/>
                      <a:pt x="2" y="1"/>
                    </a:cubicBezTo>
                    <a:cubicBezTo>
                      <a:pt x="2" y="1"/>
                      <a:pt x="2" y="1"/>
                      <a:pt x="2" y="0"/>
                    </a:cubicBezTo>
                    <a:cubicBezTo>
                      <a:pt x="2" y="0"/>
                      <a:pt x="3" y="0"/>
                      <a:pt x="4" y="0"/>
                    </a:cubicBezTo>
                    <a:cubicBezTo>
                      <a:pt x="5" y="0"/>
                      <a:pt x="6" y="1"/>
                      <a:pt x="6" y="1"/>
                    </a:cubicBezTo>
                    <a:cubicBezTo>
                      <a:pt x="7" y="2"/>
                      <a:pt x="7" y="2"/>
                      <a:pt x="7" y="3"/>
                    </a:cubicBezTo>
                    <a:cubicBezTo>
                      <a:pt x="6" y="4"/>
                      <a:pt x="6" y="4"/>
                      <a:pt x="5" y="4"/>
                    </a:cubicBezTo>
                    <a:cubicBezTo>
                      <a:pt x="4" y="5"/>
                      <a:pt x="3" y="5"/>
                      <a:pt x="2" y="5"/>
                    </a:cubicBezTo>
                    <a:cubicBezTo>
                      <a:pt x="2" y="5"/>
                      <a:pt x="2" y="5"/>
                      <a:pt x="1" y="4"/>
                    </a:cubicBezTo>
                    <a:cubicBezTo>
                      <a:pt x="1" y="4"/>
                      <a:pt x="1" y="4"/>
                      <a:pt x="1" y="4"/>
                    </a:cubicBezTo>
                    <a:cubicBezTo>
                      <a:pt x="0" y="4"/>
                      <a:pt x="0" y="4"/>
                      <a:pt x="0" y="4"/>
                    </a:cubicBezTo>
                    <a:cubicBezTo>
                      <a:pt x="0" y="4"/>
                      <a:pt x="0" y="4"/>
                      <a:pt x="0" y="4"/>
                    </a:cubicBezTo>
                    <a:cubicBezTo>
                      <a:pt x="0" y="3"/>
                      <a:pt x="0" y="2"/>
                      <a:pt x="1" y="2"/>
                    </a:cubicBezTo>
                    <a:cubicBezTo>
                      <a:pt x="1" y="1"/>
                      <a:pt x="2" y="1"/>
                      <a:pt x="2" y="1"/>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5" name="Freeform 27"/>
              <p:cNvSpPr>
                <a:spLocks/>
              </p:cNvSpPr>
              <p:nvPr/>
            </p:nvSpPr>
            <p:spPr bwMode="auto">
              <a:xfrm>
                <a:off x="5147" y="1115"/>
                <a:ext cx="232" cy="208"/>
              </a:xfrm>
              <a:custGeom>
                <a:avLst/>
                <a:gdLst>
                  <a:gd name="T0" fmla="*/ 1 w 26"/>
                  <a:gd name="T1" fmla="*/ 17 h 23"/>
                  <a:gd name="T2" fmla="*/ 1 w 26"/>
                  <a:gd name="T3" fmla="*/ 19 h 23"/>
                  <a:gd name="T4" fmla="*/ 1 w 26"/>
                  <a:gd name="T5" fmla="*/ 20 h 23"/>
                  <a:gd name="T6" fmla="*/ 2 w 26"/>
                  <a:gd name="T7" fmla="*/ 21 h 23"/>
                  <a:gd name="T8" fmla="*/ 6 w 26"/>
                  <a:gd name="T9" fmla="*/ 20 h 23"/>
                  <a:gd name="T10" fmla="*/ 7 w 26"/>
                  <a:gd name="T11" fmla="*/ 19 h 23"/>
                  <a:gd name="T12" fmla="*/ 8 w 26"/>
                  <a:gd name="T13" fmla="*/ 18 h 23"/>
                  <a:gd name="T14" fmla="*/ 8 w 26"/>
                  <a:gd name="T15" fmla="*/ 17 h 23"/>
                  <a:gd name="T16" fmla="*/ 9 w 26"/>
                  <a:gd name="T17" fmla="*/ 17 h 23"/>
                  <a:gd name="T18" fmla="*/ 12 w 26"/>
                  <a:gd name="T19" fmla="*/ 17 h 23"/>
                  <a:gd name="T20" fmla="*/ 14 w 26"/>
                  <a:gd name="T21" fmla="*/ 17 h 23"/>
                  <a:gd name="T22" fmla="*/ 15 w 26"/>
                  <a:gd name="T23" fmla="*/ 18 h 23"/>
                  <a:gd name="T24" fmla="*/ 15 w 26"/>
                  <a:gd name="T25" fmla="*/ 18 h 23"/>
                  <a:gd name="T26" fmla="*/ 16 w 26"/>
                  <a:gd name="T27" fmla="*/ 19 h 23"/>
                  <a:gd name="T28" fmla="*/ 16 w 26"/>
                  <a:gd name="T29" fmla="*/ 20 h 23"/>
                  <a:gd name="T30" fmla="*/ 16 w 26"/>
                  <a:gd name="T31" fmla="*/ 21 h 23"/>
                  <a:gd name="T32" fmla="*/ 16 w 26"/>
                  <a:gd name="T33" fmla="*/ 21 h 23"/>
                  <a:gd name="T34" fmla="*/ 16 w 26"/>
                  <a:gd name="T35" fmla="*/ 21 h 23"/>
                  <a:gd name="T36" fmla="*/ 16 w 26"/>
                  <a:gd name="T37" fmla="*/ 21 h 23"/>
                  <a:gd name="T38" fmla="*/ 16 w 26"/>
                  <a:gd name="T39" fmla="*/ 21 h 23"/>
                  <a:gd name="T40" fmla="*/ 17 w 26"/>
                  <a:gd name="T41" fmla="*/ 21 h 23"/>
                  <a:gd name="T42" fmla="*/ 20 w 26"/>
                  <a:gd name="T43" fmla="*/ 21 h 23"/>
                  <a:gd name="T44" fmla="*/ 22 w 26"/>
                  <a:gd name="T45" fmla="*/ 20 h 23"/>
                  <a:gd name="T46" fmla="*/ 24 w 26"/>
                  <a:gd name="T47" fmla="*/ 19 h 23"/>
                  <a:gd name="T48" fmla="*/ 24 w 26"/>
                  <a:gd name="T49" fmla="*/ 17 h 23"/>
                  <a:gd name="T50" fmla="*/ 22 w 26"/>
                  <a:gd name="T51" fmla="*/ 12 h 23"/>
                  <a:gd name="T52" fmla="*/ 21 w 26"/>
                  <a:gd name="T53" fmla="*/ 7 h 23"/>
                  <a:gd name="T54" fmla="*/ 19 w 26"/>
                  <a:gd name="T55" fmla="*/ 3 h 23"/>
                  <a:gd name="T56" fmla="*/ 13 w 26"/>
                  <a:gd name="T57" fmla="*/ 0 h 23"/>
                  <a:gd name="T58" fmla="*/ 11 w 26"/>
                  <a:gd name="T59" fmla="*/ 0 h 23"/>
                  <a:gd name="T60" fmla="*/ 13 w 26"/>
                  <a:gd name="T61" fmla="*/ 0 h 23"/>
                  <a:gd name="T62" fmla="*/ 16 w 26"/>
                  <a:gd name="T63" fmla="*/ 1 h 23"/>
                  <a:gd name="T64" fmla="*/ 20 w 26"/>
                  <a:gd name="T65" fmla="*/ 3 h 23"/>
                  <a:gd name="T66" fmla="*/ 22 w 26"/>
                  <a:gd name="T67" fmla="*/ 7 h 23"/>
                  <a:gd name="T68" fmla="*/ 24 w 26"/>
                  <a:gd name="T69" fmla="*/ 11 h 23"/>
                  <a:gd name="T70" fmla="*/ 26 w 26"/>
                  <a:gd name="T71" fmla="*/ 17 h 23"/>
                  <a:gd name="T72" fmla="*/ 25 w 26"/>
                  <a:gd name="T73" fmla="*/ 20 h 23"/>
                  <a:gd name="T74" fmla="*/ 24 w 26"/>
                  <a:gd name="T75" fmla="*/ 21 h 23"/>
                  <a:gd name="T76" fmla="*/ 23 w 26"/>
                  <a:gd name="T77" fmla="*/ 22 h 23"/>
                  <a:gd name="T78" fmla="*/ 20 w 26"/>
                  <a:gd name="T79" fmla="*/ 23 h 23"/>
                  <a:gd name="T80" fmla="*/ 17 w 26"/>
                  <a:gd name="T81" fmla="*/ 23 h 23"/>
                  <a:gd name="T82" fmla="*/ 15 w 26"/>
                  <a:gd name="T83" fmla="*/ 22 h 23"/>
                  <a:gd name="T84" fmla="*/ 15 w 26"/>
                  <a:gd name="T85" fmla="*/ 22 h 23"/>
                  <a:gd name="T86" fmla="*/ 15 w 26"/>
                  <a:gd name="T87" fmla="*/ 22 h 23"/>
                  <a:gd name="T88" fmla="*/ 15 w 26"/>
                  <a:gd name="T89" fmla="*/ 22 h 23"/>
                  <a:gd name="T90" fmla="*/ 14 w 26"/>
                  <a:gd name="T91" fmla="*/ 22 h 23"/>
                  <a:gd name="T92" fmla="*/ 14 w 26"/>
                  <a:gd name="T93" fmla="*/ 21 h 23"/>
                  <a:gd name="T94" fmla="*/ 14 w 26"/>
                  <a:gd name="T95" fmla="*/ 19 h 23"/>
                  <a:gd name="T96" fmla="*/ 14 w 26"/>
                  <a:gd name="T97" fmla="*/ 19 h 23"/>
                  <a:gd name="T98" fmla="*/ 14 w 26"/>
                  <a:gd name="T99" fmla="*/ 19 h 23"/>
                  <a:gd name="T100" fmla="*/ 14 w 26"/>
                  <a:gd name="T101" fmla="*/ 19 h 23"/>
                  <a:gd name="T102" fmla="*/ 12 w 26"/>
                  <a:gd name="T103" fmla="*/ 19 h 23"/>
                  <a:gd name="T104" fmla="*/ 9 w 26"/>
                  <a:gd name="T105" fmla="*/ 19 h 23"/>
                  <a:gd name="T106" fmla="*/ 9 w 26"/>
                  <a:gd name="T107" fmla="*/ 19 h 23"/>
                  <a:gd name="T108" fmla="*/ 8 w 26"/>
                  <a:gd name="T109" fmla="*/ 19 h 23"/>
                  <a:gd name="T110" fmla="*/ 8 w 26"/>
                  <a:gd name="T111" fmla="*/ 19 h 23"/>
                  <a:gd name="T112" fmla="*/ 6 w 26"/>
                  <a:gd name="T113" fmla="*/ 21 h 23"/>
                  <a:gd name="T114" fmla="*/ 2 w 26"/>
                  <a:gd name="T115" fmla="*/ 21 h 23"/>
                  <a:gd name="T116" fmla="*/ 1 w 26"/>
                  <a:gd name="T117" fmla="*/ 21 h 23"/>
                  <a:gd name="T118" fmla="*/ 0 w 26"/>
                  <a:gd name="T119" fmla="*/ 19 h 23"/>
                  <a:gd name="T120" fmla="*/ 1 w 26"/>
                  <a:gd name="T121"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 h="23">
                    <a:moveTo>
                      <a:pt x="1" y="17"/>
                    </a:moveTo>
                    <a:cubicBezTo>
                      <a:pt x="1" y="17"/>
                      <a:pt x="1" y="18"/>
                      <a:pt x="1" y="19"/>
                    </a:cubicBezTo>
                    <a:cubicBezTo>
                      <a:pt x="1" y="20"/>
                      <a:pt x="1" y="20"/>
                      <a:pt x="1" y="20"/>
                    </a:cubicBezTo>
                    <a:cubicBezTo>
                      <a:pt x="1" y="21"/>
                      <a:pt x="2" y="21"/>
                      <a:pt x="2" y="21"/>
                    </a:cubicBezTo>
                    <a:cubicBezTo>
                      <a:pt x="3" y="21"/>
                      <a:pt x="5" y="21"/>
                      <a:pt x="6" y="20"/>
                    </a:cubicBezTo>
                    <a:cubicBezTo>
                      <a:pt x="6" y="20"/>
                      <a:pt x="6" y="20"/>
                      <a:pt x="7" y="19"/>
                    </a:cubicBezTo>
                    <a:cubicBezTo>
                      <a:pt x="7" y="18"/>
                      <a:pt x="7" y="18"/>
                      <a:pt x="8" y="18"/>
                    </a:cubicBezTo>
                    <a:cubicBezTo>
                      <a:pt x="8" y="18"/>
                      <a:pt x="8" y="17"/>
                      <a:pt x="8" y="17"/>
                    </a:cubicBezTo>
                    <a:cubicBezTo>
                      <a:pt x="9" y="17"/>
                      <a:pt x="9" y="17"/>
                      <a:pt x="9" y="17"/>
                    </a:cubicBezTo>
                    <a:cubicBezTo>
                      <a:pt x="10" y="17"/>
                      <a:pt x="11" y="17"/>
                      <a:pt x="12" y="17"/>
                    </a:cubicBezTo>
                    <a:cubicBezTo>
                      <a:pt x="12" y="17"/>
                      <a:pt x="13" y="17"/>
                      <a:pt x="14" y="17"/>
                    </a:cubicBezTo>
                    <a:cubicBezTo>
                      <a:pt x="15" y="17"/>
                      <a:pt x="15" y="18"/>
                      <a:pt x="15" y="18"/>
                    </a:cubicBezTo>
                    <a:cubicBezTo>
                      <a:pt x="15" y="18"/>
                      <a:pt x="15" y="18"/>
                      <a:pt x="15" y="18"/>
                    </a:cubicBezTo>
                    <a:cubicBezTo>
                      <a:pt x="15" y="18"/>
                      <a:pt x="16" y="19"/>
                      <a:pt x="16" y="19"/>
                    </a:cubicBezTo>
                    <a:cubicBezTo>
                      <a:pt x="16" y="20"/>
                      <a:pt x="16" y="20"/>
                      <a:pt x="16" y="20"/>
                    </a:cubicBezTo>
                    <a:cubicBezTo>
                      <a:pt x="16" y="20"/>
                      <a:pt x="16" y="21"/>
                      <a:pt x="16" y="21"/>
                    </a:cubicBezTo>
                    <a:cubicBezTo>
                      <a:pt x="16" y="21"/>
                      <a:pt x="16" y="21"/>
                      <a:pt x="16" y="21"/>
                    </a:cubicBezTo>
                    <a:cubicBezTo>
                      <a:pt x="16" y="21"/>
                      <a:pt x="16" y="21"/>
                      <a:pt x="16" y="21"/>
                    </a:cubicBezTo>
                    <a:cubicBezTo>
                      <a:pt x="16" y="21"/>
                      <a:pt x="16" y="21"/>
                      <a:pt x="16" y="21"/>
                    </a:cubicBezTo>
                    <a:cubicBezTo>
                      <a:pt x="16" y="21"/>
                      <a:pt x="16" y="21"/>
                      <a:pt x="16" y="21"/>
                    </a:cubicBezTo>
                    <a:cubicBezTo>
                      <a:pt x="16" y="21"/>
                      <a:pt x="17" y="21"/>
                      <a:pt x="17" y="21"/>
                    </a:cubicBezTo>
                    <a:cubicBezTo>
                      <a:pt x="18" y="21"/>
                      <a:pt x="19" y="21"/>
                      <a:pt x="20" y="21"/>
                    </a:cubicBezTo>
                    <a:cubicBezTo>
                      <a:pt x="21" y="21"/>
                      <a:pt x="21" y="21"/>
                      <a:pt x="22" y="20"/>
                    </a:cubicBezTo>
                    <a:cubicBezTo>
                      <a:pt x="23" y="20"/>
                      <a:pt x="23" y="20"/>
                      <a:pt x="24" y="19"/>
                    </a:cubicBezTo>
                    <a:cubicBezTo>
                      <a:pt x="24" y="19"/>
                      <a:pt x="24" y="18"/>
                      <a:pt x="24" y="17"/>
                    </a:cubicBezTo>
                    <a:cubicBezTo>
                      <a:pt x="23" y="15"/>
                      <a:pt x="23" y="13"/>
                      <a:pt x="22" y="12"/>
                    </a:cubicBezTo>
                    <a:cubicBezTo>
                      <a:pt x="22" y="10"/>
                      <a:pt x="21" y="9"/>
                      <a:pt x="21" y="7"/>
                    </a:cubicBezTo>
                    <a:cubicBezTo>
                      <a:pt x="20" y="6"/>
                      <a:pt x="20" y="4"/>
                      <a:pt x="19" y="3"/>
                    </a:cubicBezTo>
                    <a:cubicBezTo>
                      <a:pt x="17" y="1"/>
                      <a:pt x="15" y="1"/>
                      <a:pt x="13" y="0"/>
                    </a:cubicBezTo>
                    <a:cubicBezTo>
                      <a:pt x="12" y="0"/>
                      <a:pt x="11" y="0"/>
                      <a:pt x="11" y="0"/>
                    </a:cubicBezTo>
                    <a:cubicBezTo>
                      <a:pt x="11" y="0"/>
                      <a:pt x="12" y="0"/>
                      <a:pt x="13" y="0"/>
                    </a:cubicBezTo>
                    <a:cubicBezTo>
                      <a:pt x="14" y="0"/>
                      <a:pt x="15" y="0"/>
                      <a:pt x="16" y="1"/>
                    </a:cubicBezTo>
                    <a:cubicBezTo>
                      <a:pt x="17" y="1"/>
                      <a:pt x="19" y="2"/>
                      <a:pt x="20" y="3"/>
                    </a:cubicBezTo>
                    <a:cubicBezTo>
                      <a:pt x="21" y="4"/>
                      <a:pt x="22" y="5"/>
                      <a:pt x="22" y="7"/>
                    </a:cubicBezTo>
                    <a:cubicBezTo>
                      <a:pt x="23" y="8"/>
                      <a:pt x="24" y="10"/>
                      <a:pt x="24" y="11"/>
                    </a:cubicBezTo>
                    <a:cubicBezTo>
                      <a:pt x="25" y="13"/>
                      <a:pt x="25" y="15"/>
                      <a:pt x="26" y="17"/>
                    </a:cubicBezTo>
                    <a:cubicBezTo>
                      <a:pt x="26" y="18"/>
                      <a:pt x="26" y="19"/>
                      <a:pt x="25" y="20"/>
                    </a:cubicBezTo>
                    <a:cubicBezTo>
                      <a:pt x="25" y="21"/>
                      <a:pt x="25" y="21"/>
                      <a:pt x="24" y="21"/>
                    </a:cubicBezTo>
                    <a:cubicBezTo>
                      <a:pt x="24" y="22"/>
                      <a:pt x="23" y="22"/>
                      <a:pt x="23" y="22"/>
                    </a:cubicBezTo>
                    <a:cubicBezTo>
                      <a:pt x="22" y="23"/>
                      <a:pt x="21" y="23"/>
                      <a:pt x="20" y="23"/>
                    </a:cubicBezTo>
                    <a:cubicBezTo>
                      <a:pt x="19" y="23"/>
                      <a:pt x="18" y="23"/>
                      <a:pt x="17" y="23"/>
                    </a:cubicBezTo>
                    <a:cubicBezTo>
                      <a:pt x="17" y="23"/>
                      <a:pt x="16" y="23"/>
                      <a:pt x="15" y="22"/>
                    </a:cubicBezTo>
                    <a:cubicBezTo>
                      <a:pt x="15" y="22"/>
                      <a:pt x="15" y="22"/>
                      <a:pt x="15" y="22"/>
                    </a:cubicBezTo>
                    <a:cubicBezTo>
                      <a:pt x="15" y="22"/>
                      <a:pt x="15" y="22"/>
                      <a:pt x="15" y="22"/>
                    </a:cubicBezTo>
                    <a:cubicBezTo>
                      <a:pt x="15" y="22"/>
                      <a:pt x="15" y="22"/>
                      <a:pt x="15" y="22"/>
                    </a:cubicBezTo>
                    <a:cubicBezTo>
                      <a:pt x="14" y="22"/>
                      <a:pt x="14" y="22"/>
                      <a:pt x="14" y="22"/>
                    </a:cubicBezTo>
                    <a:cubicBezTo>
                      <a:pt x="14" y="21"/>
                      <a:pt x="14" y="21"/>
                      <a:pt x="14" y="21"/>
                    </a:cubicBezTo>
                    <a:cubicBezTo>
                      <a:pt x="14" y="20"/>
                      <a:pt x="14" y="20"/>
                      <a:pt x="14" y="19"/>
                    </a:cubicBezTo>
                    <a:cubicBezTo>
                      <a:pt x="14" y="19"/>
                      <a:pt x="14" y="19"/>
                      <a:pt x="14" y="19"/>
                    </a:cubicBezTo>
                    <a:cubicBezTo>
                      <a:pt x="14" y="19"/>
                      <a:pt x="14" y="19"/>
                      <a:pt x="14" y="19"/>
                    </a:cubicBezTo>
                    <a:cubicBezTo>
                      <a:pt x="14" y="19"/>
                      <a:pt x="14" y="19"/>
                      <a:pt x="14" y="19"/>
                    </a:cubicBezTo>
                    <a:cubicBezTo>
                      <a:pt x="13" y="19"/>
                      <a:pt x="12" y="19"/>
                      <a:pt x="12" y="19"/>
                    </a:cubicBezTo>
                    <a:cubicBezTo>
                      <a:pt x="11" y="19"/>
                      <a:pt x="10" y="18"/>
                      <a:pt x="9" y="19"/>
                    </a:cubicBezTo>
                    <a:cubicBezTo>
                      <a:pt x="9" y="19"/>
                      <a:pt x="9" y="19"/>
                      <a:pt x="9" y="19"/>
                    </a:cubicBezTo>
                    <a:cubicBezTo>
                      <a:pt x="9" y="19"/>
                      <a:pt x="8" y="19"/>
                      <a:pt x="8" y="19"/>
                    </a:cubicBezTo>
                    <a:cubicBezTo>
                      <a:pt x="8" y="19"/>
                      <a:pt x="8" y="19"/>
                      <a:pt x="8" y="19"/>
                    </a:cubicBezTo>
                    <a:cubicBezTo>
                      <a:pt x="7" y="20"/>
                      <a:pt x="7" y="21"/>
                      <a:pt x="6" y="21"/>
                    </a:cubicBezTo>
                    <a:cubicBezTo>
                      <a:pt x="5" y="22"/>
                      <a:pt x="3" y="22"/>
                      <a:pt x="2" y="21"/>
                    </a:cubicBezTo>
                    <a:cubicBezTo>
                      <a:pt x="2" y="21"/>
                      <a:pt x="1" y="21"/>
                      <a:pt x="1" y="21"/>
                    </a:cubicBezTo>
                    <a:cubicBezTo>
                      <a:pt x="0" y="20"/>
                      <a:pt x="0" y="20"/>
                      <a:pt x="0" y="19"/>
                    </a:cubicBezTo>
                    <a:cubicBezTo>
                      <a:pt x="1" y="18"/>
                      <a:pt x="1" y="17"/>
                      <a:pt x="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6" name="Freeform 28"/>
              <p:cNvSpPr>
                <a:spLocks/>
              </p:cNvSpPr>
              <p:nvPr/>
            </p:nvSpPr>
            <p:spPr bwMode="auto">
              <a:xfrm>
                <a:off x="5156" y="1251"/>
                <a:ext cx="116" cy="63"/>
              </a:xfrm>
              <a:custGeom>
                <a:avLst/>
                <a:gdLst>
                  <a:gd name="T0" fmla="*/ 2 w 13"/>
                  <a:gd name="T1" fmla="*/ 6 h 7"/>
                  <a:gd name="T2" fmla="*/ 0 w 13"/>
                  <a:gd name="T3" fmla="*/ 3 h 7"/>
                  <a:gd name="T4" fmla="*/ 3 w 13"/>
                  <a:gd name="T5" fmla="*/ 6 h 7"/>
                  <a:gd name="T6" fmla="*/ 2 w 13"/>
                  <a:gd name="T7" fmla="*/ 4 h 7"/>
                  <a:gd name="T8" fmla="*/ 4 w 13"/>
                  <a:gd name="T9" fmla="*/ 6 h 7"/>
                  <a:gd name="T10" fmla="*/ 4 w 13"/>
                  <a:gd name="T11" fmla="*/ 3 h 7"/>
                  <a:gd name="T12" fmla="*/ 4 w 13"/>
                  <a:gd name="T13" fmla="*/ 3 h 7"/>
                  <a:gd name="T14" fmla="*/ 6 w 13"/>
                  <a:gd name="T15" fmla="*/ 4 h 7"/>
                  <a:gd name="T16" fmla="*/ 5 w 13"/>
                  <a:gd name="T17" fmla="*/ 2 h 7"/>
                  <a:gd name="T18" fmla="*/ 6 w 13"/>
                  <a:gd name="T19" fmla="*/ 4 h 7"/>
                  <a:gd name="T20" fmla="*/ 6 w 13"/>
                  <a:gd name="T21" fmla="*/ 1 h 7"/>
                  <a:gd name="T22" fmla="*/ 8 w 13"/>
                  <a:gd name="T23" fmla="*/ 2 h 7"/>
                  <a:gd name="T24" fmla="*/ 7 w 13"/>
                  <a:gd name="T25" fmla="*/ 0 h 7"/>
                  <a:gd name="T26" fmla="*/ 7 w 13"/>
                  <a:gd name="T27" fmla="*/ 2 h 7"/>
                  <a:gd name="T28" fmla="*/ 8 w 13"/>
                  <a:gd name="T29" fmla="*/ 0 h 7"/>
                  <a:gd name="T30" fmla="*/ 9 w 13"/>
                  <a:gd name="T31" fmla="*/ 1 h 7"/>
                  <a:gd name="T32" fmla="*/ 9 w 13"/>
                  <a:gd name="T33" fmla="*/ 0 h 7"/>
                  <a:gd name="T34" fmla="*/ 10 w 13"/>
                  <a:gd name="T35" fmla="*/ 1 h 7"/>
                  <a:gd name="T36" fmla="*/ 10 w 13"/>
                  <a:gd name="T37" fmla="*/ 0 h 7"/>
                  <a:gd name="T38" fmla="*/ 11 w 13"/>
                  <a:gd name="T39" fmla="*/ 2 h 7"/>
                  <a:gd name="T40" fmla="*/ 11 w 13"/>
                  <a:gd name="T41" fmla="*/ 0 h 7"/>
                  <a:gd name="T42" fmla="*/ 12 w 13"/>
                  <a:gd name="T43" fmla="*/ 2 h 7"/>
                  <a:gd name="T44" fmla="*/ 12 w 13"/>
                  <a:gd name="T45" fmla="*/ 1 h 7"/>
                  <a:gd name="T46" fmla="*/ 13 w 13"/>
                  <a:gd name="T47" fmla="*/ 2 h 7"/>
                  <a:gd name="T48" fmla="*/ 12 w 13"/>
                  <a:gd name="T49" fmla="*/ 1 h 7"/>
                  <a:gd name="T50" fmla="*/ 12 w 13"/>
                  <a:gd name="T51" fmla="*/ 2 h 7"/>
                  <a:gd name="T52" fmla="*/ 12 w 13"/>
                  <a:gd name="T53" fmla="*/ 2 h 7"/>
                  <a:gd name="T54" fmla="*/ 10 w 13"/>
                  <a:gd name="T55" fmla="*/ 1 h 7"/>
                  <a:gd name="T56" fmla="*/ 10 w 13"/>
                  <a:gd name="T57" fmla="*/ 2 h 7"/>
                  <a:gd name="T58" fmla="*/ 9 w 13"/>
                  <a:gd name="T59" fmla="*/ 1 h 7"/>
                  <a:gd name="T60" fmla="*/ 9 w 13"/>
                  <a:gd name="T61" fmla="*/ 1 h 7"/>
                  <a:gd name="T62" fmla="*/ 9 w 13"/>
                  <a:gd name="T63" fmla="*/ 3 h 7"/>
                  <a:gd name="T64" fmla="*/ 8 w 13"/>
                  <a:gd name="T65" fmla="*/ 0 h 7"/>
                  <a:gd name="T66" fmla="*/ 7 w 13"/>
                  <a:gd name="T67" fmla="*/ 2 h 7"/>
                  <a:gd name="T68" fmla="*/ 8 w 13"/>
                  <a:gd name="T69" fmla="*/ 2 h 7"/>
                  <a:gd name="T70" fmla="*/ 7 w 13"/>
                  <a:gd name="T71" fmla="*/ 3 h 7"/>
                  <a:gd name="T72" fmla="*/ 6 w 13"/>
                  <a:gd name="T73" fmla="*/ 2 h 7"/>
                  <a:gd name="T74" fmla="*/ 6 w 13"/>
                  <a:gd name="T75" fmla="*/ 3 h 7"/>
                  <a:gd name="T76" fmla="*/ 5 w 13"/>
                  <a:gd name="T77" fmla="*/ 3 h 7"/>
                  <a:gd name="T78" fmla="*/ 6 w 13"/>
                  <a:gd name="T79" fmla="*/ 5 h 7"/>
                  <a:gd name="T80" fmla="*/ 5 w 13"/>
                  <a:gd name="T81" fmla="*/ 3 h 7"/>
                  <a:gd name="T82" fmla="*/ 5 w 13"/>
                  <a:gd name="T83" fmla="*/ 5 h 7"/>
                  <a:gd name="T84" fmla="*/ 5 w 13"/>
                  <a:gd name="T85" fmla="*/ 6 h 7"/>
                  <a:gd name="T86" fmla="*/ 4 w 13"/>
                  <a:gd name="T87" fmla="*/ 6 h 7"/>
                  <a:gd name="T88" fmla="*/ 3 w 13"/>
                  <a:gd name="T89" fmla="*/ 6 h 7"/>
                  <a:gd name="T90" fmla="*/ 2 w 13"/>
                  <a:gd name="T91" fmla="*/ 6 h 7"/>
                  <a:gd name="T92" fmla="*/ 1 w 13"/>
                  <a:gd name="T93" fmla="*/ 3 h 7"/>
                  <a:gd name="T94" fmla="*/ 2 w 13"/>
                  <a:gd name="T95" fmla="*/ 6 h 7"/>
                  <a:gd name="T96" fmla="*/ 0 w 13"/>
                  <a:gd name="T97"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 h="7">
                    <a:moveTo>
                      <a:pt x="0" y="4"/>
                    </a:moveTo>
                    <a:cubicBezTo>
                      <a:pt x="0" y="5"/>
                      <a:pt x="1" y="5"/>
                      <a:pt x="2" y="6"/>
                    </a:cubicBezTo>
                    <a:cubicBezTo>
                      <a:pt x="2" y="6"/>
                      <a:pt x="2" y="6"/>
                      <a:pt x="2" y="6"/>
                    </a:cubicBezTo>
                    <a:cubicBezTo>
                      <a:pt x="2" y="6"/>
                      <a:pt x="1" y="5"/>
                      <a:pt x="1" y="5"/>
                    </a:cubicBezTo>
                    <a:cubicBezTo>
                      <a:pt x="1" y="4"/>
                      <a:pt x="0" y="4"/>
                      <a:pt x="0" y="3"/>
                    </a:cubicBezTo>
                    <a:cubicBezTo>
                      <a:pt x="0" y="3"/>
                      <a:pt x="0" y="3"/>
                      <a:pt x="0" y="3"/>
                    </a:cubicBezTo>
                    <a:cubicBezTo>
                      <a:pt x="0" y="3"/>
                      <a:pt x="0" y="3"/>
                      <a:pt x="0" y="3"/>
                    </a:cubicBezTo>
                    <a:cubicBezTo>
                      <a:pt x="0" y="3"/>
                      <a:pt x="0" y="3"/>
                      <a:pt x="0" y="3"/>
                    </a:cubicBezTo>
                    <a:cubicBezTo>
                      <a:pt x="2" y="4"/>
                      <a:pt x="2" y="5"/>
                      <a:pt x="3" y="6"/>
                    </a:cubicBezTo>
                    <a:cubicBezTo>
                      <a:pt x="2" y="6"/>
                      <a:pt x="2" y="6"/>
                      <a:pt x="2" y="6"/>
                    </a:cubicBezTo>
                    <a:cubicBezTo>
                      <a:pt x="2" y="5"/>
                      <a:pt x="2" y="5"/>
                      <a:pt x="2" y="4"/>
                    </a:cubicBezTo>
                    <a:cubicBezTo>
                      <a:pt x="2" y="4"/>
                      <a:pt x="2" y="4"/>
                      <a:pt x="2" y="4"/>
                    </a:cubicBezTo>
                    <a:cubicBezTo>
                      <a:pt x="2" y="4"/>
                      <a:pt x="3" y="4"/>
                      <a:pt x="3" y="4"/>
                    </a:cubicBezTo>
                    <a:cubicBezTo>
                      <a:pt x="4" y="4"/>
                      <a:pt x="4" y="5"/>
                      <a:pt x="5" y="6"/>
                    </a:cubicBezTo>
                    <a:cubicBezTo>
                      <a:pt x="4" y="6"/>
                      <a:pt x="4" y="6"/>
                      <a:pt x="4" y="6"/>
                    </a:cubicBezTo>
                    <a:cubicBezTo>
                      <a:pt x="4" y="5"/>
                      <a:pt x="4" y="5"/>
                      <a:pt x="4" y="4"/>
                    </a:cubicBezTo>
                    <a:cubicBezTo>
                      <a:pt x="4" y="3"/>
                      <a:pt x="4" y="3"/>
                      <a:pt x="4" y="3"/>
                    </a:cubicBezTo>
                    <a:cubicBezTo>
                      <a:pt x="4" y="3"/>
                      <a:pt x="4" y="3"/>
                      <a:pt x="4" y="3"/>
                    </a:cubicBezTo>
                    <a:cubicBezTo>
                      <a:pt x="5" y="4"/>
                      <a:pt x="5" y="4"/>
                      <a:pt x="5" y="4"/>
                    </a:cubicBezTo>
                    <a:cubicBezTo>
                      <a:pt x="5" y="5"/>
                      <a:pt x="5" y="5"/>
                      <a:pt x="5" y="5"/>
                    </a:cubicBezTo>
                    <a:cubicBezTo>
                      <a:pt x="4" y="4"/>
                      <a:pt x="4" y="4"/>
                      <a:pt x="4" y="3"/>
                    </a:cubicBezTo>
                    <a:cubicBezTo>
                      <a:pt x="4" y="3"/>
                      <a:pt x="4" y="3"/>
                      <a:pt x="5" y="3"/>
                    </a:cubicBezTo>
                    <a:cubicBezTo>
                      <a:pt x="5" y="3"/>
                      <a:pt x="5" y="3"/>
                      <a:pt x="5" y="3"/>
                    </a:cubicBezTo>
                    <a:cubicBezTo>
                      <a:pt x="6" y="3"/>
                      <a:pt x="6" y="4"/>
                      <a:pt x="6" y="4"/>
                    </a:cubicBezTo>
                    <a:cubicBezTo>
                      <a:pt x="5" y="4"/>
                      <a:pt x="5" y="4"/>
                      <a:pt x="5" y="4"/>
                    </a:cubicBezTo>
                    <a:cubicBezTo>
                      <a:pt x="5" y="4"/>
                      <a:pt x="4" y="3"/>
                      <a:pt x="5" y="2"/>
                    </a:cubicBezTo>
                    <a:cubicBezTo>
                      <a:pt x="5" y="2"/>
                      <a:pt x="5" y="2"/>
                      <a:pt x="5" y="2"/>
                    </a:cubicBezTo>
                    <a:cubicBezTo>
                      <a:pt x="5" y="2"/>
                      <a:pt x="5" y="2"/>
                      <a:pt x="5" y="2"/>
                    </a:cubicBezTo>
                    <a:cubicBezTo>
                      <a:pt x="6" y="2"/>
                      <a:pt x="6" y="3"/>
                      <a:pt x="6" y="3"/>
                    </a:cubicBezTo>
                    <a:cubicBezTo>
                      <a:pt x="6" y="4"/>
                      <a:pt x="6" y="4"/>
                      <a:pt x="6" y="4"/>
                    </a:cubicBezTo>
                    <a:cubicBezTo>
                      <a:pt x="5" y="3"/>
                      <a:pt x="5" y="3"/>
                      <a:pt x="5" y="3"/>
                    </a:cubicBezTo>
                    <a:cubicBezTo>
                      <a:pt x="5" y="2"/>
                      <a:pt x="5" y="2"/>
                      <a:pt x="6" y="1"/>
                    </a:cubicBezTo>
                    <a:cubicBezTo>
                      <a:pt x="6" y="1"/>
                      <a:pt x="6" y="1"/>
                      <a:pt x="6" y="1"/>
                    </a:cubicBezTo>
                    <a:cubicBezTo>
                      <a:pt x="6" y="1"/>
                      <a:pt x="6" y="1"/>
                      <a:pt x="6" y="1"/>
                    </a:cubicBezTo>
                    <a:cubicBezTo>
                      <a:pt x="7" y="1"/>
                      <a:pt x="7" y="1"/>
                      <a:pt x="7" y="2"/>
                    </a:cubicBezTo>
                    <a:cubicBezTo>
                      <a:pt x="7" y="2"/>
                      <a:pt x="7" y="2"/>
                      <a:pt x="8" y="2"/>
                    </a:cubicBezTo>
                    <a:cubicBezTo>
                      <a:pt x="7" y="3"/>
                      <a:pt x="7" y="3"/>
                      <a:pt x="7" y="3"/>
                    </a:cubicBezTo>
                    <a:cubicBezTo>
                      <a:pt x="7" y="2"/>
                      <a:pt x="7" y="2"/>
                      <a:pt x="6" y="2"/>
                    </a:cubicBezTo>
                    <a:cubicBezTo>
                      <a:pt x="6" y="1"/>
                      <a:pt x="6" y="1"/>
                      <a:pt x="7" y="0"/>
                    </a:cubicBezTo>
                    <a:cubicBezTo>
                      <a:pt x="7" y="0"/>
                      <a:pt x="7" y="0"/>
                      <a:pt x="7" y="0"/>
                    </a:cubicBezTo>
                    <a:cubicBezTo>
                      <a:pt x="8" y="1"/>
                      <a:pt x="8" y="1"/>
                      <a:pt x="8" y="2"/>
                    </a:cubicBezTo>
                    <a:cubicBezTo>
                      <a:pt x="7" y="2"/>
                      <a:pt x="7" y="2"/>
                      <a:pt x="7" y="2"/>
                    </a:cubicBezTo>
                    <a:cubicBezTo>
                      <a:pt x="7" y="1"/>
                      <a:pt x="7" y="1"/>
                      <a:pt x="7" y="0"/>
                    </a:cubicBezTo>
                    <a:cubicBezTo>
                      <a:pt x="7" y="0"/>
                      <a:pt x="7" y="0"/>
                      <a:pt x="7" y="0"/>
                    </a:cubicBezTo>
                    <a:cubicBezTo>
                      <a:pt x="7" y="0"/>
                      <a:pt x="8" y="0"/>
                      <a:pt x="8" y="0"/>
                    </a:cubicBezTo>
                    <a:cubicBezTo>
                      <a:pt x="10" y="2"/>
                      <a:pt x="10" y="2"/>
                      <a:pt x="10" y="2"/>
                    </a:cubicBezTo>
                    <a:cubicBezTo>
                      <a:pt x="9" y="2"/>
                      <a:pt x="9" y="2"/>
                      <a:pt x="9" y="2"/>
                    </a:cubicBezTo>
                    <a:cubicBezTo>
                      <a:pt x="9" y="1"/>
                      <a:pt x="9" y="1"/>
                      <a:pt x="9" y="1"/>
                    </a:cubicBezTo>
                    <a:cubicBezTo>
                      <a:pt x="8" y="1"/>
                      <a:pt x="8" y="1"/>
                      <a:pt x="8" y="1"/>
                    </a:cubicBezTo>
                    <a:cubicBezTo>
                      <a:pt x="8" y="1"/>
                      <a:pt x="8" y="0"/>
                      <a:pt x="9" y="0"/>
                    </a:cubicBezTo>
                    <a:cubicBezTo>
                      <a:pt x="9" y="0"/>
                      <a:pt x="9" y="0"/>
                      <a:pt x="9" y="0"/>
                    </a:cubicBezTo>
                    <a:cubicBezTo>
                      <a:pt x="9" y="0"/>
                      <a:pt x="10" y="0"/>
                      <a:pt x="10" y="0"/>
                    </a:cubicBezTo>
                    <a:cubicBezTo>
                      <a:pt x="10" y="1"/>
                      <a:pt x="10" y="1"/>
                      <a:pt x="10" y="1"/>
                    </a:cubicBezTo>
                    <a:cubicBezTo>
                      <a:pt x="10" y="1"/>
                      <a:pt x="10" y="1"/>
                      <a:pt x="10" y="1"/>
                    </a:cubicBezTo>
                    <a:cubicBezTo>
                      <a:pt x="10" y="2"/>
                      <a:pt x="10" y="2"/>
                      <a:pt x="10" y="2"/>
                    </a:cubicBezTo>
                    <a:cubicBezTo>
                      <a:pt x="10" y="1"/>
                      <a:pt x="10" y="1"/>
                      <a:pt x="10" y="0"/>
                    </a:cubicBezTo>
                    <a:cubicBezTo>
                      <a:pt x="10" y="0"/>
                      <a:pt x="10" y="0"/>
                      <a:pt x="10" y="0"/>
                    </a:cubicBezTo>
                    <a:cubicBezTo>
                      <a:pt x="11" y="0"/>
                      <a:pt x="11" y="1"/>
                      <a:pt x="11" y="1"/>
                    </a:cubicBezTo>
                    <a:cubicBezTo>
                      <a:pt x="12" y="2"/>
                      <a:pt x="12" y="2"/>
                      <a:pt x="12" y="2"/>
                    </a:cubicBezTo>
                    <a:cubicBezTo>
                      <a:pt x="11" y="2"/>
                      <a:pt x="11" y="2"/>
                      <a:pt x="11" y="2"/>
                    </a:cubicBezTo>
                    <a:cubicBezTo>
                      <a:pt x="11" y="2"/>
                      <a:pt x="11" y="1"/>
                      <a:pt x="11" y="0"/>
                    </a:cubicBezTo>
                    <a:cubicBezTo>
                      <a:pt x="11" y="0"/>
                      <a:pt x="11" y="0"/>
                      <a:pt x="11" y="0"/>
                    </a:cubicBezTo>
                    <a:cubicBezTo>
                      <a:pt x="11" y="0"/>
                      <a:pt x="11" y="0"/>
                      <a:pt x="11" y="0"/>
                    </a:cubicBezTo>
                    <a:cubicBezTo>
                      <a:pt x="12" y="1"/>
                      <a:pt x="12" y="2"/>
                      <a:pt x="12" y="2"/>
                    </a:cubicBezTo>
                    <a:cubicBezTo>
                      <a:pt x="12" y="2"/>
                      <a:pt x="12" y="2"/>
                      <a:pt x="12" y="2"/>
                    </a:cubicBezTo>
                    <a:cubicBezTo>
                      <a:pt x="12" y="2"/>
                      <a:pt x="12" y="2"/>
                      <a:pt x="12" y="2"/>
                    </a:cubicBezTo>
                    <a:cubicBezTo>
                      <a:pt x="12" y="2"/>
                      <a:pt x="12" y="1"/>
                      <a:pt x="12" y="1"/>
                    </a:cubicBezTo>
                    <a:cubicBezTo>
                      <a:pt x="12" y="1"/>
                      <a:pt x="12" y="1"/>
                      <a:pt x="12" y="1"/>
                    </a:cubicBezTo>
                    <a:cubicBezTo>
                      <a:pt x="12" y="1"/>
                      <a:pt x="12" y="1"/>
                      <a:pt x="12" y="1"/>
                    </a:cubicBezTo>
                    <a:cubicBezTo>
                      <a:pt x="13" y="1"/>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2" y="1"/>
                      <a:pt x="12" y="1"/>
                    </a:cubicBezTo>
                    <a:cubicBezTo>
                      <a:pt x="12" y="1"/>
                      <a:pt x="12" y="1"/>
                      <a:pt x="12" y="1"/>
                    </a:cubicBezTo>
                    <a:cubicBezTo>
                      <a:pt x="12" y="1"/>
                      <a:pt x="12" y="2"/>
                      <a:pt x="12" y="2"/>
                    </a:cubicBezTo>
                    <a:cubicBezTo>
                      <a:pt x="12" y="2"/>
                      <a:pt x="12" y="2"/>
                      <a:pt x="12" y="2"/>
                    </a:cubicBezTo>
                    <a:cubicBezTo>
                      <a:pt x="12" y="2"/>
                      <a:pt x="11" y="1"/>
                      <a:pt x="11" y="0"/>
                    </a:cubicBezTo>
                    <a:cubicBezTo>
                      <a:pt x="11" y="0"/>
                      <a:pt x="11" y="0"/>
                      <a:pt x="11" y="0"/>
                    </a:cubicBezTo>
                    <a:cubicBezTo>
                      <a:pt x="12" y="1"/>
                      <a:pt x="12" y="1"/>
                      <a:pt x="12" y="2"/>
                    </a:cubicBezTo>
                    <a:cubicBezTo>
                      <a:pt x="12" y="2"/>
                      <a:pt x="12" y="2"/>
                      <a:pt x="12" y="2"/>
                    </a:cubicBezTo>
                    <a:cubicBezTo>
                      <a:pt x="11" y="2"/>
                      <a:pt x="11" y="2"/>
                      <a:pt x="11" y="2"/>
                    </a:cubicBezTo>
                    <a:cubicBezTo>
                      <a:pt x="11" y="2"/>
                      <a:pt x="11" y="1"/>
                      <a:pt x="10" y="1"/>
                    </a:cubicBezTo>
                    <a:cubicBezTo>
                      <a:pt x="11" y="1"/>
                      <a:pt x="11" y="1"/>
                      <a:pt x="11" y="1"/>
                    </a:cubicBezTo>
                    <a:cubicBezTo>
                      <a:pt x="11" y="1"/>
                      <a:pt x="10" y="1"/>
                      <a:pt x="11" y="2"/>
                    </a:cubicBezTo>
                    <a:cubicBezTo>
                      <a:pt x="11" y="2"/>
                      <a:pt x="10" y="2"/>
                      <a:pt x="10" y="2"/>
                    </a:cubicBezTo>
                    <a:cubicBezTo>
                      <a:pt x="10" y="2"/>
                      <a:pt x="10" y="2"/>
                      <a:pt x="10" y="2"/>
                    </a:cubicBezTo>
                    <a:cubicBezTo>
                      <a:pt x="9" y="1"/>
                      <a:pt x="9" y="1"/>
                      <a:pt x="9" y="1"/>
                    </a:cubicBezTo>
                    <a:cubicBezTo>
                      <a:pt x="9" y="1"/>
                      <a:pt x="9" y="1"/>
                      <a:pt x="9" y="1"/>
                    </a:cubicBezTo>
                    <a:cubicBezTo>
                      <a:pt x="9" y="1"/>
                      <a:pt x="9" y="1"/>
                      <a:pt x="9" y="1"/>
                    </a:cubicBezTo>
                    <a:cubicBezTo>
                      <a:pt x="9" y="1"/>
                      <a:pt x="9" y="1"/>
                      <a:pt x="9" y="1"/>
                    </a:cubicBezTo>
                    <a:cubicBezTo>
                      <a:pt x="9" y="1"/>
                      <a:pt x="9" y="1"/>
                      <a:pt x="9" y="1"/>
                    </a:cubicBezTo>
                    <a:cubicBezTo>
                      <a:pt x="9" y="2"/>
                      <a:pt x="10" y="2"/>
                      <a:pt x="10" y="2"/>
                    </a:cubicBezTo>
                    <a:cubicBezTo>
                      <a:pt x="10" y="2"/>
                      <a:pt x="9" y="3"/>
                      <a:pt x="9" y="3"/>
                    </a:cubicBezTo>
                    <a:cubicBezTo>
                      <a:pt x="9" y="3"/>
                      <a:pt x="9" y="3"/>
                      <a:pt x="9" y="3"/>
                    </a:cubicBezTo>
                    <a:cubicBezTo>
                      <a:pt x="9" y="2"/>
                      <a:pt x="9" y="2"/>
                      <a:pt x="9" y="2"/>
                    </a:cubicBezTo>
                    <a:cubicBezTo>
                      <a:pt x="7" y="1"/>
                      <a:pt x="7" y="1"/>
                      <a:pt x="7" y="1"/>
                    </a:cubicBezTo>
                    <a:cubicBezTo>
                      <a:pt x="8" y="0"/>
                      <a:pt x="8" y="0"/>
                      <a:pt x="8" y="0"/>
                    </a:cubicBezTo>
                    <a:cubicBezTo>
                      <a:pt x="8" y="1"/>
                      <a:pt x="8" y="1"/>
                      <a:pt x="8" y="2"/>
                    </a:cubicBezTo>
                    <a:cubicBezTo>
                      <a:pt x="8" y="2"/>
                      <a:pt x="8" y="2"/>
                      <a:pt x="8" y="2"/>
                    </a:cubicBezTo>
                    <a:cubicBezTo>
                      <a:pt x="8" y="2"/>
                      <a:pt x="7" y="2"/>
                      <a:pt x="7" y="2"/>
                    </a:cubicBezTo>
                    <a:cubicBezTo>
                      <a:pt x="7" y="1"/>
                      <a:pt x="7" y="1"/>
                      <a:pt x="7" y="1"/>
                    </a:cubicBezTo>
                    <a:cubicBezTo>
                      <a:pt x="7" y="1"/>
                      <a:pt x="7" y="1"/>
                      <a:pt x="7" y="1"/>
                    </a:cubicBezTo>
                    <a:cubicBezTo>
                      <a:pt x="7" y="1"/>
                      <a:pt x="7" y="2"/>
                      <a:pt x="8" y="2"/>
                    </a:cubicBezTo>
                    <a:cubicBezTo>
                      <a:pt x="8" y="3"/>
                      <a:pt x="8" y="3"/>
                      <a:pt x="7" y="3"/>
                    </a:cubicBezTo>
                    <a:cubicBezTo>
                      <a:pt x="7" y="3"/>
                      <a:pt x="7" y="3"/>
                      <a:pt x="7" y="3"/>
                    </a:cubicBezTo>
                    <a:cubicBezTo>
                      <a:pt x="7" y="3"/>
                      <a:pt x="7" y="3"/>
                      <a:pt x="7" y="3"/>
                    </a:cubicBezTo>
                    <a:cubicBezTo>
                      <a:pt x="7" y="3"/>
                      <a:pt x="7" y="2"/>
                      <a:pt x="6" y="2"/>
                    </a:cubicBezTo>
                    <a:cubicBezTo>
                      <a:pt x="6" y="2"/>
                      <a:pt x="6" y="2"/>
                      <a:pt x="6" y="2"/>
                    </a:cubicBezTo>
                    <a:cubicBezTo>
                      <a:pt x="6" y="2"/>
                      <a:pt x="6" y="2"/>
                      <a:pt x="6" y="2"/>
                    </a:cubicBezTo>
                    <a:cubicBezTo>
                      <a:pt x="6" y="2"/>
                      <a:pt x="6" y="2"/>
                      <a:pt x="6" y="2"/>
                    </a:cubicBezTo>
                    <a:cubicBezTo>
                      <a:pt x="6" y="2"/>
                      <a:pt x="6" y="2"/>
                      <a:pt x="6" y="2"/>
                    </a:cubicBezTo>
                    <a:cubicBezTo>
                      <a:pt x="6" y="3"/>
                      <a:pt x="6" y="3"/>
                      <a:pt x="6" y="3"/>
                    </a:cubicBezTo>
                    <a:cubicBezTo>
                      <a:pt x="7" y="4"/>
                      <a:pt x="6" y="4"/>
                      <a:pt x="6" y="4"/>
                    </a:cubicBezTo>
                    <a:cubicBezTo>
                      <a:pt x="6" y="4"/>
                      <a:pt x="6" y="4"/>
                      <a:pt x="6" y="4"/>
                    </a:cubicBezTo>
                    <a:cubicBezTo>
                      <a:pt x="5" y="3"/>
                      <a:pt x="5" y="3"/>
                      <a:pt x="5" y="3"/>
                    </a:cubicBezTo>
                    <a:cubicBezTo>
                      <a:pt x="6" y="3"/>
                      <a:pt x="6" y="3"/>
                      <a:pt x="6" y="3"/>
                    </a:cubicBezTo>
                    <a:cubicBezTo>
                      <a:pt x="5" y="3"/>
                      <a:pt x="6" y="3"/>
                      <a:pt x="6" y="4"/>
                    </a:cubicBezTo>
                    <a:cubicBezTo>
                      <a:pt x="6" y="4"/>
                      <a:pt x="6" y="5"/>
                      <a:pt x="6" y="5"/>
                    </a:cubicBezTo>
                    <a:cubicBezTo>
                      <a:pt x="6" y="5"/>
                      <a:pt x="5" y="5"/>
                      <a:pt x="5" y="4"/>
                    </a:cubicBezTo>
                    <a:cubicBezTo>
                      <a:pt x="5" y="4"/>
                      <a:pt x="5" y="4"/>
                      <a:pt x="4" y="4"/>
                    </a:cubicBezTo>
                    <a:cubicBezTo>
                      <a:pt x="5" y="3"/>
                      <a:pt x="5" y="3"/>
                      <a:pt x="5" y="3"/>
                    </a:cubicBezTo>
                    <a:cubicBezTo>
                      <a:pt x="5" y="4"/>
                      <a:pt x="5" y="4"/>
                      <a:pt x="6" y="5"/>
                    </a:cubicBezTo>
                    <a:cubicBezTo>
                      <a:pt x="6" y="5"/>
                      <a:pt x="5" y="5"/>
                      <a:pt x="5" y="5"/>
                    </a:cubicBezTo>
                    <a:cubicBezTo>
                      <a:pt x="5" y="5"/>
                      <a:pt x="5" y="5"/>
                      <a:pt x="5" y="5"/>
                    </a:cubicBezTo>
                    <a:cubicBezTo>
                      <a:pt x="4" y="5"/>
                      <a:pt x="4" y="4"/>
                      <a:pt x="4" y="4"/>
                    </a:cubicBezTo>
                    <a:cubicBezTo>
                      <a:pt x="4" y="4"/>
                      <a:pt x="4" y="4"/>
                      <a:pt x="4" y="4"/>
                    </a:cubicBezTo>
                    <a:cubicBezTo>
                      <a:pt x="4" y="4"/>
                      <a:pt x="5" y="5"/>
                      <a:pt x="5" y="6"/>
                    </a:cubicBezTo>
                    <a:cubicBezTo>
                      <a:pt x="5" y="6"/>
                      <a:pt x="5" y="6"/>
                      <a:pt x="5" y="6"/>
                    </a:cubicBezTo>
                    <a:cubicBezTo>
                      <a:pt x="5" y="6"/>
                      <a:pt x="5" y="7"/>
                      <a:pt x="5" y="7"/>
                    </a:cubicBezTo>
                    <a:cubicBezTo>
                      <a:pt x="5" y="7"/>
                      <a:pt x="4" y="6"/>
                      <a:pt x="4" y="6"/>
                    </a:cubicBezTo>
                    <a:cubicBezTo>
                      <a:pt x="3" y="6"/>
                      <a:pt x="3" y="5"/>
                      <a:pt x="2" y="4"/>
                    </a:cubicBezTo>
                    <a:cubicBezTo>
                      <a:pt x="3" y="4"/>
                      <a:pt x="3" y="4"/>
                      <a:pt x="3" y="4"/>
                    </a:cubicBezTo>
                    <a:cubicBezTo>
                      <a:pt x="3" y="5"/>
                      <a:pt x="3" y="5"/>
                      <a:pt x="3" y="6"/>
                    </a:cubicBezTo>
                    <a:cubicBezTo>
                      <a:pt x="3" y="6"/>
                      <a:pt x="3" y="6"/>
                      <a:pt x="3" y="6"/>
                    </a:cubicBezTo>
                    <a:cubicBezTo>
                      <a:pt x="3" y="6"/>
                      <a:pt x="3" y="6"/>
                      <a:pt x="3" y="6"/>
                    </a:cubicBezTo>
                    <a:cubicBezTo>
                      <a:pt x="3" y="6"/>
                      <a:pt x="3" y="6"/>
                      <a:pt x="2" y="6"/>
                    </a:cubicBezTo>
                    <a:cubicBezTo>
                      <a:pt x="2" y="6"/>
                      <a:pt x="2" y="5"/>
                      <a:pt x="1" y="5"/>
                    </a:cubicBezTo>
                    <a:cubicBezTo>
                      <a:pt x="1" y="4"/>
                      <a:pt x="1" y="4"/>
                      <a:pt x="0" y="4"/>
                    </a:cubicBezTo>
                    <a:cubicBezTo>
                      <a:pt x="1" y="3"/>
                      <a:pt x="1" y="3"/>
                      <a:pt x="1" y="3"/>
                    </a:cubicBezTo>
                    <a:cubicBezTo>
                      <a:pt x="1" y="4"/>
                      <a:pt x="1" y="4"/>
                      <a:pt x="1" y="5"/>
                    </a:cubicBezTo>
                    <a:cubicBezTo>
                      <a:pt x="1" y="5"/>
                      <a:pt x="1" y="5"/>
                      <a:pt x="2" y="5"/>
                    </a:cubicBezTo>
                    <a:cubicBezTo>
                      <a:pt x="2" y="6"/>
                      <a:pt x="2" y="6"/>
                      <a:pt x="2" y="6"/>
                    </a:cubicBezTo>
                    <a:cubicBezTo>
                      <a:pt x="2" y="6"/>
                      <a:pt x="2" y="6"/>
                      <a:pt x="2" y="6"/>
                    </a:cubicBezTo>
                    <a:cubicBezTo>
                      <a:pt x="2" y="6"/>
                      <a:pt x="2" y="6"/>
                      <a:pt x="2" y="6"/>
                    </a:cubicBezTo>
                    <a:cubicBezTo>
                      <a:pt x="1" y="6"/>
                      <a:pt x="0"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7" name="Freeform 29"/>
              <p:cNvSpPr>
                <a:spLocks/>
              </p:cNvSpPr>
              <p:nvPr/>
            </p:nvSpPr>
            <p:spPr bwMode="auto">
              <a:xfrm>
                <a:off x="5281" y="1124"/>
                <a:ext cx="89" cy="181"/>
              </a:xfrm>
              <a:custGeom>
                <a:avLst/>
                <a:gdLst>
                  <a:gd name="T0" fmla="*/ 2 w 10"/>
                  <a:gd name="T1" fmla="*/ 20 h 20"/>
                  <a:gd name="T2" fmla="*/ 3 w 10"/>
                  <a:gd name="T3" fmla="*/ 20 h 20"/>
                  <a:gd name="T4" fmla="*/ 2 w 10"/>
                  <a:gd name="T5" fmla="*/ 18 h 20"/>
                  <a:gd name="T6" fmla="*/ 3 w 10"/>
                  <a:gd name="T7" fmla="*/ 18 h 20"/>
                  <a:gd name="T8" fmla="*/ 5 w 10"/>
                  <a:gd name="T9" fmla="*/ 20 h 20"/>
                  <a:gd name="T10" fmla="*/ 5 w 10"/>
                  <a:gd name="T11" fmla="*/ 18 h 20"/>
                  <a:gd name="T12" fmla="*/ 5 w 10"/>
                  <a:gd name="T13" fmla="*/ 17 h 20"/>
                  <a:gd name="T14" fmla="*/ 7 w 10"/>
                  <a:gd name="T15" fmla="*/ 19 h 20"/>
                  <a:gd name="T16" fmla="*/ 8 w 10"/>
                  <a:gd name="T17" fmla="*/ 20 h 20"/>
                  <a:gd name="T18" fmla="*/ 9 w 10"/>
                  <a:gd name="T19" fmla="*/ 18 h 20"/>
                  <a:gd name="T20" fmla="*/ 7 w 10"/>
                  <a:gd name="T21" fmla="*/ 16 h 20"/>
                  <a:gd name="T22" fmla="*/ 8 w 10"/>
                  <a:gd name="T23" fmla="*/ 19 h 20"/>
                  <a:gd name="T24" fmla="*/ 7 w 10"/>
                  <a:gd name="T25" fmla="*/ 15 h 20"/>
                  <a:gd name="T26" fmla="*/ 9 w 10"/>
                  <a:gd name="T27" fmla="*/ 18 h 20"/>
                  <a:gd name="T28" fmla="*/ 6 w 10"/>
                  <a:gd name="T29" fmla="*/ 15 h 20"/>
                  <a:gd name="T30" fmla="*/ 9 w 10"/>
                  <a:gd name="T31" fmla="*/ 15 h 20"/>
                  <a:gd name="T32" fmla="*/ 6 w 10"/>
                  <a:gd name="T33" fmla="*/ 12 h 20"/>
                  <a:gd name="T34" fmla="*/ 8 w 10"/>
                  <a:gd name="T35" fmla="*/ 13 h 20"/>
                  <a:gd name="T36" fmla="*/ 6 w 10"/>
                  <a:gd name="T37" fmla="*/ 13 h 20"/>
                  <a:gd name="T38" fmla="*/ 8 w 10"/>
                  <a:gd name="T39" fmla="*/ 12 h 20"/>
                  <a:gd name="T40" fmla="*/ 6 w 10"/>
                  <a:gd name="T41" fmla="*/ 9 h 20"/>
                  <a:gd name="T42" fmla="*/ 5 w 10"/>
                  <a:gd name="T43" fmla="*/ 9 h 20"/>
                  <a:gd name="T44" fmla="*/ 5 w 10"/>
                  <a:gd name="T45" fmla="*/ 6 h 20"/>
                  <a:gd name="T46" fmla="*/ 5 w 10"/>
                  <a:gd name="T47" fmla="*/ 7 h 20"/>
                  <a:gd name="T48" fmla="*/ 5 w 10"/>
                  <a:gd name="T49" fmla="*/ 5 h 20"/>
                  <a:gd name="T50" fmla="*/ 3 w 10"/>
                  <a:gd name="T51" fmla="*/ 4 h 20"/>
                  <a:gd name="T52" fmla="*/ 6 w 10"/>
                  <a:gd name="T53" fmla="*/ 5 h 20"/>
                  <a:gd name="T54" fmla="*/ 3 w 10"/>
                  <a:gd name="T55" fmla="*/ 2 h 20"/>
                  <a:gd name="T56" fmla="*/ 2 w 10"/>
                  <a:gd name="T57" fmla="*/ 1 h 20"/>
                  <a:gd name="T58" fmla="*/ 2 w 10"/>
                  <a:gd name="T59" fmla="*/ 1 h 20"/>
                  <a:gd name="T60" fmla="*/ 3 w 10"/>
                  <a:gd name="T61" fmla="*/ 1 h 20"/>
                  <a:gd name="T62" fmla="*/ 3 w 10"/>
                  <a:gd name="T63" fmla="*/ 1 h 20"/>
                  <a:gd name="T64" fmla="*/ 5 w 10"/>
                  <a:gd name="T65" fmla="*/ 3 h 20"/>
                  <a:gd name="T66" fmla="*/ 5 w 10"/>
                  <a:gd name="T67" fmla="*/ 3 h 20"/>
                  <a:gd name="T68" fmla="*/ 4 w 10"/>
                  <a:gd name="T69" fmla="*/ 3 h 20"/>
                  <a:gd name="T70" fmla="*/ 3 w 10"/>
                  <a:gd name="T71" fmla="*/ 4 h 20"/>
                  <a:gd name="T72" fmla="*/ 6 w 10"/>
                  <a:gd name="T73" fmla="*/ 7 h 20"/>
                  <a:gd name="T74" fmla="*/ 5 w 10"/>
                  <a:gd name="T75" fmla="*/ 5 h 20"/>
                  <a:gd name="T76" fmla="*/ 6 w 10"/>
                  <a:gd name="T77" fmla="*/ 8 h 20"/>
                  <a:gd name="T78" fmla="*/ 6 w 10"/>
                  <a:gd name="T79" fmla="*/ 8 h 20"/>
                  <a:gd name="T80" fmla="*/ 6 w 10"/>
                  <a:gd name="T81" fmla="*/ 9 h 20"/>
                  <a:gd name="T82" fmla="*/ 8 w 10"/>
                  <a:gd name="T83" fmla="*/ 12 h 20"/>
                  <a:gd name="T84" fmla="*/ 6 w 10"/>
                  <a:gd name="T85" fmla="*/ 11 h 20"/>
                  <a:gd name="T86" fmla="*/ 7 w 10"/>
                  <a:gd name="T87" fmla="*/ 13 h 20"/>
                  <a:gd name="T88" fmla="*/ 9 w 10"/>
                  <a:gd name="T89" fmla="*/ 15 h 20"/>
                  <a:gd name="T90" fmla="*/ 6 w 10"/>
                  <a:gd name="T91" fmla="*/ 15 h 20"/>
                  <a:gd name="T92" fmla="*/ 9 w 10"/>
                  <a:gd name="T93" fmla="*/ 18 h 20"/>
                  <a:gd name="T94" fmla="*/ 8 w 10"/>
                  <a:gd name="T95" fmla="*/ 17 h 20"/>
                  <a:gd name="T96" fmla="*/ 7 w 10"/>
                  <a:gd name="T97" fmla="*/ 16 h 20"/>
                  <a:gd name="T98" fmla="*/ 8 w 10"/>
                  <a:gd name="T99" fmla="*/ 19 h 20"/>
                  <a:gd name="T100" fmla="*/ 8 w 10"/>
                  <a:gd name="T101" fmla="*/ 20 h 20"/>
                  <a:gd name="T102" fmla="*/ 7 w 10"/>
                  <a:gd name="T103" fmla="*/ 19 h 20"/>
                  <a:gd name="T104" fmla="*/ 7 w 10"/>
                  <a:gd name="T105" fmla="*/ 20 h 20"/>
                  <a:gd name="T106" fmla="*/ 7 w 10"/>
                  <a:gd name="T107" fmla="*/ 20 h 20"/>
                  <a:gd name="T108" fmla="*/ 5 w 10"/>
                  <a:gd name="T109" fmla="*/ 18 h 20"/>
                  <a:gd name="T110" fmla="*/ 3 w 10"/>
                  <a:gd name="T111" fmla="*/ 18 h 20"/>
                  <a:gd name="T112" fmla="*/ 4 w 10"/>
                  <a:gd name="T113" fmla="*/ 20 h 20"/>
                  <a:gd name="T114" fmla="*/ 3 w 10"/>
                  <a:gd name="T115" fmla="*/ 20 h 20"/>
                  <a:gd name="T116" fmla="*/ 1 w 10"/>
                  <a:gd name="T117" fmla="*/ 19 h 20"/>
                  <a:gd name="T118" fmla="*/ 1 w 10"/>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 h="20">
                    <a:moveTo>
                      <a:pt x="0" y="19"/>
                    </a:moveTo>
                    <a:cubicBezTo>
                      <a:pt x="1" y="20"/>
                      <a:pt x="1" y="20"/>
                      <a:pt x="1" y="20"/>
                    </a:cubicBezTo>
                    <a:cubicBezTo>
                      <a:pt x="1" y="20"/>
                      <a:pt x="2" y="20"/>
                      <a:pt x="2" y="20"/>
                    </a:cubicBezTo>
                    <a:cubicBezTo>
                      <a:pt x="2" y="20"/>
                      <a:pt x="2" y="20"/>
                      <a:pt x="2" y="20"/>
                    </a:cubicBezTo>
                    <a:cubicBezTo>
                      <a:pt x="1" y="19"/>
                      <a:pt x="1" y="19"/>
                      <a:pt x="1" y="19"/>
                    </a:cubicBezTo>
                    <a:cubicBezTo>
                      <a:pt x="1" y="18"/>
                      <a:pt x="1" y="18"/>
                      <a:pt x="1" y="18"/>
                    </a:cubicBezTo>
                    <a:cubicBezTo>
                      <a:pt x="1" y="18"/>
                      <a:pt x="1" y="18"/>
                      <a:pt x="1" y="18"/>
                    </a:cubicBezTo>
                    <a:cubicBezTo>
                      <a:pt x="3" y="20"/>
                      <a:pt x="3" y="20"/>
                      <a:pt x="3" y="20"/>
                    </a:cubicBezTo>
                    <a:cubicBezTo>
                      <a:pt x="3" y="20"/>
                      <a:pt x="3" y="20"/>
                      <a:pt x="3" y="20"/>
                    </a:cubicBezTo>
                    <a:cubicBezTo>
                      <a:pt x="2" y="20"/>
                      <a:pt x="2" y="19"/>
                      <a:pt x="2" y="18"/>
                    </a:cubicBezTo>
                    <a:cubicBezTo>
                      <a:pt x="2" y="18"/>
                      <a:pt x="2" y="18"/>
                      <a:pt x="2" y="18"/>
                    </a:cubicBezTo>
                    <a:cubicBezTo>
                      <a:pt x="2" y="18"/>
                      <a:pt x="2" y="18"/>
                      <a:pt x="2" y="18"/>
                    </a:cubicBezTo>
                    <a:cubicBezTo>
                      <a:pt x="4" y="20"/>
                      <a:pt x="4" y="20"/>
                      <a:pt x="4" y="20"/>
                    </a:cubicBezTo>
                    <a:cubicBezTo>
                      <a:pt x="4" y="20"/>
                      <a:pt x="4" y="20"/>
                      <a:pt x="4" y="20"/>
                    </a:cubicBezTo>
                    <a:cubicBezTo>
                      <a:pt x="3" y="18"/>
                      <a:pt x="3" y="18"/>
                      <a:pt x="3" y="18"/>
                    </a:cubicBezTo>
                    <a:cubicBezTo>
                      <a:pt x="3" y="18"/>
                      <a:pt x="3" y="18"/>
                      <a:pt x="3" y="18"/>
                    </a:cubicBezTo>
                    <a:cubicBezTo>
                      <a:pt x="3" y="18"/>
                      <a:pt x="3" y="18"/>
                      <a:pt x="3" y="18"/>
                    </a:cubicBezTo>
                    <a:cubicBezTo>
                      <a:pt x="3" y="18"/>
                      <a:pt x="3" y="18"/>
                      <a:pt x="3" y="18"/>
                    </a:cubicBezTo>
                    <a:cubicBezTo>
                      <a:pt x="5" y="20"/>
                      <a:pt x="5" y="20"/>
                      <a:pt x="5" y="20"/>
                    </a:cubicBezTo>
                    <a:cubicBezTo>
                      <a:pt x="5" y="20"/>
                      <a:pt x="5" y="20"/>
                      <a:pt x="5" y="20"/>
                    </a:cubicBezTo>
                    <a:cubicBezTo>
                      <a:pt x="5" y="19"/>
                      <a:pt x="4" y="19"/>
                      <a:pt x="4" y="18"/>
                    </a:cubicBezTo>
                    <a:cubicBezTo>
                      <a:pt x="4" y="18"/>
                      <a:pt x="4" y="18"/>
                      <a:pt x="4" y="18"/>
                    </a:cubicBezTo>
                    <a:cubicBezTo>
                      <a:pt x="4" y="18"/>
                      <a:pt x="4" y="18"/>
                      <a:pt x="5" y="18"/>
                    </a:cubicBezTo>
                    <a:cubicBezTo>
                      <a:pt x="5" y="18"/>
                      <a:pt x="5" y="18"/>
                      <a:pt x="5" y="18"/>
                    </a:cubicBezTo>
                    <a:cubicBezTo>
                      <a:pt x="7" y="20"/>
                      <a:pt x="7" y="20"/>
                      <a:pt x="7" y="20"/>
                    </a:cubicBezTo>
                    <a:cubicBezTo>
                      <a:pt x="6" y="20"/>
                      <a:pt x="6" y="20"/>
                      <a:pt x="6" y="20"/>
                    </a:cubicBezTo>
                    <a:cubicBezTo>
                      <a:pt x="6" y="19"/>
                      <a:pt x="5" y="19"/>
                      <a:pt x="5" y="18"/>
                    </a:cubicBezTo>
                    <a:cubicBezTo>
                      <a:pt x="5" y="18"/>
                      <a:pt x="5" y="18"/>
                      <a:pt x="5" y="17"/>
                    </a:cubicBezTo>
                    <a:cubicBezTo>
                      <a:pt x="5" y="17"/>
                      <a:pt x="5" y="17"/>
                      <a:pt x="5" y="17"/>
                    </a:cubicBezTo>
                    <a:cubicBezTo>
                      <a:pt x="6" y="18"/>
                      <a:pt x="7" y="19"/>
                      <a:pt x="7" y="19"/>
                    </a:cubicBezTo>
                    <a:cubicBezTo>
                      <a:pt x="7" y="20"/>
                      <a:pt x="7" y="20"/>
                      <a:pt x="7" y="20"/>
                    </a:cubicBezTo>
                    <a:cubicBezTo>
                      <a:pt x="7" y="19"/>
                      <a:pt x="7" y="19"/>
                      <a:pt x="7" y="19"/>
                    </a:cubicBezTo>
                    <a:cubicBezTo>
                      <a:pt x="7" y="19"/>
                      <a:pt x="7" y="19"/>
                      <a:pt x="7" y="19"/>
                    </a:cubicBezTo>
                    <a:cubicBezTo>
                      <a:pt x="7" y="19"/>
                      <a:pt x="7" y="19"/>
                      <a:pt x="7" y="19"/>
                    </a:cubicBezTo>
                    <a:cubicBezTo>
                      <a:pt x="8" y="20"/>
                      <a:pt x="8" y="20"/>
                      <a:pt x="8" y="20"/>
                    </a:cubicBezTo>
                    <a:cubicBezTo>
                      <a:pt x="8" y="20"/>
                      <a:pt x="8" y="20"/>
                      <a:pt x="8" y="20"/>
                    </a:cubicBezTo>
                    <a:cubicBezTo>
                      <a:pt x="7" y="19"/>
                      <a:pt x="6" y="18"/>
                      <a:pt x="6" y="17"/>
                    </a:cubicBezTo>
                    <a:cubicBezTo>
                      <a:pt x="6" y="17"/>
                      <a:pt x="6" y="16"/>
                      <a:pt x="6" y="16"/>
                    </a:cubicBezTo>
                    <a:cubicBezTo>
                      <a:pt x="6" y="16"/>
                      <a:pt x="6" y="16"/>
                      <a:pt x="6" y="16"/>
                    </a:cubicBezTo>
                    <a:cubicBezTo>
                      <a:pt x="7" y="17"/>
                      <a:pt x="8" y="18"/>
                      <a:pt x="9" y="18"/>
                    </a:cubicBezTo>
                    <a:cubicBezTo>
                      <a:pt x="8" y="19"/>
                      <a:pt x="8" y="19"/>
                      <a:pt x="8" y="19"/>
                    </a:cubicBezTo>
                    <a:cubicBezTo>
                      <a:pt x="7" y="17"/>
                      <a:pt x="7" y="17"/>
                      <a:pt x="7" y="17"/>
                    </a:cubicBezTo>
                    <a:cubicBezTo>
                      <a:pt x="7" y="17"/>
                      <a:pt x="7" y="16"/>
                      <a:pt x="7" y="16"/>
                    </a:cubicBezTo>
                    <a:cubicBezTo>
                      <a:pt x="7" y="16"/>
                      <a:pt x="7" y="16"/>
                      <a:pt x="7" y="16"/>
                    </a:cubicBezTo>
                    <a:cubicBezTo>
                      <a:pt x="9" y="18"/>
                      <a:pt x="9" y="18"/>
                      <a:pt x="9" y="18"/>
                    </a:cubicBezTo>
                    <a:cubicBezTo>
                      <a:pt x="9" y="19"/>
                      <a:pt x="9" y="19"/>
                      <a:pt x="9" y="19"/>
                    </a:cubicBezTo>
                    <a:cubicBezTo>
                      <a:pt x="9" y="19"/>
                      <a:pt x="9" y="19"/>
                      <a:pt x="9" y="19"/>
                    </a:cubicBezTo>
                    <a:cubicBezTo>
                      <a:pt x="9" y="19"/>
                      <a:pt x="9" y="19"/>
                      <a:pt x="8" y="19"/>
                    </a:cubicBezTo>
                    <a:cubicBezTo>
                      <a:pt x="8" y="19"/>
                      <a:pt x="8" y="18"/>
                      <a:pt x="7" y="18"/>
                    </a:cubicBezTo>
                    <a:cubicBezTo>
                      <a:pt x="7" y="17"/>
                      <a:pt x="7" y="17"/>
                      <a:pt x="7" y="17"/>
                    </a:cubicBezTo>
                    <a:cubicBezTo>
                      <a:pt x="7" y="16"/>
                      <a:pt x="7" y="16"/>
                      <a:pt x="6" y="16"/>
                    </a:cubicBezTo>
                    <a:cubicBezTo>
                      <a:pt x="6" y="15"/>
                      <a:pt x="6" y="15"/>
                      <a:pt x="7" y="15"/>
                    </a:cubicBezTo>
                    <a:cubicBezTo>
                      <a:pt x="7" y="15"/>
                      <a:pt x="7" y="15"/>
                      <a:pt x="7" y="15"/>
                    </a:cubicBezTo>
                    <a:cubicBezTo>
                      <a:pt x="7" y="15"/>
                      <a:pt x="7" y="15"/>
                      <a:pt x="7" y="15"/>
                    </a:cubicBezTo>
                    <a:cubicBezTo>
                      <a:pt x="8" y="16"/>
                      <a:pt x="9" y="16"/>
                      <a:pt x="9" y="17"/>
                    </a:cubicBezTo>
                    <a:cubicBezTo>
                      <a:pt x="10" y="17"/>
                      <a:pt x="10" y="18"/>
                      <a:pt x="9" y="18"/>
                    </a:cubicBezTo>
                    <a:cubicBezTo>
                      <a:pt x="9" y="18"/>
                      <a:pt x="9" y="18"/>
                      <a:pt x="9" y="18"/>
                    </a:cubicBezTo>
                    <a:cubicBezTo>
                      <a:pt x="9" y="18"/>
                      <a:pt x="9" y="18"/>
                      <a:pt x="9" y="18"/>
                    </a:cubicBezTo>
                    <a:cubicBezTo>
                      <a:pt x="7" y="16"/>
                      <a:pt x="7" y="16"/>
                      <a:pt x="7" y="16"/>
                    </a:cubicBezTo>
                    <a:cubicBezTo>
                      <a:pt x="6" y="15"/>
                      <a:pt x="6" y="15"/>
                      <a:pt x="6" y="15"/>
                    </a:cubicBezTo>
                    <a:cubicBezTo>
                      <a:pt x="6" y="14"/>
                      <a:pt x="6" y="14"/>
                      <a:pt x="7" y="14"/>
                    </a:cubicBezTo>
                    <a:cubicBezTo>
                      <a:pt x="7" y="14"/>
                      <a:pt x="7" y="14"/>
                      <a:pt x="7" y="14"/>
                    </a:cubicBezTo>
                    <a:cubicBezTo>
                      <a:pt x="7" y="14"/>
                      <a:pt x="7" y="14"/>
                      <a:pt x="7" y="14"/>
                    </a:cubicBezTo>
                    <a:cubicBezTo>
                      <a:pt x="9" y="15"/>
                      <a:pt x="9" y="15"/>
                      <a:pt x="9" y="15"/>
                    </a:cubicBezTo>
                    <a:cubicBezTo>
                      <a:pt x="8" y="16"/>
                      <a:pt x="8" y="16"/>
                      <a:pt x="8" y="16"/>
                    </a:cubicBezTo>
                    <a:cubicBezTo>
                      <a:pt x="7" y="14"/>
                      <a:pt x="7" y="14"/>
                      <a:pt x="7" y="14"/>
                    </a:cubicBezTo>
                    <a:cubicBezTo>
                      <a:pt x="6" y="12"/>
                      <a:pt x="6" y="12"/>
                      <a:pt x="6" y="12"/>
                    </a:cubicBezTo>
                    <a:cubicBezTo>
                      <a:pt x="6" y="12"/>
                      <a:pt x="6" y="12"/>
                      <a:pt x="6" y="12"/>
                    </a:cubicBezTo>
                    <a:cubicBezTo>
                      <a:pt x="6" y="12"/>
                      <a:pt x="6" y="12"/>
                      <a:pt x="6" y="12"/>
                    </a:cubicBezTo>
                    <a:cubicBezTo>
                      <a:pt x="6" y="12"/>
                      <a:pt x="6" y="12"/>
                      <a:pt x="7" y="12"/>
                    </a:cubicBezTo>
                    <a:cubicBezTo>
                      <a:pt x="8" y="13"/>
                      <a:pt x="8" y="13"/>
                      <a:pt x="8" y="13"/>
                    </a:cubicBezTo>
                    <a:cubicBezTo>
                      <a:pt x="8" y="13"/>
                      <a:pt x="8" y="13"/>
                      <a:pt x="8" y="13"/>
                    </a:cubicBezTo>
                    <a:cubicBezTo>
                      <a:pt x="9" y="13"/>
                      <a:pt x="9" y="13"/>
                      <a:pt x="9" y="13"/>
                    </a:cubicBezTo>
                    <a:cubicBezTo>
                      <a:pt x="9" y="14"/>
                      <a:pt x="9" y="14"/>
                      <a:pt x="8" y="14"/>
                    </a:cubicBezTo>
                    <a:cubicBezTo>
                      <a:pt x="8" y="14"/>
                      <a:pt x="8" y="14"/>
                      <a:pt x="8" y="14"/>
                    </a:cubicBezTo>
                    <a:cubicBezTo>
                      <a:pt x="6" y="13"/>
                      <a:pt x="6" y="13"/>
                      <a:pt x="6" y="13"/>
                    </a:cubicBezTo>
                    <a:cubicBezTo>
                      <a:pt x="5" y="11"/>
                      <a:pt x="5" y="11"/>
                      <a:pt x="5" y="11"/>
                    </a:cubicBezTo>
                    <a:cubicBezTo>
                      <a:pt x="5" y="11"/>
                      <a:pt x="5" y="11"/>
                      <a:pt x="6" y="10"/>
                    </a:cubicBezTo>
                    <a:cubicBezTo>
                      <a:pt x="6" y="10"/>
                      <a:pt x="6" y="10"/>
                      <a:pt x="6" y="11"/>
                    </a:cubicBezTo>
                    <a:cubicBezTo>
                      <a:pt x="8" y="12"/>
                      <a:pt x="8" y="12"/>
                      <a:pt x="8" y="12"/>
                    </a:cubicBezTo>
                    <a:cubicBezTo>
                      <a:pt x="7" y="12"/>
                      <a:pt x="7" y="12"/>
                      <a:pt x="7" y="12"/>
                    </a:cubicBezTo>
                    <a:cubicBezTo>
                      <a:pt x="7" y="12"/>
                      <a:pt x="6" y="11"/>
                      <a:pt x="6" y="11"/>
                    </a:cubicBezTo>
                    <a:cubicBezTo>
                      <a:pt x="6" y="10"/>
                      <a:pt x="6" y="10"/>
                      <a:pt x="5" y="9"/>
                    </a:cubicBezTo>
                    <a:cubicBezTo>
                      <a:pt x="5" y="9"/>
                      <a:pt x="6" y="9"/>
                      <a:pt x="6" y="9"/>
                    </a:cubicBezTo>
                    <a:cubicBezTo>
                      <a:pt x="6" y="9"/>
                      <a:pt x="6" y="9"/>
                      <a:pt x="6" y="9"/>
                    </a:cubicBezTo>
                    <a:cubicBezTo>
                      <a:pt x="8" y="10"/>
                      <a:pt x="8" y="10"/>
                      <a:pt x="8" y="10"/>
                    </a:cubicBezTo>
                    <a:cubicBezTo>
                      <a:pt x="7" y="10"/>
                      <a:pt x="7" y="10"/>
                      <a:pt x="7" y="10"/>
                    </a:cubicBezTo>
                    <a:cubicBezTo>
                      <a:pt x="5" y="9"/>
                      <a:pt x="5" y="9"/>
                      <a:pt x="5" y="9"/>
                    </a:cubicBezTo>
                    <a:cubicBezTo>
                      <a:pt x="5" y="8"/>
                      <a:pt x="5" y="8"/>
                      <a:pt x="5" y="8"/>
                    </a:cubicBezTo>
                    <a:cubicBezTo>
                      <a:pt x="4" y="8"/>
                      <a:pt x="4" y="7"/>
                      <a:pt x="4" y="7"/>
                    </a:cubicBezTo>
                    <a:cubicBezTo>
                      <a:pt x="4" y="7"/>
                      <a:pt x="4" y="6"/>
                      <a:pt x="4" y="6"/>
                    </a:cubicBezTo>
                    <a:cubicBezTo>
                      <a:pt x="4" y="6"/>
                      <a:pt x="4" y="6"/>
                      <a:pt x="5" y="6"/>
                    </a:cubicBezTo>
                    <a:cubicBezTo>
                      <a:pt x="5" y="6"/>
                      <a:pt x="5" y="6"/>
                      <a:pt x="5" y="6"/>
                    </a:cubicBezTo>
                    <a:cubicBezTo>
                      <a:pt x="7" y="8"/>
                      <a:pt x="7" y="8"/>
                      <a:pt x="7" y="8"/>
                    </a:cubicBezTo>
                    <a:cubicBezTo>
                      <a:pt x="6" y="8"/>
                      <a:pt x="6" y="8"/>
                      <a:pt x="6" y="8"/>
                    </a:cubicBezTo>
                    <a:cubicBezTo>
                      <a:pt x="5" y="7"/>
                      <a:pt x="5" y="7"/>
                      <a:pt x="5" y="7"/>
                    </a:cubicBezTo>
                    <a:cubicBezTo>
                      <a:pt x="4" y="6"/>
                      <a:pt x="4" y="6"/>
                      <a:pt x="4" y="6"/>
                    </a:cubicBezTo>
                    <a:cubicBezTo>
                      <a:pt x="4" y="6"/>
                      <a:pt x="4" y="5"/>
                      <a:pt x="4" y="5"/>
                    </a:cubicBezTo>
                    <a:cubicBezTo>
                      <a:pt x="4" y="5"/>
                      <a:pt x="5" y="5"/>
                      <a:pt x="5" y="5"/>
                    </a:cubicBezTo>
                    <a:cubicBezTo>
                      <a:pt x="5" y="5"/>
                      <a:pt x="5" y="5"/>
                      <a:pt x="5" y="5"/>
                    </a:cubicBezTo>
                    <a:cubicBezTo>
                      <a:pt x="6" y="6"/>
                      <a:pt x="6" y="6"/>
                      <a:pt x="6" y="6"/>
                    </a:cubicBezTo>
                    <a:cubicBezTo>
                      <a:pt x="6" y="7"/>
                      <a:pt x="6" y="7"/>
                      <a:pt x="6" y="7"/>
                    </a:cubicBezTo>
                    <a:cubicBezTo>
                      <a:pt x="4" y="5"/>
                      <a:pt x="4" y="5"/>
                      <a:pt x="4" y="5"/>
                    </a:cubicBezTo>
                    <a:cubicBezTo>
                      <a:pt x="3" y="4"/>
                      <a:pt x="3" y="4"/>
                      <a:pt x="3" y="4"/>
                    </a:cubicBezTo>
                    <a:cubicBezTo>
                      <a:pt x="3" y="4"/>
                      <a:pt x="3" y="3"/>
                      <a:pt x="3" y="3"/>
                    </a:cubicBezTo>
                    <a:cubicBezTo>
                      <a:pt x="3" y="3"/>
                      <a:pt x="3" y="3"/>
                      <a:pt x="3" y="3"/>
                    </a:cubicBezTo>
                    <a:cubicBezTo>
                      <a:pt x="3" y="3"/>
                      <a:pt x="3" y="3"/>
                      <a:pt x="3" y="3"/>
                    </a:cubicBezTo>
                    <a:cubicBezTo>
                      <a:pt x="4" y="4"/>
                      <a:pt x="5" y="5"/>
                      <a:pt x="6" y="5"/>
                    </a:cubicBezTo>
                    <a:cubicBezTo>
                      <a:pt x="6" y="6"/>
                      <a:pt x="6" y="6"/>
                      <a:pt x="6" y="6"/>
                    </a:cubicBezTo>
                    <a:cubicBezTo>
                      <a:pt x="5" y="5"/>
                      <a:pt x="4" y="4"/>
                      <a:pt x="3" y="3"/>
                    </a:cubicBezTo>
                    <a:cubicBezTo>
                      <a:pt x="3" y="3"/>
                      <a:pt x="3" y="3"/>
                      <a:pt x="3" y="2"/>
                    </a:cubicBezTo>
                    <a:cubicBezTo>
                      <a:pt x="3" y="2"/>
                      <a:pt x="3" y="2"/>
                      <a:pt x="3" y="2"/>
                    </a:cubicBezTo>
                    <a:cubicBezTo>
                      <a:pt x="5" y="3"/>
                      <a:pt x="5" y="3"/>
                      <a:pt x="5" y="3"/>
                    </a:cubicBezTo>
                    <a:cubicBezTo>
                      <a:pt x="5" y="4"/>
                      <a:pt x="5" y="4"/>
                      <a:pt x="5" y="4"/>
                    </a:cubicBezTo>
                    <a:cubicBezTo>
                      <a:pt x="4" y="3"/>
                      <a:pt x="3" y="2"/>
                      <a:pt x="2" y="2"/>
                    </a:cubicBezTo>
                    <a:cubicBezTo>
                      <a:pt x="2" y="2"/>
                      <a:pt x="2" y="1"/>
                      <a:pt x="2" y="1"/>
                    </a:cubicBezTo>
                    <a:cubicBezTo>
                      <a:pt x="2" y="1"/>
                      <a:pt x="3" y="1"/>
                      <a:pt x="3" y="1"/>
                    </a:cubicBezTo>
                    <a:cubicBezTo>
                      <a:pt x="5" y="3"/>
                      <a:pt x="5" y="3"/>
                      <a:pt x="5" y="3"/>
                    </a:cubicBezTo>
                    <a:cubicBezTo>
                      <a:pt x="5" y="3"/>
                      <a:pt x="5" y="3"/>
                      <a:pt x="5" y="3"/>
                    </a:cubicBezTo>
                    <a:cubicBezTo>
                      <a:pt x="2" y="1"/>
                      <a:pt x="2" y="1"/>
                      <a:pt x="2" y="1"/>
                    </a:cubicBezTo>
                    <a:cubicBezTo>
                      <a:pt x="2" y="1"/>
                      <a:pt x="2" y="1"/>
                      <a:pt x="2" y="1"/>
                    </a:cubicBezTo>
                    <a:cubicBezTo>
                      <a:pt x="2" y="1"/>
                      <a:pt x="2" y="1"/>
                      <a:pt x="2" y="1"/>
                    </a:cubicBezTo>
                    <a:cubicBezTo>
                      <a:pt x="3" y="1"/>
                      <a:pt x="3" y="1"/>
                      <a:pt x="3" y="1"/>
                    </a:cubicBezTo>
                    <a:cubicBezTo>
                      <a:pt x="3" y="1"/>
                      <a:pt x="3" y="1"/>
                      <a:pt x="3" y="1"/>
                    </a:cubicBezTo>
                    <a:cubicBezTo>
                      <a:pt x="1" y="0"/>
                      <a:pt x="1" y="0"/>
                      <a:pt x="1" y="0"/>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5" y="3"/>
                      <a:pt x="5" y="3"/>
                      <a:pt x="5" y="3"/>
                    </a:cubicBezTo>
                    <a:cubicBezTo>
                      <a:pt x="5" y="3"/>
                      <a:pt x="5" y="3"/>
                      <a:pt x="5" y="3"/>
                    </a:cubicBezTo>
                    <a:cubicBezTo>
                      <a:pt x="5" y="3"/>
                      <a:pt x="5" y="3"/>
                      <a:pt x="5" y="3"/>
                    </a:cubicBezTo>
                    <a:cubicBezTo>
                      <a:pt x="2" y="2"/>
                      <a:pt x="2" y="2"/>
                      <a:pt x="2" y="2"/>
                    </a:cubicBezTo>
                    <a:cubicBezTo>
                      <a:pt x="3" y="1"/>
                      <a:pt x="3" y="1"/>
                      <a:pt x="3" y="1"/>
                    </a:cubicBezTo>
                    <a:cubicBezTo>
                      <a:pt x="3" y="2"/>
                      <a:pt x="4" y="3"/>
                      <a:pt x="5" y="3"/>
                    </a:cubicBezTo>
                    <a:cubicBezTo>
                      <a:pt x="5" y="4"/>
                      <a:pt x="5" y="4"/>
                      <a:pt x="5" y="4"/>
                    </a:cubicBezTo>
                    <a:cubicBezTo>
                      <a:pt x="5" y="4"/>
                      <a:pt x="5" y="4"/>
                      <a:pt x="5" y="4"/>
                    </a:cubicBezTo>
                    <a:cubicBezTo>
                      <a:pt x="3" y="3"/>
                      <a:pt x="3" y="3"/>
                      <a:pt x="3" y="3"/>
                    </a:cubicBezTo>
                    <a:cubicBezTo>
                      <a:pt x="4" y="3"/>
                      <a:pt x="4" y="3"/>
                      <a:pt x="4" y="3"/>
                    </a:cubicBezTo>
                    <a:cubicBezTo>
                      <a:pt x="4" y="4"/>
                      <a:pt x="5" y="4"/>
                      <a:pt x="6" y="5"/>
                    </a:cubicBezTo>
                    <a:cubicBezTo>
                      <a:pt x="6" y="6"/>
                      <a:pt x="6" y="6"/>
                      <a:pt x="6" y="6"/>
                    </a:cubicBezTo>
                    <a:cubicBezTo>
                      <a:pt x="6" y="6"/>
                      <a:pt x="6" y="6"/>
                      <a:pt x="6" y="6"/>
                    </a:cubicBezTo>
                    <a:cubicBezTo>
                      <a:pt x="5" y="5"/>
                      <a:pt x="4" y="4"/>
                      <a:pt x="3" y="4"/>
                    </a:cubicBezTo>
                    <a:cubicBezTo>
                      <a:pt x="3" y="3"/>
                      <a:pt x="3" y="3"/>
                      <a:pt x="3" y="3"/>
                    </a:cubicBezTo>
                    <a:cubicBezTo>
                      <a:pt x="5" y="5"/>
                      <a:pt x="5" y="5"/>
                      <a:pt x="5" y="5"/>
                    </a:cubicBezTo>
                    <a:cubicBezTo>
                      <a:pt x="6" y="6"/>
                      <a:pt x="6" y="6"/>
                      <a:pt x="6" y="6"/>
                    </a:cubicBezTo>
                    <a:cubicBezTo>
                      <a:pt x="6" y="6"/>
                      <a:pt x="6" y="7"/>
                      <a:pt x="6" y="7"/>
                    </a:cubicBezTo>
                    <a:cubicBezTo>
                      <a:pt x="6" y="7"/>
                      <a:pt x="6" y="7"/>
                      <a:pt x="6" y="7"/>
                    </a:cubicBezTo>
                    <a:cubicBezTo>
                      <a:pt x="6" y="7"/>
                      <a:pt x="6" y="7"/>
                      <a:pt x="6" y="7"/>
                    </a:cubicBezTo>
                    <a:cubicBezTo>
                      <a:pt x="4" y="6"/>
                      <a:pt x="4" y="6"/>
                      <a:pt x="4" y="6"/>
                    </a:cubicBezTo>
                    <a:cubicBezTo>
                      <a:pt x="5" y="5"/>
                      <a:pt x="5" y="5"/>
                      <a:pt x="5" y="5"/>
                    </a:cubicBezTo>
                    <a:cubicBezTo>
                      <a:pt x="6" y="7"/>
                      <a:pt x="6" y="7"/>
                      <a:pt x="6" y="7"/>
                    </a:cubicBezTo>
                    <a:cubicBezTo>
                      <a:pt x="7" y="8"/>
                      <a:pt x="7" y="8"/>
                      <a:pt x="7" y="8"/>
                    </a:cubicBezTo>
                    <a:cubicBezTo>
                      <a:pt x="7" y="8"/>
                      <a:pt x="7" y="8"/>
                      <a:pt x="7" y="8"/>
                    </a:cubicBezTo>
                    <a:cubicBezTo>
                      <a:pt x="7" y="8"/>
                      <a:pt x="7" y="8"/>
                      <a:pt x="6" y="8"/>
                    </a:cubicBezTo>
                    <a:cubicBezTo>
                      <a:pt x="4" y="7"/>
                      <a:pt x="4" y="7"/>
                      <a:pt x="4" y="7"/>
                    </a:cubicBezTo>
                    <a:cubicBezTo>
                      <a:pt x="5" y="7"/>
                      <a:pt x="5" y="7"/>
                      <a:pt x="5" y="7"/>
                    </a:cubicBezTo>
                    <a:cubicBezTo>
                      <a:pt x="5" y="7"/>
                      <a:pt x="5" y="7"/>
                      <a:pt x="5" y="7"/>
                    </a:cubicBezTo>
                    <a:cubicBezTo>
                      <a:pt x="6" y="8"/>
                      <a:pt x="6" y="8"/>
                      <a:pt x="6" y="8"/>
                    </a:cubicBezTo>
                    <a:cubicBezTo>
                      <a:pt x="8" y="10"/>
                      <a:pt x="8" y="10"/>
                      <a:pt x="8" y="10"/>
                    </a:cubicBezTo>
                    <a:cubicBezTo>
                      <a:pt x="8" y="10"/>
                      <a:pt x="8" y="10"/>
                      <a:pt x="8" y="10"/>
                    </a:cubicBezTo>
                    <a:cubicBezTo>
                      <a:pt x="7" y="11"/>
                      <a:pt x="7" y="11"/>
                      <a:pt x="7" y="11"/>
                    </a:cubicBezTo>
                    <a:cubicBezTo>
                      <a:pt x="6" y="9"/>
                      <a:pt x="6" y="9"/>
                      <a:pt x="6" y="9"/>
                    </a:cubicBezTo>
                    <a:cubicBezTo>
                      <a:pt x="6" y="9"/>
                      <a:pt x="6" y="9"/>
                      <a:pt x="6" y="9"/>
                    </a:cubicBezTo>
                    <a:cubicBezTo>
                      <a:pt x="6" y="9"/>
                      <a:pt x="7" y="10"/>
                      <a:pt x="7" y="10"/>
                    </a:cubicBezTo>
                    <a:cubicBezTo>
                      <a:pt x="7" y="11"/>
                      <a:pt x="7" y="11"/>
                      <a:pt x="8" y="12"/>
                    </a:cubicBezTo>
                    <a:cubicBezTo>
                      <a:pt x="8" y="12"/>
                      <a:pt x="8" y="12"/>
                      <a:pt x="8" y="12"/>
                    </a:cubicBezTo>
                    <a:cubicBezTo>
                      <a:pt x="8" y="12"/>
                      <a:pt x="7" y="12"/>
                      <a:pt x="7" y="12"/>
                    </a:cubicBezTo>
                    <a:cubicBezTo>
                      <a:pt x="7" y="12"/>
                      <a:pt x="7" y="12"/>
                      <a:pt x="7" y="12"/>
                    </a:cubicBezTo>
                    <a:cubicBezTo>
                      <a:pt x="6" y="11"/>
                      <a:pt x="6" y="11"/>
                      <a:pt x="6" y="11"/>
                    </a:cubicBezTo>
                    <a:cubicBezTo>
                      <a:pt x="6" y="11"/>
                      <a:pt x="6" y="11"/>
                      <a:pt x="6" y="11"/>
                    </a:cubicBezTo>
                    <a:cubicBezTo>
                      <a:pt x="7" y="12"/>
                      <a:pt x="7" y="12"/>
                      <a:pt x="7" y="12"/>
                    </a:cubicBezTo>
                    <a:cubicBezTo>
                      <a:pt x="8" y="13"/>
                      <a:pt x="8" y="13"/>
                      <a:pt x="8" y="13"/>
                    </a:cubicBezTo>
                    <a:cubicBezTo>
                      <a:pt x="8" y="14"/>
                      <a:pt x="8" y="14"/>
                      <a:pt x="8" y="14"/>
                    </a:cubicBezTo>
                    <a:cubicBezTo>
                      <a:pt x="7" y="13"/>
                      <a:pt x="7" y="13"/>
                      <a:pt x="7" y="13"/>
                    </a:cubicBezTo>
                    <a:cubicBezTo>
                      <a:pt x="7" y="13"/>
                      <a:pt x="7" y="13"/>
                      <a:pt x="6" y="13"/>
                    </a:cubicBezTo>
                    <a:cubicBezTo>
                      <a:pt x="7" y="12"/>
                      <a:pt x="7" y="12"/>
                      <a:pt x="7" y="12"/>
                    </a:cubicBezTo>
                    <a:cubicBezTo>
                      <a:pt x="8" y="14"/>
                      <a:pt x="8" y="14"/>
                      <a:pt x="8" y="14"/>
                    </a:cubicBezTo>
                    <a:cubicBezTo>
                      <a:pt x="9" y="15"/>
                      <a:pt x="9" y="15"/>
                      <a:pt x="9" y="15"/>
                    </a:cubicBezTo>
                    <a:cubicBezTo>
                      <a:pt x="9" y="15"/>
                      <a:pt x="9" y="15"/>
                      <a:pt x="9" y="15"/>
                    </a:cubicBezTo>
                    <a:cubicBezTo>
                      <a:pt x="9" y="16"/>
                      <a:pt x="9" y="16"/>
                      <a:pt x="9" y="16"/>
                    </a:cubicBezTo>
                    <a:cubicBezTo>
                      <a:pt x="8" y="16"/>
                      <a:pt x="8" y="16"/>
                      <a:pt x="8" y="16"/>
                    </a:cubicBezTo>
                    <a:cubicBezTo>
                      <a:pt x="6" y="15"/>
                      <a:pt x="6" y="15"/>
                      <a:pt x="6" y="15"/>
                    </a:cubicBezTo>
                    <a:cubicBezTo>
                      <a:pt x="7" y="14"/>
                      <a:pt x="7" y="14"/>
                      <a:pt x="7" y="14"/>
                    </a:cubicBezTo>
                    <a:cubicBezTo>
                      <a:pt x="8" y="16"/>
                      <a:pt x="8" y="16"/>
                      <a:pt x="8" y="16"/>
                    </a:cubicBezTo>
                    <a:cubicBezTo>
                      <a:pt x="9" y="17"/>
                      <a:pt x="9" y="17"/>
                      <a:pt x="9" y="17"/>
                    </a:cubicBezTo>
                    <a:cubicBezTo>
                      <a:pt x="9" y="18"/>
                      <a:pt x="9" y="18"/>
                      <a:pt x="9" y="18"/>
                    </a:cubicBezTo>
                    <a:cubicBezTo>
                      <a:pt x="8" y="17"/>
                      <a:pt x="7" y="17"/>
                      <a:pt x="7" y="16"/>
                    </a:cubicBezTo>
                    <a:cubicBezTo>
                      <a:pt x="7" y="16"/>
                      <a:pt x="7" y="16"/>
                      <a:pt x="7" y="16"/>
                    </a:cubicBezTo>
                    <a:cubicBezTo>
                      <a:pt x="7" y="16"/>
                      <a:pt x="7" y="16"/>
                      <a:pt x="7" y="16"/>
                    </a:cubicBezTo>
                    <a:cubicBezTo>
                      <a:pt x="8" y="17"/>
                      <a:pt x="8" y="17"/>
                      <a:pt x="8" y="17"/>
                    </a:cubicBezTo>
                    <a:cubicBezTo>
                      <a:pt x="8" y="18"/>
                      <a:pt x="9" y="18"/>
                      <a:pt x="9" y="18"/>
                    </a:cubicBezTo>
                    <a:cubicBezTo>
                      <a:pt x="8" y="19"/>
                      <a:pt x="8" y="19"/>
                      <a:pt x="8" y="19"/>
                    </a:cubicBezTo>
                    <a:cubicBezTo>
                      <a:pt x="7" y="17"/>
                      <a:pt x="7" y="17"/>
                      <a:pt x="7" y="17"/>
                    </a:cubicBezTo>
                    <a:cubicBezTo>
                      <a:pt x="7" y="16"/>
                      <a:pt x="7" y="16"/>
                      <a:pt x="7" y="16"/>
                    </a:cubicBezTo>
                    <a:cubicBezTo>
                      <a:pt x="9" y="18"/>
                      <a:pt x="9" y="18"/>
                      <a:pt x="9" y="18"/>
                    </a:cubicBezTo>
                    <a:cubicBezTo>
                      <a:pt x="9" y="18"/>
                      <a:pt x="9" y="18"/>
                      <a:pt x="9" y="18"/>
                    </a:cubicBezTo>
                    <a:cubicBezTo>
                      <a:pt x="9" y="18"/>
                      <a:pt x="9" y="19"/>
                      <a:pt x="9" y="19"/>
                    </a:cubicBezTo>
                    <a:cubicBezTo>
                      <a:pt x="8" y="19"/>
                      <a:pt x="8" y="19"/>
                      <a:pt x="8" y="19"/>
                    </a:cubicBezTo>
                    <a:cubicBezTo>
                      <a:pt x="7" y="18"/>
                      <a:pt x="7" y="17"/>
                      <a:pt x="6" y="17"/>
                    </a:cubicBezTo>
                    <a:cubicBezTo>
                      <a:pt x="6" y="17"/>
                      <a:pt x="6" y="17"/>
                      <a:pt x="6" y="17"/>
                    </a:cubicBezTo>
                    <a:cubicBezTo>
                      <a:pt x="7" y="18"/>
                      <a:pt x="8" y="19"/>
                      <a:pt x="8" y="20"/>
                    </a:cubicBezTo>
                    <a:cubicBezTo>
                      <a:pt x="9" y="20"/>
                      <a:pt x="8" y="20"/>
                      <a:pt x="8" y="20"/>
                    </a:cubicBezTo>
                    <a:cubicBezTo>
                      <a:pt x="8" y="20"/>
                      <a:pt x="8" y="20"/>
                      <a:pt x="8" y="20"/>
                    </a:cubicBezTo>
                    <a:cubicBezTo>
                      <a:pt x="8" y="20"/>
                      <a:pt x="8" y="20"/>
                      <a:pt x="8" y="20"/>
                    </a:cubicBezTo>
                    <a:cubicBezTo>
                      <a:pt x="7" y="19"/>
                      <a:pt x="7" y="19"/>
                      <a:pt x="7" y="19"/>
                    </a:cubicBezTo>
                    <a:cubicBezTo>
                      <a:pt x="7" y="19"/>
                      <a:pt x="7" y="19"/>
                      <a:pt x="7" y="19"/>
                    </a:cubicBezTo>
                    <a:cubicBezTo>
                      <a:pt x="8" y="20"/>
                      <a:pt x="8" y="20"/>
                      <a:pt x="8" y="20"/>
                    </a:cubicBezTo>
                    <a:cubicBezTo>
                      <a:pt x="8" y="20"/>
                      <a:pt x="8" y="20"/>
                      <a:pt x="8" y="20"/>
                    </a:cubicBezTo>
                    <a:cubicBezTo>
                      <a:pt x="8" y="20"/>
                      <a:pt x="8" y="20"/>
                      <a:pt x="7" y="20"/>
                    </a:cubicBezTo>
                    <a:cubicBezTo>
                      <a:pt x="7" y="20"/>
                      <a:pt x="7" y="20"/>
                      <a:pt x="7" y="20"/>
                    </a:cubicBezTo>
                    <a:cubicBezTo>
                      <a:pt x="6" y="19"/>
                      <a:pt x="6" y="19"/>
                      <a:pt x="5" y="18"/>
                    </a:cubicBezTo>
                    <a:cubicBezTo>
                      <a:pt x="5" y="18"/>
                      <a:pt x="5" y="18"/>
                      <a:pt x="5" y="18"/>
                    </a:cubicBezTo>
                    <a:cubicBezTo>
                      <a:pt x="6" y="18"/>
                      <a:pt x="6" y="19"/>
                      <a:pt x="7" y="20"/>
                    </a:cubicBezTo>
                    <a:cubicBezTo>
                      <a:pt x="7" y="20"/>
                      <a:pt x="7" y="20"/>
                      <a:pt x="7" y="20"/>
                    </a:cubicBezTo>
                    <a:cubicBezTo>
                      <a:pt x="7" y="20"/>
                      <a:pt x="6" y="20"/>
                      <a:pt x="6" y="20"/>
                    </a:cubicBezTo>
                    <a:cubicBezTo>
                      <a:pt x="6" y="20"/>
                      <a:pt x="6" y="20"/>
                      <a:pt x="6" y="20"/>
                    </a:cubicBezTo>
                    <a:cubicBezTo>
                      <a:pt x="4" y="18"/>
                      <a:pt x="4" y="18"/>
                      <a:pt x="4" y="18"/>
                    </a:cubicBezTo>
                    <a:cubicBezTo>
                      <a:pt x="5" y="18"/>
                      <a:pt x="5" y="18"/>
                      <a:pt x="5" y="18"/>
                    </a:cubicBezTo>
                    <a:cubicBezTo>
                      <a:pt x="5" y="18"/>
                      <a:pt x="5" y="19"/>
                      <a:pt x="5" y="20"/>
                    </a:cubicBezTo>
                    <a:cubicBezTo>
                      <a:pt x="5" y="20"/>
                      <a:pt x="5" y="20"/>
                      <a:pt x="5" y="20"/>
                    </a:cubicBezTo>
                    <a:cubicBezTo>
                      <a:pt x="5" y="20"/>
                      <a:pt x="5" y="20"/>
                      <a:pt x="5" y="20"/>
                    </a:cubicBezTo>
                    <a:cubicBezTo>
                      <a:pt x="3" y="18"/>
                      <a:pt x="3" y="18"/>
                      <a:pt x="3" y="18"/>
                    </a:cubicBezTo>
                    <a:cubicBezTo>
                      <a:pt x="3" y="18"/>
                      <a:pt x="3" y="18"/>
                      <a:pt x="3" y="18"/>
                    </a:cubicBezTo>
                    <a:cubicBezTo>
                      <a:pt x="4" y="20"/>
                      <a:pt x="4" y="20"/>
                      <a:pt x="4" y="20"/>
                    </a:cubicBezTo>
                    <a:cubicBezTo>
                      <a:pt x="4" y="20"/>
                      <a:pt x="4" y="20"/>
                      <a:pt x="4" y="20"/>
                    </a:cubicBezTo>
                    <a:cubicBezTo>
                      <a:pt x="4" y="20"/>
                      <a:pt x="4" y="20"/>
                      <a:pt x="4" y="20"/>
                    </a:cubicBezTo>
                    <a:cubicBezTo>
                      <a:pt x="4" y="20"/>
                      <a:pt x="4" y="20"/>
                      <a:pt x="4" y="20"/>
                    </a:cubicBezTo>
                    <a:cubicBezTo>
                      <a:pt x="2" y="18"/>
                      <a:pt x="2" y="18"/>
                      <a:pt x="2" y="18"/>
                    </a:cubicBezTo>
                    <a:cubicBezTo>
                      <a:pt x="2" y="18"/>
                      <a:pt x="2" y="18"/>
                      <a:pt x="2" y="18"/>
                    </a:cubicBezTo>
                    <a:cubicBezTo>
                      <a:pt x="2" y="19"/>
                      <a:pt x="3" y="19"/>
                      <a:pt x="3" y="20"/>
                    </a:cubicBezTo>
                    <a:cubicBezTo>
                      <a:pt x="3" y="20"/>
                      <a:pt x="3" y="20"/>
                      <a:pt x="3" y="20"/>
                    </a:cubicBezTo>
                    <a:cubicBezTo>
                      <a:pt x="3" y="20"/>
                      <a:pt x="3" y="20"/>
                      <a:pt x="3" y="20"/>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2" y="20"/>
                      <a:pt x="1" y="20"/>
                      <a:pt x="1" y="20"/>
                    </a:cubicBez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305" name="文本框 124"/>
          <p:cNvSpPr txBox="1"/>
          <p:nvPr/>
        </p:nvSpPr>
        <p:spPr>
          <a:xfrm>
            <a:off x="1992149" y="1848105"/>
            <a:ext cx="978216" cy="248209"/>
          </a:xfrm>
          <a:prstGeom prst="rect">
            <a:avLst/>
          </a:prstGeom>
          <a:noFill/>
        </p:spPr>
        <p:txBody>
          <a:bodyPr wrap="square" rtlCol="0">
            <a:spAutoFit/>
          </a:bodyPr>
          <a:lstStyle/>
          <a:p>
            <a:r>
              <a:rPr lang="zh-CN" altLang="en-US" sz="1013" dirty="0">
                <a:solidFill>
                  <a:srgbClr val="0070C0"/>
                </a:solidFill>
                <a:latin typeface="时尚中黑简体" panose="01010104010101010101" pitchFamily="2" charset="-122"/>
                <a:ea typeface="时尚中黑简体" panose="01010104010101010101" pitchFamily="2" charset="-122"/>
              </a:rPr>
              <a:t>添加标题</a:t>
            </a:r>
          </a:p>
        </p:txBody>
      </p:sp>
      <p:sp>
        <p:nvSpPr>
          <p:cNvPr id="306" name="文本框 127"/>
          <p:cNvSpPr txBox="1"/>
          <p:nvPr/>
        </p:nvSpPr>
        <p:spPr>
          <a:xfrm>
            <a:off x="6082925" y="2210040"/>
            <a:ext cx="978216" cy="248209"/>
          </a:xfrm>
          <a:prstGeom prst="rect">
            <a:avLst/>
          </a:prstGeom>
          <a:noFill/>
        </p:spPr>
        <p:txBody>
          <a:bodyPr wrap="square" rtlCol="0">
            <a:spAutoFit/>
          </a:bodyPr>
          <a:lstStyle/>
          <a:p>
            <a:r>
              <a:rPr lang="zh-CN" altLang="en-US" sz="1013" dirty="0">
                <a:solidFill>
                  <a:srgbClr val="00B0F0"/>
                </a:solidFill>
                <a:latin typeface="时尚中黑简体" panose="01010104010101010101" pitchFamily="2" charset="-122"/>
                <a:ea typeface="时尚中黑简体" panose="01010104010101010101" pitchFamily="2" charset="-122"/>
              </a:rPr>
              <a:t>添加标题</a:t>
            </a:r>
          </a:p>
        </p:txBody>
      </p:sp>
      <p:grpSp>
        <p:nvGrpSpPr>
          <p:cNvPr id="307" name="组合 306"/>
          <p:cNvGrpSpPr/>
          <p:nvPr/>
        </p:nvGrpSpPr>
        <p:grpSpPr>
          <a:xfrm>
            <a:off x="7056600" y="2093778"/>
            <a:ext cx="680138" cy="507187"/>
            <a:chOff x="9407574" y="1529252"/>
            <a:chExt cx="906733" cy="676406"/>
          </a:xfrm>
        </p:grpSpPr>
        <p:grpSp>
          <p:nvGrpSpPr>
            <p:cNvPr id="308" name="Group 32"/>
            <p:cNvGrpSpPr>
              <a:grpSpLocks noChangeAspect="1"/>
            </p:cNvGrpSpPr>
            <p:nvPr/>
          </p:nvGrpSpPr>
          <p:grpSpPr bwMode="auto">
            <a:xfrm>
              <a:off x="9407574" y="1577288"/>
              <a:ext cx="223838" cy="254000"/>
              <a:chOff x="5914" y="1744"/>
              <a:chExt cx="141" cy="160"/>
            </a:xfrm>
            <a:solidFill>
              <a:sysClr val="window" lastClr="FFFFFF">
                <a:lumMod val="50000"/>
              </a:sysClr>
            </a:solidFill>
          </p:grpSpPr>
          <p:sp>
            <p:nvSpPr>
              <p:cNvPr id="347" name="Freeform 33"/>
              <p:cNvSpPr>
                <a:spLocks/>
              </p:cNvSpPr>
              <p:nvPr/>
            </p:nvSpPr>
            <p:spPr bwMode="auto">
              <a:xfrm>
                <a:off x="5914" y="1744"/>
                <a:ext cx="122" cy="134"/>
              </a:xfrm>
              <a:custGeom>
                <a:avLst/>
                <a:gdLst>
                  <a:gd name="T0" fmla="*/ 0 w 19"/>
                  <a:gd name="T1" fmla="*/ 5 h 21"/>
                  <a:gd name="T2" fmla="*/ 2 w 19"/>
                  <a:gd name="T3" fmla="*/ 10 h 21"/>
                  <a:gd name="T4" fmla="*/ 3 w 19"/>
                  <a:gd name="T5" fmla="*/ 15 h 21"/>
                  <a:gd name="T6" fmla="*/ 3 w 19"/>
                  <a:gd name="T7" fmla="*/ 17 h 21"/>
                  <a:gd name="T8" fmla="*/ 5 w 19"/>
                  <a:gd name="T9" fmla="*/ 18 h 21"/>
                  <a:gd name="T10" fmla="*/ 8 w 19"/>
                  <a:gd name="T11" fmla="*/ 19 h 21"/>
                  <a:gd name="T12" fmla="*/ 11 w 19"/>
                  <a:gd name="T13" fmla="*/ 19 h 21"/>
                  <a:gd name="T14" fmla="*/ 13 w 19"/>
                  <a:gd name="T15" fmla="*/ 19 h 21"/>
                  <a:gd name="T16" fmla="*/ 16 w 19"/>
                  <a:gd name="T17" fmla="*/ 16 h 21"/>
                  <a:gd name="T18" fmla="*/ 16 w 19"/>
                  <a:gd name="T19" fmla="*/ 16 h 21"/>
                  <a:gd name="T20" fmla="*/ 17 w 19"/>
                  <a:gd name="T21" fmla="*/ 16 h 21"/>
                  <a:gd name="T22" fmla="*/ 17 w 19"/>
                  <a:gd name="T23" fmla="*/ 16 h 21"/>
                  <a:gd name="T24" fmla="*/ 17 w 19"/>
                  <a:gd name="T25" fmla="*/ 15 h 21"/>
                  <a:gd name="T26" fmla="*/ 17 w 19"/>
                  <a:gd name="T27" fmla="*/ 13 h 21"/>
                  <a:gd name="T28" fmla="*/ 16 w 19"/>
                  <a:gd name="T29" fmla="*/ 12 h 21"/>
                  <a:gd name="T30" fmla="*/ 15 w 19"/>
                  <a:gd name="T31" fmla="*/ 11 h 21"/>
                  <a:gd name="T32" fmla="*/ 14 w 19"/>
                  <a:gd name="T33" fmla="*/ 11 h 21"/>
                  <a:gd name="T34" fmla="*/ 14 w 19"/>
                  <a:gd name="T35" fmla="*/ 11 h 21"/>
                  <a:gd name="T36" fmla="*/ 13 w 19"/>
                  <a:gd name="T37" fmla="*/ 10 h 21"/>
                  <a:gd name="T38" fmla="*/ 14 w 19"/>
                  <a:gd name="T39" fmla="*/ 9 h 21"/>
                  <a:gd name="T40" fmla="*/ 15 w 19"/>
                  <a:gd name="T41" fmla="*/ 8 h 21"/>
                  <a:gd name="T42" fmla="*/ 15 w 19"/>
                  <a:gd name="T43" fmla="*/ 7 h 21"/>
                  <a:gd name="T44" fmla="*/ 15 w 19"/>
                  <a:gd name="T45" fmla="*/ 5 h 21"/>
                  <a:gd name="T46" fmla="*/ 10 w 19"/>
                  <a:gd name="T47" fmla="*/ 2 h 21"/>
                  <a:gd name="T48" fmla="*/ 9 w 19"/>
                  <a:gd name="T49" fmla="*/ 1 h 21"/>
                  <a:gd name="T50" fmla="*/ 7 w 19"/>
                  <a:gd name="T51" fmla="*/ 1 h 21"/>
                  <a:gd name="T52" fmla="*/ 4 w 19"/>
                  <a:gd name="T53" fmla="*/ 2 h 21"/>
                  <a:gd name="T54" fmla="*/ 2 w 19"/>
                  <a:gd name="T55" fmla="*/ 2 h 21"/>
                  <a:gd name="T56" fmla="*/ 1 w 19"/>
                  <a:gd name="T57" fmla="*/ 3 h 21"/>
                  <a:gd name="T58" fmla="*/ 1 w 19"/>
                  <a:gd name="T59" fmla="*/ 5 h 21"/>
                  <a:gd name="T60" fmla="*/ 0 w 19"/>
                  <a:gd name="T61" fmla="*/ 6 h 21"/>
                  <a:gd name="T62" fmla="*/ 0 w 19"/>
                  <a:gd name="T63" fmla="*/ 5 h 21"/>
                  <a:gd name="T64" fmla="*/ 1 w 19"/>
                  <a:gd name="T65" fmla="*/ 3 h 21"/>
                  <a:gd name="T66" fmla="*/ 2 w 19"/>
                  <a:gd name="T67" fmla="*/ 2 h 21"/>
                  <a:gd name="T68" fmla="*/ 4 w 19"/>
                  <a:gd name="T69" fmla="*/ 1 h 21"/>
                  <a:gd name="T70" fmla="*/ 7 w 19"/>
                  <a:gd name="T71" fmla="*/ 0 h 21"/>
                  <a:gd name="T72" fmla="*/ 9 w 19"/>
                  <a:gd name="T73" fmla="*/ 0 h 21"/>
                  <a:gd name="T74" fmla="*/ 10 w 19"/>
                  <a:gd name="T75" fmla="*/ 0 h 21"/>
                  <a:gd name="T76" fmla="*/ 16 w 19"/>
                  <a:gd name="T77" fmla="*/ 4 h 21"/>
                  <a:gd name="T78" fmla="*/ 17 w 19"/>
                  <a:gd name="T79" fmla="*/ 8 h 21"/>
                  <a:gd name="T80" fmla="*/ 16 w 19"/>
                  <a:gd name="T81" fmla="*/ 10 h 21"/>
                  <a:gd name="T82" fmla="*/ 15 w 19"/>
                  <a:gd name="T83" fmla="*/ 11 h 21"/>
                  <a:gd name="T84" fmla="*/ 14 w 19"/>
                  <a:gd name="T85" fmla="*/ 9 h 21"/>
                  <a:gd name="T86" fmla="*/ 16 w 19"/>
                  <a:gd name="T87" fmla="*/ 9 h 21"/>
                  <a:gd name="T88" fmla="*/ 17 w 19"/>
                  <a:gd name="T89" fmla="*/ 10 h 21"/>
                  <a:gd name="T90" fmla="*/ 19 w 19"/>
                  <a:gd name="T91" fmla="*/ 12 h 21"/>
                  <a:gd name="T92" fmla="*/ 19 w 19"/>
                  <a:gd name="T93" fmla="*/ 15 h 21"/>
                  <a:gd name="T94" fmla="*/ 19 w 19"/>
                  <a:gd name="T95" fmla="*/ 16 h 21"/>
                  <a:gd name="T96" fmla="*/ 18 w 19"/>
                  <a:gd name="T97" fmla="*/ 17 h 21"/>
                  <a:gd name="T98" fmla="*/ 18 w 19"/>
                  <a:gd name="T99" fmla="*/ 17 h 21"/>
                  <a:gd name="T100" fmla="*/ 18 w 19"/>
                  <a:gd name="T101" fmla="*/ 18 h 21"/>
                  <a:gd name="T102" fmla="*/ 13 w 19"/>
                  <a:gd name="T103" fmla="*/ 20 h 21"/>
                  <a:gd name="T104" fmla="*/ 11 w 19"/>
                  <a:gd name="T105" fmla="*/ 21 h 21"/>
                  <a:gd name="T106" fmla="*/ 8 w 19"/>
                  <a:gd name="T107" fmla="*/ 21 h 21"/>
                  <a:gd name="T108" fmla="*/ 6 w 19"/>
                  <a:gd name="T109" fmla="*/ 21 h 21"/>
                  <a:gd name="T110" fmla="*/ 3 w 19"/>
                  <a:gd name="T111" fmla="*/ 20 h 21"/>
                  <a:gd name="T112" fmla="*/ 2 w 19"/>
                  <a:gd name="T113" fmla="*/ 17 h 21"/>
                  <a:gd name="T114" fmla="*/ 2 w 19"/>
                  <a:gd name="T115" fmla="*/ 15 h 21"/>
                  <a:gd name="T116" fmla="*/ 1 w 19"/>
                  <a:gd name="T117" fmla="*/ 10 h 21"/>
                  <a:gd name="T118" fmla="*/ 0 w 19"/>
                  <a:gd name="T119"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 h="21">
                    <a:moveTo>
                      <a:pt x="0" y="5"/>
                    </a:moveTo>
                    <a:cubicBezTo>
                      <a:pt x="2" y="10"/>
                      <a:pt x="2" y="10"/>
                      <a:pt x="2" y="10"/>
                    </a:cubicBezTo>
                    <a:cubicBezTo>
                      <a:pt x="2" y="11"/>
                      <a:pt x="3" y="13"/>
                      <a:pt x="3" y="15"/>
                    </a:cubicBezTo>
                    <a:cubicBezTo>
                      <a:pt x="3" y="15"/>
                      <a:pt x="3" y="16"/>
                      <a:pt x="3" y="17"/>
                    </a:cubicBezTo>
                    <a:cubicBezTo>
                      <a:pt x="4" y="17"/>
                      <a:pt x="4" y="18"/>
                      <a:pt x="5" y="18"/>
                    </a:cubicBezTo>
                    <a:cubicBezTo>
                      <a:pt x="5" y="19"/>
                      <a:pt x="7" y="20"/>
                      <a:pt x="8" y="19"/>
                    </a:cubicBezTo>
                    <a:cubicBezTo>
                      <a:pt x="9" y="19"/>
                      <a:pt x="10" y="19"/>
                      <a:pt x="11" y="19"/>
                    </a:cubicBezTo>
                    <a:cubicBezTo>
                      <a:pt x="11" y="19"/>
                      <a:pt x="12" y="19"/>
                      <a:pt x="13" y="19"/>
                    </a:cubicBezTo>
                    <a:cubicBezTo>
                      <a:pt x="14" y="18"/>
                      <a:pt x="15" y="17"/>
                      <a:pt x="16" y="16"/>
                    </a:cubicBezTo>
                    <a:cubicBezTo>
                      <a:pt x="16" y="16"/>
                      <a:pt x="16" y="16"/>
                      <a:pt x="16" y="16"/>
                    </a:cubicBezTo>
                    <a:cubicBezTo>
                      <a:pt x="16" y="16"/>
                      <a:pt x="17" y="16"/>
                      <a:pt x="17" y="16"/>
                    </a:cubicBezTo>
                    <a:cubicBezTo>
                      <a:pt x="17" y="16"/>
                      <a:pt x="17" y="16"/>
                      <a:pt x="17" y="16"/>
                    </a:cubicBezTo>
                    <a:cubicBezTo>
                      <a:pt x="17" y="15"/>
                      <a:pt x="17" y="15"/>
                      <a:pt x="17" y="15"/>
                    </a:cubicBezTo>
                    <a:cubicBezTo>
                      <a:pt x="17" y="14"/>
                      <a:pt x="17" y="14"/>
                      <a:pt x="17" y="13"/>
                    </a:cubicBezTo>
                    <a:cubicBezTo>
                      <a:pt x="17" y="12"/>
                      <a:pt x="16" y="12"/>
                      <a:pt x="16" y="12"/>
                    </a:cubicBezTo>
                    <a:cubicBezTo>
                      <a:pt x="16" y="11"/>
                      <a:pt x="15" y="11"/>
                      <a:pt x="15" y="11"/>
                    </a:cubicBezTo>
                    <a:cubicBezTo>
                      <a:pt x="14" y="11"/>
                      <a:pt x="14" y="11"/>
                      <a:pt x="14" y="11"/>
                    </a:cubicBezTo>
                    <a:cubicBezTo>
                      <a:pt x="14" y="11"/>
                      <a:pt x="14" y="11"/>
                      <a:pt x="14" y="11"/>
                    </a:cubicBezTo>
                    <a:cubicBezTo>
                      <a:pt x="14" y="11"/>
                      <a:pt x="13" y="10"/>
                      <a:pt x="13" y="10"/>
                    </a:cubicBezTo>
                    <a:cubicBezTo>
                      <a:pt x="13" y="10"/>
                      <a:pt x="13" y="9"/>
                      <a:pt x="14" y="9"/>
                    </a:cubicBezTo>
                    <a:cubicBezTo>
                      <a:pt x="14" y="9"/>
                      <a:pt x="15" y="9"/>
                      <a:pt x="15" y="8"/>
                    </a:cubicBezTo>
                    <a:cubicBezTo>
                      <a:pt x="15" y="8"/>
                      <a:pt x="15" y="8"/>
                      <a:pt x="15" y="7"/>
                    </a:cubicBezTo>
                    <a:cubicBezTo>
                      <a:pt x="16" y="7"/>
                      <a:pt x="15" y="6"/>
                      <a:pt x="15" y="5"/>
                    </a:cubicBezTo>
                    <a:cubicBezTo>
                      <a:pt x="14" y="4"/>
                      <a:pt x="12" y="2"/>
                      <a:pt x="10" y="2"/>
                    </a:cubicBezTo>
                    <a:cubicBezTo>
                      <a:pt x="10" y="2"/>
                      <a:pt x="9" y="2"/>
                      <a:pt x="9" y="1"/>
                    </a:cubicBezTo>
                    <a:cubicBezTo>
                      <a:pt x="8" y="1"/>
                      <a:pt x="8" y="1"/>
                      <a:pt x="7" y="1"/>
                    </a:cubicBezTo>
                    <a:cubicBezTo>
                      <a:pt x="6" y="1"/>
                      <a:pt x="5" y="1"/>
                      <a:pt x="4" y="2"/>
                    </a:cubicBezTo>
                    <a:cubicBezTo>
                      <a:pt x="3" y="2"/>
                      <a:pt x="3" y="2"/>
                      <a:pt x="2" y="2"/>
                    </a:cubicBezTo>
                    <a:cubicBezTo>
                      <a:pt x="2" y="2"/>
                      <a:pt x="2" y="3"/>
                      <a:pt x="1" y="3"/>
                    </a:cubicBezTo>
                    <a:cubicBezTo>
                      <a:pt x="1" y="4"/>
                      <a:pt x="1" y="4"/>
                      <a:pt x="1" y="5"/>
                    </a:cubicBezTo>
                    <a:cubicBezTo>
                      <a:pt x="0" y="6"/>
                      <a:pt x="0" y="6"/>
                      <a:pt x="0" y="6"/>
                    </a:cubicBezTo>
                    <a:cubicBezTo>
                      <a:pt x="0" y="5"/>
                      <a:pt x="0" y="5"/>
                      <a:pt x="0" y="5"/>
                    </a:cubicBezTo>
                    <a:cubicBezTo>
                      <a:pt x="0" y="4"/>
                      <a:pt x="1" y="3"/>
                      <a:pt x="1" y="3"/>
                    </a:cubicBezTo>
                    <a:cubicBezTo>
                      <a:pt x="1" y="3"/>
                      <a:pt x="2" y="2"/>
                      <a:pt x="2" y="2"/>
                    </a:cubicBezTo>
                    <a:cubicBezTo>
                      <a:pt x="3" y="1"/>
                      <a:pt x="3" y="1"/>
                      <a:pt x="4" y="1"/>
                    </a:cubicBezTo>
                    <a:cubicBezTo>
                      <a:pt x="5" y="0"/>
                      <a:pt x="6" y="0"/>
                      <a:pt x="7" y="0"/>
                    </a:cubicBezTo>
                    <a:cubicBezTo>
                      <a:pt x="8" y="0"/>
                      <a:pt x="8" y="0"/>
                      <a:pt x="9" y="0"/>
                    </a:cubicBezTo>
                    <a:cubicBezTo>
                      <a:pt x="9" y="0"/>
                      <a:pt x="10" y="0"/>
                      <a:pt x="10" y="0"/>
                    </a:cubicBezTo>
                    <a:cubicBezTo>
                      <a:pt x="13" y="1"/>
                      <a:pt x="15" y="2"/>
                      <a:pt x="16" y="4"/>
                    </a:cubicBezTo>
                    <a:cubicBezTo>
                      <a:pt x="17" y="5"/>
                      <a:pt x="18" y="6"/>
                      <a:pt x="17" y="8"/>
                    </a:cubicBezTo>
                    <a:cubicBezTo>
                      <a:pt x="17" y="9"/>
                      <a:pt x="17" y="9"/>
                      <a:pt x="16" y="10"/>
                    </a:cubicBezTo>
                    <a:cubicBezTo>
                      <a:pt x="16" y="10"/>
                      <a:pt x="15" y="11"/>
                      <a:pt x="15" y="11"/>
                    </a:cubicBezTo>
                    <a:cubicBezTo>
                      <a:pt x="14" y="9"/>
                      <a:pt x="14" y="9"/>
                      <a:pt x="14" y="9"/>
                    </a:cubicBezTo>
                    <a:cubicBezTo>
                      <a:pt x="15" y="9"/>
                      <a:pt x="15" y="9"/>
                      <a:pt x="16" y="9"/>
                    </a:cubicBezTo>
                    <a:cubicBezTo>
                      <a:pt x="16" y="9"/>
                      <a:pt x="17" y="10"/>
                      <a:pt x="17" y="10"/>
                    </a:cubicBezTo>
                    <a:cubicBezTo>
                      <a:pt x="18" y="11"/>
                      <a:pt x="18" y="11"/>
                      <a:pt x="19" y="12"/>
                    </a:cubicBezTo>
                    <a:cubicBezTo>
                      <a:pt x="19" y="13"/>
                      <a:pt x="19" y="14"/>
                      <a:pt x="19" y="15"/>
                    </a:cubicBezTo>
                    <a:cubicBezTo>
                      <a:pt x="19" y="16"/>
                      <a:pt x="19" y="16"/>
                      <a:pt x="19" y="16"/>
                    </a:cubicBezTo>
                    <a:cubicBezTo>
                      <a:pt x="18" y="17"/>
                      <a:pt x="18" y="17"/>
                      <a:pt x="18" y="17"/>
                    </a:cubicBezTo>
                    <a:cubicBezTo>
                      <a:pt x="18" y="17"/>
                      <a:pt x="18" y="17"/>
                      <a:pt x="18" y="17"/>
                    </a:cubicBezTo>
                    <a:cubicBezTo>
                      <a:pt x="18" y="18"/>
                      <a:pt x="18" y="18"/>
                      <a:pt x="18" y="18"/>
                    </a:cubicBezTo>
                    <a:cubicBezTo>
                      <a:pt x="16" y="19"/>
                      <a:pt x="15" y="20"/>
                      <a:pt x="13" y="20"/>
                    </a:cubicBezTo>
                    <a:cubicBezTo>
                      <a:pt x="13" y="21"/>
                      <a:pt x="12" y="21"/>
                      <a:pt x="11" y="21"/>
                    </a:cubicBezTo>
                    <a:cubicBezTo>
                      <a:pt x="10" y="21"/>
                      <a:pt x="9" y="21"/>
                      <a:pt x="8" y="21"/>
                    </a:cubicBezTo>
                    <a:cubicBezTo>
                      <a:pt x="8" y="21"/>
                      <a:pt x="7" y="21"/>
                      <a:pt x="6" y="21"/>
                    </a:cubicBezTo>
                    <a:cubicBezTo>
                      <a:pt x="5" y="21"/>
                      <a:pt x="4" y="20"/>
                      <a:pt x="3" y="20"/>
                    </a:cubicBezTo>
                    <a:cubicBezTo>
                      <a:pt x="3" y="19"/>
                      <a:pt x="2" y="18"/>
                      <a:pt x="2" y="17"/>
                    </a:cubicBezTo>
                    <a:cubicBezTo>
                      <a:pt x="2" y="16"/>
                      <a:pt x="2" y="16"/>
                      <a:pt x="2" y="15"/>
                    </a:cubicBezTo>
                    <a:cubicBezTo>
                      <a:pt x="1" y="13"/>
                      <a:pt x="1" y="12"/>
                      <a:pt x="1" y="1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8" name="Freeform 34"/>
              <p:cNvSpPr>
                <a:spLocks/>
              </p:cNvSpPr>
              <p:nvPr/>
            </p:nvSpPr>
            <p:spPr bwMode="auto">
              <a:xfrm>
                <a:off x="5946" y="1776"/>
                <a:ext cx="32" cy="32"/>
              </a:xfrm>
              <a:custGeom>
                <a:avLst/>
                <a:gdLst>
                  <a:gd name="T0" fmla="*/ 1 w 5"/>
                  <a:gd name="T1" fmla="*/ 1 h 5"/>
                  <a:gd name="T2" fmla="*/ 1 w 5"/>
                  <a:gd name="T3" fmla="*/ 2 h 5"/>
                  <a:gd name="T4" fmla="*/ 2 w 5"/>
                  <a:gd name="T5" fmla="*/ 3 h 5"/>
                  <a:gd name="T6" fmla="*/ 1 w 5"/>
                  <a:gd name="T7" fmla="*/ 3 h 5"/>
                  <a:gd name="T8" fmla="*/ 2 w 5"/>
                  <a:gd name="T9" fmla="*/ 2 h 5"/>
                  <a:gd name="T10" fmla="*/ 3 w 5"/>
                  <a:gd name="T11" fmla="*/ 2 h 5"/>
                  <a:gd name="T12" fmla="*/ 3 w 5"/>
                  <a:gd name="T13" fmla="*/ 1 h 5"/>
                  <a:gd name="T14" fmla="*/ 2 w 5"/>
                  <a:gd name="T15" fmla="*/ 1 h 5"/>
                  <a:gd name="T16" fmla="*/ 2 w 5"/>
                  <a:gd name="T17" fmla="*/ 1 h 5"/>
                  <a:gd name="T18" fmla="*/ 4 w 5"/>
                  <a:gd name="T19" fmla="*/ 0 h 5"/>
                  <a:gd name="T20" fmla="*/ 5 w 5"/>
                  <a:gd name="T21" fmla="*/ 1 h 5"/>
                  <a:gd name="T22" fmla="*/ 5 w 5"/>
                  <a:gd name="T23" fmla="*/ 2 h 5"/>
                  <a:gd name="T24" fmla="*/ 3 w 5"/>
                  <a:gd name="T25" fmla="*/ 4 h 5"/>
                  <a:gd name="T26" fmla="*/ 1 w 5"/>
                  <a:gd name="T27" fmla="*/ 4 h 5"/>
                  <a:gd name="T28" fmla="*/ 0 w 5"/>
                  <a:gd name="T29" fmla="*/ 4 h 5"/>
                  <a:gd name="T30" fmla="*/ 0 w 5"/>
                  <a:gd name="T31" fmla="*/ 3 h 5"/>
                  <a:gd name="T32" fmla="*/ 0 w 5"/>
                  <a:gd name="T33" fmla="*/ 2 h 5"/>
                  <a:gd name="T34" fmla="*/ 1 w 5"/>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5">
                    <a:moveTo>
                      <a:pt x="1" y="1"/>
                    </a:moveTo>
                    <a:cubicBezTo>
                      <a:pt x="1" y="2"/>
                      <a:pt x="1" y="2"/>
                      <a:pt x="1" y="2"/>
                    </a:cubicBezTo>
                    <a:cubicBezTo>
                      <a:pt x="1" y="3"/>
                      <a:pt x="2" y="3"/>
                      <a:pt x="2" y="3"/>
                    </a:cubicBezTo>
                    <a:cubicBezTo>
                      <a:pt x="1" y="3"/>
                      <a:pt x="1" y="3"/>
                      <a:pt x="1" y="3"/>
                    </a:cubicBezTo>
                    <a:cubicBezTo>
                      <a:pt x="1" y="2"/>
                      <a:pt x="2" y="3"/>
                      <a:pt x="2" y="2"/>
                    </a:cubicBezTo>
                    <a:cubicBezTo>
                      <a:pt x="3" y="2"/>
                      <a:pt x="3" y="2"/>
                      <a:pt x="3" y="2"/>
                    </a:cubicBezTo>
                    <a:cubicBezTo>
                      <a:pt x="3" y="2"/>
                      <a:pt x="3" y="2"/>
                      <a:pt x="3" y="1"/>
                    </a:cubicBezTo>
                    <a:cubicBezTo>
                      <a:pt x="3" y="1"/>
                      <a:pt x="3" y="1"/>
                      <a:pt x="2" y="1"/>
                    </a:cubicBezTo>
                    <a:cubicBezTo>
                      <a:pt x="2" y="1"/>
                      <a:pt x="2" y="1"/>
                      <a:pt x="2" y="1"/>
                    </a:cubicBezTo>
                    <a:cubicBezTo>
                      <a:pt x="2" y="0"/>
                      <a:pt x="3" y="0"/>
                      <a:pt x="4" y="0"/>
                    </a:cubicBezTo>
                    <a:cubicBezTo>
                      <a:pt x="4" y="0"/>
                      <a:pt x="4" y="1"/>
                      <a:pt x="5" y="1"/>
                    </a:cubicBezTo>
                    <a:cubicBezTo>
                      <a:pt x="5" y="2"/>
                      <a:pt x="5" y="2"/>
                      <a:pt x="5" y="2"/>
                    </a:cubicBezTo>
                    <a:cubicBezTo>
                      <a:pt x="4" y="3"/>
                      <a:pt x="4" y="4"/>
                      <a:pt x="3" y="4"/>
                    </a:cubicBezTo>
                    <a:cubicBezTo>
                      <a:pt x="2" y="5"/>
                      <a:pt x="1" y="4"/>
                      <a:pt x="1" y="4"/>
                    </a:cubicBezTo>
                    <a:cubicBezTo>
                      <a:pt x="0" y="4"/>
                      <a:pt x="0" y="4"/>
                      <a:pt x="0" y="4"/>
                    </a:cubicBezTo>
                    <a:cubicBezTo>
                      <a:pt x="0" y="4"/>
                      <a:pt x="0" y="4"/>
                      <a:pt x="0" y="3"/>
                    </a:cubicBezTo>
                    <a:cubicBezTo>
                      <a:pt x="0" y="3"/>
                      <a:pt x="0" y="2"/>
                      <a:pt x="0" y="2"/>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9" name="Freeform 35"/>
              <p:cNvSpPr>
                <a:spLocks/>
              </p:cNvSpPr>
              <p:nvPr/>
            </p:nvSpPr>
            <p:spPr bwMode="auto">
              <a:xfrm>
                <a:off x="5953" y="1827"/>
                <a:ext cx="32" cy="26"/>
              </a:xfrm>
              <a:custGeom>
                <a:avLst/>
                <a:gdLst>
                  <a:gd name="T0" fmla="*/ 1 w 5"/>
                  <a:gd name="T1" fmla="*/ 1 h 4"/>
                  <a:gd name="T2" fmla="*/ 1 w 5"/>
                  <a:gd name="T3" fmla="*/ 1 h 4"/>
                  <a:gd name="T4" fmla="*/ 2 w 5"/>
                  <a:gd name="T5" fmla="*/ 2 h 4"/>
                  <a:gd name="T6" fmla="*/ 2 w 5"/>
                  <a:gd name="T7" fmla="*/ 2 h 4"/>
                  <a:gd name="T8" fmla="*/ 3 w 5"/>
                  <a:gd name="T9" fmla="*/ 1 h 4"/>
                  <a:gd name="T10" fmla="*/ 3 w 5"/>
                  <a:gd name="T11" fmla="*/ 1 h 4"/>
                  <a:gd name="T12" fmla="*/ 4 w 5"/>
                  <a:gd name="T13" fmla="*/ 1 h 4"/>
                  <a:gd name="T14" fmla="*/ 2 w 5"/>
                  <a:gd name="T15" fmla="*/ 0 h 4"/>
                  <a:gd name="T16" fmla="*/ 3 w 5"/>
                  <a:gd name="T17" fmla="*/ 0 h 4"/>
                  <a:gd name="T18" fmla="*/ 4 w 5"/>
                  <a:gd name="T19" fmla="*/ 0 h 4"/>
                  <a:gd name="T20" fmla="*/ 5 w 5"/>
                  <a:gd name="T21" fmla="*/ 0 h 4"/>
                  <a:gd name="T22" fmla="*/ 5 w 5"/>
                  <a:gd name="T23" fmla="*/ 0 h 4"/>
                  <a:gd name="T24" fmla="*/ 4 w 5"/>
                  <a:gd name="T25" fmla="*/ 3 h 4"/>
                  <a:gd name="T26" fmla="*/ 2 w 5"/>
                  <a:gd name="T27" fmla="*/ 3 h 4"/>
                  <a:gd name="T28" fmla="*/ 1 w 5"/>
                  <a:gd name="T29" fmla="*/ 2 h 4"/>
                  <a:gd name="T30" fmla="*/ 1 w 5"/>
                  <a:gd name="T31" fmla="*/ 1 h 4"/>
                  <a:gd name="T32" fmla="*/ 1 w 5"/>
                  <a:gd name="T3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4">
                    <a:moveTo>
                      <a:pt x="1" y="1"/>
                    </a:moveTo>
                    <a:cubicBezTo>
                      <a:pt x="1" y="1"/>
                      <a:pt x="1" y="1"/>
                      <a:pt x="1" y="1"/>
                    </a:cubicBezTo>
                    <a:cubicBezTo>
                      <a:pt x="1" y="2"/>
                      <a:pt x="2" y="2"/>
                      <a:pt x="2" y="2"/>
                    </a:cubicBezTo>
                    <a:cubicBezTo>
                      <a:pt x="2" y="2"/>
                      <a:pt x="2" y="2"/>
                      <a:pt x="2" y="2"/>
                    </a:cubicBezTo>
                    <a:cubicBezTo>
                      <a:pt x="3" y="1"/>
                      <a:pt x="3" y="1"/>
                      <a:pt x="3" y="1"/>
                    </a:cubicBezTo>
                    <a:cubicBezTo>
                      <a:pt x="3" y="1"/>
                      <a:pt x="3" y="1"/>
                      <a:pt x="3" y="1"/>
                    </a:cubicBezTo>
                    <a:cubicBezTo>
                      <a:pt x="4" y="1"/>
                      <a:pt x="4" y="1"/>
                      <a:pt x="4" y="1"/>
                    </a:cubicBezTo>
                    <a:cubicBezTo>
                      <a:pt x="3" y="1"/>
                      <a:pt x="3" y="0"/>
                      <a:pt x="2" y="0"/>
                    </a:cubicBezTo>
                    <a:cubicBezTo>
                      <a:pt x="2" y="0"/>
                      <a:pt x="3" y="0"/>
                      <a:pt x="3" y="0"/>
                    </a:cubicBezTo>
                    <a:cubicBezTo>
                      <a:pt x="4" y="0"/>
                      <a:pt x="4" y="0"/>
                      <a:pt x="4" y="0"/>
                    </a:cubicBezTo>
                    <a:cubicBezTo>
                      <a:pt x="5" y="0"/>
                      <a:pt x="5" y="0"/>
                      <a:pt x="5" y="0"/>
                    </a:cubicBezTo>
                    <a:cubicBezTo>
                      <a:pt x="5" y="0"/>
                      <a:pt x="5" y="0"/>
                      <a:pt x="5" y="0"/>
                    </a:cubicBezTo>
                    <a:cubicBezTo>
                      <a:pt x="5" y="1"/>
                      <a:pt x="5" y="2"/>
                      <a:pt x="4" y="3"/>
                    </a:cubicBezTo>
                    <a:cubicBezTo>
                      <a:pt x="4" y="3"/>
                      <a:pt x="3" y="4"/>
                      <a:pt x="2" y="3"/>
                    </a:cubicBezTo>
                    <a:cubicBezTo>
                      <a:pt x="2" y="3"/>
                      <a:pt x="1" y="3"/>
                      <a:pt x="1" y="2"/>
                    </a:cubicBezTo>
                    <a:cubicBezTo>
                      <a:pt x="0" y="2"/>
                      <a:pt x="0"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0" name="Freeform 36"/>
              <p:cNvSpPr>
                <a:spLocks/>
              </p:cNvSpPr>
              <p:nvPr/>
            </p:nvSpPr>
            <p:spPr bwMode="auto">
              <a:xfrm>
                <a:off x="5934" y="1763"/>
                <a:ext cx="121" cy="141"/>
              </a:xfrm>
              <a:custGeom>
                <a:avLst/>
                <a:gdLst>
                  <a:gd name="T0" fmla="*/ 0 w 19"/>
                  <a:gd name="T1" fmla="*/ 15 h 22"/>
                  <a:gd name="T2" fmla="*/ 0 w 19"/>
                  <a:gd name="T3" fmla="*/ 16 h 22"/>
                  <a:gd name="T4" fmla="*/ 3 w 19"/>
                  <a:gd name="T5" fmla="*/ 20 h 22"/>
                  <a:gd name="T6" fmla="*/ 6 w 19"/>
                  <a:gd name="T7" fmla="*/ 20 h 22"/>
                  <a:gd name="T8" fmla="*/ 9 w 19"/>
                  <a:gd name="T9" fmla="*/ 20 h 22"/>
                  <a:gd name="T10" fmla="*/ 13 w 19"/>
                  <a:gd name="T11" fmla="*/ 18 h 22"/>
                  <a:gd name="T12" fmla="*/ 16 w 19"/>
                  <a:gd name="T13" fmla="*/ 16 h 22"/>
                  <a:gd name="T14" fmla="*/ 17 w 19"/>
                  <a:gd name="T15" fmla="*/ 14 h 22"/>
                  <a:gd name="T16" fmla="*/ 15 w 19"/>
                  <a:gd name="T17" fmla="*/ 11 h 22"/>
                  <a:gd name="T18" fmla="*/ 14 w 19"/>
                  <a:gd name="T19" fmla="*/ 8 h 22"/>
                  <a:gd name="T20" fmla="*/ 15 w 19"/>
                  <a:gd name="T21" fmla="*/ 7 h 22"/>
                  <a:gd name="T22" fmla="*/ 15 w 19"/>
                  <a:gd name="T23" fmla="*/ 4 h 22"/>
                  <a:gd name="T24" fmla="*/ 14 w 19"/>
                  <a:gd name="T25" fmla="*/ 2 h 22"/>
                  <a:gd name="T26" fmla="*/ 13 w 19"/>
                  <a:gd name="T27" fmla="*/ 1 h 22"/>
                  <a:gd name="T28" fmla="*/ 11 w 19"/>
                  <a:gd name="T29" fmla="*/ 0 h 22"/>
                  <a:gd name="T30" fmla="*/ 13 w 19"/>
                  <a:gd name="T31" fmla="*/ 0 h 22"/>
                  <a:gd name="T32" fmla="*/ 15 w 19"/>
                  <a:gd name="T33" fmla="*/ 2 h 22"/>
                  <a:gd name="T34" fmla="*/ 16 w 19"/>
                  <a:gd name="T35" fmla="*/ 4 h 22"/>
                  <a:gd name="T36" fmla="*/ 16 w 19"/>
                  <a:gd name="T37" fmla="*/ 7 h 22"/>
                  <a:gd name="T38" fmla="*/ 16 w 19"/>
                  <a:gd name="T39" fmla="*/ 9 h 22"/>
                  <a:gd name="T40" fmla="*/ 16 w 19"/>
                  <a:gd name="T41" fmla="*/ 10 h 22"/>
                  <a:gd name="T42" fmla="*/ 18 w 19"/>
                  <a:gd name="T43" fmla="*/ 13 h 22"/>
                  <a:gd name="T44" fmla="*/ 17 w 19"/>
                  <a:gd name="T45" fmla="*/ 18 h 22"/>
                  <a:gd name="T46" fmla="*/ 14 w 19"/>
                  <a:gd name="T47" fmla="*/ 20 h 22"/>
                  <a:gd name="T48" fmla="*/ 10 w 19"/>
                  <a:gd name="T49" fmla="*/ 21 h 22"/>
                  <a:gd name="T50" fmla="*/ 6 w 19"/>
                  <a:gd name="T51" fmla="*/ 22 h 22"/>
                  <a:gd name="T52" fmla="*/ 3 w 19"/>
                  <a:gd name="T53" fmla="*/ 21 h 22"/>
                  <a:gd name="T54" fmla="*/ 0 w 19"/>
                  <a:gd name="T55" fmla="*/ 17 h 22"/>
                  <a:gd name="T56" fmla="*/ 0 w 19"/>
                  <a:gd name="T57"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 h="22">
                    <a:moveTo>
                      <a:pt x="0" y="15"/>
                    </a:moveTo>
                    <a:cubicBezTo>
                      <a:pt x="0" y="15"/>
                      <a:pt x="0" y="15"/>
                      <a:pt x="0" y="16"/>
                    </a:cubicBezTo>
                    <a:cubicBezTo>
                      <a:pt x="1" y="17"/>
                      <a:pt x="2" y="19"/>
                      <a:pt x="3" y="20"/>
                    </a:cubicBezTo>
                    <a:cubicBezTo>
                      <a:pt x="4" y="20"/>
                      <a:pt x="5" y="20"/>
                      <a:pt x="6" y="20"/>
                    </a:cubicBezTo>
                    <a:cubicBezTo>
                      <a:pt x="7" y="20"/>
                      <a:pt x="8" y="20"/>
                      <a:pt x="9" y="20"/>
                    </a:cubicBezTo>
                    <a:cubicBezTo>
                      <a:pt x="10" y="19"/>
                      <a:pt x="11" y="19"/>
                      <a:pt x="13" y="18"/>
                    </a:cubicBezTo>
                    <a:cubicBezTo>
                      <a:pt x="14" y="17"/>
                      <a:pt x="15" y="17"/>
                      <a:pt x="16" y="16"/>
                    </a:cubicBezTo>
                    <a:cubicBezTo>
                      <a:pt x="16" y="15"/>
                      <a:pt x="17" y="14"/>
                      <a:pt x="17" y="14"/>
                    </a:cubicBezTo>
                    <a:cubicBezTo>
                      <a:pt x="16" y="13"/>
                      <a:pt x="16" y="12"/>
                      <a:pt x="15" y="11"/>
                    </a:cubicBezTo>
                    <a:cubicBezTo>
                      <a:pt x="14" y="10"/>
                      <a:pt x="14" y="9"/>
                      <a:pt x="14" y="8"/>
                    </a:cubicBezTo>
                    <a:cubicBezTo>
                      <a:pt x="14" y="8"/>
                      <a:pt x="15" y="7"/>
                      <a:pt x="15" y="7"/>
                    </a:cubicBezTo>
                    <a:cubicBezTo>
                      <a:pt x="16" y="6"/>
                      <a:pt x="16" y="5"/>
                      <a:pt x="15" y="4"/>
                    </a:cubicBezTo>
                    <a:cubicBezTo>
                      <a:pt x="15" y="3"/>
                      <a:pt x="15" y="3"/>
                      <a:pt x="14" y="2"/>
                    </a:cubicBezTo>
                    <a:cubicBezTo>
                      <a:pt x="14" y="2"/>
                      <a:pt x="13" y="1"/>
                      <a:pt x="13" y="1"/>
                    </a:cubicBezTo>
                    <a:cubicBezTo>
                      <a:pt x="12" y="0"/>
                      <a:pt x="11" y="0"/>
                      <a:pt x="11" y="0"/>
                    </a:cubicBezTo>
                    <a:cubicBezTo>
                      <a:pt x="11" y="0"/>
                      <a:pt x="12" y="0"/>
                      <a:pt x="13" y="0"/>
                    </a:cubicBezTo>
                    <a:cubicBezTo>
                      <a:pt x="13" y="1"/>
                      <a:pt x="14" y="1"/>
                      <a:pt x="15" y="2"/>
                    </a:cubicBezTo>
                    <a:cubicBezTo>
                      <a:pt x="15" y="2"/>
                      <a:pt x="16" y="3"/>
                      <a:pt x="16" y="4"/>
                    </a:cubicBezTo>
                    <a:cubicBezTo>
                      <a:pt x="17" y="5"/>
                      <a:pt x="17" y="6"/>
                      <a:pt x="16" y="7"/>
                    </a:cubicBezTo>
                    <a:cubicBezTo>
                      <a:pt x="16" y="8"/>
                      <a:pt x="16" y="8"/>
                      <a:pt x="16" y="9"/>
                    </a:cubicBezTo>
                    <a:cubicBezTo>
                      <a:pt x="16" y="9"/>
                      <a:pt x="16" y="9"/>
                      <a:pt x="16" y="10"/>
                    </a:cubicBezTo>
                    <a:cubicBezTo>
                      <a:pt x="17" y="10"/>
                      <a:pt x="18" y="11"/>
                      <a:pt x="18" y="13"/>
                    </a:cubicBezTo>
                    <a:cubicBezTo>
                      <a:pt x="19" y="15"/>
                      <a:pt x="18" y="17"/>
                      <a:pt x="17" y="18"/>
                    </a:cubicBezTo>
                    <a:cubicBezTo>
                      <a:pt x="16" y="19"/>
                      <a:pt x="15" y="19"/>
                      <a:pt x="14" y="20"/>
                    </a:cubicBezTo>
                    <a:cubicBezTo>
                      <a:pt x="12" y="21"/>
                      <a:pt x="11" y="21"/>
                      <a:pt x="10" y="21"/>
                    </a:cubicBezTo>
                    <a:cubicBezTo>
                      <a:pt x="9" y="22"/>
                      <a:pt x="7" y="22"/>
                      <a:pt x="6" y="22"/>
                    </a:cubicBezTo>
                    <a:cubicBezTo>
                      <a:pt x="5" y="21"/>
                      <a:pt x="4" y="21"/>
                      <a:pt x="3" y="21"/>
                    </a:cubicBezTo>
                    <a:cubicBezTo>
                      <a:pt x="1" y="20"/>
                      <a:pt x="0" y="18"/>
                      <a:pt x="0" y="17"/>
                    </a:cubicBezTo>
                    <a:cubicBezTo>
                      <a:pt x="0" y="15"/>
                      <a:pt x="0" y="15"/>
                      <a:pt x="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1" name="Freeform 37"/>
              <p:cNvSpPr>
                <a:spLocks/>
              </p:cNvSpPr>
              <p:nvPr/>
            </p:nvSpPr>
            <p:spPr bwMode="auto">
              <a:xfrm>
                <a:off x="5934" y="1846"/>
                <a:ext cx="108" cy="52"/>
              </a:xfrm>
              <a:custGeom>
                <a:avLst/>
                <a:gdLst>
                  <a:gd name="T0" fmla="*/ 4 w 17"/>
                  <a:gd name="T1" fmla="*/ 8 h 8"/>
                  <a:gd name="T2" fmla="*/ 2 w 17"/>
                  <a:gd name="T3" fmla="*/ 5 h 8"/>
                  <a:gd name="T4" fmla="*/ 4 w 17"/>
                  <a:gd name="T5" fmla="*/ 5 h 8"/>
                  <a:gd name="T6" fmla="*/ 7 w 17"/>
                  <a:gd name="T7" fmla="*/ 7 h 8"/>
                  <a:gd name="T8" fmla="*/ 5 w 17"/>
                  <a:gd name="T9" fmla="*/ 5 h 8"/>
                  <a:gd name="T10" fmla="*/ 8 w 17"/>
                  <a:gd name="T11" fmla="*/ 8 h 8"/>
                  <a:gd name="T12" fmla="*/ 7 w 17"/>
                  <a:gd name="T13" fmla="*/ 4 h 8"/>
                  <a:gd name="T14" fmla="*/ 7 w 17"/>
                  <a:gd name="T15" fmla="*/ 5 h 8"/>
                  <a:gd name="T16" fmla="*/ 10 w 17"/>
                  <a:gd name="T17" fmla="*/ 6 h 8"/>
                  <a:gd name="T18" fmla="*/ 8 w 17"/>
                  <a:gd name="T19" fmla="*/ 4 h 8"/>
                  <a:gd name="T20" fmla="*/ 11 w 17"/>
                  <a:gd name="T21" fmla="*/ 6 h 8"/>
                  <a:gd name="T22" fmla="*/ 9 w 17"/>
                  <a:gd name="T23" fmla="*/ 4 h 8"/>
                  <a:gd name="T24" fmla="*/ 12 w 17"/>
                  <a:gd name="T25" fmla="*/ 6 h 8"/>
                  <a:gd name="T26" fmla="*/ 11 w 17"/>
                  <a:gd name="T27" fmla="*/ 3 h 8"/>
                  <a:gd name="T28" fmla="*/ 13 w 17"/>
                  <a:gd name="T29" fmla="*/ 5 h 8"/>
                  <a:gd name="T30" fmla="*/ 12 w 17"/>
                  <a:gd name="T31" fmla="*/ 3 h 8"/>
                  <a:gd name="T32" fmla="*/ 14 w 17"/>
                  <a:gd name="T33" fmla="*/ 5 h 8"/>
                  <a:gd name="T34" fmla="*/ 13 w 17"/>
                  <a:gd name="T35" fmla="*/ 2 h 8"/>
                  <a:gd name="T36" fmla="*/ 15 w 17"/>
                  <a:gd name="T37" fmla="*/ 4 h 8"/>
                  <a:gd name="T38" fmla="*/ 14 w 17"/>
                  <a:gd name="T39" fmla="*/ 2 h 8"/>
                  <a:gd name="T40" fmla="*/ 16 w 17"/>
                  <a:gd name="T41" fmla="*/ 3 h 8"/>
                  <a:gd name="T42" fmla="*/ 14 w 17"/>
                  <a:gd name="T43" fmla="*/ 1 h 8"/>
                  <a:gd name="T44" fmla="*/ 16 w 17"/>
                  <a:gd name="T45" fmla="*/ 3 h 8"/>
                  <a:gd name="T46" fmla="*/ 15 w 17"/>
                  <a:gd name="T47" fmla="*/ 1 h 8"/>
                  <a:gd name="T48" fmla="*/ 16 w 17"/>
                  <a:gd name="T49" fmla="*/ 1 h 8"/>
                  <a:gd name="T50" fmla="*/ 15 w 17"/>
                  <a:gd name="T51" fmla="*/ 0 h 8"/>
                  <a:gd name="T52" fmla="*/ 16 w 17"/>
                  <a:gd name="T53" fmla="*/ 0 h 8"/>
                  <a:gd name="T54" fmla="*/ 16 w 17"/>
                  <a:gd name="T55" fmla="*/ 0 h 8"/>
                  <a:gd name="T56" fmla="*/ 16 w 17"/>
                  <a:gd name="T57" fmla="*/ 0 h 8"/>
                  <a:gd name="T58" fmla="*/ 15 w 17"/>
                  <a:gd name="T59" fmla="*/ 0 h 8"/>
                  <a:gd name="T60" fmla="*/ 17 w 17"/>
                  <a:gd name="T61" fmla="*/ 2 h 8"/>
                  <a:gd name="T62" fmla="*/ 15 w 17"/>
                  <a:gd name="T63" fmla="*/ 1 h 8"/>
                  <a:gd name="T64" fmla="*/ 16 w 17"/>
                  <a:gd name="T65" fmla="*/ 3 h 8"/>
                  <a:gd name="T66" fmla="*/ 16 w 17"/>
                  <a:gd name="T67" fmla="*/ 3 h 8"/>
                  <a:gd name="T68" fmla="*/ 14 w 17"/>
                  <a:gd name="T69" fmla="*/ 2 h 8"/>
                  <a:gd name="T70" fmla="*/ 15 w 17"/>
                  <a:gd name="T71" fmla="*/ 4 h 8"/>
                  <a:gd name="T72" fmla="*/ 13 w 17"/>
                  <a:gd name="T73" fmla="*/ 3 h 8"/>
                  <a:gd name="T74" fmla="*/ 14 w 17"/>
                  <a:gd name="T75" fmla="*/ 5 h 8"/>
                  <a:gd name="T76" fmla="*/ 13 w 17"/>
                  <a:gd name="T77" fmla="*/ 5 h 8"/>
                  <a:gd name="T78" fmla="*/ 10 w 17"/>
                  <a:gd name="T79" fmla="*/ 4 h 8"/>
                  <a:gd name="T80" fmla="*/ 12 w 17"/>
                  <a:gd name="T81" fmla="*/ 6 h 8"/>
                  <a:gd name="T82" fmla="*/ 9 w 17"/>
                  <a:gd name="T83" fmla="*/ 4 h 8"/>
                  <a:gd name="T84" fmla="*/ 11 w 17"/>
                  <a:gd name="T85" fmla="*/ 6 h 8"/>
                  <a:gd name="T86" fmla="*/ 11 w 17"/>
                  <a:gd name="T87" fmla="*/ 6 h 8"/>
                  <a:gd name="T88" fmla="*/ 10 w 17"/>
                  <a:gd name="T89" fmla="*/ 6 h 8"/>
                  <a:gd name="T90" fmla="*/ 10 w 17"/>
                  <a:gd name="T91" fmla="*/ 7 h 8"/>
                  <a:gd name="T92" fmla="*/ 10 w 17"/>
                  <a:gd name="T93" fmla="*/ 7 h 8"/>
                  <a:gd name="T94" fmla="*/ 7 w 17"/>
                  <a:gd name="T95" fmla="*/ 5 h 8"/>
                  <a:gd name="T96" fmla="*/ 8 w 17"/>
                  <a:gd name="T97" fmla="*/ 8 h 8"/>
                  <a:gd name="T98" fmla="*/ 5 w 17"/>
                  <a:gd name="T99" fmla="*/ 5 h 8"/>
                  <a:gd name="T100" fmla="*/ 7 w 17"/>
                  <a:gd name="T101" fmla="*/ 8 h 8"/>
                  <a:gd name="T102" fmla="*/ 5 w 17"/>
                  <a:gd name="T103" fmla="*/ 7 h 8"/>
                  <a:gd name="T104" fmla="*/ 2 w 17"/>
                  <a:gd name="T105" fmla="*/ 5 h 8"/>
                  <a:gd name="T106" fmla="*/ 4 w 17"/>
                  <a:gd name="T10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 h="8">
                    <a:moveTo>
                      <a:pt x="0" y="4"/>
                    </a:moveTo>
                    <a:cubicBezTo>
                      <a:pt x="1" y="5"/>
                      <a:pt x="3" y="6"/>
                      <a:pt x="4" y="7"/>
                    </a:cubicBezTo>
                    <a:cubicBezTo>
                      <a:pt x="4" y="8"/>
                      <a:pt x="4" y="8"/>
                      <a:pt x="4" y="8"/>
                    </a:cubicBezTo>
                    <a:cubicBezTo>
                      <a:pt x="3" y="7"/>
                      <a:pt x="2" y="6"/>
                      <a:pt x="2" y="5"/>
                    </a:cubicBezTo>
                    <a:cubicBezTo>
                      <a:pt x="2" y="5"/>
                      <a:pt x="2" y="5"/>
                      <a:pt x="2" y="5"/>
                    </a:cubicBezTo>
                    <a:cubicBezTo>
                      <a:pt x="2" y="5"/>
                      <a:pt x="2" y="5"/>
                      <a:pt x="2" y="5"/>
                    </a:cubicBezTo>
                    <a:cubicBezTo>
                      <a:pt x="3" y="6"/>
                      <a:pt x="4" y="6"/>
                      <a:pt x="5" y="7"/>
                    </a:cubicBezTo>
                    <a:cubicBezTo>
                      <a:pt x="5" y="7"/>
                      <a:pt x="5" y="7"/>
                      <a:pt x="5" y="7"/>
                    </a:cubicBezTo>
                    <a:cubicBezTo>
                      <a:pt x="5" y="7"/>
                      <a:pt x="4" y="6"/>
                      <a:pt x="4" y="5"/>
                    </a:cubicBezTo>
                    <a:cubicBezTo>
                      <a:pt x="4" y="5"/>
                      <a:pt x="4" y="5"/>
                      <a:pt x="4" y="5"/>
                    </a:cubicBezTo>
                    <a:cubicBezTo>
                      <a:pt x="4" y="5"/>
                      <a:pt x="4" y="5"/>
                      <a:pt x="4" y="5"/>
                    </a:cubicBezTo>
                    <a:cubicBezTo>
                      <a:pt x="5" y="6"/>
                      <a:pt x="6" y="7"/>
                      <a:pt x="7" y="7"/>
                    </a:cubicBezTo>
                    <a:cubicBezTo>
                      <a:pt x="6" y="8"/>
                      <a:pt x="6" y="8"/>
                      <a:pt x="6" y="8"/>
                    </a:cubicBezTo>
                    <a:cubicBezTo>
                      <a:pt x="6" y="7"/>
                      <a:pt x="5" y="6"/>
                      <a:pt x="5" y="5"/>
                    </a:cubicBezTo>
                    <a:cubicBezTo>
                      <a:pt x="5" y="5"/>
                      <a:pt x="5" y="5"/>
                      <a:pt x="5" y="5"/>
                    </a:cubicBezTo>
                    <a:cubicBezTo>
                      <a:pt x="5" y="4"/>
                      <a:pt x="5" y="5"/>
                      <a:pt x="5" y="5"/>
                    </a:cubicBezTo>
                    <a:cubicBezTo>
                      <a:pt x="6" y="6"/>
                      <a:pt x="7" y="7"/>
                      <a:pt x="8" y="7"/>
                    </a:cubicBezTo>
                    <a:cubicBezTo>
                      <a:pt x="8" y="8"/>
                      <a:pt x="8" y="8"/>
                      <a:pt x="8" y="8"/>
                    </a:cubicBezTo>
                    <a:cubicBezTo>
                      <a:pt x="8" y="7"/>
                      <a:pt x="7" y="6"/>
                      <a:pt x="6" y="5"/>
                    </a:cubicBezTo>
                    <a:cubicBezTo>
                      <a:pt x="6" y="5"/>
                      <a:pt x="6" y="5"/>
                      <a:pt x="7" y="4"/>
                    </a:cubicBezTo>
                    <a:cubicBezTo>
                      <a:pt x="7" y="4"/>
                      <a:pt x="7" y="4"/>
                      <a:pt x="7" y="4"/>
                    </a:cubicBezTo>
                    <a:cubicBezTo>
                      <a:pt x="8" y="5"/>
                      <a:pt x="9" y="6"/>
                      <a:pt x="9" y="7"/>
                    </a:cubicBezTo>
                    <a:cubicBezTo>
                      <a:pt x="9" y="7"/>
                      <a:pt x="9" y="7"/>
                      <a:pt x="9" y="7"/>
                    </a:cubicBezTo>
                    <a:cubicBezTo>
                      <a:pt x="8" y="6"/>
                      <a:pt x="8" y="6"/>
                      <a:pt x="7" y="5"/>
                    </a:cubicBezTo>
                    <a:cubicBezTo>
                      <a:pt x="7" y="5"/>
                      <a:pt x="7" y="4"/>
                      <a:pt x="7" y="4"/>
                    </a:cubicBezTo>
                    <a:cubicBezTo>
                      <a:pt x="8" y="4"/>
                      <a:pt x="8" y="4"/>
                      <a:pt x="8" y="4"/>
                    </a:cubicBezTo>
                    <a:cubicBezTo>
                      <a:pt x="9" y="5"/>
                      <a:pt x="9" y="6"/>
                      <a:pt x="10" y="6"/>
                    </a:cubicBezTo>
                    <a:cubicBezTo>
                      <a:pt x="10" y="7"/>
                      <a:pt x="10" y="7"/>
                      <a:pt x="10" y="7"/>
                    </a:cubicBezTo>
                    <a:cubicBezTo>
                      <a:pt x="8" y="4"/>
                      <a:pt x="8" y="4"/>
                      <a:pt x="8" y="4"/>
                    </a:cubicBezTo>
                    <a:cubicBezTo>
                      <a:pt x="8" y="4"/>
                      <a:pt x="8" y="4"/>
                      <a:pt x="8" y="4"/>
                    </a:cubicBezTo>
                    <a:cubicBezTo>
                      <a:pt x="9" y="4"/>
                      <a:pt x="9" y="4"/>
                      <a:pt x="9" y="4"/>
                    </a:cubicBezTo>
                    <a:cubicBezTo>
                      <a:pt x="9" y="4"/>
                      <a:pt x="9" y="4"/>
                      <a:pt x="9" y="4"/>
                    </a:cubicBezTo>
                    <a:cubicBezTo>
                      <a:pt x="11" y="6"/>
                      <a:pt x="11" y="6"/>
                      <a:pt x="11" y="6"/>
                    </a:cubicBezTo>
                    <a:cubicBezTo>
                      <a:pt x="11" y="6"/>
                      <a:pt x="11" y="6"/>
                      <a:pt x="11" y="6"/>
                    </a:cubicBezTo>
                    <a:cubicBezTo>
                      <a:pt x="11" y="6"/>
                      <a:pt x="11" y="6"/>
                      <a:pt x="11" y="6"/>
                    </a:cubicBezTo>
                    <a:cubicBezTo>
                      <a:pt x="10" y="6"/>
                      <a:pt x="9" y="5"/>
                      <a:pt x="9" y="4"/>
                    </a:cubicBezTo>
                    <a:cubicBezTo>
                      <a:pt x="9" y="4"/>
                      <a:pt x="9" y="3"/>
                      <a:pt x="10" y="3"/>
                    </a:cubicBezTo>
                    <a:cubicBezTo>
                      <a:pt x="10" y="3"/>
                      <a:pt x="10" y="3"/>
                      <a:pt x="10" y="3"/>
                    </a:cubicBezTo>
                    <a:cubicBezTo>
                      <a:pt x="11" y="4"/>
                      <a:pt x="12" y="5"/>
                      <a:pt x="12" y="6"/>
                    </a:cubicBezTo>
                    <a:cubicBezTo>
                      <a:pt x="12" y="6"/>
                      <a:pt x="12" y="6"/>
                      <a:pt x="12" y="6"/>
                    </a:cubicBezTo>
                    <a:cubicBezTo>
                      <a:pt x="11" y="5"/>
                      <a:pt x="11" y="4"/>
                      <a:pt x="10" y="3"/>
                    </a:cubicBezTo>
                    <a:cubicBezTo>
                      <a:pt x="10" y="3"/>
                      <a:pt x="10" y="3"/>
                      <a:pt x="11" y="3"/>
                    </a:cubicBezTo>
                    <a:cubicBezTo>
                      <a:pt x="11" y="3"/>
                      <a:pt x="11" y="3"/>
                      <a:pt x="11" y="3"/>
                    </a:cubicBezTo>
                    <a:cubicBezTo>
                      <a:pt x="12" y="4"/>
                      <a:pt x="13" y="4"/>
                      <a:pt x="13" y="5"/>
                    </a:cubicBezTo>
                    <a:cubicBezTo>
                      <a:pt x="13" y="5"/>
                      <a:pt x="13" y="5"/>
                      <a:pt x="13" y="5"/>
                    </a:cubicBezTo>
                    <a:cubicBezTo>
                      <a:pt x="12" y="5"/>
                      <a:pt x="12" y="4"/>
                      <a:pt x="11" y="3"/>
                    </a:cubicBezTo>
                    <a:cubicBezTo>
                      <a:pt x="11" y="3"/>
                      <a:pt x="11" y="3"/>
                      <a:pt x="12" y="3"/>
                    </a:cubicBezTo>
                    <a:cubicBezTo>
                      <a:pt x="12" y="3"/>
                      <a:pt x="12" y="3"/>
                      <a:pt x="12" y="3"/>
                    </a:cubicBezTo>
                    <a:cubicBezTo>
                      <a:pt x="13" y="3"/>
                      <a:pt x="14" y="4"/>
                      <a:pt x="15" y="4"/>
                    </a:cubicBezTo>
                    <a:cubicBezTo>
                      <a:pt x="15" y="4"/>
                      <a:pt x="15" y="5"/>
                      <a:pt x="15" y="5"/>
                    </a:cubicBezTo>
                    <a:cubicBezTo>
                      <a:pt x="15" y="5"/>
                      <a:pt x="15" y="5"/>
                      <a:pt x="14" y="5"/>
                    </a:cubicBezTo>
                    <a:cubicBezTo>
                      <a:pt x="14" y="5"/>
                      <a:pt x="14" y="5"/>
                      <a:pt x="14" y="5"/>
                    </a:cubicBezTo>
                    <a:cubicBezTo>
                      <a:pt x="14" y="4"/>
                      <a:pt x="13" y="3"/>
                      <a:pt x="13" y="2"/>
                    </a:cubicBezTo>
                    <a:cubicBezTo>
                      <a:pt x="13" y="2"/>
                      <a:pt x="13" y="2"/>
                      <a:pt x="13" y="2"/>
                    </a:cubicBezTo>
                    <a:cubicBezTo>
                      <a:pt x="13" y="2"/>
                      <a:pt x="13" y="2"/>
                      <a:pt x="13" y="2"/>
                    </a:cubicBezTo>
                    <a:cubicBezTo>
                      <a:pt x="14" y="2"/>
                      <a:pt x="14" y="3"/>
                      <a:pt x="14" y="3"/>
                    </a:cubicBezTo>
                    <a:cubicBezTo>
                      <a:pt x="15" y="3"/>
                      <a:pt x="15" y="4"/>
                      <a:pt x="15" y="4"/>
                    </a:cubicBezTo>
                    <a:cubicBezTo>
                      <a:pt x="15" y="4"/>
                      <a:pt x="15" y="4"/>
                      <a:pt x="15" y="4"/>
                    </a:cubicBezTo>
                    <a:cubicBezTo>
                      <a:pt x="15" y="4"/>
                      <a:pt x="15" y="3"/>
                      <a:pt x="15" y="3"/>
                    </a:cubicBezTo>
                    <a:cubicBezTo>
                      <a:pt x="14" y="3"/>
                      <a:pt x="14" y="2"/>
                      <a:pt x="14" y="2"/>
                    </a:cubicBezTo>
                    <a:cubicBezTo>
                      <a:pt x="14" y="2"/>
                      <a:pt x="14" y="2"/>
                      <a:pt x="14" y="2"/>
                    </a:cubicBezTo>
                    <a:cubicBezTo>
                      <a:pt x="14" y="1"/>
                      <a:pt x="15" y="1"/>
                      <a:pt x="15" y="2"/>
                    </a:cubicBezTo>
                    <a:cubicBezTo>
                      <a:pt x="15" y="2"/>
                      <a:pt x="16" y="3"/>
                      <a:pt x="16" y="3"/>
                    </a:cubicBezTo>
                    <a:cubicBezTo>
                      <a:pt x="16" y="4"/>
                      <a:pt x="16" y="4"/>
                      <a:pt x="16" y="4"/>
                    </a:cubicBezTo>
                    <a:cubicBezTo>
                      <a:pt x="14" y="1"/>
                      <a:pt x="14" y="1"/>
                      <a:pt x="14" y="1"/>
                    </a:cubicBezTo>
                    <a:cubicBezTo>
                      <a:pt x="14" y="1"/>
                      <a:pt x="14" y="1"/>
                      <a:pt x="14" y="1"/>
                    </a:cubicBezTo>
                    <a:cubicBezTo>
                      <a:pt x="14" y="1"/>
                      <a:pt x="14" y="1"/>
                      <a:pt x="15" y="1"/>
                    </a:cubicBezTo>
                    <a:cubicBezTo>
                      <a:pt x="17" y="3"/>
                      <a:pt x="17" y="3"/>
                      <a:pt x="17" y="3"/>
                    </a:cubicBezTo>
                    <a:cubicBezTo>
                      <a:pt x="16" y="3"/>
                      <a:pt x="16" y="3"/>
                      <a:pt x="16" y="3"/>
                    </a:cubicBezTo>
                    <a:cubicBezTo>
                      <a:pt x="16" y="2"/>
                      <a:pt x="15" y="1"/>
                      <a:pt x="15" y="1"/>
                    </a:cubicBezTo>
                    <a:cubicBezTo>
                      <a:pt x="15" y="1"/>
                      <a:pt x="15" y="0"/>
                      <a:pt x="15" y="0"/>
                    </a:cubicBezTo>
                    <a:cubicBezTo>
                      <a:pt x="15" y="0"/>
                      <a:pt x="15" y="0"/>
                      <a:pt x="15" y="1"/>
                    </a:cubicBezTo>
                    <a:cubicBezTo>
                      <a:pt x="16" y="1"/>
                      <a:pt x="17" y="1"/>
                      <a:pt x="17" y="2"/>
                    </a:cubicBezTo>
                    <a:cubicBezTo>
                      <a:pt x="17" y="2"/>
                      <a:pt x="17" y="2"/>
                      <a:pt x="17" y="2"/>
                    </a:cubicBezTo>
                    <a:cubicBezTo>
                      <a:pt x="16" y="1"/>
                      <a:pt x="16" y="1"/>
                      <a:pt x="16" y="1"/>
                    </a:cubicBezTo>
                    <a:cubicBezTo>
                      <a:pt x="16" y="1"/>
                      <a:pt x="16" y="0"/>
                      <a:pt x="15" y="0"/>
                    </a:cubicBezTo>
                    <a:cubicBezTo>
                      <a:pt x="15" y="0"/>
                      <a:pt x="15" y="0"/>
                      <a:pt x="15" y="0"/>
                    </a:cubicBezTo>
                    <a:cubicBezTo>
                      <a:pt x="15" y="0"/>
                      <a:pt x="15" y="0"/>
                      <a:pt x="15" y="0"/>
                    </a:cubicBezTo>
                    <a:cubicBezTo>
                      <a:pt x="16" y="0"/>
                      <a:pt x="16" y="0"/>
                      <a:pt x="16" y="0"/>
                    </a:cubicBezTo>
                    <a:cubicBezTo>
                      <a:pt x="16" y="0"/>
                      <a:pt x="16" y="0"/>
                      <a:pt x="16" y="0"/>
                    </a:cubicBezTo>
                    <a:cubicBezTo>
                      <a:pt x="16" y="0"/>
                      <a:pt x="16" y="0"/>
                      <a:pt x="16" y="0"/>
                    </a:cubicBezTo>
                    <a:cubicBezTo>
                      <a:pt x="16" y="0"/>
                      <a:pt x="16" y="0"/>
                      <a:pt x="16" y="0"/>
                    </a:cubicBezTo>
                    <a:cubicBezTo>
                      <a:pt x="16" y="0"/>
                      <a:pt x="16" y="0"/>
                      <a:pt x="16" y="0"/>
                    </a:cubicBezTo>
                    <a:cubicBezTo>
                      <a:pt x="16" y="0"/>
                      <a:pt x="16" y="0"/>
                      <a:pt x="16" y="0"/>
                    </a:cubicBezTo>
                    <a:cubicBezTo>
                      <a:pt x="16" y="0"/>
                      <a:pt x="16" y="0"/>
                      <a:pt x="16" y="0"/>
                    </a:cubicBezTo>
                    <a:cubicBezTo>
                      <a:pt x="16" y="0"/>
                      <a:pt x="16" y="0"/>
                      <a:pt x="16" y="0"/>
                    </a:cubicBezTo>
                    <a:cubicBezTo>
                      <a:pt x="16" y="0"/>
                      <a:pt x="16" y="0"/>
                      <a:pt x="16" y="0"/>
                    </a:cubicBezTo>
                    <a:cubicBezTo>
                      <a:pt x="16" y="0"/>
                      <a:pt x="16" y="0"/>
                      <a:pt x="16" y="0"/>
                    </a:cubicBezTo>
                    <a:cubicBezTo>
                      <a:pt x="16" y="0"/>
                      <a:pt x="16" y="0"/>
                      <a:pt x="15" y="0"/>
                    </a:cubicBezTo>
                    <a:cubicBezTo>
                      <a:pt x="15" y="0"/>
                      <a:pt x="15" y="0"/>
                      <a:pt x="15" y="0"/>
                    </a:cubicBezTo>
                    <a:cubicBezTo>
                      <a:pt x="16" y="0"/>
                      <a:pt x="16" y="1"/>
                      <a:pt x="16" y="1"/>
                    </a:cubicBezTo>
                    <a:cubicBezTo>
                      <a:pt x="17" y="2"/>
                      <a:pt x="17" y="2"/>
                      <a:pt x="17" y="2"/>
                    </a:cubicBezTo>
                    <a:cubicBezTo>
                      <a:pt x="17" y="2"/>
                      <a:pt x="17" y="2"/>
                      <a:pt x="17" y="2"/>
                    </a:cubicBezTo>
                    <a:cubicBezTo>
                      <a:pt x="17" y="2"/>
                      <a:pt x="17" y="2"/>
                      <a:pt x="17" y="2"/>
                    </a:cubicBezTo>
                    <a:cubicBezTo>
                      <a:pt x="16" y="1"/>
                      <a:pt x="16" y="1"/>
                      <a:pt x="15" y="1"/>
                    </a:cubicBezTo>
                    <a:cubicBezTo>
                      <a:pt x="15" y="1"/>
                      <a:pt x="15" y="1"/>
                      <a:pt x="15" y="1"/>
                    </a:cubicBezTo>
                    <a:cubicBezTo>
                      <a:pt x="16" y="1"/>
                      <a:pt x="16" y="2"/>
                      <a:pt x="17" y="3"/>
                    </a:cubicBezTo>
                    <a:cubicBezTo>
                      <a:pt x="17" y="3"/>
                      <a:pt x="17" y="3"/>
                      <a:pt x="17" y="3"/>
                    </a:cubicBezTo>
                    <a:cubicBezTo>
                      <a:pt x="17" y="3"/>
                      <a:pt x="16" y="3"/>
                      <a:pt x="16" y="3"/>
                    </a:cubicBezTo>
                    <a:cubicBezTo>
                      <a:pt x="14" y="1"/>
                      <a:pt x="14" y="1"/>
                      <a:pt x="14" y="1"/>
                    </a:cubicBezTo>
                    <a:cubicBezTo>
                      <a:pt x="15" y="1"/>
                      <a:pt x="15" y="1"/>
                      <a:pt x="15" y="1"/>
                    </a:cubicBezTo>
                    <a:cubicBezTo>
                      <a:pt x="16" y="3"/>
                      <a:pt x="16" y="3"/>
                      <a:pt x="16" y="3"/>
                    </a:cubicBezTo>
                    <a:cubicBezTo>
                      <a:pt x="16" y="3"/>
                      <a:pt x="16" y="4"/>
                      <a:pt x="16" y="4"/>
                    </a:cubicBezTo>
                    <a:cubicBezTo>
                      <a:pt x="16" y="4"/>
                      <a:pt x="16" y="4"/>
                      <a:pt x="16" y="4"/>
                    </a:cubicBezTo>
                    <a:cubicBezTo>
                      <a:pt x="15" y="3"/>
                      <a:pt x="15" y="2"/>
                      <a:pt x="14" y="2"/>
                    </a:cubicBezTo>
                    <a:cubicBezTo>
                      <a:pt x="15" y="2"/>
                      <a:pt x="15" y="2"/>
                      <a:pt x="15" y="2"/>
                    </a:cubicBezTo>
                    <a:cubicBezTo>
                      <a:pt x="15" y="2"/>
                      <a:pt x="15" y="3"/>
                      <a:pt x="15" y="4"/>
                    </a:cubicBezTo>
                    <a:cubicBezTo>
                      <a:pt x="15" y="4"/>
                      <a:pt x="15" y="4"/>
                      <a:pt x="15" y="4"/>
                    </a:cubicBezTo>
                    <a:cubicBezTo>
                      <a:pt x="15" y="4"/>
                      <a:pt x="15" y="4"/>
                      <a:pt x="15" y="4"/>
                    </a:cubicBezTo>
                    <a:cubicBezTo>
                      <a:pt x="15" y="4"/>
                      <a:pt x="15" y="4"/>
                      <a:pt x="15" y="4"/>
                    </a:cubicBezTo>
                    <a:cubicBezTo>
                      <a:pt x="14" y="4"/>
                      <a:pt x="14" y="3"/>
                      <a:pt x="13" y="3"/>
                    </a:cubicBezTo>
                    <a:cubicBezTo>
                      <a:pt x="13" y="2"/>
                      <a:pt x="13" y="2"/>
                      <a:pt x="13" y="2"/>
                    </a:cubicBezTo>
                    <a:cubicBezTo>
                      <a:pt x="13" y="3"/>
                      <a:pt x="14" y="4"/>
                      <a:pt x="15" y="4"/>
                    </a:cubicBezTo>
                    <a:cubicBezTo>
                      <a:pt x="14" y="5"/>
                      <a:pt x="14" y="5"/>
                      <a:pt x="14" y="5"/>
                    </a:cubicBezTo>
                    <a:cubicBezTo>
                      <a:pt x="14" y="4"/>
                      <a:pt x="13" y="4"/>
                      <a:pt x="12" y="3"/>
                    </a:cubicBezTo>
                    <a:cubicBezTo>
                      <a:pt x="12" y="3"/>
                      <a:pt x="12" y="3"/>
                      <a:pt x="12" y="3"/>
                    </a:cubicBezTo>
                    <a:cubicBezTo>
                      <a:pt x="12" y="3"/>
                      <a:pt x="13" y="4"/>
                      <a:pt x="13" y="5"/>
                    </a:cubicBezTo>
                    <a:cubicBezTo>
                      <a:pt x="14" y="5"/>
                      <a:pt x="14" y="5"/>
                      <a:pt x="13" y="5"/>
                    </a:cubicBezTo>
                    <a:cubicBezTo>
                      <a:pt x="13" y="5"/>
                      <a:pt x="13" y="5"/>
                      <a:pt x="13" y="5"/>
                    </a:cubicBezTo>
                    <a:cubicBezTo>
                      <a:pt x="12" y="5"/>
                      <a:pt x="11" y="4"/>
                      <a:pt x="10" y="4"/>
                    </a:cubicBezTo>
                    <a:cubicBezTo>
                      <a:pt x="11" y="3"/>
                      <a:pt x="11" y="3"/>
                      <a:pt x="11" y="3"/>
                    </a:cubicBezTo>
                    <a:cubicBezTo>
                      <a:pt x="11" y="4"/>
                      <a:pt x="12" y="5"/>
                      <a:pt x="12" y="6"/>
                    </a:cubicBezTo>
                    <a:cubicBezTo>
                      <a:pt x="13" y="6"/>
                      <a:pt x="12" y="6"/>
                      <a:pt x="12" y="6"/>
                    </a:cubicBezTo>
                    <a:cubicBezTo>
                      <a:pt x="12" y="6"/>
                      <a:pt x="12" y="6"/>
                      <a:pt x="12" y="6"/>
                    </a:cubicBezTo>
                    <a:cubicBezTo>
                      <a:pt x="12" y="6"/>
                      <a:pt x="12" y="6"/>
                      <a:pt x="12" y="6"/>
                    </a:cubicBezTo>
                    <a:cubicBezTo>
                      <a:pt x="11" y="5"/>
                      <a:pt x="10" y="5"/>
                      <a:pt x="9" y="4"/>
                    </a:cubicBezTo>
                    <a:cubicBezTo>
                      <a:pt x="10" y="4"/>
                      <a:pt x="10" y="4"/>
                      <a:pt x="10" y="4"/>
                    </a:cubicBezTo>
                    <a:cubicBezTo>
                      <a:pt x="10" y="4"/>
                      <a:pt x="11" y="5"/>
                      <a:pt x="11" y="6"/>
                    </a:cubicBezTo>
                    <a:cubicBezTo>
                      <a:pt x="11" y="6"/>
                      <a:pt x="11" y="6"/>
                      <a:pt x="11" y="6"/>
                    </a:cubicBezTo>
                    <a:cubicBezTo>
                      <a:pt x="12" y="6"/>
                      <a:pt x="12" y="6"/>
                      <a:pt x="11" y="6"/>
                    </a:cubicBezTo>
                    <a:cubicBezTo>
                      <a:pt x="11" y="7"/>
                      <a:pt x="11" y="7"/>
                      <a:pt x="11" y="6"/>
                    </a:cubicBezTo>
                    <a:cubicBezTo>
                      <a:pt x="11" y="6"/>
                      <a:pt x="11" y="6"/>
                      <a:pt x="11" y="6"/>
                    </a:cubicBezTo>
                    <a:cubicBezTo>
                      <a:pt x="10" y="6"/>
                      <a:pt x="9" y="5"/>
                      <a:pt x="8" y="5"/>
                    </a:cubicBezTo>
                    <a:cubicBezTo>
                      <a:pt x="9" y="4"/>
                      <a:pt x="9" y="4"/>
                      <a:pt x="9" y="4"/>
                    </a:cubicBezTo>
                    <a:cubicBezTo>
                      <a:pt x="10" y="6"/>
                      <a:pt x="10" y="6"/>
                      <a:pt x="10" y="6"/>
                    </a:cubicBezTo>
                    <a:cubicBezTo>
                      <a:pt x="11" y="6"/>
                      <a:pt x="10" y="7"/>
                      <a:pt x="10" y="7"/>
                    </a:cubicBezTo>
                    <a:cubicBezTo>
                      <a:pt x="10" y="7"/>
                      <a:pt x="10" y="7"/>
                      <a:pt x="10" y="7"/>
                    </a:cubicBezTo>
                    <a:cubicBezTo>
                      <a:pt x="10" y="7"/>
                      <a:pt x="10" y="7"/>
                      <a:pt x="10" y="7"/>
                    </a:cubicBezTo>
                    <a:cubicBezTo>
                      <a:pt x="9" y="6"/>
                      <a:pt x="8" y="6"/>
                      <a:pt x="7" y="5"/>
                    </a:cubicBezTo>
                    <a:cubicBezTo>
                      <a:pt x="8" y="4"/>
                      <a:pt x="8" y="4"/>
                      <a:pt x="8" y="4"/>
                    </a:cubicBezTo>
                    <a:cubicBezTo>
                      <a:pt x="8" y="5"/>
                      <a:pt x="9" y="6"/>
                      <a:pt x="10" y="7"/>
                    </a:cubicBezTo>
                    <a:cubicBezTo>
                      <a:pt x="10" y="7"/>
                      <a:pt x="10" y="7"/>
                      <a:pt x="9" y="7"/>
                    </a:cubicBezTo>
                    <a:cubicBezTo>
                      <a:pt x="9" y="7"/>
                      <a:pt x="9" y="7"/>
                      <a:pt x="9" y="7"/>
                    </a:cubicBezTo>
                    <a:cubicBezTo>
                      <a:pt x="8" y="6"/>
                      <a:pt x="7" y="6"/>
                      <a:pt x="7" y="5"/>
                    </a:cubicBezTo>
                    <a:cubicBezTo>
                      <a:pt x="7" y="5"/>
                      <a:pt x="7" y="5"/>
                      <a:pt x="7" y="5"/>
                    </a:cubicBezTo>
                    <a:cubicBezTo>
                      <a:pt x="7" y="5"/>
                      <a:pt x="8" y="6"/>
                      <a:pt x="8" y="8"/>
                    </a:cubicBezTo>
                    <a:cubicBezTo>
                      <a:pt x="8" y="8"/>
                      <a:pt x="8" y="8"/>
                      <a:pt x="8" y="8"/>
                    </a:cubicBezTo>
                    <a:cubicBezTo>
                      <a:pt x="8" y="8"/>
                      <a:pt x="8" y="8"/>
                      <a:pt x="8" y="8"/>
                    </a:cubicBezTo>
                    <a:cubicBezTo>
                      <a:pt x="7" y="7"/>
                      <a:pt x="6" y="6"/>
                      <a:pt x="5" y="5"/>
                    </a:cubicBezTo>
                    <a:cubicBezTo>
                      <a:pt x="5" y="5"/>
                      <a:pt x="5" y="5"/>
                      <a:pt x="5" y="5"/>
                    </a:cubicBezTo>
                    <a:cubicBezTo>
                      <a:pt x="6" y="6"/>
                      <a:pt x="6" y="6"/>
                      <a:pt x="7" y="7"/>
                    </a:cubicBezTo>
                    <a:cubicBezTo>
                      <a:pt x="7" y="8"/>
                      <a:pt x="7" y="8"/>
                      <a:pt x="7" y="8"/>
                    </a:cubicBezTo>
                    <a:cubicBezTo>
                      <a:pt x="7" y="8"/>
                      <a:pt x="7" y="8"/>
                      <a:pt x="7" y="8"/>
                    </a:cubicBezTo>
                    <a:cubicBezTo>
                      <a:pt x="6" y="7"/>
                      <a:pt x="5" y="6"/>
                      <a:pt x="4" y="5"/>
                    </a:cubicBezTo>
                    <a:cubicBezTo>
                      <a:pt x="4" y="5"/>
                      <a:pt x="4" y="5"/>
                      <a:pt x="4" y="5"/>
                    </a:cubicBezTo>
                    <a:cubicBezTo>
                      <a:pt x="4" y="6"/>
                      <a:pt x="5" y="6"/>
                      <a:pt x="5" y="7"/>
                    </a:cubicBezTo>
                    <a:cubicBezTo>
                      <a:pt x="5" y="7"/>
                      <a:pt x="5" y="7"/>
                      <a:pt x="5" y="7"/>
                    </a:cubicBezTo>
                    <a:cubicBezTo>
                      <a:pt x="5" y="7"/>
                      <a:pt x="5" y="7"/>
                      <a:pt x="5" y="7"/>
                    </a:cubicBezTo>
                    <a:cubicBezTo>
                      <a:pt x="4" y="7"/>
                      <a:pt x="3" y="6"/>
                      <a:pt x="2" y="5"/>
                    </a:cubicBezTo>
                    <a:cubicBezTo>
                      <a:pt x="2" y="5"/>
                      <a:pt x="2" y="5"/>
                      <a:pt x="2" y="5"/>
                    </a:cubicBezTo>
                    <a:cubicBezTo>
                      <a:pt x="3" y="6"/>
                      <a:pt x="4" y="7"/>
                      <a:pt x="4" y="7"/>
                    </a:cubicBezTo>
                    <a:cubicBezTo>
                      <a:pt x="4" y="7"/>
                      <a:pt x="4" y="8"/>
                      <a:pt x="4" y="8"/>
                    </a:cubicBezTo>
                    <a:cubicBezTo>
                      <a:pt x="4" y="8"/>
                      <a:pt x="4" y="8"/>
                      <a:pt x="4" y="8"/>
                    </a:cubicBezTo>
                    <a:cubicBezTo>
                      <a:pt x="3" y="7"/>
                      <a:pt x="1"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2" name="Freeform 38"/>
              <p:cNvSpPr>
                <a:spLocks/>
              </p:cNvSpPr>
              <p:nvPr/>
            </p:nvSpPr>
            <p:spPr bwMode="auto">
              <a:xfrm>
                <a:off x="6016" y="1776"/>
                <a:ext cx="20" cy="38"/>
              </a:xfrm>
              <a:custGeom>
                <a:avLst/>
                <a:gdLst>
                  <a:gd name="T0" fmla="*/ 2 w 3"/>
                  <a:gd name="T1" fmla="*/ 6 h 6"/>
                  <a:gd name="T2" fmla="*/ 0 w 3"/>
                  <a:gd name="T3" fmla="*/ 4 h 6"/>
                  <a:gd name="T4" fmla="*/ 2 w 3"/>
                  <a:gd name="T5" fmla="*/ 5 h 6"/>
                  <a:gd name="T6" fmla="*/ 0 w 3"/>
                  <a:gd name="T7" fmla="*/ 4 h 6"/>
                  <a:gd name="T8" fmla="*/ 2 w 3"/>
                  <a:gd name="T9" fmla="*/ 5 h 6"/>
                  <a:gd name="T10" fmla="*/ 0 w 3"/>
                  <a:gd name="T11" fmla="*/ 4 h 6"/>
                  <a:gd name="T12" fmla="*/ 1 w 3"/>
                  <a:gd name="T13" fmla="*/ 3 h 6"/>
                  <a:gd name="T14" fmla="*/ 3 w 3"/>
                  <a:gd name="T15" fmla="*/ 5 h 6"/>
                  <a:gd name="T16" fmla="*/ 0 w 3"/>
                  <a:gd name="T17" fmla="*/ 4 h 6"/>
                  <a:gd name="T18" fmla="*/ 1 w 3"/>
                  <a:gd name="T19" fmla="*/ 3 h 6"/>
                  <a:gd name="T20" fmla="*/ 0 w 3"/>
                  <a:gd name="T21" fmla="*/ 3 h 6"/>
                  <a:gd name="T22" fmla="*/ 1 w 3"/>
                  <a:gd name="T23" fmla="*/ 3 h 6"/>
                  <a:gd name="T24" fmla="*/ 0 w 3"/>
                  <a:gd name="T25" fmla="*/ 3 h 6"/>
                  <a:gd name="T26" fmla="*/ 1 w 3"/>
                  <a:gd name="T27" fmla="*/ 2 h 6"/>
                  <a:gd name="T28" fmla="*/ 2 w 3"/>
                  <a:gd name="T29" fmla="*/ 4 h 6"/>
                  <a:gd name="T30" fmla="*/ 1 w 3"/>
                  <a:gd name="T31" fmla="*/ 2 h 6"/>
                  <a:gd name="T32" fmla="*/ 3 w 3"/>
                  <a:gd name="T33" fmla="*/ 3 h 6"/>
                  <a:gd name="T34" fmla="*/ 1 w 3"/>
                  <a:gd name="T35" fmla="*/ 1 h 6"/>
                  <a:gd name="T36" fmla="*/ 3 w 3"/>
                  <a:gd name="T37" fmla="*/ 2 h 6"/>
                  <a:gd name="T38" fmla="*/ 2 w 3"/>
                  <a:gd name="T39" fmla="*/ 2 h 6"/>
                  <a:gd name="T40" fmla="*/ 1 w 3"/>
                  <a:gd name="T41" fmla="*/ 1 h 6"/>
                  <a:gd name="T42" fmla="*/ 2 w 3"/>
                  <a:gd name="T43" fmla="*/ 2 h 6"/>
                  <a:gd name="T44" fmla="*/ 1 w 3"/>
                  <a:gd name="T45" fmla="*/ 0 h 6"/>
                  <a:gd name="T46" fmla="*/ 1 w 3"/>
                  <a:gd name="T47" fmla="*/ 0 h 6"/>
                  <a:gd name="T48" fmla="*/ 1 w 3"/>
                  <a:gd name="T49" fmla="*/ 0 h 6"/>
                  <a:gd name="T50" fmla="*/ 2 w 3"/>
                  <a:gd name="T51" fmla="*/ 1 h 6"/>
                  <a:gd name="T52" fmla="*/ 1 w 3"/>
                  <a:gd name="T53" fmla="*/ 0 h 6"/>
                  <a:gd name="T54" fmla="*/ 3 w 3"/>
                  <a:gd name="T55" fmla="*/ 2 h 6"/>
                  <a:gd name="T56" fmla="*/ 1 w 3"/>
                  <a:gd name="T57" fmla="*/ 1 h 6"/>
                  <a:gd name="T58" fmla="*/ 3 w 3"/>
                  <a:gd name="T59" fmla="*/ 2 h 6"/>
                  <a:gd name="T60" fmla="*/ 1 w 3"/>
                  <a:gd name="T61" fmla="*/ 1 h 6"/>
                  <a:gd name="T62" fmla="*/ 2 w 3"/>
                  <a:gd name="T63" fmla="*/ 4 h 6"/>
                  <a:gd name="T64" fmla="*/ 1 w 3"/>
                  <a:gd name="T65" fmla="*/ 2 h 6"/>
                  <a:gd name="T66" fmla="*/ 2 w 3"/>
                  <a:gd name="T67" fmla="*/ 4 h 6"/>
                  <a:gd name="T68" fmla="*/ 2 w 3"/>
                  <a:gd name="T69" fmla="*/ 3 h 6"/>
                  <a:gd name="T70" fmla="*/ 2 w 3"/>
                  <a:gd name="T71" fmla="*/ 5 h 6"/>
                  <a:gd name="T72" fmla="*/ 1 w 3"/>
                  <a:gd name="T73" fmla="*/ 3 h 6"/>
                  <a:gd name="T74" fmla="*/ 2 w 3"/>
                  <a:gd name="T75" fmla="*/ 5 h 6"/>
                  <a:gd name="T76" fmla="*/ 2 w 3"/>
                  <a:gd name="T77" fmla="*/ 4 h 6"/>
                  <a:gd name="T78" fmla="*/ 0 w 3"/>
                  <a:gd name="T79" fmla="*/ 4 h 6"/>
                  <a:gd name="T80" fmla="*/ 2 w 3"/>
                  <a:gd name="T81" fmla="*/ 5 h 6"/>
                  <a:gd name="T82" fmla="*/ 0 w 3"/>
                  <a:gd name="T83" fmla="*/ 4 h 6"/>
                  <a:gd name="T84" fmla="*/ 2 w 3"/>
                  <a:gd name="T85" fmla="*/ 6 h 6"/>
                  <a:gd name="T86" fmla="*/ 0 w 3"/>
                  <a:gd name="T87" fmla="*/ 4 h 6"/>
                  <a:gd name="T88" fmla="*/ 2 w 3"/>
                  <a:gd name="T8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 h="6">
                    <a:moveTo>
                      <a:pt x="0" y="4"/>
                    </a:moveTo>
                    <a:cubicBezTo>
                      <a:pt x="2" y="6"/>
                      <a:pt x="2" y="6"/>
                      <a:pt x="2" y="6"/>
                    </a:cubicBezTo>
                    <a:cubicBezTo>
                      <a:pt x="2" y="6"/>
                      <a:pt x="2" y="6"/>
                      <a:pt x="2" y="6"/>
                    </a:cubicBezTo>
                    <a:cubicBezTo>
                      <a:pt x="2" y="6"/>
                      <a:pt x="2" y="6"/>
                      <a:pt x="2" y="6"/>
                    </a:cubicBezTo>
                    <a:cubicBezTo>
                      <a:pt x="2" y="6"/>
                      <a:pt x="2" y="6"/>
                      <a:pt x="2" y="6"/>
                    </a:cubicBezTo>
                    <a:cubicBezTo>
                      <a:pt x="0" y="4"/>
                      <a:pt x="0" y="4"/>
                      <a:pt x="0" y="4"/>
                    </a:cubicBezTo>
                    <a:cubicBezTo>
                      <a:pt x="0" y="4"/>
                      <a:pt x="0" y="4"/>
                      <a:pt x="0" y="4"/>
                    </a:cubicBezTo>
                    <a:cubicBezTo>
                      <a:pt x="0" y="4"/>
                      <a:pt x="0" y="4"/>
                      <a:pt x="0" y="4"/>
                    </a:cubicBezTo>
                    <a:cubicBezTo>
                      <a:pt x="2" y="5"/>
                      <a:pt x="2" y="5"/>
                      <a:pt x="2" y="5"/>
                    </a:cubicBezTo>
                    <a:cubicBezTo>
                      <a:pt x="2" y="6"/>
                      <a:pt x="2" y="6"/>
                      <a:pt x="2" y="6"/>
                    </a:cubicBezTo>
                    <a:cubicBezTo>
                      <a:pt x="0" y="4"/>
                      <a:pt x="0" y="4"/>
                      <a:pt x="0" y="4"/>
                    </a:cubicBezTo>
                    <a:cubicBezTo>
                      <a:pt x="0" y="4"/>
                      <a:pt x="0" y="4"/>
                      <a:pt x="0" y="4"/>
                    </a:cubicBezTo>
                    <a:cubicBezTo>
                      <a:pt x="0" y="4"/>
                      <a:pt x="1" y="4"/>
                      <a:pt x="1" y="4"/>
                    </a:cubicBezTo>
                    <a:cubicBezTo>
                      <a:pt x="1" y="4"/>
                      <a:pt x="1" y="4"/>
                      <a:pt x="1" y="4"/>
                    </a:cubicBezTo>
                    <a:cubicBezTo>
                      <a:pt x="2" y="5"/>
                      <a:pt x="2" y="5"/>
                      <a:pt x="2" y="5"/>
                    </a:cubicBezTo>
                    <a:cubicBezTo>
                      <a:pt x="2" y="5"/>
                      <a:pt x="2" y="5"/>
                      <a:pt x="2" y="5"/>
                    </a:cubicBezTo>
                    <a:cubicBezTo>
                      <a:pt x="1" y="5"/>
                      <a:pt x="1" y="5"/>
                      <a:pt x="1" y="5"/>
                    </a:cubicBezTo>
                    <a:cubicBezTo>
                      <a:pt x="1" y="4"/>
                      <a:pt x="1" y="4"/>
                      <a:pt x="0" y="4"/>
                    </a:cubicBezTo>
                    <a:cubicBezTo>
                      <a:pt x="0" y="4"/>
                      <a:pt x="0" y="3"/>
                      <a:pt x="1" y="3"/>
                    </a:cubicBezTo>
                    <a:cubicBezTo>
                      <a:pt x="1" y="3"/>
                      <a:pt x="1" y="3"/>
                      <a:pt x="1" y="3"/>
                    </a:cubicBezTo>
                    <a:cubicBezTo>
                      <a:pt x="1" y="3"/>
                      <a:pt x="1" y="3"/>
                      <a:pt x="1" y="3"/>
                    </a:cubicBezTo>
                    <a:cubicBezTo>
                      <a:pt x="3" y="5"/>
                      <a:pt x="3" y="5"/>
                      <a:pt x="3" y="5"/>
                    </a:cubicBezTo>
                    <a:cubicBezTo>
                      <a:pt x="3" y="5"/>
                      <a:pt x="3" y="5"/>
                      <a:pt x="3" y="5"/>
                    </a:cubicBezTo>
                    <a:cubicBezTo>
                      <a:pt x="3" y="5"/>
                      <a:pt x="3" y="5"/>
                      <a:pt x="3" y="5"/>
                    </a:cubicBezTo>
                    <a:cubicBezTo>
                      <a:pt x="2" y="5"/>
                      <a:pt x="2" y="5"/>
                      <a:pt x="2" y="5"/>
                    </a:cubicBezTo>
                    <a:cubicBezTo>
                      <a:pt x="1" y="5"/>
                      <a:pt x="1" y="5"/>
                      <a:pt x="1" y="5"/>
                    </a:cubicBezTo>
                    <a:cubicBezTo>
                      <a:pt x="0" y="4"/>
                      <a:pt x="0" y="4"/>
                      <a:pt x="0" y="4"/>
                    </a:cubicBezTo>
                    <a:cubicBezTo>
                      <a:pt x="0" y="3"/>
                      <a:pt x="0" y="3"/>
                      <a:pt x="0" y="3"/>
                    </a:cubicBezTo>
                    <a:cubicBezTo>
                      <a:pt x="1" y="3"/>
                      <a:pt x="1" y="3"/>
                      <a:pt x="1" y="3"/>
                    </a:cubicBezTo>
                    <a:cubicBezTo>
                      <a:pt x="1" y="3"/>
                      <a:pt x="1" y="3"/>
                      <a:pt x="1" y="3"/>
                    </a:cubicBezTo>
                    <a:cubicBezTo>
                      <a:pt x="2" y="4"/>
                      <a:pt x="2" y="4"/>
                      <a:pt x="2" y="4"/>
                    </a:cubicBezTo>
                    <a:cubicBezTo>
                      <a:pt x="2" y="5"/>
                      <a:pt x="2" y="5"/>
                      <a:pt x="2" y="5"/>
                    </a:cubicBezTo>
                    <a:cubicBezTo>
                      <a:pt x="0" y="3"/>
                      <a:pt x="0" y="3"/>
                      <a:pt x="0" y="3"/>
                    </a:cubicBezTo>
                    <a:cubicBezTo>
                      <a:pt x="0" y="3"/>
                      <a:pt x="0" y="3"/>
                      <a:pt x="0" y="3"/>
                    </a:cubicBezTo>
                    <a:cubicBezTo>
                      <a:pt x="1" y="2"/>
                      <a:pt x="1" y="2"/>
                      <a:pt x="1" y="3"/>
                    </a:cubicBezTo>
                    <a:cubicBezTo>
                      <a:pt x="1" y="3"/>
                      <a:pt x="1" y="3"/>
                      <a:pt x="1" y="3"/>
                    </a:cubicBezTo>
                    <a:cubicBezTo>
                      <a:pt x="3" y="4"/>
                      <a:pt x="3" y="4"/>
                      <a:pt x="3" y="4"/>
                    </a:cubicBezTo>
                    <a:cubicBezTo>
                      <a:pt x="2" y="5"/>
                      <a:pt x="2" y="5"/>
                      <a:pt x="2" y="5"/>
                    </a:cubicBezTo>
                    <a:cubicBezTo>
                      <a:pt x="1" y="4"/>
                      <a:pt x="1" y="3"/>
                      <a:pt x="0" y="3"/>
                    </a:cubicBezTo>
                    <a:cubicBezTo>
                      <a:pt x="0" y="2"/>
                      <a:pt x="0" y="2"/>
                      <a:pt x="1" y="2"/>
                    </a:cubicBezTo>
                    <a:cubicBezTo>
                      <a:pt x="1" y="2"/>
                      <a:pt x="1" y="2"/>
                      <a:pt x="1" y="2"/>
                    </a:cubicBezTo>
                    <a:cubicBezTo>
                      <a:pt x="1" y="2"/>
                      <a:pt x="1" y="2"/>
                      <a:pt x="1" y="2"/>
                    </a:cubicBezTo>
                    <a:cubicBezTo>
                      <a:pt x="2" y="2"/>
                      <a:pt x="3" y="3"/>
                      <a:pt x="3" y="3"/>
                    </a:cubicBezTo>
                    <a:cubicBezTo>
                      <a:pt x="3" y="4"/>
                      <a:pt x="3" y="4"/>
                      <a:pt x="3" y="4"/>
                    </a:cubicBezTo>
                    <a:cubicBezTo>
                      <a:pt x="3" y="4"/>
                      <a:pt x="3" y="4"/>
                      <a:pt x="2" y="4"/>
                    </a:cubicBezTo>
                    <a:cubicBezTo>
                      <a:pt x="1" y="3"/>
                      <a:pt x="1" y="3"/>
                      <a:pt x="1" y="3"/>
                    </a:cubicBezTo>
                    <a:cubicBezTo>
                      <a:pt x="1" y="2"/>
                      <a:pt x="1" y="2"/>
                      <a:pt x="1" y="2"/>
                    </a:cubicBezTo>
                    <a:cubicBezTo>
                      <a:pt x="0" y="2"/>
                      <a:pt x="0" y="2"/>
                      <a:pt x="1" y="2"/>
                    </a:cubicBezTo>
                    <a:cubicBezTo>
                      <a:pt x="1" y="1"/>
                      <a:pt x="1" y="1"/>
                      <a:pt x="1" y="2"/>
                    </a:cubicBezTo>
                    <a:cubicBezTo>
                      <a:pt x="1" y="2"/>
                      <a:pt x="1" y="2"/>
                      <a:pt x="1" y="2"/>
                    </a:cubicBezTo>
                    <a:cubicBezTo>
                      <a:pt x="3" y="3"/>
                      <a:pt x="3" y="3"/>
                      <a:pt x="3" y="3"/>
                    </a:cubicBezTo>
                    <a:cubicBezTo>
                      <a:pt x="2" y="4"/>
                      <a:pt x="2" y="4"/>
                      <a:pt x="2" y="4"/>
                    </a:cubicBezTo>
                    <a:cubicBezTo>
                      <a:pt x="1" y="2"/>
                      <a:pt x="1" y="2"/>
                      <a:pt x="1" y="2"/>
                    </a:cubicBezTo>
                    <a:cubicBezTo>
                      <a:pt x="1" y="1"/>
                      <a:pt x="1" y="1"/>
                      <a:pt x="1" y="1"/>
                    </a:cubicBezTo>
                    <a:cubicBezTo>
                      <a:pt x="1" y="1"/>
                      <a:pt x="1" y="1"/>
                      <a:pt x="1" y="1"/>
                    </a:cubicBezTo>
                    <a:cubicBezTo>
                      <a:pt x="2" y="1"/>
                      <a:pt x="2" y="2"/>
                      <a:pt x="3" y="2"/>
                    </a:cubicBezTo>
                    <a:cubicBezTo>
                      <a:pt x="3" y="2"/>
                      <a:pt x="3" y="2"/>
                      <a:pt x="3" y="2"/>
                    </a:cubicBezTo>
                    <a:cubicBezTo>
                      <a:pt x="3" y="2"/>
                      <a:pt x="3" y="3"/>
                      <a:pt x="3" y="3"/>
                    </a:cubicBezTo>
                    <a:cubicBezTo>
                      <a:pt x="3" y="3"/>
                      <a:pt x="3" y="3"/>
                      <a:pt x="2" y="3"/>
                    </a:cubicBezTo>
                    <a:cubicBezTo>
                      <a:pt x="2" y="2"/>
                      <a:pt x="2" y="2"/>
                      <a:pt x="2" y="2"/>
                    </a:cubicBezTo>
                    <a:cubicBezTo>
                      <a:pt x="1" y="1"/>
                      <a:pt x="1" y="1"/>
                      <a:pt x="1" y="1"/>
                    </a:cubicBezTo>
                    <a:cubicBezTo>
                      <a:pt x="1" y="1"/>
                      <a:pt x="1" y="1"/>
                      <a:pt x="1" y="1"/>
                    </a:cubicBezTo>
                    <a:cubicBezTo>
                      <a:pt x="1" y="1"/>
                      <a:pt x="1" y="1"/>
                      <a:pt x="1" y="1"/>
                    </a:cubicBezTo>
                    <a:cubicBezTo>
                      <a:pt x="1" y="1"/>
                      <a:pt x="1" y="1"/>
                      <a:pt x="1" y="1"/>
                    </a:cubicBezTo>
                    <a:cubicBezTo>
                      <a:pt x="3" y="2"/>
                      <a:pt x="3" y="2"/>
                      <a:pt x="3" y="2"/>
                    </a:cubicBezTo>
                    <a:cubicBezTo>
                      <a:pt x="2" y="2"/>
                      <a:pt x="2" y="2"/>
                      <a:pt x="2" y="2"/>
                    </a:cubicBezTo>
                    <a:cubicBezTo>
                      <a:pt x="2" y="2"/>
                      <a:pt x="1" y="1"/>
                      <a:pt x="1" y="0"/>
                    </a:cubicBezTo>
                    <a:cubicBezTo>
                      <a:pt x="1" y="0"/>
                      <a:pt x="1" y="0"/>
                      <a:pt x="1" y="0"/>
                    </a:cubicBezTo>
                    <a:cubicBezTo>
                      <a:pt x="1" y="0"/>
                      <a:pt x="1" y="0"/>
                      <a:pt x="1" y="0"/>
                    </a:cubicBezTo>
                    <a:cubicBezTo>
                      <a:pt x="2" y="1"/>
                      <a:pt x="2" y="1"/>
                      <a:pt x="2" y="1"/>
                    </a:cubicBezTo>
                    <a:cubicBezTo>
                      <a:pt x="2" y="1"/>
                      <a:pt x="2" y="1"/>
                      <a:pt x="2"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2" y="1"/>
                    </a:cubicBezTo>
                    <a:cubicBezTo>
                      <a:pt x="2" y="1"/>
                      <a:pt x="2" y="1"/>
                      <a:pt x="2" y="1"/>
                    </a:cubicBezTo>
                    <a:cubicBezTo>
                      <a:pt x="2" y="1"/>
                      <a:pt x="2" y="1"/>
                      <a:pt x="2" y="1"/>
                    </a:cubicBezTo>
                    <a:cubicBezTo>
                      <a:pt x="1" y="0"/>
                      <a:pt x="1" y="0"/>
                      <a:pt x="1" y="0"/>
                    </a:cubicBezTo>
                    <a:cubicBezTo>
                      <a:pt x="1" y="0"/>
                      <a:pt x="1" y="0"/>
                      <a:pt x="1" y="0"/>
                    </a:cubicBezTo>
                    <a:cubicBezTo>
                      <a:pt x="2" y="1"/>
                      <a:pt x="2" y="1"/>
                      <a:pt x="3" y="2"/>
                    </a:cubicBezTo>
                    <a:cubicBezTo>
                      <a:pt x="3" y="2"/>
                      <a:pt x="3" y="2"/>
                      <a:pt x="3" y="2"/>
                    </a:cubicBezTo>
                    <a:cubicBezTo>
                      <a:pt x="3" y="2"/>
                      <a:pt x="2" y="2"/>
                      <a:pt x="2" y="2"/>
                    </a:cubicBezTo>
                    <a:cubicBezTo>
                      <a:pt x="2" y="2"/>
                      <a:pt x="2" y="2"/>
                      <a:pt x="2" y="2"/>
                    </a:cubicBezTo>
                    <a:cubicBezTo>
                      <a:pt x="1" y="1"/>
                      <a:pt x="1" y="1"/>
                      <a:pt x="1" y="1"/>
                    </a:cubicBezTo>
                    <a:cubicBezTo>
                      <a:pt x="1" y="1"/>
                      <a:pt x="1" y="1"/>
                      <a:pt x="1" y="1"/>
                    </a:cubicBezTo>
                    <a:cubicBezTo>
                      <a:pt x="2" y="2"/>
                      <a:pt x="2" y="2"/>
                      <a:pt x="2" y="2"/>
                    </a:cubicBezTo>
                    <a:cubicBezTo>
                      <a:pt x="3" y="2"/>
                      <a:pt x="3" y="2"/>
                      <a:pt x="3" y="2"/>
                    </a:cubicBezTo>
                    <a:cubicBezTo>
                      <a:pt x="2" y="3"/>
                      <a:pt x="2" y="3"/>
                      <a:pt x="2" y="3"/>
                    </a:cubicBezTo>
                    <a:cubicBezTo>
                      <a:pt x="2" y="2"/>
                      <a:pt x="1" y="2"/>
                      <a:pt x="1" y="2"/>
                    </a:cubicBezTo>
                    <a:cubicBezTo>
                      <a:pt x="1" y="1"/>
                      <a:pt x="1" y="1"/>
                      <a:pt x="1" y="1"/>
                    </a:cubicBezTo>
                    <a:cubicBezTo>
                      <a:pt x="3" y="3"/>
                      <a:pt x="3" y="3"/>
                      <a:pt x="3" y="3"/>
                    </a:cubicBezTo>
                    <a:cubicBezTo>
                      <a:pt x="3" y="3"/>
                      <a:pt x="3" y="4"/>
                      <a:pt x="3" y="4"/>
                    </a:cubicBezTo>
                    <a:cubicBezTo>
                      <a:pt x="3" y="4"/>
                      <a:pt x="3" y="4"/>
                      <a:pt x="2" y="4"/>
                    </a:cubicBezTo>
                    <a:cubicBezTo>
                      <a:pt x="2" y="4"/>
                      <a:pt x="2" y="4"/>
                      <a:pt x="2" y="4"/>
                    </a:cubicBezTo>
                    <a:cubicBezTo>
                      <a:pt x="1" y="2"/>
                      <a:pt x="1" y="2"/>
                      <a:pt x="1" y="2"/>
                    </a:cubicBezTo>
                    <a:cubicBezTo>
                      <a:pt x="1" y="2"/>
                      <a:pt x="1" y="2"/>
                      <a:pt x="1" y="2"/>
                    </a:cubicBezTo>
                    <a:cubicBezTo>
                      <a:pt x="2" y="3"/>
                      <a:pt x="2" y="3"/>
                      <a:pt x="2" y="3"/>
                    </a:cubicBezTo>
                    <a:cubicBezTo>
                      <a:pt x="3" y="3"/>
                      <a:pt x="3" y="3"/>
                      <a:pt x="3" y="3"/>
                    </a:cubicBezTo>
                    <a:cubicBezTo>
                      <a:pt x="2" y="4"/>
                      <a:pt x="2" y="4"/>
                      <a:pt x="2" y="4"/>
                    </a:cubicBezTo>
                    <a:cubicBezTo>
                      <a:pt x="2" y="4"/>
                      <a:pt x="1" y="3"/>
                      <a:pt x="1" y="3"/>
                    </a:cubicBezTo>
                    <a:cubicBezTo>
                      <a:pt x="1" y="2"/>
                      <a:pt x="1" y="2"/>
                      <a:pt x="1" y="2"/>
                    </a:cubicBezTo>
                    <a:cubicBezTo>
                      <a:pt x="2" y="3"/>
                      <a:pt x="2" y="3"/>
                      <a:pt x="2" y="3"/>
                    </a:cubicBezTo>
                    <a:cubicBezTo>
                      <a:pt x="3" y="4"/>
                      <a:pt x="3" y="4"/>
                      <a:pt x="3" y="4"/>
                    </a:cubicBezTo>
                    <a:cubicBezTo>
                      <a:pt x="3" y="4"/>
                      <a:pt x="3" y="4"/>
                      <a:pt x="3" y="5"/>
                    </a:cubicBezTo>
                    <a:cubicBezTo>
                      <a:pt x="2" y="5"/>
                      <a:pt x="2" y="5"/>
                      <a:pt x="2" y="5"/>
                    </a:cubicBezTo>
                    <a:cubicBezTo>
                      <a:pt x="2" y="5"/>
                      <a:pt x="2" y="5"/>
                      <a:pt x="2" y="5"/>
                    </a:cubicBezTo>
                    <a:cubicBezTo>
                      <a:pt x="1" y="3"/>
                      <a:pt x="1" y="3"/>
                      <a:pt x="1" y="3"/>
                    </a:cubicBezTo>
                    <a:cubicBezTo>
                      <a:pt x="1" y="3"/>
                      <a:pt x="1" y="3"/>
                      <a:pt x="1" y="3"/>
                    </a:cubicBezTo>
                    <a:cubicBezTo>
                      <a:pt x="3" y="4"/>
                      <a:pt x="3" y="4"/>
                      <a:pt x="3" y="4"/>
                    </a:cubicBezTo>
                    <a:cubicBezTo>
                      <a:pt x="3" y="5"/>
                      <a:pt x="3" y="5"/>
                      <a:pt x="2" y="5"/>
                    </a:cubicBezTo>
                    <a:cubicBezTo>
                      <a:pt x="2" y="5"/>
                      <a:pt x="2" y="5"/>
                      <a:pt x="2" y="5"/>
                    </a:cubicBezTo>
                    <a:cubicBezTo>
                      <a:pt x="0" y="4"/>
                      <a:pt x="0" y="4"/>
                      <a:pt x="0" y="4"/>
                    </a:cubicBezTo>
                    <a:cubicBezTo>
                      <a:pt x="1" y="3"/>
                      <a:pt x="1" y="3"/>
                      <a:pt x="1" y="3"/>
                    </a:cubicBezTo>
                    <a:cubicBezTo>
                      <a:pt x="2" y="4"/>
                      <a:pt x="2" y="4"/>
                      <a:pt x="2" y="4"/>
                    </a:cubicBezTo>
                    <a:cubicBezTo>
                      <a:pt x="2" y="5"/>
                      <a:pt x="2" y="5"/>
                      <a:pt x="2" y="5"/>
                    </a:cubicBezTo>
                    <a:cubicBezTo>
                      <a:pt x="2" y="5"/>
                      <a:pt x="2" y="5"/>
                      <a:pt x="2" y="5"/>
                    </a:cubicBezTo>
                    <a:cubicBezTo>
                      <a:pt x="0" y="4"/>
                      <a:pt x="0" y="4"/>
                      <a:pt x="0" y="4"/>
                    </a:cubicBezTo>
                    <a:cubicBezTo>
                      <a:pt x="1" y="3"/>
                      <a:pt x="1" y="3"/>
                      <a:pt x="1" y="3"/>
                    </a:cubicBezTo>
                    <a:cubicBezTo>
                      <a:pt x="1" y="4"/>
                      <a:pt x="1" y="4"/>
                      <a:pt x="2" y="4"/>
                    </a:cubicBezTo>
                    <a:cubicBezTo>
                      <a:pt x="2" y="4"/>
                      <a:pt x="2" y="5"/>
                      <a:pt x="2" y="5"/>
                    </a:cubicBezTo>
                    <a:cubicBezTo>
                      <a:pt x="2" y="5"/>
                      <a:pt x="2" y="6"/>
                      <a:pt x="2" y="6"/>
                    </a:cubicBezTo>
                    <a:cubicBezTo>
                      <a:pt x="2" y="6"/>
                      <a:pt x="2" y="6"/>
                      <a:pt x="2" y="6"/>
                    </a:cubicBezTo>
                    <a:cubicBezTo>
                      <a:pt x="0" y="4"/>
                      <a:pt x="0" y="4"/>
                      <a:pt x="0" y="4"/>
                    </a:cubicBezTo>
                    <a:cubicBezTo>
                      <a:pt x="1" y="4"/>
                      <a:pt x="1" y="4"/>
                      <a:pt x="1" y="4"/>
                    </a:cubicBezTo>
                    <a:cubicBezTo>
                      <a:pt x="2" y="5"/>
                      <a:pt x="2" y="5"/>
                      <a:pt x="2" y="5"/>
                    </a:cubicBezTo>
                    <a:cubicBezTo>
                      <a:pt x="2" y="5"/>
                      <a:pt x="2" y="5"/>
                      <a:pt x="2" y="6"/>
                    </a:cubicBezTo>
                    <a:cubicBezTo>
                      <a:pt x="2" y="6"/>
                      <a:pt x="2" y="6"/>
                      <a:pt x="2" y="6"/>
                    </a:cubicBezTo>
                    <a:cubicBezTo>
                      <a:pt x="2" y="6"/>
                      <a:pt x="2" y="6"/>
                      <a:pt x="2" y="6"/>
                    </a:cubicBezTo>
                    <a:cubicBezTo>
                      <a:pt x="0" y="4"/>
                      <a:pt x="0" y="4"/>
                      <a:pt x="0" y="4"/>
                    </a:cubicBezTo>
                    <a:cubicBezTo>
                      <a:pt x="0" y="4"/>
                      <a:pt x="0" y="4"/>
                      <a:pt x="0" y="4"/>
                    </a:cubicBezTo>
                    <a:cubicBezTo>
                      <a:pt x="2" y="6"/>
                      <a:pt x="2" y="6"/>
                      <a:pt x="2" y="6"/>
                    </a:cubicBezTo>
                    <a:cubicBezTo>
                      <a:pt x="2" y="6"/>
                      <a:pt x="2" y="6"/>
                      <a:pt x="2" y="6"/>
                    </a:cubicBez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309" name="Group 41"/>
            <p:cNvGrpSpPr>
              <a:grpSpLocks noChangeAspect="1"/>
            </p:cNvGrpSpPr>
            <p:nvPr/>
          </p:nvGrpSpPr>
          <p:grpSpPr bwMode="auto">
            <a:xfrm>
              <a:off x="9695606" y="1529252"/>
              <a:ext cx="618701" cy="676406"/>
              <a:chOff x="5674" y="2267"/>
              <a:chExt cx="193" cy="211"/>
            </a:xfrm>
            <a:solidFill>
              <a:sysClr val="window" lastClr="FFFFFF">
                <a:lumMod val="50000"/>
              </a:sysClr>
            </a:solidFill>
          </p:grpSpPr>
          <p:sp>
            <p:nvSpPr>
              <p:cNvPr id="310" name="Freeform 42"/>
              <p:cNvSpPr>
                <a:spLocks/>
              </p:cNvSpPr>
              <p:nvPr/>
            </p:nvSpPr>
            <p:spPr bwMode="auto">
              <a:xfrm>
                <a:off x="5784" y="2427"/>
                <a:ext cx="81" cy="46"/>
              </a:xfrm>
              <a:custGeom>
                <a:avLst/>
                <a:gdLst>
                  <a:gd name="T0" fmla="*/ 3 w 33"/>
                  <a:gd name="T1" fmla="*/ 19 h 19"/>
                  <a:gd name="T2" fmla="*/ 1 w 33"/>
                  <a:gd name="T3" fmla="*/ 17 h 19"/>
                  <a:gd name="T4" fmla="*/ 0 w 33"/>
                  <a:gd name="T5" fmla="*/ 15 h 19"/>
                  <a:gd name="T6" fmla="*/ 0 w 33"/>
                  <a:gd name="T7" fmla="*/ 15 h 19"/>
                  <a:gd name="T8" fmla="*/ 0 w 33"/>
                  <a:gd name="T9" fmla="*/ 15 h 19"/>
                  <a:gd name="T10" fmla="*/ 7 w 33"/>
                  <a:gd name="T11" fmla="*/ 10 h 19"/>
                  <a:gd name="T12" fmla="*/ 14 w 33"/>
                  <a:gd name="T13" fmla="*/ 6 h 19"/>
                  <a:gd name="T14" fmla="*/ 21 w 33"/>
                  <a:gd name="T15" fmla="*/ 3 h 19"/>
                  <a:gd name="T16" fmla="*/ 29 w 33"/>
                  <a:gd name="T17" fmla="*/ 0 h 19"/>
                  <a:gd name="T18" fmla="*/ 30 w 33"/>
                  <a:gd name="T19" fmla="*/ 0 h 19"/>
                  <a:gd name="T20" fmla="*/ 30 w 33"/>
                  <a:gd name="T21" fmla="*/ 0 h 19"/>
                  <a:gd name="T22" fmla="*/ 32 w 33"/>
                  <a:gd name="T23" fmla="*/ 3 h 19"/>
                  <a:gd name="T24" fmla="*/ 32 w 33"/>
                  <a:gd name="T25" fmla="*/ 5 h 19"/>
                  <a:gd name="T26" fmla="*/ 33 w 33"/>
                  <a:gd name="T27" fmla="*/ 5 h 19"/>
                  <a:gd name="T28" fmla="*/ 33 w 33"/>
                  <a:gd name="T29" fmla="*/ 6 h 19"/>
                  <a:gd name="T30" fmla="*/ 33 w 33"/>
                  <a:gd name="T31" fmla="*/ 6 h 19"/>
                  <a:gd name="T32" fmla="*/ 33 w 33"/>
                  <a:gd name="T33" fmla="*/ 6 h 19"/>
                  <a:gd name="T34" fmla="*/ 33 w 33"/>
                  <a:gd name="T35" fmla="*/ 5 h 19"/>
                  <a:gd name="T36" fmla="*/ 32 w 33"/>
                  <a:gd name="T37" fmla="*/ 5 h 19"/>
                  <a:gd name="T38" fmla="*/ 31 w 33"/>
                  <a:gd name="T39" fmla="*/ 4 h 19"/>
                  <a:gd name="T40" fmla="*/ 29 w 33"/>
                  <a:gd name="T41" fmla="*/ 1 h 19"/>
                  <a:gd name="T42" fmla="*/ 30 w 33"/>
                  <a:gd name="T43" fmla="*/ 1 h 19"/>
                  <a:gd name="T44" fmla="*/ 26 w 33"/>
                  <a:gd name="T45" fmla="*/ 3 h 19"/>
                  <a:gd name="T46" fmla="*/ 22 w 33"/>
                  <a:gd name="T47" fmla="*/ 4 h 19"/>
                  <a:gd name="T48" fmla="*/ 15 w 33"/>
                  <a:gd name="T49" fmla="*/ 8 h 19"/>
                  <a:gd name="T50" fmla="*/ 8 w 33"/>
                  <a:gd name="T51" fmla="*/ 12 h 19"/>
                  <a:gd name="T52" fmla="*/ 1 w 33"/>
                  <a:gd name="T53" fmla="*/ 16 h 19"/>
                  <a:gd name="T54" fmla="*/ 1 w 33"/>
                  <a:gd name="T55" fmla="*/ 15 h 19"/>
                  <a:gd name="T56" fmla="*/ 2 w 33"/>
                  <a:gd name="T57" fmla="*/ 17 h 19"/>
                  <a:gd name="T58" fmla="*/ 3 w 33"/>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 h="19">
                    <a:moveTo>
                      <a:pt x="3" y="19"/>
                    </a:moveTo>
                    <a:cubicBezTo>
                      <a:pt x="2" y="18"/>
                      <a:pt x="2" y="18"/>
                      <a:pt x="1" y="17"/>
                    </a:cubicBezTo>
                    <a:cubicBezTo>
                      <a:pt x="0" y="15"/>
                      <a:pt x="0" y="15"/>
                      <a:pt x="0" y="15"/>
                    </a:cubicBezTo>
                    <a:cubicBezTo>
                      <a:pt x="0" y="15"/>
                      <a:pt x="0" y="15"/>
                      <a:pt x="0" y="15"/>
                    </a:cubicBezTo>
                    <a:cubicBezTo>
                      <a:pt x="0" y="15"/>
                      <a:pt x="0" y="15"/>
                      <a:pt x="0" y="15"/>
                    </a:cubicBezTo>
                    <a:cubicBezTo>
                      <a:pt x="2" y="13"/>
                      <a:pt x="5" y="12"/>
                      <a:pt x="7" y="10"/>
                    </a:cubicBezTo>
                    <a:cubicBezTo>
                      <a:pt x="9" y="9"/>
                      <a:pt x="12" y="7"/>
                      <a:pt x="14" y="6"/>
                    </a:cubicBezTo>
                    <a:cubicBezTo>
                      <a:pt x="16" y="5"/>
                      <a:pt x="19" y="4"/>
                      <a:pt x="21" y="3"/>
                    </a:cubicBezTo>
                    <a:cubicBezTo>
                      <a:pt x="24" y="2"/>
                      <a:pt x="27" y="1"/>
                      <a:pt x="29" y="0"/>
                    </a:cubicBezTo>
                    <a:cubicBezTo>
                      <a:pt x="30" y="0"/>
                      <a:pt x="30" y="0"/>
                      <a:pt x="30" y="0"/>
                    </a:cubicBezTo>
                    <a:cubicBezTo>
                      <a:pt x="30" y="0"/>
                      <a:pt x="30" y="0"/>
                      <a:pt x="30" y="0"/>
                    </a:cubicBezTo>
                    <a:cubicBezTo>
                      <a:pt x="30" y="1"/>
                      <a:pt x="31" y="2"/>
                      <a:pt x="32" y="3"/>
                    </a:cubicBezTo>
                    <a:cubicBezTo>
                      <a:pt x="32" y="5"/>
                      <a:pt x="32" y="5"/>
                      <a:pt x="32" y="5"/>
                    </a:cubicBezTo>
                    <a:cubicBezTo>
                      <a:pt x="33" y="5"/>
                      <a:pt x="33" y="5"/>
                      <a:pt x="33" y="5"/>
                    </a:cubicBezTo>
                    <a:cubicBezTo>
                      <a:pt x="33" y="5"/>
                      <a:pt x="33" y="6"/>
                      <a:pt x="33" y="6"/>
                    </a:cubicBezTo>
                    <a:cubicBezTo>
                      <a:pt x="33" y="6"/>
                      <a:pt x="33" y="6"/>
                      <a:pt x="33" y="6"/>
                    </a:cubicBezTo>
                    <a:cubicBezTo>
                      <a:pt x="33" y="6"/>
                      <a:pt x="33" y="6"/>
                      <a:pt x="33" y="6"/>
                    </a:cubicBezTo>
                    <a:cubicBezTo>
                      <a:pt x="33" y="6"/>
                      <a:pt x="33" y="5"/>
                      <a:pt x="33" y="5"/>
                    </a:cubicBezTo>
                    <a:cubicBezTo>
                      <a:pt x="32" y="5"/>
                      <a:pt x="32" y="5"/>
                      <a:pt x="32" y="5"/>
                    </a:cubicBezTo>
                    <a:cubicBezTo>
                      <a:pt x="31" y="4"/>
                      <a:pt x="31" y="4"/>
                      <a:pt x="31" y="4"/>
                    </a:cubicBezTo>
                    <a:cubicBezTo>
                      <a:pt x="30" y="3"/>
                      <a:pt x="30" y="2"/>
                      <a:pt x="29" y="1"/>
                    </a:cubicBezTo>
                    <a:cubicBezTo>
                      <a:pt x="30" y="1"/>
                      <a:pt x="30" y="1"/>
                      <a:pt x="30" y="1"/>
                    </a:cubicBezTo>
                    <a:cubicBezTo>
                      <a:pt x="26" y="3"/>
                      <a:pt x="26" y="3"/>
                      <a:pt x="26" y="3"/>
                    </a:cubicBezTo>
                    <a:cubicBezTo>
                      <a:pt x="25" y="3"/>
                      <a:pt x="23" y="4"/>
                      <a:pt x="22" y="4"/>
                    </a:cubicBezTo>
                    <a:cubicBezTo>
                      <a:pt x="20" y="5"/>
                      <a:pt x="17" y="7"/>
                      <a:pt x="15" y="8"/>
                    </a:cubicBezTo>
                    <a:cubicBezTo>
                      <a:pt x="13" y="9"/>
                      <a:pt x="10" y="10"/>
                      <a:pt x="8" y="12"/>
                    </a:cubicBezTo>
                    <a:cubicBezTo>
                      <a:pt x="5" y="13"/>
                      <a:pt x="3" y="14"/>
                      <a:pt x="1" y="16"/>
                    </a:cubicBezTo>
                    <a:cubicBezTo>
                      <a:pt x="1" y="15"/>
                      <a:pt x="1" y="15"/>
                      <a:pt x="1" y="15"/>
                    </a:cubicBezTo>
                    <a:cubicBezTo>
                      <a:pt x="2" y="17"/>
                      <a:pt x="2" y="17"/>
                      <a:pt x="2" y="17"/>
                    </a:cubicBezTo>
                    <a:lnTo>
                      <a:pt x="3"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1" name="Freeform 43"/>
              <p:cNvSpPr>
                <a:spLocks/>
              </p:cNvSpPr>
              <p:nvPr/>
            </p:nvSpPr>
            <p:spPr bwMode="auto">
              <a:xfrm>
                <a:off x="5784" y="2424"/>
                <a:ext cx="61" cy="40"/>
              </a:xfrm>
              <a:custGeom>
                <a:avLst/>
                <a:gdLst>
                  <a:gd name="T0" fmla="*/ 3 w 25"/>
                  <a:gd name="T1" fmla="*/ 16 h 16"/>
                  <a:gd name="T2" fmla="*/ 1 w 25"/>
                  <a:gd name="T3" fmla="*/ 11 h 16"/>
                  <a:gd name="T4" fmla="*/ 1 w 25"/>
                  <a:gd name="T5" fmla="*/ 11 h 16"/>
                  <a:gd name="T6" fmla="*/ 1 w 25"/>
                  <a:gd name="T7" fmla="*/ 11 h 16"/>
                  <a:gd name="T8" fmla="*/ 7 w 25"/>
                  <a:gd name="T9" fmla="*/ 7 h 16"/>
                  <a:gd name="T10" fmla="*/ 13 w 25"/>
                  <a:gd name="T11" fmla="*/ 3 h 16"/>
                  <a:gd name="T12" fmla="*/ 19 w 25"/>
                  <a:gd name="T13" fmla="*/ 0 h 16"/>
                  <a:gd name="T14" fmla="*/ 23 w 25"/>
                  <a:gd name="T15" fmla="*/ 0 h 16"/>
                  <a:gd name="T16" fmla="*/ 25 w 25"/>
                  <a:gd name="T17" fmla="*/ 1 h 16"/>
                  <a:gd name="T18" fmla="*/ 25 w 25"/>
                  <a:gd name="T19" fmla="*/ 2 h 16"/>
                  <a:gd name="T20" fmla="*/ 23 w 25"/>
                  <a:gd name="T21" fmla="*/ 1 h 16"/>
                  <a:gd name="T22" fmla="*/ 20 w 25"/>
                  <a:gd name="T23" fmla="*/ 2 h 16"/>
                  <a:gd name="T24" fmla="*/ 13 w 25"/>
                  <a:gd name="T25" fmla="*/ 5 h 16"/>
                  <a:gd name="T26" fmla="*/ 1 w 25"/>
                  <a:gd name="T27" fmla="*/ 12 h 16"/>
                  <a:gd name="T28" fmla="*/ 2 w 25"/>
                  <a:gd name="T29" fmla="*/ 11 h 16"/>
                  <a:gd name="T30" fmla="*/ 2 w 25"/>
                  <a:gd name="T31" fmla="*/ 13 h 16"/>
                  <a:gd name="T32" fmla="*/ 3 w 25"/>
                  <a:gd name="T3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3" y="16"/>
                    </a:moveTo>
                    <a:cubicBezTo>
                      <a:pt x="2" y="14"/>
                      <a:pt x="1" y="13"/>
                      <a:pt x="1" y="11"/>
                    </a:cubicBezTo>
                    <a:cubicBezTo>
                      <a:pt x="0" y="11"/>
                      <a:pt x="1" y="11"/>
                      <a:pt x="1" y="11"/>
                    </a:cubicBezTo>
                    <a:cubicBezTo>
                      <a:pt x="1" y="11"/>
                      <a:pt x="1" y="11"/>
                      <a:pt x="1" y="11"/>
                    </a:cubicBezTo>
                    <a:cubicBezTo>
                      <a:pt x="3" y="9"/>
                      <a:pt x="5" y="8"/>
                      <a:pt x="7" y="7"/>
                    </a:cubicBezTo>
                    <a:cubicBezTo>
                      <a:pt x="8" y="5"/>
                      <a:pt x="10" y="4"/>
                      <a:pt x="13" y="3"/>
                    </a:cubicBezTo>
                    <a:cubicBezTo>
                      <a:pt x="15" y="2"/>
                      <a:pt x="17" y="1"/>
                      <a:pt x="19" y="0"/>
                    </a:cubicBezTo>
                    <a:cubicBezTo>
                      <a:pt x="20" y="0"/>
                      <a:pt x="22" y="0"/>
                      <a:pt x="23" y="0"/>
                    </a:cubicBezTo>
                    <a:cubicBezTo>
                      <a:pt x="23" y="0"/>
                      <a:pt x="24" y="0"/>
                      <a:pt x="25" y="1"/>
                    </a:cubicBezTo>
                    <a:cubicBezTo>
                      <a:pt x="25" y="1"/>
                      <a:pt x="25" y="2"/>
                      <a:pt x="25" y="2"/>
                    </a:cubicBezTo>
                    <a:cubicBezTo>
                      <a:pt x="25" y="1"/>
                      <a:pt x="24" y="1"/>
                      <a:pt x="23" y="1"/>
                    </a:cubicBezTo>
                    <a:cubicBezTo>
                      <a:pt x="22" y="1"/>
                      <a:pt x="21" y="1"/>
                      <a:pt x="20" y="2"/>
                    </a:cubicBezTo>
                    <a:cubicBezTo>
                      <a:pt x="18" y="3"/>
                      <a:pt x="16" y="4"/>
                      <a:pt x="13" y="5"/>
                    </a:cubicBezTo>
                    <a:cubicBezTo>
                      <a:pt x="9" y="7"/>
                      <a:pt x="6" y="9"/>
                      <a:pt x="1" y="12"/>
                    </a:cubicBezTo>
                    <a:cubicBezTo>
                      <a:pt x="2" y="11"/>
                      <a:pt x="2" y="11"/>
                      <a:pt x="2" y="11"/>
                    </a:cubicBezTo>
                    <a:cubicBezTo>
                      <a:pt x="2" y="12"/>
                      <a:pt x="2" y="12"/>
                      <a:pt x="2" y="13"/>
                    </a:cubicBezTo>
                    <a:cubicBezTo>
                      <a:pt x="3" y="14"/>
                      <a:pt x="3" y="15"/>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2" name="Freeform 44"/>
              <p:cNvSpPr>
                <a:spLocks/>
              </p:cNvSpPr>
              <p:nvPr/>
            </p:nvSpPr>
            <p:spPr bwMode="auto">
              <a:xfrm>
                <a:off x="5797" y="2451"/>
                <a:ext cx="7" cy="22"/>
              </a:xfrm>
              <a:custGeom>
                <a:avLst/>
                <a:gdLst>
                  <a:gd name="T0" fmla="*/ 2 w 3"/>
                  <a:gd name="T1" fmla="*/ 0 h 9"/>
                  <a:gd name="T2" fmla="*/ 2 w 3"/>
                  <a:gd name="T3" fmla="*/ 2 h 9"/>
                  <a:gd name="T4" fmla="*/ 3 w 3"/>
                  <a:gd name="T5" fmla="*/ 3 h 9"/>
                  <a:gd name="T6" fmla="*/ 2 w 3"/>
                  <a:gd name="T7" fmla="*/ 5 h 9"/>
                  <a:gd name="T8" fmla="*/ 1 w 3"/>
                  <a:gd name="T9" fmla="*/ 7 h 9"/>
                  <a:gd name="T10" fmla="*/ 1 w 3"/>
                  <a:gd name="T11" fmla="*/ 9 h 9"/>
                  <a:gd name="T12" fmla="*/ 0 w 3"/>
                  <a:gd name="T13" fmla="*/ 7 h 9"/>
                  <a:gd name="T14" fmla="*/ 0 w 3"/>
                  <a:gd name="T15" fmla="*/ 4 h 9"/>
                  <a:gd name="T16" fmla="*/ 1 w 3"/>
                  <a:gd name="T17" fmla="*/ 2 h 9"/>
                  <a:gd name="T18" fmla="*/ 2 w 3"/>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9">
                    <a:moveTo>
                      <a:pt x="2" y="0"/>
                    </a:moveTo>
                    <a:cubicBezTo>
                      <a:pt x="2" y="0"/>
                      <a:pt x="2" y="1"/>
                      <a:pt x="2" y="2"/>
                    </a:cubicBezTo>
                    <a:cubicBezTo>
                      <a:pt x="2" y="2"/>
                      <a:pt x="3" y="3"/>
                      <a:pt x="3" y="3"/>
                    </a:cubicBezTo>
                    <a:cubicBezTo>
                      <a:pt x="3" y="4"/>
                      <a:pt x="2" y="4"/>
                      <a:pt x="2" y="5"/>
                    </a:cubicBezTo>
                    <a:cubicBezTo>
                      <a:pt x="2" y="6"/>
                      <a:pt x="1" y="7"/>
                      <a:pt x="1" y="7"/>
                    </a:cubicBezTo>
                    <a:cubicBezTo>
                      <a:pt x="1" y="8"/>
                      <a:pt x="1" y="9"/>
                      <a:pt x="1" y="9"/>
                    </a:cubicBezTo>
                    <a:cubicBezTo>
                      <a:pt x="1" y="9"/>
                      <a:pt x="0" y="8"/>
                      <a:pt x="0" y="7"/>
                    </a:cubicBezTo>
                    <a:cubicBezTo>
                      <a:pt x="0" y="6"/>
                      <a:pt x="0" y="5"/>
                      <a:pt x="0" y="4"/>
                    </a:cubicBezTo>
                    <a:cubicBezTo>
                      <a:pt x="1" y="3"/>
                      <a:pt x="1" y="3"/>
                      <a:pt x="1" y="2"/>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3" name="Freeform 45"/>
              <p:cNvSpPr>
                <a:spLocks/>
              </p:cNvSpPr>
              <p:nvPr/>
            </p:nvSpPr>
            <p:spPr bwMode="auto">
              <a:xfrm>
                <a:off x="5801" y="2432"/>
                <a:ext cx="66" cy="46"/>
              </a:xfrm>
              <a:custGeom>
                <a:avLst/>
                <a:gdLst>
                  <a:gd name="T0" fmla="*/ 2 w 27"/>
                  <a:gd name="T1" fmla="*/ 12 h 19"/>
                  <a:gd name="T2" fmla="*/ 4 w 27"/>
                  <a:gd name="T3" fmla="*/ 8 h 19"/>
                  <a:gd name="T4" fmla="*/ 4 w 27"/>
                  <a:gd name="T5" fmla="*/ 13 h 19"/>
                  <a:gd name="T6" fmla="*/ 3 w 27"/>
                  <a:gd name="T7" fmla="*/ 18 h 19"/>
                  <a:gd name="T8" fmla="*/ 3 w 27"/>
                  <a:gd name="T9" fmla="*/ 17 h 19"/>
                  <a:gd name="T10" fmla="*/ 5 w 27"/>
                  <a:gd name="T11" fmla="*/ 12 h 19"/>
                  <a:gd name="T12" fmla="*/ 9 w 27"/>
                  <a:gd name="T13" fmla="*/ 5 h 19"/>
                  <a:gd name="T14" fmla="*/ 9 w 27"/>
                  <a:gd name="T15" fmla="*/ 6 h 19"/>
                  <a:gd name="T16" fmla="*/ 7 w 27"/>
                  <a:gd name="T17" fmla="*/ 15 h 19"/>
                  <a:gd name="T18" fmla="*/ 6 w 27"/>
                  <a:gd name="T19" fmla="*/ 17 h 19"/>
                  <a:gd name="T20" fmla="*/ 8 w 27"/>
                  <a:gd name="T21" fmla="*/ 14 h 19"/>
                  <a:gd name="T22" fmla="*/ 11 w 27"/>
                  <a:gd name="T23" fmla="*/ 6 h 19"/>
                  <a:gd name="T24" fmla="*/ 13 w 27"/>
                  <a:gd name="T25" fmla="*/ 2 h 19"/>
                  <a:gd name="T26" fmla="*/ 14 w 27"/>
                  <a:gd name="T27" fmla="*/ 3 h 19"/>
                  <a:gd name="T28" fmla="*/ 13 w 27"/>
                  <a:gd name="T29" fmla="*/ 10 h 19"/>
                  <a:gd name="T30" fmla="*/ 10 w 27"/>
                  <a:gd name="T31" fmla="*/ 17 h 19"/>
                  <a:gd name="T32" fmla="*/ 14 w 27"/>
                  <a:gd name="T33" fmla="*/ 9 h 19"/>
                  <a:gd name="T34" fmla="*/ 18 w 27"/>
                  <a:gd name="T35" fmla="*/ 0 h 19"/>
                  <a:gd name="T36" fmla="*/ 19 w 27"/>
                  <a:gd name="T37" fmla="*/ 1 h 19"/>
                  <a:gd name="T38" fmla="*/ 18 w 27"/>
                  <a:gd name="T39" fmla="*/ 9 h 19"/>
                  <a:gd name="T40" fmla="*/ 16 w 27"/>
                  <a:gd name="T41" fmla="*/ 16 h 19"/>
                  <a:gd name="T42" fmla="*/ 17 w 27"/>
                  <a:gd name="T43" fmla="*/ 15 h 19"/>
                  <a:gd name="T44" fmla="*/ 19 w 27"/>
                  <a:gd name="T45" fmla="*/ 11 h 19"/>
                  <a:gd name="T46" fmla="*/ 23 w 27"/>
                  <a:gd name="T47" fmla="*/ 5 h 19"/>
                  <a:gd name="T48" fmla="*/ 23 w 27"/>
                  <a:gd name="T49" fmla="*/ 5 h 19"/>
                  <a:gd name="T50" fmla="*/ 23 w 27"/>
                  <a:gd name="T51" fmla="*/ 8 h 19"/>
                  <a:gd name="T52" fmla="*/ 21 w 27"/>
                  <a:gd name="T53" fmla="*/ 13 h 19"/>
                  <a:gd name="T54" fmla="*/ 21 w 27"/>
                  <a:gd name="T55" fmla="*/ 15 h 19"/>
                  <a:gd name="T56" fmla="*/ 26 w 27"/>
                  <a:gd name="T57" fmla="*/ 10 h 19"/>
                  <a:gd name="T58" fmla="*/ 26 w 27"/>
                  <a:gd name="T59" fmla="*/ 10 h 19"/>
                  <a:gd name="T60" fmla="*/ 21 w 27"/>
                  <a:gd name="T61" fmla="*/ 15 h 19"/>
                  <a:gd name="T62" fmla="*/ 21 w 27"/>
                  <a:gd name="T63" fmla="*/ 15 h 19"/>
                  <a:gd name="T64" fmla="*/ 21 w 27"/>
                  <a:gd name="T65" fmla="*/ 10 h 19"/>
                  <a:gd name="T66" fmla="*/ 23 w 27"/>
                  <a:gd name="T67" fmla="*/ 5 h 19"/>
                  <a:gd name="T68" fmla="*/ 22 w 27"/>
                  <a:gd name="T69" fmla="*/ 8 h 19"/>
                  <a:gd name="T70" fmla="*/ 19 w 27"/>
                  <a:gd name="T71" fmla="*/ 14 h 19"/>
                  <a:gd name="T72" fmla="*/ 16 w 27"/>
                  <a:gd name="T73" fmla="*/ 17 h 19"/>
                  <a:gd name="T74" fmla="*/ 15 w 27"/>
                  <a:gd name="T75" fmla="*/ 16 h 19"/>
                  <a:gd name="T76" fmla="*/ 15 w 27"/>
                  <a:gd name="T77" fmla="*/ 12 h 19"/>
                  <a:gd name="T78" fmla="*/ 17 w 27"/>
                  <a:gd name="T79" fmla="*/ 4 h 19"/>
                  <a:gd name="T80" fmla="*/ 19 w 27"/>
                  <a:gd name="T81" fmla="*/ 1 h 19"/>
                  <a:gd name="T82" fmla="*/ 14 w 27"/>
                  <a:gd name="T83" fmla="*/ 14 h 19"/>
                  <a:gd name="T84" fmla="*/ 11 w 27"/>
                  <a:gd name="T85" fmla="*/ 18 h 19"/>
                  <a:gd name="T86" fmla="*/ 10 w 27"/>
                  <a:gd name="T87" fmla="*/ 17 h 19"/>
                  <a:gd name="T88" fmla="*/ 13 w 27"/>
                  <a:gd name="T89" fmla="*/ 3 h 19"/>
                  <a:gd name="T90" fmla="*/ 13 w 27"/>
                  <a:gd name="T91" fmla="*/ 5 h 19"/>
                  <a:gd name="T92" fmla="*/ 11 w 27"/>
                  <a:gd name="T93" fmla="*/ 11 h 19"/>
                  <a:gd name="T94" fmla="*/ 9 w 27"/>
                  <a:gd name="T95" fmla="*/ 17 h 19"/>
                  <a:gd name="T96" fmla="*/ 6 w 27"/>
                  <a:gd name="T97" fmla="*/ 19 h 19"/>
                  <a:gd name="T98" fmla="*/ 6 w 27"/>
                  <a:gd name="T99" fmla="*/ 15 h 19"/>
                  <a:gd name="T100" fmla="*/ 8 w 27"/>
                  <a:gd name="T101" fmla="*/ 6 h 19"/>
                  <a:gd name="T102" fmla="*/ 6 w 27"/>
                  <a:gd name="T103" fmla="*/ 13 h 19"/>
                  <a:gd name="T104" fmla="*/ 4 w 27"/>
                  <a:gd name="T105" fmla="*/ 17 h 19"/>
                  <a:gd name="T106" fmla="*/ 2 w 27"/>
                  <a:gd name="T107" fmla="*/ 19 h 19"/>
                  <a:gd name="T108" fmla="*/ 2 w 27"/>
                  <a:gd name="T109" fmla="*/ 16 h 19"/>
                  <a:gd name="T110" fmla="*/ 4 w 27"/>
                  <a:gd name="T111" fmla="*/ 8 h 19"/>
                  <a:gd name="T112" fmla="*/ 2 w 27"/>
                  <a:gd name="T113"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7" h="19">
                    <a:moveTo>
                      <a:pt x="0" y="17"/>
                    </a:moveTo>
                    <a:cubicBezTo>
                      <a:pt x="2" y="12"/>
                      <a:pt x="2" y="12"/>
                      <a:pt x="2" y="12"/>
                    </a:cubicBezTo>
                    <a:cubicBezTo>
                      <a:pt x="4" y="8"/>
                      <a:pt x="4" y="8"/>
                      <a:pt x="4" y="8"/>
                    </a:cubicBezTo>
                    <a:cubicBezTo>
                      <a:pt x="4" y="8"/>
                      <a:pt x="4" y="8"/>
                      <a:pt x="4" y="8"/>
                    </a:cubicBezTo>
                    <a:cubicBezTo>
                      <a:pt x="4" y="8"/>
                      <a:pt x="4" y="8"/>
                      <a:pt x="4" y="8"/>
                    </a:cubicBezTo>
                    <a:cubicBezTo>
                      <a:pt x="4" y="10"/>
                      <a:pt x="4" y="12"/>
                      <a:pt x="4" y="13"/>
                    </a:cubicBezTo>
                    <a:cubicBezTo>
                      <a:pt x="3" y="16"/>
                      <a:pt x="3" y="16"/>
                      <a:pt x="3" y="16"/>
                    </a:cubicBezTo>
                    <a:cubicBezTo>
                      <a:pt x="3" y="18"/>
                      <a:pt x="3" y="18"/>
                      <a:pt x="3" y="18"/>
                    </a:cubicBezTo>
                    <a:cubicBezTo>
                      <a:pt x="2" y="18"/>
                      <a:pt x="2" y="18"/>
                      <a:pt x="2" y="18"/>
                    </a:cubicBezTo>
                    <a:cubicBezTo>
                      <a:pt x="3" y="17"/>
                      <a:pt x="3" y="17"/>
                      <a:pt x="3" y="17"/>
                    </a:cubicBezTo>
                    <a:cubicBezTo>
                      <a:pt x="3" y="16"/>
                      <a:pt x="4" y="16"/>
                      <a:pt x="4" y="15"/>
                    </a:cubicBezTo>
                    <a:cubicBezTo>
                      <a:pt x="5" y="12"/>
                      <a:pt x="5" y="12"/>
                      <a:pt x="5" y="12"/>
                    </a:cubicBezTo>
                    <a:cubicBezTo>
                      <a:pt x="6" y="10"/>
                      <a:pt x="7" y="8"/>
                      <a:pt x="8" y="6"/>
                    </a:cubicBezTo>
                    <a:cubicBezTo>
                      <a:pt x="8" y="5"/>
                      <a:pt x="9" y="5"/>
                      <a:pt x="9" y="5"/>
                    </a:cubicBezTo>
                    <a:cubicBezTo>
                      <a:pt x="9" y="5"/>
                      <a:pt x="9" y="6"/>
                      <a:pt x="9" y="6"/>
                    </a:cubicBezTo>
                    <a:cubicBezTo>
                      <a:pt x="9" y="6"/>
                      <a:pt x="9" y="6"/>
                      <a:pt x="9" y="6"/>
                    </a:cubicBezTo>
                    <a:cubicBezTo>
                      <a:pt x="9" y="8"/>
                      <a:pt x="8" y="10"/>
                      <a:pt x="8" y="12"/>
                    </a:cubicBezTo>
                    <a:cubicBezTo>
                      <a:pt x="7" y="15"/>
                      <a:pt x="7" y="15"/>
                      <a:pt x="7" y="15"/>
                    </a:cubicBezTo>
                    <a:cubicBezTo>
                      <a:pt x="7" y="18"/>
                      <a:pt x="7" y="18"/>
                      <a:pt x="7" y="18"/>
                    </a:cubicBezTo>
                    <a:cubicBezTo>
                      <a:pt x="6" y="17"/>
                      <a:pt x="6" y="17"/>
                      <a:pt x="6" y="17"/>
                    </a:cubicBezTo>
                    <a:cubicBezTo>
                      <a:pt x="6" y="17"/>
                      <a:pt x="7" y="16"/>
                      <a:pt x="7" y="16"/>
                    </a:cubicBezTo>
                    <a:cubicBezTo>
                      <a:pt x="7" y="15"/>
                      <a:pt x="8" y="15"/>
                      <a:pt x="8" y="14"/>
                    </a:cubicBezTo>
                    <a:cubicBezTo>
                      <a:pt x="8" y="13"/>
                      <a:pt x="9" y="12"/>
                      <a:pt x="9" y="10"/>
                    </a:cubicBezTo>
                    <a:cubicBezTo>
                      <a:pt x="10" y="9"/>
                      <a:pt x="10" y="7"/>
                      <a:pt x="11" y="6"/>
                    </a:cubicBezTo>
                    <a:cubicBezTo>
                      <a:pt x="11" y="5"/>
                      <a:pt x="11" y="5"/>
                      <a:pt x="12" y="4"/>
                    </a:cubicBezTo>
                    <a:cubicBezTo>
                      <a:pt x="12" y="3"/>
                      <a:pt x="12" y="3"/>
                      <a:pt x="13" y="2"/>
                    </a:cubicBezTo>
                    <a:cubicBezTo>
                      <a:pt x="13" y="2"/>
                      <a:pt x="14" y="2"/>
                      <a:pt x="14" y="2"/>
                    </a:cubicBezTo>
                    <a:cubicBezTo>
                      <a:pt x="14" y="2"/>
                      <a:pt x="15" y="3"/>
                      <a:pt x="14" y="3"/>
                    </a:cubicBezTo>
                    <a:cubicBezTo>
                      <a:pt x="14" y="3"/>
                      <a:pt x="14" y="3"/>
                      <a:pt x="14" y="3"/>
                    </a:cubicBezTo>
                    <a:cubicBezTo>
                      <a:pt x="13" y="10"/>
                      <a:pt x="13" y="10"/>
                      <a:pt x="13" y="10"/>
                    </a:cubicBezTo>
                    <a:cubicBezTo>
                      <a:pt x="12" y="18"/>
                      <a:pt x="12" y="18"/>
                      <a:pt x="12" y="18"/>
                    </a:cubicBezTo>
                    <a:cubicBezTo>
                      <a:pt x="10" y="17"/>
                      <a:pt x="10" y="17"/>
                      <a:pt x="10" y="17"/>
                    </a:cubicBezTo>
                    <a:cubicBezTo>
                      <a:pt x="12" y="13"/>
                      <a:pt x="12" y="13"/>
                      <a:pt x="12" y="13"/>
                    </a:cubicBezTo>
                    <a:cubicBezTo>
                      <a:pt x="14" y="9"/>
                      <a:pt x="14" y="9"/>
                      <a:pt x="14" y="9"/>
                    </a:cubicBezTo>
                    <a:cubicBezTo>
                      <a:pt x="15" y="6"/>
                      <a:pt x="16" y="3"/>
                      <a:pt x="18" y="0"/>
                    </a:cubicBezTo>
                    <a:cubicBezTo>
                      <a:pt x="18" y="0"/>
                      <a:pt x="18" y="0"/>
                      <a:pt x="18" y="0"/>
                    </a:cubicBezTo>
                    <a:cubicBezTo>
                      <a:pt x="18" y="0"/>
                      <a:pt x="18" y="0"/>
                      <a:pt x="19" y="0"/>
                    </a:cubicBezTo>
                    <a:cubicBezTo>
                      <a:pt x="19" y="0"/>
                      <a:pt x="19" y="0"/>
                      <a:pt x="19" y="1"/>
                    </a:cubicBezTo>
                    <a:cubicBezTo>
                      <a:pt x="19" y="5"/>
                      <a:pt x="19" y="5"/>
                      <a:pt x="19" y="5"/>
                    </a:cubicBezTo>
                    <a:cubicBezTo>
                      <a:pt x="18" y="9"/>
                      <a:pt x="18" y="9"/>
                      <a:pt x="18" y="9"/>
                    </a:cubicBezTo>
                    <a:cubicBezTo>
                      <a:pt x="17" y="12"/>
                      <a:pt x="17" y="12"/>
                      <a:pt x="17" y="12"/>
                    </a:cubicBezTo>
                    <a:cubicBezTo>
                      <a:pt x="16" y="16"/>
                      <a:pt x="16" y="16"/>
                      <a:pt x="16" y="16"/>
                    </a:cubicBezTo>
                    <a:cubicBezTo>
                      <a:pt x="15" y="15"/>
                      <a:pt x="15" y="15"/>
                      <a:pt x="15" y="15"/>
                    </a:cubicBezTo>
                    <a:cubicBezTo>
                      <a:pt x="16" y="15"/>
                      <a:pt x="16" y="15"/>
                      <a:pt x="17" y="15"/>
                    </a:cubicBezTo>
                    <a:cubicBezTo>
                      <a:pt x="17" y="14"/>
                      <a:pt x="17" y="14"/>
                      <a:pt x="18" y="13"/>
                    </a:cubicBezTo>
                    <a:cubicBezTo>
                      <a:pt x="18" y="13"/>
                      <a:pt x="19" y="12"/>
                      <a:pt x="19" y="11"/>
                    </a:cubicBezTo>
                    <a:cubicBezTo>
                      <a:pt x="21" y="8"/>
                      <a:pt x="21" y="8"/>
                      <a:pt x="21" y="8"/>
                    </a:cubicBezTo>
                    <a:cubicBezTo>
                      <a:pt x="21" y="7"/>
                      <a:pt x="22" y="6"/>
                      <a:pt x="23" y="5"/>
                    </a:cubicBezTo>
                    <a:cubicBezTo>
                      <a:pt x="23" y="5"/>
                      <a:pt x="23" y="5"/>
                      <a:pt x="23" y="5"/>
                    </a:cubicBezTo>
                    <a:cubicBezTo>
                      <a:pt x="23" y="5"/>
                      <a:pt x="23" y="5"/>
                      <a:pt x="23" y="5"/>
                    </a:cubicBezTo>
                    <a:cubicBezTo>
                      <a:pt x="24" y="5"/>
                      <a:pt x="24" y="5"/>
                      <a:pt x="24" y="5"/>
                    </a:cubicBezTo>
                    <a:cubicBezTo>
                      <a:pt x="23" y="8"/>
                      <a:pt x="23" y="8"/>
                      <a:pt x="23" y="8"/>
                    </a:cubicBezTo>
                    <a:cubicBezTo>
                      <a:pt x="22" y="10"/>
                      <a:pt x="22" y="10"/>
                      <a:pt x="22" y="10"/>
                    </a:cubicBezTo>
                    <a:cubicBezTo>
                      <a:pt x="21" y="13"/>
                      <a:pt x="21" y="13"/>
                      <a:pt x="21" y="13"/>
                    </a:cubicBezTo>
                    <a:cubicBezTo>
                      <a:pt x="21" y="15"/>
                      <a:pt x="21" y="15"/>
                      <a:pt x="21" y="15"/>
                    </a:cubicBezTo>
                    <a:cubicBezTo>
                      <a:pt x="21" y="15"/>
                      <a:pt x="21" y="15"/>
                      <a:pt x="21" y="15"/>
                    </a:cubicBezTo>
                    <a:cubicBezTo>
                      <a:pt x="22" y="14"/>
                      <a:pt x="23" y="13"/>
                      <a:pt x="24" y="12"/>
                    </a:cubicBezTo>
                    <a:cubicBezTo>
                      <a:pt x="25" y="11"/>
                      <a:pt x="25" y="11"/>
                      <a:pt x="26" y="10"/>
                    </a:cubicBezTo>
                    <a:cubicBezTo>
                      <a:pt x="26" y="9"/>
                      <a:pt x="27" y="9"/>
                      <a:pt x="27" y="8"/>
                    </a:cubicBezTo>
                    <a:cubicBezTo>
                      <a:pt x="27" y="9"/>
                      <a:pt x="26" y="9"/>
                      <a:pt x="26" y="10"/>
                    </a:cubicBezTo>
                    <a:cubicBezTo>
                      <a:pt x="25" y="11"/>
                      <a:pt x="25" y="11"/>
                      <a:pt x="24" y="12"/>
                    </a:cubicBezTo>
                    <a:cubicBezTo>
                      <a:pt x="23" y="13"/>
                      <a:pt x="22" y="14"/>
                      <a:pt x="21" y="15"/>
                    </a:cubicBezTo>
                    <a:cubicBezTo>
                      <a:pt x="21" y="15"/>
                      <a:pt x="21" y="15"/>
                      <a:pt x="21" y="15"/>
                    </a:cubicBezTo>
                    <a:cubicBezTo>
                      <a:pt x="21" y="15"/>
                      <a:pt x="21" y="15"/>
                      <a:pt x="21" y="15"/>
                    </a:cubicBezTo>
                    <a:cubicBezTo>
                      <a:pt x="21" y="13"/>
                      <a:pt x="21" y="13"/>
                      <a:pt x="21" y="13"/>
                    </a:cubicBezTo>
                    <a:cubicBezTo>
                      <a:pt x="21" y="10"/>
                      <a:pt x="21" y="10"/>
                      <a:pt x="21" y="10"/>
                    </a:cubicBezTo>
                    <a:cubicBezTo>
                      <a:pt x="22" y="8"/>
                      <a:pt x="22" y="8"/>
                      <a:pt x="22" y="8"/>
                    </a:cubicBezTo>
                    <a:cubicBezTo>
                      <a:pt x="23" y="5"/>
                      <a:pt x="23" y="5"/>
                      <a:pt x="23" y="5"/>
                    </a:cubicBezTo>
                    <a:cubicBezTo>
                      <a:pt x="23" y="6"/>
                      <a:pt x="23" y="6"/>
                      <a:pt x="23" y="6"/>
                    </a:cubicBezTo>
                    <a:cubicBezTo>
                      <a:pt x="23" y="6"/>
                      <a:pt x="22" y="7"/>
                      <a:pt x="22" y="8"/>
                    </a:cubicBezTo>
                    <a:cubicBezTo>
                      <a:pt x="20" y="11"/>
                      <a:pt x="20" y="11"/>
                      <a:pt x="20" y="11"/>
                    </a:cubicBezTo>
                    <a:cubicBezTo>
                      <a:pt x="20" y="12"/>
                      <a:pt x="19" y="13"/>
                      <a:pt x="19" y="14"/>
                    </a:cubicBezTo>
                    <a:cubicBezTo>
                      <a:pt x="18" y="15"/>
                      <a:pt x="18" y="15"/>
                      <a:pt x="18" y="16"/>
                    </a:cubicBezTo>
                    <a:cubicBezTo>
                      <a:pt x="17" y="16"/>
                      <a:pt x="16" y="16"/>
                      <a:pt x="16" y="17"/>
                    </a:cubicBezTo>
                    <a:cubicBezTo>
                      <a:pt x="16" y="17"/>
                      <a:pt x="15" y="17"/>
                      <a:pt x="15" y="17"/>
                    </a:cubicBezTo>
                    <a:cubicBezTo>
                      <a:pt x="15" y="17"/>
                      <a:pt x="15" y="16"/>
                      <a:pt x="15" y="16"/>
                    </a:cubicBezTo>
                    <a:cubicBezTo>
                      <a:pt x="15" y="16"/>
                      <a:pt x="15" y="16"/>
                      <a:pt x="15" y="16"/>
                    </a:cubicBezTo>
                    <a:cubicBezTo>
                      <a:pt x="15" y="15"/>
                      <a:pt x="15" y="13"/>
                      <a:pt x="15" y="12"/>
                    </a:cubicBezTo>
                    <a:cubicBezTo>
                      <a:pt x="16" y="8"/>
                      <a:pt x="16" y="8"/>
                      <a:pt x="16" y="8"/>
                    </a:cubicBezTo>
                    <a:cubicBezTo>
                      <a:pt x="17" y="4"/>
                      <a:pt x="17" y="4"/>
                      <a:pt x="17" y="4"/>
                    </a:cubicBezTo>
                    <a:cubicBezTo>
                      <a:pt x="18" y="1"/>
                      <a:pt x="18" y="1"/>
                      <a:pt x="18" y="1"/>
                    </a:cubicBezTo>
                    <a:cubicBezTo>
                      <a:pt x="19" y="1"/>
                      <a:pt x="19" y="1"/>
                      <a:pt x="19" y="1"/>
                    </a:cubicBezTo>
                    <a:cubicBezTo>
                      <a:pt x="18" y="4"/>
                      <a:pt x="17" y="7"/>
                      <a:pt x="16" y="10"/>
                    </a:cubicBezTo>
                    <a:cubicBezTo>
                      <a:pt x="14" y="14"/>
                      <a:pt x="14" y="14"/>
                      <a:pt x="14" y="14"/>
                    </a:cubicBezTo>
                    <a:cubicBezTo>
                      <a:pt x="12" y="18"/>
                      <a:pt x="12" y="18"/>
                      <a:pt x="12" y="18"/>
                    </a:cubicBezTo>
                    <a:cubicBezTo>
                      <a:pt x="12" y="18"/>
                      <a:pt x="11" y="19"/>
                      <a:pt x="11" y="18"/>
                    </a:cubicBezTo>
                    <a:cubicBezTo>
                      <a:pt x="10" y="18"/>
                      <a:pt x="10" y="18"/>
                      <a:pt x="10" y="17"/>
                    </a:cubicBezTo>
                    <a:cubicBezTo>
                      <a:pt x="10" y="17"/>
                      <a:pt x="10" y="17"/>
                      <a:pt x="10" y="17"/>
                    </a:cubicBezTo>
                    <a:cubicBezTo>
                      <a:pt x="11" y="10"/>
                      <a:pt x="11" y="10"/>
                      <a:pt x="11" y="10"/>
                    </a:cubicBezTo>
                    <a:cubicBezTo>
                      <a:pt x="13" y="3"/>
                      <a:pt x="13" y="3"/>
                      <a:pt x="13" y="3"/>
                    </a:cubicBezTo>
                    <a:cubicBezTo>
                      <a:pt x="14" y="3"/>
                      <a:pt x="14" y="3"/>
                      <a:pt x="14" y="3"/>
                    </a:cubicBezTo>
                    <a:cubicBezTo>
                      <a:pt x="14" y="4"/>
                      <a:pt x="14" y="4"/>
                      <a:pt x="13" y="5"/>
                    </a:cubicBezTo>
                    <a:cubicBezTo>
                      <a:pt x="12" y="7"/>
                      <a:pt x="12" y="7"/>
                      <a:pt x="12" y="7"/>
                    </a:cubicBezTo>
                    <a:cubicBezTo>
                      <a:pt x="12" y="8"/>
                      <a:pt x="11" y="9"/>
                      <a:pt x="11" y="11"/>
                    </a:cubicBezTo>
                    <a:cubicBezTo>
                      <a:pt x="11" y="12"/>
                      <a:pt x="10" y="13"/>
                      <a:pt x="10" y="15"/>
                    </a:cubicBezTo>
                    <a:cubicBezTo>
                      <a:pt x="9" y="15"/>
                      <a:pt x="9" y="16"/>
                      <a:pt x="9" y="17"/>
                    </a:cubicBezTo>
                    <a:cubicBezTo>
                      <a:pt x="8" y="17"/>
                      <a:pt x="8" y="18"/>
                      <a:pt x="7" y="19"/>
                    </a:cubicBezTo>
                    <a:cubicBezTo>
                      <a:pt x="7" y="19"/>
                      <a:pt x="6" y="19"/>
                      <a:pt x="6" y="19"/>
                    </a:cubicBezTo>
                    <a:cubicBezTo>
                      <a:pt x="6" y="18"/>
                      <a:pt x="6" y="18"/>
                      <a:pt x="6" y="18"/>
                    </a:cubicBezTo>
                    <a:cubicBezTo>
                      <a:pt x="6" y="17"/>
                      <a:pt x="6" y="16"/>
                      <a:pt x="6" y="15"/>
                    </a:cubicBezTo>
                    <a:cubicBezTo>
                      <a:pt x="6" y="12"/>
                      <a:pt x="6" y="12"/>
                      <a:pt x="6" y="12"/>
                    </a:cubicBezTo>
                    <a:cubicBezTo>
                      <a:pt x="7" y="10"/>
                      <a:pt x="7" y="8"/>
                      <a:pt x="8" y="6"/>
                    </a:cubicBezTo>
                    <a:cubicBezTo>
                      <a:pt x="9" y="6"/>
                      <a:pt x="9" y="6"/>
                      <a:pt x="9" y="6"/>
                    </a:cubicBezTo>
                    <a:cubicBezTo>
                      <a:pt x="8" y="8"/>
                      <a:pt x="7" y="10"/>
                      <a:pt x="6" y="13"/>
                    </a:cubicBezTo>
                    <a:cubicBezTo>
                      <a:pt x="5" y="16"/>
                      <a:pt x="5" y="16"/>
                      <a:pt x="5" y="16"/>
                    </a:cubicBezTo>
                    <a:cubicBezTo>
                      <a:pt x="5" y="16"/>
                      <a:pt x="4" y="17"/>
                      <a:pt x="4" y="17"/>
                    </a:cubicBezTo>
                    <a:cubicBezTo>
                      <a:pt x="3" y="19"/>
                      <a:pt x="3" y="19"/>
                      <a:pt x="3" y="19"/>
                    </a:cubicBezTo>
                    <a:cubicBezTo>
                      <a:pt x="3" y="19"/>
                      <a:pt x="3" y="19"/>
                      <a:pt x="2" y="19"/>
                    </a:cubicBezTo>
                    <a:cubicBezTo>
                      <a:pt x="2" y="19"/>
                      <a:pt x="2" y="18"/>
                      <a:pt x="2" y="18"/>
                    </a:cubicBezTo>
                    <a:cubicBezTo>
                      <a:pt x="2" y="16"/>
                      <a:pt x="2" y="16"/>
                      <a:pt x="2" y="16"/>
                    </a:cubicBezTo>
                    <a:cubicBezTo>
                      <a:pt x="3" y="13"/>
                      <a:pt x="3" y="13"/>
                      <a:pt x="3" y="13"/>
                    </a:cubicBezTo>
                    <a:cubicBezTo>
                      <a:pt x="3" y="11"/>
                      <a:pt x="4" y="10"/>
                      <a:pt x="4" y="8"/>
                    </a:cubicBezTo>
                    <a:cubicBezTo>
                      <a:pt x="4" y="8"/>
                      <a:pt x="4" y="8"/>
                      <a:pt x="4" y="8"/>
                    </a:cubicBezTo>
                    <a:cubicBezTo>
                      <a:pt x="2" y="13"/>
                      <a:pt x="2" y="13"/>
                      <a:pt x="2" y="13"/>
                    </a:cubicBezTo>
                    <a:lnTo>
                      <a:pt x="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4" name="Freeform 46"/>
              <p:cNvSpPr>
                <a:spLocks/>
              </p:cNvSpPr>
              <p:nvPr/>
            </p:nvSpPr>
            <p:spPr bwMode="auto">
              <a:xfrm>
                <a:off x="5762" y="2343"/>
                <a:ext cx="42" cy="76"/>
              </a:xfrm>
              <a:custGeom>
                <a:avLst/>
                <a:gdLst>
                  <a:gd name="T0" fmla="*/ 9 w 17"/>
                  <a:gd name="T1" fmla="*/ 31 h 31"/>
                  <a:gd name="T2" fmla="*/ 10 w 17"/>
                  <a:gd name="T3" fmla="*/ 30 h 31"/>
                  <a:gd name="T4" fmla="*/ 10 w 17"/>
                  <a:gd name="T5" fmla="*/ 29 h 31"/>
                  <a:gd name="T6" fmla="*/ 9 w 17"/>
                  <a:gd name="T7" fmla="*/ 26 h 31"/>
                  <a:gd name="T8" fmla="*/ 7 w 17"/>
                  <a:gd name="T9" fmla="*/ 23 h 31"/>
                  <a:gd name="T10" fmla="*/ 6 w 17"/>
                  <a:gd name="T11" fmla="*/ 18 h 31"/>
                  <a:gd name="T12" fmla="*/ 4 w 17"/>
                  <a:gd name="T13" fmla="*/ 14 h 31"/>
                  <a:gd name="T14" fmla="*/ 1 w 17"/>
                  <a:gd name="T15" fmla="*/ 9 h 31"/>
                  <a:gd name="T16" fmla="*/ 1 w 17"/>
                  <a:gd name="T17" fmla="*/ 3 h 31"/>
                  <a:gd name="T18" fmla="*/ 4 w 17"/>
                  <a:gd name="T19" fmla="*/ 0 h 31"/>
                  <a:gd name="T20" fmla="*/ 7 w 17"/>
                  <a:gd name="T21" fmla="*/ 2 h 31"/>
                  <a:gd name="T22" fmla="*/ 10 w 17"/>
                  <a:gd name="T23" fmla="*/ 7 h 31"/>
                  <a:gd name="T24" fmla="*/ 13 w 17"/>
                  <a:gd name="T25" fmla="*/ 12 h 31"/>
                  <a:gd name="T26" fmla="*/ 14 w 17"/>
                  <a:gd name="T27" fmla="*/ 16 h 31"/>
                  <a:gd name="T28" fmla="*/ 15 w 17"/>
                  <a:gd name="T29" fmla="*/ 20 h 31"/>
                  <a:gd name="T30" fmla="*/ 16 w 17"/>
                  <a:gd name="T31" fmla="*/ 23 h 31"/>
                  <a:gd name="T32" fmla="*/ 17 w 17"/>
                  <a:gd name="T33" fmla="*/ 25 h 31"/>
                  <a:gd name="T34" fmla="*/ 17 w 17"/>
                  <a:gd name="T35" fmla="*/ 25 h 31"/>
                  <a:gd name="T36" fmla="*/ 16 w 17"/>
                  <a:gd name="T37" fmla="*/ 23 h 31"/>
                  <a:gd name="T38" fmla="*/ 15 w 17"/>
                  <a:gd name="T39" fmla="*/ 20 h 31"/>
                  <a:gd name="T40" fmla="*/ 13 w 17"/>
                  <a:gd name="T41" fmla="*/ 17 h 31"/>
                  <a:gd name="T42" fmla="*/ 11 w 17"/>
                  <a:gd name="T43" fmla="*/ 13 h 31"/>
                  <a:gd name="T44" fmla="*/ 9 w 17"/>
                  <a:gd name="T45" fmla="*/ 8 h 31"/>
                  <a:gd name="T46" fmla="*/ 6 w 17"/>
                  <a:gd name="T47" fmla="*/ 3 h 31"/>
                  <a:gd name="T48" fmla="*/ 5 w 17"/>
                  <a:gd name="T49" fmla="*/ 2 h 31"/>
                  <a:gd name="T50" fmla="*/ 3 w 17"/>
                  <a:gd name="T51" fmla="*/ 4 h 31"/>
                  <a:gd name="T52" fmla="*/ 3 w 17"/>
                  <a:gd name="T53" fmla="*/ 8 h 31"/>
                  <a:gd name="T54" fmla="*/ 5 w 17"/>
                  <a:gd name="T55" fmla="*/ 13 h 31"/>
                  <a:gd name="T56" fmla="*/ 7 w 17"/>
                  <a:gd name="T57" fmla="*/ 18 h 31"/>
                  <a:gd name="T58" fmla="*/ 8 w 17"/>
                  <a:gd name="T59" fmla="*/ 22 h 31"/>
                  <a:gd name="T60" fmla="*/ 10 w 17"/>
                  <a:gd name="T61" fmla="*/ 26 h 31"/>
                  <a:gd name="T62" fmla="*/ 11 w 17"/>
                  <a:gd name="T63" fmla="*/ 29 h 31"/>
                  <a:gd name="T64" fmla="*/ 10 w 17"/>
                  <a:gd name="T65" fmla="*/ 30 h 31"/>
                  <a:gd name="T66" fmla="*/ 9 w 17"/>
                  <a:gd name="T6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31">
                    <a:moveTo>
                      <a:pt x="9" y="31"/>
                    </a:moveTo>
                    <a:cubicBezTo>
                      <a:pt x="9" y="31"/>
                      <a:pt x="9" y="31"/>
                      <a:pt x="10" y="30"/>
                    </a:cubicBezTo>
                    <a:cubicBezTo>
                      <a:pt x="10" y="30"/>
                      <a:pt x="10" y="29"/>
                      <a:pt x="10" y="29"/>
                    </a:cubicBezTo>
                    <a:cubicBezTo>
                      <a:pt x="10" y="28"/>
                      <a:pt x="10" y="27"/>
                      <a:pt x="9" y="26"/>
                    </a:cubicBezTo>
                    <a:cubicBezTo>
                      <a:pt x="9" y="25"/>
                      <a:pt x="8" y="24"/>
                      <a:pt x="7" y="23"/>
                    </a:cubicBezTo>
                    <a:cubicBezTo>
                      <a:pt x="7" y="21"/>
                      <a:pt x="6" y="20"/>
                      <a:pt x="6" y="18"/>
                    </a:cubicBezTo>
                    <a:cubicBezTo>
                      <a:pt x="5" y="17"/>
                      <a:pt x="4" y="15"/>
                      <a:pt x="4" y="14"/>
                    </a:cubicBezTo>
                    <a:cubicBezTo>
                      <a:pt x="3" y="12"/>
                      <a:pt x="2" y="11"/>
                      <a:pt x="1" y="9"/>
                    </a:cubicBezTo>
                    <a:cubicBezTo>
                      <a:pt x="0" y="7"/>
                      <a:pt x="0" y="4"/>
                      <a:pt x="1" y="3"/>
                    </a:cubicBezTo>
                    <a:cubicBezTo>
                      <a:pt x="2" y="2"/>
                      <a:pt x="3" y="1"/>
                      <a:pt x="4" y="0"/>
                    </a:cubicBezTo>
                    <a:cubicBezTo>
                      <a:pt x="6" y="0"/>
                      <a:pt x="7" y="2"/>
                      <a:pt x="7" y="2"/>
                    </a:cubicBezTo>
                    <a:cubicBezTo>
                      <a:pt x="9" y="4"/>
                      <a:pt x="9" y="6"/>
                      <a:pt x="10" y="7"/>
                    </a:cubicBezTo>
                    <a:cubicBezTo>
                      <a:pt x="11" y="9"/>
                      <a:pt x="12" y="10"/>
                      <a:pt x="13" y="12"/>
                    </a:cubicBezTo>
                    <a:cubicBezTo>
                      <a:pt x="13" y="13"/>
                      <a:pt x="14" y="15"/>
                      <a:pt x="14" y="16"/>
                    </a:cubicBezTo>
                    <a:cubicBezTo>
                      <a:pt x="15" y="18"/>
                      <a:pt x="15" y="19"/>
                      <a:pt x="15" y="20"/>
                    </a:cubicBezTo>
                    <a:cubicBezTo>
                      <a:pt x="16" y="21"/>
                      <a:pt x="16" y="22"/>
                      <a:pt x="16" y="23"/>
                    </a:cubicBezTo>
                    <a:cubicBezTo>
                      <a:pt x="17" y="24"/>
                      <a:pt x="17" y="24"/>
                      <a:pt x="17" y="25"/>
                    </a:cubicBezTo>
                    <a:cubicBezTo>
                      <a:pt x="17" y="25"/>
                      <a:pt x="17" y="25"/>
                      <a:pt x="17" y="25"/>
                    </a:cubicBezTo>
                    <a:cubicBezTo>
                      <a:pt x="17" y="25"/>
                      <a:pt x="17" y="24"/>
                      <a:pt x="16" y="23"/>
                    </a:cubicBezTo>
                    <a:cubicBezTo>
                      <a:pt x="16" y="22"/>
                      <a:pt x="15" y="21"/>
                      <a:pt x="15" y="20"/>
                    </a:cubicBezTo>
                    <a:cubicBezTo>
                      <a:pt x="14" y="19"/>
                      <a:pt x="14" y="18"/>
                      <a:pt x="13" y="17"/>
                    </a:cubicBezTo>
                    <a:cubicBezTo>
                      <a:pt x="13" y="15"/>
                      <a:pt x="12" y="14"/>
                      <a:pt x="11" y="13"/>
                    </a:cubicBezTo>
                    <a:cubicBezTo>
                      <a:pt x="10" y="11"/>
                      <a:pt x="9" y="10"/>
                      <a:pt x="9" y="8"/>
                    </a:cubicBezTo>
                    <a:cubicBezTo>
                      <a:pt x="8" y="7"/>
                      <a:pt x="7" y="5"/>
                      <a:pt x="6" y="3"/>
                    </a:cubicBezTo>
                    <a:cubicBezTo>
                      <a:pt x="5" y="3"/>
                      <a:pt x="5" y="2"/>
                      <a:pt x="5" y="2"/>
                    </a:cubicBezTo>
                    <a:cubicBezTo>
                      <a:pt x="4" y="2"/>
                      <a:pt x="4" y="3"/>
                      <a:pt x="3" y="4"/>
                    </a:cubicBezTo>
                    <a:cubicBezTo>
                      <a:pt x="2" y="5"/>
                      <a:pt x="2" y="7"/>
                      <a:pt x="3" y="8"/>
                    </a:cubicBezTo>
                    <a:cubicBezTo>
                      <a:pt x="3" y="10"/>
                      <a:pt x="4" y="11"/>
                      <a:pt x="5" y="13"/>
                    </a:cubicBezTo>
                    <a:cubicBezTo>
                      <a:pt x="6" y="15"/>
                      <a:pt x="6" y="16"/>
                      <a:pt x="7" y="18"/>
                    </a:cubicBezTo>
                    <a:cubicBezTo>
                      <a:pt x="8" y="19"/>
                      <a:pt x="8" y="21"/>
                      <a:pt x="8" y="22"/>
                    </a:cubicBezTo>
                    <a:cubicBezTo>
                      <a:pt x="9" y="24"/>
                      <a:pt x="9" y="25"/>
                      <a:pt x="10" y="26"/>
                    </a:cubicBezTo>
                    <a:cubicBezTo>
                      <a:pt x="10" y="27"/>
                      <a:pt x="11" y="28"/>
                      <a:pt x="11" y="29"/>
                    </a:cubicBezTo>
                    <a:cubicBezTo>
                      <a:pt x="11" y="30"/>
                      <a:pt x="10" y="30"/>
                      <a:pt x="10" y="30"/>
                    </a:cubicBezTo>
                    <a:cubicBezTo>
                      <a:pt x="9" y="31"/>
                      <a:pt x="9" y="31"/>
                      <a:pt x="9"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5" name="Freeform 47"/>
              <p:cNvSpPr>
                <a:spLocks/>
              </p:cNvSpPr>
              <p:nvPr/>
            </p:nvSpPr>
            <p:spPr bwMode="auto">
              <a:xfrm>
                <a:off x="5794" y="2378"/>
                <a:ext cx="22" cy="22"/>
              </a:xfrm>
              <a:custGeom>
                <a:avLst/>
                <a:gdLst>
                  <a:gd name="T0" fmla="*/ 0 w 9"/>
                  <a:gd name="T1" fmla="*/ 0 h 9"/>
                  <a:gd name="T2" fmla="*/ 2 w 9"/>
                  <a:gd name="T3" fmla="*/ 0 h 9"/>
                  <a:gd name="T4" fmla="*/ 4 w 9"/>
                  <a:gd name="T5" fmla="*/ 1 h 9"/>
                  <a:gd name="T6" fmla="*/ 5 w 9"/>
                  <a:gd name="T7" fmla="*/ 2 h 9"/>
                  <a:gd name="T8" fmla="*/ 6 w 9"/>
                  <a:gd name="T9" fmla="*/ 3 h 9"/>
                  <a:gd name="T10" fmla="*/ 8 w 9"/>
                  <a:gd name="T11" fmla="*/ 7 h 9"/>
                  <a:gd name="T12" fmla="*/ 9 w 9"/>
                  <a:gd name="T13" fmla="*/ 9 h 9"/>
                  <a:gd name="T14" fmla="*/ 7 w 9"/>
                  <a:gd name="T15" fmla="*/ 7 h 9"/>
                  <a:gd name="T16" fmla="*/ 5 w 9"/>
                  <a:gd name="T17" fmla="*/ 4 h 9"/>
                  <a:gd name="T18" fmla="*/ 4 w 9"/>
                  <a:gd name="T19" fmla="*/ 3 h 9"/>
                  <a:gd name="T20" fmla="*/ 3 w 9"/>
                  <a:gd name="T21" fmla="*/ 3 h 9"/>
                  <a:gd name="T22" fmla="*/ 2 w 9"/>
                  <a:gd name="T23" fmla="*/ 1 h 9"/>
                  <a:gd name="T24" fmla="*/ 1 w 9"/>
                  <a:gd name="T25" fmla="*/ 0 h 9"/>
                  <a:gd name="T26" fmla="*/ 0 w 9"/>
                  <a:gd name="T2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9">
                    <a:moveTo>
                      <a:pt x="0" y="0"/>
                    </a:moveTo>
                    <a:cubicBezTo>
                      <a:pt x="0" y="0"/>
                      <a:pt x="1" y="0"/>
                      <a:pt x="2" y="0"/>
                    </a:cubicBezTo>
                    <a:cubicBezTo>
                      <a:pt x="3" y="0"/>
                      <a:pt x="4" y="0"/>
                      <a:pt x="4" y="1"/>
                    </a:cubicBezTo>
                    <a:cubicBezTo>
                      <a:pt x="5" y="1"/>
                      <a:pt x="5" y="2"/>
                      <a:pt x="5" y="2"/>
                    </a:cubicBezTo>
                    <a:cubicBezTo>
                      <a:pt x="6" y="3"/>
                      <a:pt x="6" y="3"/>
                      <a:pt x="6" y="3"/>
                    </a:cubicBezTo>
                    <a:cubicBezTo>
                      <a:pt x="7" y="4"/>
                      <a:pt x="8" y="6"/>
                      <a:pt x="8" y="7"/>
                    </a:cubicBezTo>
                    <a:cubicBezTo>
                      <a:pt x="9" y="8"/>
                      <a:pt x="9" y="9"/>
                      <a:pt x="9" y="9"/>
                    </a:cubicBezTo>
                    <a:cubicBezTo>
                      <a:pt x="9" y="9"/>
                      <a:pt x="8" y="8"/>
                      <a:pt x="7" y="7"/>
                    </a:cubicBezTo>
                    <a:cubicBezTo>
                      <a:pt x="7" y="6"/>
                      <a:pt x="5" y="5"/>
                      <a:pt x="5" y="4"/>
                    </a:cubicBezTo>
                    <a:cubicBezTo>
                      <a:pt x="4" y="3"/>
                      <a:pt x="4" y="3"/>
                      <a:pt x="4" y="3"/>
                    </a:cubicBezTo>
                    <a:cubicBezTo>
                      <a:pt x="4" y="3"/>
                      <a:pt x="3" y="3"/>
                      <a:pt x="3" y="3"/>
                    </a:cubicBezTo>
                    <a:cubicBezTo>
                      <a:pt x="3" y="2"/>
                      <a:pt x="2" y="2"/>
                      <a:pt x="2"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6" name="Freeform 48"/>
              <p:cNvSpPr>
                <a:spLocks/>
              </p:cNvSpPr>
              <p:nvPr/>
            </p:nvSpPr>
            <p:spPr bwMode="auto">
              <a:xfrm>
                <a:off x="5809" y="2388"/>
                <a:ext cx="10" cy="17"/>
              </a:xfrm>
              <a:custGeom>
                <a:avLst/>
                <a:gdLst>
                  <a:gd name="T0" fmla="*/ 0 w 4"/>
                  <a:gd name="T1" fmla="*/ 0 h 7"/>
                  <a:gd name="T2" fmla="*/ 1 w 4"/>
                  <a:gd name="T3" fmla="*/ 1 h 7"/>
                  <a:gd name="T4" fmla="*/ 2 w 4"/>
                  <a:gd name="T5" fmla="*/ 2 h 7"/>
                  <a:gd name="T6" fmla="*/ 3 w 4"/>
                  <a:gd name="T7" fmla="*/ 3 h 7"/>
                  <a:gd name="T8" fmla="*/ 4 w 4"/>
                  <a:gd name="T9" fmla="*/ 6 h 7"/>
                  <a:gd name="T10" fmla="*/ 4 w 4"/>
                  <a:gd name="T11" fmla="*/ 7 h 7"/>
                  <a:gd name="T12" fmla="*/ 3 w 4"/>
                  <a:gd name="T13" fmla="*/ 6 h 7"/>
                  <a:gd name="T14" fmla="*/ 2 w 4"/>
                  <a:gd name="T15" fmla="*/ 5 h 7"/>
                  <a:gd name="T16" fmla="*/ 1 w 4"/>
                  <a:gd name="T17" fmla="*/ 4 h 7"/>
                  <a:gd name="T18" fmla="*/ 0 w 4"/>
                  <a:gd name="T19" fmla="*/ 2 h 7"/>
                  <a:gd name="T20" fmla="*/ 0 w 4"/>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7">
                    <a:moveTo>
                      <a:pt x="0" y="0"/>
                    </a:moveTo>
                    <a:cubicBezTo>
                      <a:pt x="0" y="0"/>
                      <a:pt x="1" y="1"/>
                      <a:pt x="1" y="1"/>
                    </a:cubicBezTo>
                    <a:cubicBezTo>
                      <a:pt x="1" y="1"/>
                      <a:pt x="2" y="2"/>
                      <a:pt x="2" y="2"/>
                    </a:cubicBezTo>
                    <a:cubicBezTo>
                      <a:pt x="2" y="2"/>
                      <a:pt x="3" y="3"/>
                      <a:pt x="3" y="3"/>
                    </a:cubicBezTo>
                    <a:cubicBezTo>
                      <a:pt x="3" y="4"/>
                      <a:pt x="4" y="5"/>
                      <a:pt x="4" y="6"/>
                    </a:cubicBezTo>
                    <a:cubicBezTo>
                      <a:pt x="4" y="6"/>
                      <a:pt x="4" y="7"/>
                      <a:pt x="4" y="7"/>
                    </a:cubicBezTo>
                    <a:cubicBezTo>
                      <a:pt x="4" y="7"/>
                      <a:pt x="3" y="7"/>
                      <a:pt x="3" y="6"/>
                    </a:cubicBezTo>
                    <a:cubicBezTo>
                      <a:pt x="3" y="6"/>
                      <a:pt x="2" y="6"/>
                      <a:pt x="2" y="5"/>
                    </a:cubicBezTo>
                    <a:cubicBezTo>
                      <a:pt x="2" y="5"/>
                      <a:pt x="2" y="5"/>
                      <a:pt x="1" y="4"/>
                    </a:cubicBezTo>
                    <a:cubicBezTo>
                      <a:pt x="1" y="3"/>
                      <a:pt x="0" y="2"/>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7" name="Freeform 49"/>
              <p:cNvSpPr>
                <a:spLocks/>
              </p:cNvSpPr>
              <p:nvPr/>
            </p:nvSpPr>
            <p:spPr bwMode="auto">
              <a:xfrm>
                <a:off x="5806" y="2383"/>
                <a:ext cx="22" cy="19"/>
              </a:xfrm>
              <a:custGeom>
                <a:avLst/>
                <a:gdLst>
                  <a:gd name="T0" fmla="*/ 0 w 9"/>
                  <a:gd name="T1" fmla="*/ 0 h 8"/>
                  <a:gd name="T2" fmla="*/ 2 w 9"/>
                  <a:gd name="T3" fmla="*/ 0 h 8"/>
                  <a:gd name="T4" fmla="*/ 4 w 9"/>
                  <a:gd name="T5" fmla="*/ 0 h 8"/>
                  <a:gd name="T6" fmla="*/ 5 w 9"/>
                  <a:gd name="T7" fmla="*/ 1 h 8"/>
                  <a:gd name="T8" fmla="*/ 6 w 9"/>
                  <a:gd name="T9" fmla="*/ 1 h 8"/>
                  <a:gd name="T10" fmla="*/ 7 w 9"/>
                  <a:gd name="T11" fmla="*/ 2 h 8"/>
                  <a:gd name="T12" fmla="*/ 8 w 9"/>
                  <a:gd name="T13" fmla="*/ 6 h 8"/>
                  <a:gd name="T14" fmla="*/ 9 w 9"/>
                  <a:gd name="T15" fmla="*/ 8 h 8"/>
                  <a:gd name="T16" fmla="*/ 9 w 9"/>
                  <a:gd name="T17" fmla="*/ 8 h 8"/>
                  <a:gd name="T18" fmla="*/ 8 w 9"/>
                  <a:gd name="T19" fmla="*/ 7 h 8"/>
                  <a:gd name="T20" fmla="*/ 5 w 9"/>
                  <a:gd name="T21" fmla="*/ 3 h 8"/>
                  <a:gd name="T22" fmla="*/ 5 w 9"/>
                  <a:gd name="T23" fmla="*/ 3 h 8"/>
                  <a:gd name="T24" fmla="*/ 5 w 9"/>
                  <a:gd name="T25" fmla="*/ 2 h 8"/>
                  <a:gd name="T26" fmla="*/ 4 w 9"/>
                  <a:gd name="T27" fmla="*/ 2 h 8"/>
                  <a:gd name="T28" fmla="*/ 2 w 9"/>
                  <a:gd name="T29" fmla="*/ 2 h 8"/>
                  <a:gd name="T30" fmla="*/ 0 w 9"/>
                  <a:gd name="T3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8">
                    <a:moveTo>
                      <a:pt x="0" y="0"/>
                    </a:moveTo>
                    <a:cubicBezTo>
                      <a:pt x="0" y="0"/>
                      <a:pt x="1" y="0"/>
                      <a:pt x="2" y="0"/>
                    </a:cubicBezTo>
                    <a:cubicBezTo>
                      <a:pt x="2" y="0"/>
                      <a:pt x="3" y="0"/>
                      <a:pt x="4" y="0"/>
                    </a:cubicBezTo>
                    <a:cubicBezTo>
                      <a:pt x="5" y="0"/>
                      <a:pt x="5" y="0"/>
                      <a:pt x="5" y="1"/>
                    </a:cubicBezTo>
                    <a:cubicBezTo>
                      <a:pt x="6" y="1"/>
                      <a:pt x="6" y="1"/>
                      <a:pt x="6" y="1"/>
                    </a:cubicBezTo>
                    <a:cubicBezTo>
                      <a:pt x="6" y="1"/>
                      <a:pt x="7" y="2"/>
                      <a:pt x="7" y="2"/>
                    </a:cubicBezTo>
                    <a:cubicBezTo>
                      <a:pt x="8" y="3"/>
                      <a:pt x="8" y="5"/>
                      <a:pt x="8" y="6"/>
                    </a:cubicBezTo>
                    <a:cubicBezTo>
                      <a:pt x="9" y="7"/>
                      <a:pt x="9" y="8"/>
                      <a:pt x="9" y="8"/>
                    </a:cubicBezTo>
                    <a:cubicBezTo>
                      <a:pt x="9" y="8"/>
                      <a:pt x="9" y="8"/>
                      <a:pt x="9" y="8"/>
                    </a:cubicBezTo>
                    <a:cubicBezTo>
                      <a:pt x="8" y="8"/>
                      <a:pt x="8" y="7"/>
                      <a:pt x="8" y="7"/>
                    </a:cubicBezTo>
                    <a:cubicBezTo>
                      <a:pt x="7" y="6"/>
                      <a:pt x="6" y="4"/>
                      <a:pt x="5" y="3"/>
                    </a:cubicBezTo>
                    <a:cubicBezTo>
                      <a:pt x="5" y="3"/>
                      <a:pt x="5" y="3"/>
                      <a:pt x="5" y="3"/>
                    </a:cubicBezTo>
                    <a:cubicBezTo>
                      <a:pt x="5" y="2"/>
                      <a:pt x="5" y="2"/>
                      <a:pt x="5" y="2"/>
                    </a:cubicBezTo>
                    <a:cubicBezTo>
                      <a:pt x="4" y="2"/>
                      <a:pt x="4" y="2"/>
                      <a:pt x="4" y="2"/>
                    </a:cubicBezTo>
                    <a:cubicBezTo>
                      <a:pt x="3" y="2"/>
                      <a:pt x="2" y="2"/>
                      <a:pt x="2"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8" name="Freeform 50"/>
              <p:cNvSpPr>
                <a:spLocks/>
              </p:cNvSpPr>
              <p:nvPr/>
            </p:nvSpPr>
            <p:spPr bwMode="auto">
              <a:xfrm>
                <a:off x="5823" y="2390"/>
                <a:ext cx="15" cy="34"/>
              </a:xfrm>
              <a:custGeom>
                <a:avLst/>
                <a:gdLst>
                  <a:gd name="T0" fmla="*/ 0 w 6"/>
                  <a:gd name="T1" fmla="*/ 0 h 14"/>
                  <a:gd name="T2" fmla="*/ 2 w 6"/>
                  <a:gd name="T3" fmla="*/ 1 h 14"/>
                  <a:gd name="T4" fmla="*/ 5 w 6"/>
                  <a:gd name="T5" fmla="*/ 2 h 14"/>
                  <a:gd name="T6" fmla="*/ 6 w 6"/>
                  <a:gd name="T7" fmla="*/ 6 h 14"/>
                  <a:gd name="T8" fmla="*/ 6 w 6"/>
                  <a:gd name="T9" fmla="*/ 12 h 14"/>
                  <a:gd name="T10" fmla="*/ 6 w 6"/>
                  <a:gd name="T11" fmla="*/ 14 h 14"/>
                  <a:gd name="T12" fmla="*/ 5 w 6"/>
                  <a:gd name="T13" fmla="*/ 14 h 14"/>
                  <a:gd name="T14" fmla="*/ 5 w 6"/>
                  <a:gd name="T15" fmla="*/ 14 h 14"/>
                  <a:gd name="T16" fmla="*/ 5 w 6"/>
                  <a:gd name="T17" fmla="*/ 12 h 14"/>
                  <a:gd name="T18" fmla="*/ 4 w 6"/>
                  <a:gd name="T19" fmla="*/ 6 h 14"/>
                  <a:gd name="T20" fmla="*/ 2 w 6"/>
                  <a:gd name="T21" fmla="*/ 2 h 14"/>
                  <a:gd name="T22" fmla="*/ 0 w 6"/>
                  <a:gd name="T2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14">
                    <a:moveTo>
                      <a:pt x="0" y="0"/>
                    </a:moveTo>
                    <a:cubicBezTo>
                      <a:pt x="0" y="0"/>
                      <a:pt x="1" y="0"/>
                      <a:pt x="2" y="1"/>
                    </a:cubicBezTo>
                    <a:cubicBezTo>
                      <a:pt x="3" y="1"/>
                      <a:pt x="4" y="2"/>
                      <a:pt x="5" y="2"/>
                    </a:cubicBezTo>
                    <a:cubicBezTo>
                      <a:pt x="6" y="3"/>
                      <a:pt x="6" y="5"/>
                      <a:pt x="6" y="6"/>
                    </a:cubicBezTo>
                    <a:cubicBezTo>
                      <a:pt x="6" y="8"/>
                      <a:pt x="6" y="10"/>
                      <a:pt x="6" y="12"/>
                    </a:cubicBezTo>
                    <a:cubicBezTo>
                      <a:pt x="6" y="13"/>
                      <a:pt x="6" y="13"/>
                      <a:pt x="6" y="14"/>
                    </a:cubicBezTo>
                    <a:cubicBezTo>
                      <a:pt x="5" y="14"/>
                      <a:pt x="5" y="14"/>
                      <a:pt x="5" y="14"/>
                    </a:cubicBezTo>
                    <a:cubicBezTo>
                      <a:pt x="5" y="14"/>
                      <a:pt x="5" y="14"/>
                      <a:pt x="5" y="14"/>
                    </a:cubicBezTo>
                    <a:cubicBezTo>
                      <a:pt x="5" y="13"/>
                      <a:pt x="5" y="13"/>
                      <a:pt x="5" y="12"/>
                    </a:cubicBezTo>
                    <a:cubicBezTo>
                      <a:pt x="5" y="10"/>
                      <a:pt x="4" y="8"/>
                      <a:pt x="4" y="6"/>
                    </a:cubicBezTo>
                    <a:cubicBezTo>
                      <a:pt x="4" y="4"/>
                      <a:pt x="3" y="3"/>
                      <a:pt x="2"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9" name="Freeform 51"/>
              <p:cNvSpPr>
                <a:spLocks/>
              </p:cNvSpPr>
              <p:nvPr/>
            </p:nvSpPr>
            <p:spPr bwMode="auto">
              <a:xfrm>
                <a:off x="5767" y="2348"/>
                <a:ext cx="15" cy="15"/>
              </a:xfrm>
              <a:custGeom>
                <a:avLst/>
                <a:gdLst>
                  <a:gd name="T0" fmla="*/ 1 w 6"/>
                  <a:gd name="T1" fmla="*/ 0 h 6"/>
                  <a:gd name="T2" fmla="*/ 1 w 6"/>
                  <a:gd name="T3" fmla="*/ 1 h 6"/>
                  <a:gd name="T4" fmla="*/ 1 w 6"/>
                  <a:gd name="T5" fmla="*/ 1 h 6"/>
                  <a:gd name="T6" fmla="*/ 2 w 6"/>
                  <a:gd name="T7" fmla="*/ 3 h 6"/>
                  <a:gd name="T8" fmla="*/ 3 w 6"/>
                  <a:gd name="T9" fmla="*/ 6 h 6"/>
                  <a:gd name="T10" fmla="*/ 3 w 6"/>
                  <a:gd name="T11" fmla="*/ 5 h 6"/>
                  <a:gd name="T12" fmla="*/ 5 w 6"/>
                  <a:gd name="T13" fmla="*/ 5 h 6"/>
                  <a:gd name="T14" fmla="*/ 6 w 6"/>
                  <a:gd name="T15" fmla="*/ 4 h 6"/>
                  <a:gd name="T16" fmla="*/ 5 w 6"/>
                  <a:gd name="T17" fmla="*/ 6 h 6"/>
                  <a:gd name="T18" fmla="*/ 3 w 6"/>
                  <a:gd name="T19" fmla="*/ 6 h 6"/>
                  <a:gd name="T20" fmla="*/ 3 w 6"/>
                  <a:gd name="T21" fmla="*/ 6 h 6"/>
                  <a:gd name="T22" fmla="*/ 3 w 6"/>
                  <a:gd name="T23" fmla="*/ 6 h 6"/>
                  <a:gd name="T24" fmla="*/ 1 w 6"/>
                  <a:gd name="T25" fmla="*/ 3 h 6"/>
                  <a:gd name="T26" fmla="*/ 0 w 6"/>
                  <a:gd name="T27" fmla="*/ 1 h 6"/>
                  <a:gd name="T28" fmla="*/ 1 w 6"/>
                  <a:gd name="T2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6">
                    <a:moveTo>
                      <a:pt x="1" y="0"/>
                    </a:moveTo>
                    <a:cubicBezTo>
                      <a:pt x="1" y="1"/>
                      <a:pt x="1" y="1"/>
                      <a:pt x="1" y="1"/>
                    </a:cubicBezTo>
                    <a:cubicBezTo>
                      <a:pt x="1" y="1"/>
                      <a:pt x="1" y="1"/>
                      <a:pt x="1" y="1"/>
                    </a:cubicBezTo>
                    <a:cubicBezTo>
                      <a:pt x="1" y="2"/>
                      <a:pt x="1" y="2"/>
                      <a:pt x="2" y="3"/>
                    </a:cubicBezTo>
                    <a:cubicBezTo>
                      <a:pt x="2" y="4"/>
                      <a:pt x="3" y="5"/>
                      <a:pt x="3" y="6"/>
                    </a:cubicBezTo>
                    <a:cubicBezTo>
                      <a:pt x="3" y="5"/>
                      <a:pt x="3" y="5"/>
                      <a:pt x="3" y="5"/>
                    </a:cubicBezTo>
                    <a:cubicBezTo>
                      <a:pt x="4" y="5"/>
                      <a:pt x="4" y="5"/>
                      <a:pt x="5" y="5"/>
                    </a:cubicBezTo>
                    <a:cubicBezTo>
                      <a:pt x="5" y="5"/>
                      <a:pt x="6" y="5"/>
                      <a:pt x="6" y="4"/>
                    </a:cubicBezTo>
                    <a:cubicBezTo>
                      <a:pt x="6" y="5"/>
                      <a:pt x="6" y="5"/>
                      <a:pt x="5" y="6"/>
                    </a:cubicBezTo>
                    <a:cubicBezTo>
                      <a:pt x="4" y="6"/>
                      <a:pt x="4" y="6"/>
                      <a:pt x="3" y="6"/>
                    </a:cubicBezTo>
                    <a:cubicBezTo>
                      <a:pt x="3" y="6"/>
                      <a:pt x="3" y="6"/>
                      <a:pt x="3" y="6"/>
                    </a:cubicBezTo>
                    <a:cubicBezTo>
                      <a:pt x="3" y="6"/>
                      <a:pt x="3" y="6"/>
                      <a:pt x="3" y="6"/>
                    </a:cubicBezTo>
                    <a:cubicBezTo>
                      <a:pt x="2" y="5"/>
                      <a:pt x="1" y="4"/>
                      <a:pt x="1" y="3"/>
                    </a:cubicBezTo>
                    <a:cubicBezTo>
                      <a:pt x="0" y="3"/>
                      <a:pt x="0" y="2"/>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0" name="Freeform 52"/>
              <p:cNvSpPr>
                <a:spLocks/>
              </p:cNvSpPr>
              <p:nvPr/>
            </p:nvSpPr>
            <p:spPr bwMode="auto">
              <a:xfrm>
                <a:off x="5787" y="2378"/>
                <a:ext cx="5" cy="2"/>
              </a:xfrm>
              <a:custGeom>
                <a:avLst/>
                <a:gdLst>
                  <a:gd name="T0" fmla="*/ 2 w 2"/>
                  <a:gd name="T1" fmla="*/ 0 h 1"/>
                  <a:gd name="T2" fmla="*/ 1 w 2"/>
                  <a:gd name="T3" fmla="*/ 0 h 1"/>
                  <a:gd name="T4" fmla="*/ 1 w 2"/>
                  <a:gd name="T5" fmla="*/ 1 h 1"/>
                  <a:gd name="T6" fmla="*/ 0 w 2"/>
                  <a:gd name="T7" fmla="*/ 1 h 1"/>
                  <a:gd name="T8" fmla="*/ 0 w 2"/>
                  <a:gd name="T9" fmla="*/ 1 h 1"/>
                  <a:gd name="T10" fmla="*/ 0 w 2"/>
                  <a:gd name="T11" fmla="*/ 0 h 1"/>
                  <a:gd name="T12" fmla="*/ 1 w 2"/>
                  <a:gd name="T13" fmla="*/ 0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cubicBezTo>
                      <a:pt x="2" y="0"/>
                      <a:pt x="2" y="0"/>
                      <a:pt x="1" y="0"/>
                    </a:cubicBezTo>
                    <a:cubicBezTo>
                      <a:pt x="1" y="0"/>
                      <a:pt x="1" y="1"/>
                      <a:pt x="1" y="1"/>
                    </a:cubicBezTo>
                    <a:cubicBezTo>
                      <a:pt x="1" y="1"/>
                      <a:pt x="0" y="1"/>
                      <a:pt x="0" y="1"/>
                    </a:cubicBezTo>
                    <a:cubicBezTo>
                      <a:pt x="0" y="1"/>
                      <a:pt x="0" y="1"/>
                      <a:pt x="0" y="1"/>
                    </a:cubicBezTo>
                    <a:cubicBezTo>
                      <a:pt x="0" y="0"/>
                      <a:pt x="0"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1" name="Freeform 53"/>
              <p:cNvSpPr>
                <a:spLocks/>
              </p:cNvSpPr>
              <p:nvPr/>
            </p:nvSpPr>
            <p:spPr bwMode="auto">
              <a:xfrm>
                <a:off x="5787" y="2373"/>
                <a:ext cx="5" cy="2"/>
              </a:xfrm>
              <a:custGeom>
                <a:avLst/>
                <a:gdLst>
                  <a:gd name="T0" fmla="*/ 0 w 2"/>
                  <a:gd name="T1" fmla="*/ 1 h 1"/>
                  <a:gd name="T2" fmla="*/ 0 w 2"/>
                  <a:gd name="T3" fmla="*/ 1 h 1"/>
                  <a:gd name="T4" fmla="*/ 1 w 2"/>
                  <a:gd name="T5" fmla="*/ 0 h 1"/>
                  <a:gd name="T6" fmla="*/ 1 w 2"/>
                  <a:gd name="T7" fmla="*/ 0 h 1"/>
                  <a:gd name="T8" fmla="*/ 2 w 2"/>
                  <a:gd name="T9" fmla="*/ 1 h 1"/>
                  <a:gd name="T10" fmla="*/ 2 w 2"/>
                  <a:gd name="T11" fmla="*/ 1 h 1"/>
                  <a:gd name="T12" fmla="*/ 1 w 2"/>
                  <a:gd name="T13" fmla="*/ 1 h 1"/>
                  <a:gd name="T14" fmla="*/ 0 w 2"/>
                  <a:gd name="T15" fmla="*/ 1 h 1"/>
                  <a:gd name="T16" fmla="*/ 0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1"/>
                    </a:moveTo>
                    <a:cubicBezTo>
                      <a:pt x="0" y="1"/>
                      <a:pt x="0" y="1"/>
                      <a:pt x="0" y="1"/>
                    </a:cubicBezTo>
                    <a:cubicBezTo>
                      <a:pt x="0" y="1"/>
                      <a:pt x="0" y="0"/>
                      <a:pt x="1" y="0"/>
                    </a:cubicBezTo>
                    <a:cubicBezTo>
                      <a:pt x="1" y="0"/>
                      <a:pt x="1" y="0"/>
                      <a:pt x="1" y="0"/>
                    </a:cubicBezTo>
                    <a:cubicBezTo>
                      <a:pt x="2" y="0"/>
                      <a:pt x="2" y="1"/>
                      <a:pt x="2" y="1"/>
                    </a:cubicBezTo>
                    <a:cubicBezTo>
                      <a:pt x="2" y="1"/>
                      <a:pt x="2" y="1"/>
                      <a:pt x="2" y="1"/>
                    </a:cubicBezTo>
                    <a:cubicBezTo>
                      <a:pt x="1" y="1"/>
                      <a:pt x="1" y="1"/>
                      <a:pt x="1" y="1"/>
                    </a:cubicBezTo>
                    <a:cubicBezTo>
                      <a:pt x="1"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2" name="Freeform 54"/>
              <p:cNvSpPr>
                <a:spLocks/>
              </p:cNvSpPr>
              <p:nvPr/>
            </p:nvSpPr>
            <p:spPr bwMode="auto">
              <a:xfrm>
                <a:off x="5789" y="2380"/>
                <a:ext cx="5" cy="5"/>
              </a:xfrm>
              <a:custGeom>
                <a:avLst/>
                <a:gdLst>
                  <a:gd name="T0" fmla="*/ 0 w 2"/>
                  <a:gd name="T1" fmla="*/ 2 h 2"/>
                  <a:gd name="T2" fmla="*/ 0 w 2"/>
                  <a:gd name="T3" fmla="*/ 1 h 2"/>
                  <a:gd name="T4" fmla="*/ 0 w 2"/>
                  <a:gd name="T5" fmla="*/ 0 h 2"/>
                  <a:gd name="T6" fmla="*/ 1 w 2"/>
                  <a:gd name="T7" fmla="*/ 0 h 2"/>
                  <a:gd name="T8" fmla="*/ 2 w 2"/>
                  <a:gd name="T9" fmla="*/ 1 h 2"/>
                  <a:gd name="T10" fmla="*/ 1 w 2"/>
                  <a:gd name="T11" fmla="*/ 1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1"/>
                      <a:pt x="0" y="1"/>
                    </a:cubicBezTo>
                    <a:cubicBezTo>
                      <a:pt x="0" y="1"/>
                      <a:pt x="0" y="1"/>
                      <a:pt x="0" y="0"/>
                    </a:cubicBezTo>
                    <a:cubicBezTo>
                      <a:pt x="1" y="0"/>
                      <a:pt x="1" y="0"/>
                      <a:pt x="1" y="0"/>
                    </a:cubicBezTo>
                    <a:cubicBezTo>
                      <a:pt x="2" y="1"/>
                      <a:pt x="2" y="1"/>
                      <a:pt x="2" y="1"/>
                    </a:cubicBezTo>
                    <a:cubicBezTo>
                      <a:pt x="2" y="1"/>
                      <a:pt x="1" y="1"/>
                      <a:pt x="1" y="1"/>
                    </a:cubicBezTo>
                    <a:cubicBezTo>
                      <a:pt x="1" y="1"/>
                      <a:pt x="1" y="1"/>
                      <a:pt x="1"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3" name="Freeform 55"/>
              <p:cNvSpPr>
                <a:spLocks/>
              </p:cNvSpPr>
              <p:nvPr/>
            </p:nvSpPr>
            <p:spPr bwMode="auto">
              <a:xfrm>
                <a:off x="5743" y="2410"/>
                <a:ext cx="49" cy="36"/>
              </a:xfrm>
              <a:custGeom>
                <a:avLst/>
                <a:gdLst>
                  <a:gd name="T0" fmla="*/ 18 w 20"/>
                  <a:gd name="T1" fmla="*/ 3 h 15"/>
                  <a:gd name="T2" fmla="*/ 17 w 20"/>
                  <a:gd name="T3" fmla="*/ 3 h 15"/>
                  <a:gd name="T4" fmla="*/ 16 w 20"/>
                  <a:gd name="T5" fmla="*/ 4 h 15"/>
                  <a:gd name="T6" fmla="*/ 12 w 20"/>
                  <a:gd name="T7" fmla="*/ 3 h 15"/>
                  <a:gd name="T8" fmla="*/ 9 w 20"/>
                  <a:gd name="T9" fmla="*/ 2 h 15"/>
                  <a:gd name="T10" fmla="*/ 6 w 20"/>
                  <a:gd name="T11" fmla="*/ 2 h 15"/>
                  <a:gd name="T12" fmla="*/ 3 w 20"/>
                  <a:gd name="T13" fmla="*/ 4 h 15"/>
                  <a:gd name="T14" fmla="*/ 2 w 20"/>
                  <a:gd name="T15" fmla="*/ 5 h 15"/>
                  <a:gd name="T16" fmla="*/ 3 w 20"/>
                  <a:gd name="T17" fmla="*/ 6 h 15"/>
                  <a:gd name="T18" fmla="*/ 6 w 20"/>
                  <a:gd name="T19" fmla="*/ 6 h 15"/>
                  <a:gd name="T20" fmla="*/ 10 w 20"/>
                  <a:gd name="T21" fmla="*/ 7 h 15"/>
                  <a:gd name="T22" fmla="*/ 15 w 20"/>
                  <a:gd name="T23" fmla="*/ 11 h 15"/>
                  <a:gd name="T24" fmla="*/ 17 w 20"/>
                  <a:gd name="T25" fmla="*/ 13 h 15"/>
                  <a:gd name="T26" fmla="*/ 19 w 20"/>
                  <a:gd name="T27" fmla="*/ 14 h 15"/>
                  <a:gd name="T28" fmla="*/ 20 w 20"/>
                  <a:gd name="T29" fmla="*/ 15 h 15"/>
                  <a:gd name="T30" fmla="*/ 20 w 20"/>
                  <a:gd name="T31" fmla="*/ 15 h 15"/>
                  <a:gd name="T32" fmla="*/ 20 w 20"/>
                  <a:gd name="T33" fmla="*/ 15 h 15"/>
                  <a:gd name="T34" fmla="*/ 19 w 20"/>
                  <a:gd name="T35" fmla="*/ 15 h 15"/>
                  <a:gd name="T36" fmla="*/ 17 w 20"/>
                  <a:gd name="T37" fmla="*/ 14 h 15"/>
                  <a:gd name="T38" fmla="*/ 15 w 20"/>
                  <a:gd name="T39" fmla="*/ 12 h 15"/>
                  <a:gd name="T40" fmla="*/ 9 w 20"/>
                  <a:gd name="T41" fmla="*/ 9 h 15"/>
                  <a:gd name="T42" fmla="*/ 6 w 20"/>
                  <a:gd name="T43" fmla="*/ 8 h 15"/>
                  <a:gd name="T44" fmla="*/ 2 w 20"/>
                  <a:gd name="T45" fmla="*/ 7 h 15"/>
                  <a:gd name="T46" fmla="*/ 1 w 20"/>
                  <a:gd name="T47" fmla="*/ 6 h 15"/>
                  <a:gd name="T48" fmla="*/ 0 w 20"/>
                  <a:gd name="T49" fmla="*/ 5 h 15"/>
                  <a:gd name="T50" fmla="*/ 2 w 20"/>
                  <a:gd name="T51" fmla="*/ 3 h 15"/>
                  <a:gd name="T52" fmla="*/ 5 w 20"/>
                  <a:gd name="T53" fmla="*/ 1 h 15"/>
                  <a:gd name="T54" fmla="*/ 9 w 20"/>
                  <a:gd name="T55" fmla="*/ 1 h 15"/>
                  <a:gd name="T56" fmla="*/ 12 w 20"/>
                  <a:gd name="T57" fmla="*/ 2 h 15"/>
                  <a:gd name="T58" fmla="*/ 16 w 20"/>
                  <a:gd name="T59" fmla="*/ 3 h 15"/>
                  <a:gd name="T60" fmla="*/ 18 w 20"/>
                  <a:gd name="T61"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15">
                    <a:moveTo>
                      <a:pt x="18" y="3"/>
                    </a:moveTo>
                    <a:cubicBezTo>
                      <a:pt x="18" y="3"/>
                      <a:pt x="18" y="3"/>
                      <a:pt x="17" y="3"/>
                    </a:cubicBezTo>
                    <a:cubicBezTo>
                      <a:pt x="17" y="3"/>
                      <a:pt x="17" y="3"/>
                      <a:pt x="16" y="4"/>
                    </a:cubicBezTo>
                    <a:cubicBezTo>
                      <a:pt x="15" y="4"/>
                      <a:pt x="13" y="3"/>
                      <a:pt x="12" y="3"/>
                    </a:cubicBezTo>
                    <a:cubicBezTo>
                      <a:pt x="11" y="2"/>
                      <a:pt x="10" y="2"/>
                      <a:pt x="9" y="2"/>
                    </a:cubicBezTo>
                    <a:cubicBezTo>
                      <a:pt x="8" y="2"/>
                      <a:pt x="7" y="2"/>
                      <a:pt x="6" y="2"/>
                    </a:cubicBezTo>
                    <a:cubicBezTo>
                      <a:pt x="5" y="3"/>
                      <a:pt x="4" y="3"/>
                      <a:pt x="3" y="4"/>
                    </a:cubicBezTo>
                    <a:cubicBezTo>
                      <a:pt x="3" y="4"/>
                      <a:pt x="2" y="5"/>
                      <a:pt x="2" y="5"/>
                    </a:cubicBezTo>
                    <a:cubicBezTo>
                      <a:pt x="2" y="5"/>
                      <a:pt x="2" y="5"/>
                      <a:pt x="3" y="6"/>
                    </a:cubicBezTo>
                    <a:cubicBezTo>
                      <a:pt x="3" y="6"/>
                      <a:pt x="5" y="6"/>
                      <a:pt x="6" y="6"/>
                    </a:cubicBezTo>
                    <a:cubicBezTo>
                      <a:pt x="7" y="7"/>
                      <a:pt x="9" y="7"/>
                      <a:pt x="10" y="7"/>
                    </a:cubicBezTo>
                    <a:cubicBezTo>
                      <a:pt x="12" y="8"/>
                      <a:pt x="14" y="10"/>
                      <a:pt x="15" y="11"/>
                    </a:cubicBezTo>
                    <a:cubicBezTo>
                      <a:pt x="16" y="12"/>
                      <a:pt x="17" y="12"/>
                      <a:pt x="17" y="13"/>
                    </a:cubicBezTo>
                    <a:cubicBezTo>
                      <a:pt x="18" y="14"/>
                      <a:pt x="18" y="14"/>
                      <a:pt x="19" y="14"/>
                    </a:cubicBezTo>
                    <a:cubicBezTo>
                      <a:pt x="19" y="14"/>
                      <a:pt x="20" y="14"/>
                      <a:pt x="20" y="15"/>
                    </a:cubicBezTo>
                    <a:cubicBezTo>
                      <a:pt x="20" y="15"/>
                      <a:pt x="20" y="15"/>
                      <a:pt x="20" y="15"/>
                    </a:cubicBezTo>
                    <a:cubicBezTo>
                      <a:pt x="20" y="15"/>
                      <a:pt x="20" y="15"/>
                      <a:pt x="20" y="15"/>
                    </a:cubicBezTo>
                    <a:cubicBezTo>
                      <a:pt x="20" y="15"/>
                      <a:pt x="19" y="15"/>
                      <a:pt x="19" y="15"/>
                    </a:cubicBezTo>
                    <a:cubicBezTo>
                      <a:pt x="18" y="14"/>
                      <a:pt x="17" y="14"/>
                      <a:pt x="17" y="14"/>
                    </a:cubicBezTo>
                    <a:cubicBezTo>
                      <a:pt x="16" y="13"/>
                      <a:pt x="16" y="13"/>
                      <a:pt x="15" y="12"/>
                    </a:cubicBezTo>
                    <a:cubicBezTo>
                      <a:pt x="13" y="11"/>
                      <a:pt x="11" y="10"/>
                      <a:pt x="9" y="9"/>
                    </a:cubicBezTo>
                    <a:cubicBezTo>
                      <a:pt x="8" y="9"/>
                      <a:pt x="7" y="8"/>
                      <a:pt x="6" y="8"/>
                    </a:cubicBezTo>
                    <a:cubicBezTo>
                      <a:pt x="4" y="8"/>
                      <a:pt x="3" y="8"/>
                      <a:pt x="2" y="7"/>
                    </a:cubicBezTo>
                    <a:cubicBezTo>
                      <a:pt x="1" y="7"/>
                      <a:pt x="1" y="7"/>
                      <a:pt x="1" y="6"/>
                    </a:cubicBezTo>
                    <a:cubicBezTo>
                      <a:pt x="0" y="6"/>
                      <a:pt x="0" y="5"/>
                      <a:pt x="0" y="5"/>
                    </a:cubicBezTo>
                    <a:cubicBezTo>
                      <a:pt x="1" y="4"/>
                      <a:pt x="1" y="3"/>
                      <a:pt x="2" y="3"/>
                    </a:cubicBezTo>
                    <a:cubicBezTo>
                      <a:pt x="3" y="2"/>
                      <a:pt x="4" y="1"/>
                      <a:pt x="5" y="1"/>
                    </a:cubicBezTo>
                    <a:cubicBezTo>
                      <a:pt x="6" y="0"/>
                      <a:pt x="8" y="0"/>
                      <a:pt x="9" y="1"/>
                    </a:cubicBezTo>
                    <a:cubicBezTo>
                      <a:pt x="10" y="1"/>
                      <a:pt x="11" y="1"/>
                      <a:pt x="12" y="2"/>
                    </a:cubicBezTo>
                    <a:cubicBezTo>
                      <a:pt x="14" y="3"/>
                      <a:pt x="15" y="3"/>
                      <a:pt x="16" y="3"/>
                    </a:cubicBezTo>
                    <a:cubicBezTo>
                      <a:pt x="17" y="3"/>
                      <a:pt x="18" y="3"/>
                      <a:pt x="1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4" name="Freeform 56"/>
              <p:cNvSpPr>
                <a:spLocks/>
              </p:cNvSpPr>
              <p:nvPr/>
            </p:nvSpPr>
            <p:spPr bwMode="auto">
              <a:xfrm>
                <a:off x="5750" y="2415"/>
                <a:ext cx="15" cy="14"/>
              </a:xfrm>
              <a:custGeom>
                <a:avLst/>
                <a:gdLst>
                  <a:gd name="T0" fmla="*/ 0 w 6"/>
                  <a:gd name="T1" fmla="*/ 2 h 6"/>
                  <a:gd name="T2" fmla="*/ 2 w 6"/>
                  <a:gd name="T3" fmla="*/ 1 h 6"/>
                  <a:gd name="T4" fmla="*/ 5 w 6"/>
                  <a:gd name="T5" fmla="*/ 0 h 6"/>
                  <a:gd name="T6" fmla="*/ 5 w 6"/>
                  <a:gd name="T7" fmla="*/ 0 h 6"/>
                  <a:gd name="T8" fmla="*/ 5 w 6"/>
                  <a:gd name="T9" fmla="*/ 1 h 6"/>
                  <a:gd name="T10" fmla="*/ 6 w 6"/>
                  <a:gd name="T11" fmla="*/ 1 h 6"/>
                  <a:gd name="T12" fmla="*/ 6 w 6"/>
                  <a:gd name="T13" fmla="*/ 1 h 6"/>
                  <a:gd name="T14" fmla="*/ 6 w 6"/>
                  <a:gd name="T15" fmla="*/ 3 h 6"/>
                  <a:gd name="T16" fmla="*/ 5 w 6"/>
                  <a:gd name="T17" fmla="*/ 5 h 6"/>
                  <a:gd name="T18" fmla="*/ 5 w 6"/>
                  <a:gd name="T19" fmla="*/ 5 h 6"/>
                  <a:gd name="T20" fmla="*/ 5 w 6"/>
                  <a:gd name="T21" fmla="*/ 6 h 6"/>
                  <a:gd name="T22" fmla="*/ 3 w 6"/>
                  <a:gd name="T23" fmla="*/ 5 h 6"/>
                  <a:gd name="T24" fmla="*/ 4 w 6"/>
                  <a:gd name="T25" fmla="*/ 5 h 6"/>
                  <a:gd name="T26" fmla="*/ 5 w 6"/>
                  <a:gd name="T27" fmla="*/ 5 h 6"/>
                  <a:gd name="T28" fmla="*/ 5 w 6"/>
                  <a:gd name="T29" fmla="*/ 5 h 6"/>
                  <a:gd name="T30" fmla="*/ 5 w 6"/>
                  <a:gd name="T31" fmla="*/ 3 h 6"/>
                  <a:gd name="T32" fmla="*/ 5 w 6"/>
                  <a:gd name="T33" fmla="*/ 2 h 6"/>
                  <a:gd name="T34" fmla="*/ 5 w 6"/>
                  <a:gd name="T35" fmla="*/ 1 h 6"/>
                  <a:gd name="T36" fmla="*/ 5 w 6"/>
                  <a:gd name="T37" fmla="*/ 1 h 6"/>
                  <a:gd name="T38" fmla="*/ 5 w 6"/>
                  <a:gd name="T39" fmla="*/ 1 h 6"/>
                  <a:gd name="T40" fmla="*/ 4 w 6"/>
                  <a:gd name="T41" fmla="*/ 1 h 6"/>
                  <a:gd name="T42" fmla="*/ 2 w 6"/>
                  <a:gd name="T43" fmla="*/ 1 h 6"/>
                  <a:gd name="T44" fmla="*/ 0 w 6"/>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6">
                    <a:moveTo>
                      <a:pt x="0" y="2"/>
                    </a:moveTo>
                    <a:cubicBezTo>
                      <a:pt x="0" y="1"/>
                      <a:pt x="1" y="1"/>
                      <a:pt x="2" y="1"/>
                    </a:cubicBezTo>
                    <a:cubicBezTo>
                      <a:pt x="3" y="0"/>
                      <a:pt x="4" y="0"/>
                      <a:pt x="5" y="0"/>
                    </a:cubicBezTo>
                    <a:cubicBezTo>
                      <a:pt x="5" y="0"/>
                      <a:pt x="5" y="0"/>
                      <a:pt x="5" y="0"/>
                    </a:cubicBezTo>
                    <a:cubicBezTo>
                      <a:pt x="5" y="0"/>
                      <a:pt x="5" y="0"/>
                      <a:pt x="5" y="1"/>
                    </a:cubicBezTo>
                    <a:cubicBezTo>
                      <a:pt x="6" y="1"/>
                      <a:pt x="6" y="1"/>
                      <a:pt x="6" y="1"/>
                    </a:cubicBezTo>
                    <a:cubicBezTo>
                      <a:pt x="6" y="1"/>
                      <a:pt x="6" y="1"/>
                      <a:pt x="6" y="1"/>
                    </a:cubicBezTo>
                    <a:cubicBezTo>
                      <a:pt x="6" y="2"/>
                      <a:pt x="6" y="2"/>
                      <a:pt x="6" y="3"/>
                    </a:cubicBezTo>
                    <a:cubicBezTo>
                      <a:pt x="6" y="4"/>
                      <a:pt x="5" y="5"/>
                      <a:pt x="5" y="5"/>
                    </a:cubicBezTo>
                    <a:cubicBezTo>
                      <a:pt x="5" y="5"/>
                      <a:pt x="5" y="5"/>
                      <a:pt x="5" y="5"/>
                    </a:cubicBezTo>
                    <a:cubicBezTo>
                      <a:pt x="5" y="5"/>
                      <a:pt x="5" y="6"/>
                      <a:pt x="5" y="6"/>
                    </a:cubicBezTo>
                    <a:cubicBezTo>
                      <a:pt x="4" y="6"/>
                      <a:pt x="4" y="6"/>
                      <a:pt x="3" y="5"/>
                    </a:cubicBezTo>
                    <a:cubicBezTo>
                      <a:pt x="3" y="5"/>
                      <a:pt x="4" y="5"/>
                      <a:pt x="4" y="5"/>
                    </a:cubicBezTo>
                    <a:cubicBezTo>
                      <a:pt x="4" y="5"/>
                      <a:pt x="4" y="5"/>
                      <a:pt x="5" y="5"/>
                    </a:cubicBezTo>
                    <a:cubicBezTo>
                      <a:pt x="5" y="5"/>
                      <a:pt x="5" y="5"/>
                      <a:pt x="5" y="5"/>
                    </a:cubicBezTo>
                    <a:cubicBezTo>
                      <a:pt x="5" y="4"/>
                      <a:pt x="5" y="3"/>
                      <a:pt x="5" y="3"/>
                    </a:cubicBezTo>
                    <a:cubicBezTo>
                      <a:pt x="5" y="2"/>
                      <a:pt x="5" y="2"/>
                      <a:pt x="5" y="2"/>
                    </a:cubicBezTo>
                    <a:cubicBezTo>
                      <a:pt x="5" y="2"/>
                      <a:pt x="5" y="1"/>
                      <a:pt x="5" y="1"/>
                    </a:cubicBezTo>
                    <a:cubicBezTo>
                      <a:pt x="5" y="1"/>
                      <a:pt x="5" y="1"/>
                      <a:pt x="5" y="1"/>
                    </a:cubicBezTo>
                    <a:cubicBezTo>
                      <a:pt x="5" y="1"/>
                      <a:pt x="5" y="1"/>
                      <a:pt x="5" y="1"/>
                    </a:cubicBezTo>
                    <a:cubicBezTo>
                      <a:pt x="4" y="1"/>
                      <a:pt x="4" y="1"/>
                      <a:pt x="4" y="1"/>
                    </a:cubicBezTo>
                    <a:cubicBezTo>
                      <a:pt x="4" y="1"/>
                      <a:pt x="3" y="1"/>
                      <a:pt x="2" y="1"/>
                    </a:cubicBezTo>
                    <a:cubicBezTo>
                      <a:pt x="1"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5" name="Freeform 57"/>
              <p:cNvSpPr>
                <a:spLocks/>
              </p:cNvSpPr>
              <p:nvPr/>
            </p:nvSpPr>
            <p:spPr bwMode="auto">
              <a:xfrm>
                <a:off x="5770" y="2424"/>
                <a:ext cx="2" cy="8"/>
              </a:xfrm>
              <a:custGeom>
                <a:avLst/>
                <a:gdLst>
                  <a:gd name="T0" fmla="*/ 0 w 1"/>
                  <a:gd name="T1" fmla="*/ 3 h 3"/>
                  <a:gd name="T2" fmla="*/ 0 w 1"/>
                  <a:gd name="T3" fmla="*/ 3 h 3"/>
                  <a:gd name="T4" fmla="*/ 0 w 1"/>
                  <a:gd name="T5" fmla="*/ 1 h 3"/>
                  <a:gd name="T6" fmla="*/ 0 w 1"/>
                  <a:gd name="T7" fmla="*/ 1 h 3"/>
                  <a:gd name="T8" fmla="*/ 0 w 1"/>
                  <a:gd name="T9" fmla="*/ 0 h 3"/>
                  <a:gd name="T10" fmla="*/ 1 w 1"/>
                  <a:gd name="T11" fmla="*/ 0 h 3"/>
                  <a:gd name="T12" fmla="*/ 1 w 1"/>
                  <a:gd name="T13" fmla="*/ 2 h 3"/>
                  <a:gd name="T14" fmla="*/ 0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2"/>
                      <a:pt x="0" y="2"/>
                      <a:pt x="0" y="1"/>
                    </a:cubicBezTo>
                    <a:cubicBezTo>
                      <a:pt x="0" y="1"/>
                      <a:pt x="0" y="1"/>
                      <a:pt x="0" y="1"/>
                    </a:cubicBezTo>
                    <a:cubicBezTo>
                      <a:pt x="0" y="1"/>
                      <a:pt x="0" y="1"/>
                      <a:pt x="0" y="0"/>
                    </a:cubicBezTo>
                    <a:cubicBezTo>
                      <a:pt x="1" y="0"/>
                      <a:pt x="1" y="0"/>
                      <a:pt x="1" y="0"/>
                    </a:cubicBezTo>
                    <a:cubicBezTo>
                      <a:pt x="1" y="0"/>
                      <a:pt x="1" y="1"/>
                      <a:pt x="1" y="2"/>
                    </a:cubicBezTo>
                    <a:cubicBezTo>
                      <a:pt x="1" y="2"/>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6" name="Freeform 58"/>
              <p:cNvSpPr>
                <a:spLocks/>
              </p:cNvSpPr>
              <p:nvPr/>
            </p:nvSpPr>
            <p:spPr bwMode="auto">
              <a:xfrm>
                <a:off x="5772" y="2427"/>
                <a:ext cx="3" cy="7"/>
              </a:xfrm>
              <a:custGeom>
                <a:avLst/>
                <a:gdLst>
                  <a:gd name="T0" fmla="*/ 0 w 1"/>
                  <a:gd name="T1" fmla="*/ 0 h 3"/>
                  <a:gd name="T2" fmla="*/ 1 w 1"/>
                  <a:gd name="T3" fmla="*/ 0 h 3"/>
                  <a:gd name="T4" fmla="*/ 1 w 1"/>
                  <a:gd name="T5" fmla="*/ 1 h 3"/>
                  <a:gd name="T6" fmla="*/ 0 w 1"/>
                  <a:gd name="T7" fmla="*/ 2 h 3"/>
                  <a:gd name="T8" fmla="*/ 0 w 1"/>
                  <a:gd name="T9" fmla="*/ 3 h 3"/>
                  <a:gd name="T10" fmla="*/ 0 w 1"/>
                  <a:gd name="T11" fmla="*/ 2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1" y="0"/>
                      <a:pt x="1" y="0"/>
                    </a:cubicBezTo>
                    <a:cubicBezTo>
                      <a:pt x="1" y="1"/>
                      <a:pt x="1" y="1"/>
                      <a:pt x="1" y="1"/>
                    </a:cubicBezTo>
                    <a:cubicBezTo>
                      <a:pt x="1" y="2"/>
                      <a:pt x="0" y="2"/>
                      <a:pt x="0" y="2"/>
                    </a:cubicBezTo>
                    <a:cubicBezTo>
                      <a:pt x="0" y="3"/>
                      <a:pt x="0" y="3"/>
                      <a:pt x="0" y="3"/>
                    </a:cubicBezTo>
                    <a:cubicBezTo>
                      <a:pt x="0" y="3"/>
                      <a:pt x="0" y="3"/>
                      <a:pt x="0" y="2"/>
                    </a:cubicBezTo>
                    <a:cubicBezTo>
                      <a:pt x="0" y="2"/>
                      <a:pt x="0" y="2"/>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7" name="Freeform 59"/>
              <p:cNvSpPr>
                <a:spLocks/>
              </p:cNvSpPr>
              <p:nvPr/>
            </p:nvSpPr>
            <p:spPr bwMode="auto">
              <a:xfrm>
                <a:off x="5772" y="2427"/>
                <a:ext cx="5" cy="7"/>
              </a:xfrm>
              <a:custGeom>
                <a:avLst/>
                <a:gdLst>
                  <a:gd name="T0" fmla="*/ 1 w 2"/>
                  <a:gd name="T1" fmla="*/ 0 h 3"/>
                  <a:gd name="T2" fmla="*/ 1 w 2"/>
                  <a:gd name="T3" fmla="*/ 1 h 3"/>
                  <a:gd name="T4" fmla="*/ 1 w 2"/>
                  <a:gd name="T5" fmla="*/ 2 h 3"/>
                  <a:gd name="T6" fmla="*/ 1 w 2"/>
                  <a:gd name="T7" fmla="*/ 3 h 3"/>
                  <a:gd name="T8" fmla="*/ 0 w 2"/>
                  <a:gd name="T9" fmla="*/ 3 h 3"/>
                  <a:gd name="T10" fmla="*/ 0 w 2"/>
                  <a:gd name="T11" fmla="*/ 3 h 3"/>
                  <a:gd name="T12" fmla="*/ 0 w 2"/>
                  <a:gd name="T13" fmla="*/ 2 h 3"/>
                  <a:gd name="T14" fmla="*/ 1 w 2"/>
                  <a:gd name="T15" fmla="*/ 1 h 3"/>
                  <a:gd name="T16" fmla="*/ 1 w 2"/>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1" y="0"/>
                    </a:moveTo>
                    <a:cubicBezTo>
                      <a:pt x="1" y="0"/>
                      <a:pt x="1" y="1"/>
                      <a:pt x="1" y="1"/>
                    </a:cubicBezTo>
                    <a:cubicBezTo>
                      <a:pt x="2" y="1"/>
                      <a:pt x="1" y="2"/>
                      <a:pt x="1" y="2"/>
                    </a:cubicBezTo>
                    <a:cubicBezTo>
                      <a:pt x="1" y="2"/>
                      <a:pt x="1" y="3"/>
                      <a:pt x="1" y="3"/>
                    </a:cubicBezTo>
                    <a:cubicBezTo>
                      <a:pt x="1" y="3"/>
                      <a:pt x="0" y="3"/>
                      <a:pt x="0" y="3"/>
                    </a:cubicBezTo>
                    <a:cubicBezTo>
                      <a:pt x="0" y="3"/>
                      <a:pt x="0" y="3"/>
                      <a:pt x="0" y="3"/>
                    </a:cubicBezTo>
                    <a:cubicBezTo>
                      <a:pt x="0" y="2"/>
                      <a:pt x="0" y="2"/>
                      <a:pt x="0" y="2"/>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8" name="Freeform 60"/>
              <p:cNvSpPr>
                <a:spLocks/>
              </p:cNvSpPr>
              <p:nvPr/>
            </p:nvSpPr>
            <p:spPr bwMode="auto">
              <a:xfrm>
                <a:off x="5787" y="2442"/>
                <a:ext cx="44" cy="36"/>
              </a:xfrm>
              <a:custGeom>
                <a:avLst/>
                <a:gdLst>
                  <a:gd name="T0" fmla="*/ 1 w 18"/>
                  <a:gd name="T1" fmla="*/ 9 h 15"/>
                  <a:gd name="T2" fmla="*/ 3 w 18"/>
                  <a:gd name="T3" fmla="*/ 7 h 15"/>
                  <a:gd name="T4" fmla="*/ 2 w 18"/>
                  <a:gd name="T5" fmla="*/ 11 h 15"/>
                  <a:gd name="T6" fmla="*/ 5 w 18"/>
                  <a:gd name="T7" fmla="*/ 5 h 15"/>
                  <a:gd name="T8" fmla="*/ 5 w 18"/>
                  <a:gd name="T9" fmla="*/ 9 h 15"/>
                  <a:gd name="T10" fmla="*/ 3 w 18"/>
                  <a:gd name="T11" fmla="*/ 11 h 15"/>
                  <a:gd name="T12" fmla="*/ 8 w 18"/>
                  <a:gd name="T13" fmla="*/ 3 h 15"/>
                  <a:gd name="T14" fmla="*/ 6 w 18"/>
                  <a:gd name="T15" fmla="*/ 13 h 15"/>
                  <a:gd name="T16" fmla="*/ 7 w 18"/>
                  <a:gd name="T17" fmla="*/ 7 h 15"/>
                  <a:gd name="T18" fmla="*/ 11 w 18"/>
                  <a:gd name="T19" fmla="*/ 2 h 15"/>
                  <a:gd name="T20" fmla="*/ 8 w 18"/>
                  <a:gd name="T21" fmla="*/ 14 h 15"/>
                  <a:gd name="T22" fmla="*/ 10 w 18"/>
                  <a:gd name="T23" fmla="*/ 6 h 15"/>
                  <a:gd name="T24" fmla="*/ 11 w 18"/>
                  <a:gd name="T25" fmla="*/ 3 h 15"/>
                  <a:gd name="T26" fmla="*/ 12 w 18"/>
                  <a:gd name="T27" fmla="*/ 6 h 15"/>
                  <a:gd name="T28" fmla="*/ 8 w 18"/>
                  <a:gd name="T29" fmla="*/ 12 h 15"/>
                  <a:gd name="T30" fmla="*/ 12 w 18"/>
                  <a:gd name="T31" fmla="*/ 7 h 15"/>
                  <a:gd name="T32" fmla="*/ 16 w 18"/>
                  <a:gd name="T33" fmla="*/ 1 h 15"/>
                  <a:gd name="T34" fmla="*/ 13 w 18"/>
                  <a:gd name="T35" fmla="*/ 13 h 15"/>
                  <a:gd name="T36" fmla="*/ 12 w 18"/>
                  <a:gd name="T37" fmla="*/ 13 h 15"/>
                  <a:gd name="T38" fmla="*/ 17 w 18"/>
                  <a:gd name="T39" fmla="*/ 2 h 15"/>
                  <a:gd name="T40" fmla="*/ 14 w 18"/>
                  <a:gd name="T41" fmla="*/ 14 h 15"/>
                  <a:gd name="T42" fmla="*/ 15 w 18"/>
                  <a:gd name="T43" fmla="*/ 7 h 15"/>
                  <a:gd name="T44" fmla="*/ 12 w 18"/>
                  <a:gd name="T45" fmla="*/ 13 h 15"/>
                  <a:gd name="T46" fmla="*/ 15 w 18"/>
                  <a:gd name="T47" fmla="*/ 1 h 15"/>
                  <a:gd name="T48" fmla="*/ 12 w 18"/>
                  <a:gd name="T49" fmla="*/ 11 h 15"/>
                  <a:gd name="T50" fmla="*/ 8 w 18"/>
                  <a:gd name="T51" fmla="*/ 13 h 15"/>
                  <a:gd name="T52" fmla="*/ 10 w 18"/>
                  <a:gd name="T53" fmla="*/ 8 h 15"/>
                  <a:gd name="T54" fmla="*/ 13 w 18"/>
                  <a:gd name="T55" fmla="*/ 3 h 15"/>
                  <a:gd name="T56" fmla="*/ 11 w 18"/>
                  <a:gd name="T57" fmla="*/ 9 h 15"/>
                  <a:gd name="T58" fmla="*/ 6 w 18"/>
                  <a:gd name="T59" fmla="*/ 13 h 15"/>
                  <a:gd name="T60" fmla="*/ 9 w 18"/>
                  <a:gd name="T61" fmla="*/ 6 h 15"/>
                  <a:gd name="T62" fmla="*/ 6 w 18"/>
                  <a:gd name="T63" fmla="*/ 13 h 15"/>
                  <a:gd name="T64" fmla="*/ 4 w 18"/>
                  <a:gd name="T65" fmla="*/ 12 h 15"/>
                  <a:gd name="T66" fmla="*/ 6 w 18"/>
                  <a:gd name="T67" fmla="*/ 8 h 15"/>
                  <a:gd name="T68" fmla="*/ 3 w 18"/>
                  <a:gd name="T69" fmla="*/ 12 h 15"/>
                  <a:gd name="T70" fmla="*/ 4 w 18"/>
                  <a:gd name="T71" fmla="*/ 7 h 15"/>
                  <a:gd name="T72" fmla="*/ 6 w 18"/>
                  <a:gd name="T73" fmla="*/ 6 h 15"/>
                  <a:gd name="T74" fmla="*/ 2 w 18"/>
                  <a:gd name="T75" fmla="*/ 11 h 15"/>
                  <a:gd name="T76" fmla="*/ 1 w 18"/>
                  <a:gd name="T77" fmla="*/ 11 h 15"/>
                  <a:gd name="T78" fmla="*/ 4 w 18"/>
                  <a:gd name="T79" fmla="*/ 6 h 15"/>
                  <a:gd name="T80" fmla="*/ 4 w 18"/>
                  <a:gd name="T81" fmla="*/ 7 h 15"/>
                  <a:gd name="T82" fmla="*/ 0 w 18"/>
                  <a:gd name="T83" fmla="*/ 11 h 15"/>
                  <a:gd name="T84" fmla="*/ 1 w 18"/>
                  <a:gd name="T85"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 h="15">
                    <a:moveTo>
                      <a:pt x="3" y="8"/>
                    </a:moveTo>
                    <a:cubicBezTo>
                      <a:pt x="2" y="8"/>
                      <a:pt x="2" y="8"/>
                      <a:pt x="2" y="8"/>
                    </a:cubicBezTo>
                    <a:cubicBezTo>
                      <a:pt x="1" y="9"/>
                      <a:pt x="1" y="9"/>
                      <a:pt x="1" y="9"/>
                    </a:cubicBezTo>
                    <a:cubicBezTo>
                      <a:pt x="0" y="10"/>
                      <a:pt x="0" y="10"/>
                      <a:pt x="0" y="11"/>
                    </a:cubicBezTo>
                    <a:cubicBezTo>
                      <a:pt x="0" y="11"/>
                      <a:pt x="0" y="11"/>
                      <a:pt x="0" y="11"/>
                    </a:cubicBezTo>
                    <a:cubicBezTo>
                      <a:pt x="2" y="10"/>
                      <a:pt x="2" y="8"/>
                      <a:pt x="3" y="7"/>
                    </a:cubicBezTo>
                    <a:cubicBezTo>
                      <a:pt x="4" y="7"/>
                      <a:pt x="4" y="7"/>
                      <a:pt x="4" y="7"/>
                    </a:cubicBezTo>
                    <a:cubicBezTo>
                      <a:pt x="3" y="9"/>
                      <a:pt x="3" y="9"/>
                      <a:pt x="3" y="9"/>
                    </a:cubicBezTo>
                    <a:cubicBezTo>
                      <a:pt x="3" y="10"/>
                      <a:pt x="2" y="10"/>
                      <a:pt x="2" y="11"/>
                    </a:cubicBezTo>
                    <a:cubicBezTo>
                      <a:pt x="1" y="11"/>
                      <a:pt x="1" y="11"/>
                      <a:pt x="1" y="11"/>
                    </a:cubicBezTo>
                    <a:cubicBezTo>
                      <a:pt x="4" y="8"/>
                      <a:pt x="4" y="8"/>
                      <a:pt x="4" y="8"/>
                    </a:cubicBezTo>
                    <a:cubicBezTo>
                      <a:pt x="5" y="5"/>
                      <a:pt x="5" y="5"/>
                      <a:pt x="5" y="5"/>
                    </a:cubicBezTo>
                    <a:cubicBezTo>
                      <a:pt x="6" y="6"/>
                      <a:pt x="6" y="6"/>
                      <a:pt x="6" y="6"/>
                    </a:cubicBezTo>
                    <a:cubicBezTo>
                      <a:pt x="5" y="7"/>
                      <a:pt x="5" y="7"/>
                      <a:pt x="5" y="7"/>
                    </a:cubicBezTo>
                    <a:cubicBezTo>
                      <a:pt x="5" y="9"/>
                      <a:pt x="5" y="9"/>
                      <a:pt x="5" y="9"/>
                    </a:cubicBezTo>
                    <a:cubicBezTo>
                      <a:pt x="5" y="9"/>
                      <a:pt x="4" y="10"/>
                      <a:pt x="4" y="10"/>
                    </a:cubicBezTo>
                    <a:cubicBezTo>
                      <a:pt x="4" y="11"/>
                      <a:pt x="4" y="11"/>
                      <a:pt x="4" y="12"/>
                    </a:cubicBezTo>
                    <a:cubicBezTo>
                      <a:pt x="3" y="11"/>
                      <a:pt x="3" y="11"/>
                      <a:pt x="3" y="11"/>
                    </a:cubicBezTo>
                    <a:cubicBezTo>
                      <a:pt x="5" y="8"/>
                      <a:pt x="5" y="8"/>
                      <a:pt x="5" y="8"/>
                    </a:cubicBezTo>
                    <a:cubicBezTo>
                      <a:pt x="7" y="4"/>
                      <a:pt x="7" y="4"/>
                      <a:pt x="7" y="4"/>
                    </a:cubicBezTo>
                    <a:cubicBezTo>
                      <a:pt x="7" y="3"/>
                      <a:pt x="8" y="3"/>
                      <a:pt x="8" y="3"/>
                    </a:cubicBezTo>
                    <a:cubicBezTo>
                      <a:pt x="8" y="4"/>
                      <a:pt x="9" y="4"/>
                      <a:pt x="8" y="4"/>
                    </a:cubicBezTo>
                    <a:cubicBezTo>
                      <a:pt x="8" y="5"/>
                      <a:pt x="8" y="5"/>
                      <a:pt x="8" y="5"/>
                    </a:cubicBezTo>
                    <a:cubicBezTo>
                      <a:pt x="6" y="13"/>
                      <a:pt x="6" y="13"/>
                      <a:pt x="6" y="13"/>
                    </a:cubicBezTo>
                    <a:cubicBezTo>
                      <a:pt x="4" y="12"/>
                      <a:pt x="4" y="12"/>
                      <a:pt x="4" y="12"/>
                    </a:cubicBezTo>
                    <a:cubicBezTo>
                      <a:pt x="6" y="10"/>
                      <a:pt x="6" y="10"/>
                      <a:pt x="6" y="10"/>
                    </a:cubicBezTo>
                    <a:cubicBezTo>
                      <a:pt x="7" y="7"/>
                      <a:pt x="7" y="7"/>
                      <a:pt x="7" y="7"/>
                    </a:cubicBezTo>
                    <a:cubicBezTo>
                      <a:pt x="8" y="5"/>
                      <a:pt x="8" y="5"/>
                      <a:pt x="8" y="5"/>
                    </a:cubicBezTo>
                    <a:cubicBezTo>
                      <a:pt x="8" y="4"/>
                      <a:pt x="9" y="3"/>
                      <a:pt x="10" y="2"/>
                    </a:cubicBezTo>
                    <a:cubicBezTo>
                      <a:pt x="10" y="2"/>
                      <a:pt x="10" y="2"/>
                      <a:pt x="11" y="2"/>
                    </a:cubicBezTo>
                    <a:cubicBezTo>
                      <a:pt x="11" y="2"/>
                      <a:pt x="11" y="3"/>
                      <a:pt x="11" y="3"/>
                    </a:cubicBezTo>
                    <a:cubicBezTo>
                      <a:pt x="11" y="3"/>
                      <a:pt x="11" y="3"/>
                      <a:pt x="11" y="3"/>
                    </a:cubicBezTo>
                    <a:cubicBezTo>
                      <a:pt x="8" y="14"/>
                      <a:pt x="8" y="14"/>
                      <a:pt x="8" y="14"/>
                    </a:cubicBezTo>
                    <a:cubicBezTo>
                      <a:pt x="6" y="13"/>
                      <a:pt x="6" y="13"/>
                      <a:pt x="6" y="13"/>
                    </a:cubicBezTo>
                    <a:cubicBezTo>
                      <a:pt x="9" y="8"/>
                      <a:pt x="9" y="8"/>
                      <a:pt x="9" y="8"/>
                    </a:cubicBezTo>
                    <a:cubicBezTo>
                      <a:pt x="10" y="6"/>
                      <a:pt x="10" y="6"/>
                      <a:pt x="10" y="6"/>
                    </a:cubicBezTo>
                    <a:cubicBezTo>
                      <a:pt x="11" y="5"/>
                      <a:pt x="11" y="5"/>
                      <a:pt x="11" y="4"/>
                    </a:cubicBezTo>
                    <a:cubicBezTo>
                      <a:pt x="11" y="3"/>
                      <a:pt x="11" y="3"/>
                      <a:pt x="11" y="3"/>
                    </a:cubicBezTo>
                    <a:cubicBezTo>
                      <a:pt x="11" y="3"/>
                      <a:pt x="11" y="3"/>
                      <a:pt x="11" y="3"/>
                    </a:cubicBezTo>
                    <a:cubicBezTo>
                      <a:pt x="12" y="2"/>
                      <a:pt x="12" y="2"/>
                      <a:pt x="13" y="2"/>
                    </a:cubicBezTo>
                    <a:cubicBezTo>
                      <a:pt x="13" y="2"/>
                      <a:pt x="13" y="3"/>
                      <a:pt x="13" y="3"/>
                    </a:cubicBezTo>
                    <a:cubicBezTo>
                      <a:pt x="12" y="6"/>
                      <a:pt x="12" y="6"/>
                      <a:pt x="12" y="6"/>
                    </a:cubicBezTo>
                    <a:cubicBezTo>
                      <a:pt x="12" y="8"/>
                      <a:pt x="12" y="8"/>
                      <a:pt x="12" y="8"/>
                    </a:cubicBezTo>
                    <a:cubicBezTo>
                      <a:pt x="11" y="10"/>
                      <a:pt x="10" y="11"/>
                      <a:pt x="10" y="13"/>
                    </a:cubicBezTo>
                    <a:cubicBezTo>
                      <a:pt x="8" y="12"/>
                      <a:pt x="8" y="12"/>
                      <a:pt x="8" y="12"/>
                    </a:cubicBezTo>
                    <a:cubicBezTo>
                      <a:pt x="9" y="11"/>
                      <a:pt x="9" y="11"/>
                      <a:pt x="9" y="11"/>
                    </a:cubicBezTo>
                    <a:cubicBezTo>
                      <a:pt x="10" y="10"/>
                      <a:pt x="10" y="10"/>
                      <a:pt x="10" y="10"/>
                    </a:cubicBezTo>
                    <a:cubicBezTo>
                      <a:pt x="11" y="9"/>
                      <a:pt x="11" y="8"/>
                      <a:pt x="12" y="7"/>
                    </a:cubicBezTo>
                    <a:cubicBezTo>
                      <a:pt x="13" y="5"/>
                      <a:pt x="13" y="2"/>
                      <a:pt x="15" y="0"/>
                    </a:cubicBezTo>
                    <a:cubicBezTo>
                      <a:pt x="15" y="0"/>
                      <a:pt x="16" y="0"/>
                      <a:pt x="16" y="0"/>
                    </a:cubicBezTo>
                    <a:cubicBezTo>
                      <a:pt x="16" y="0"/>
                      <a:pt x="16" y="1"/>
                      <a:pt x="16" y="1"/>
                    </a:cubicBezTo>
                    <a:cubicBezTo>
                      <a:pt x="15" y="7"/>
                      <a:pt x="15" y="7"/>
                      <a:pt x="15" y="7"/>
                    </a:cubicBezTo>
                    <a:cubicBezTo>
                      <a:pt x="14" y="10"/>
                      <a:pt x="14" y="10"/>
                      <a:pt x="14" y="10"/>
                    </a:cubicBezTo>
                    <a:cubicBezTo>
                      <a:pt x="13" y="13"/>
                      <a:pt x="13" y="13"/>
                      <a:pt x="13" y="13"/>
                    </a:cubicBezTo>
                    <a:cubicBezTo>
                      <a:pt x="13" y="13"/>
                      <a:pt x="13" y="14"/>
                      <a:pt x="12" y="13"/>
                    </a:cubicBezTo>
                    <a:cubicBezTo>
                      <a:pt x="12" y="13"/>
                      <a:pt x="12" y="13"/>
                      <a:pt x="12" y="13"/>
                    </a:cubicBezTo>
                    <a:cubicBezTo>
                      <a:pt x="12" y="13"/>
                      <a:pt x="12" y="13"/>
                      <a:pt x="12" y="13"/>
                    </a:cubicBezTo>
                    <a:cubicBezTo>
                      <a:pt x="12" y="12"/>
                      <a:pt x="12" y="11"/>
                      <a:pt x="13" y="10"/>
                    </a:cubicBezTo>
                    <a:cubicBezTo>
                      <a:pt x="13" y="9"/>
                      <a:pt x="13" y="8"/>
                      <a:pt x="14" y="7"/>
                    </a:cubicBezTo>
                    <a:cubicBezTo>
                      <a:pt x="15" y="5"/>
                      <a:pt x="16" y="4"/>
                      <a:pt x="17" y="2"/>
                    </a:cubicBezTo>
                    <a:cubicBezTo>
                      <a:pt x="17" y="2"/>
                      <a:pt x="18" y="2"/>
                      <a:pt x="18" y="2"/>
                    </a:cubicBezTo>
                    <a:cubicBezTo>
                      <a:pt x="18" y="2"/>
                      <a:pt x="18" y="2"/>
                      <a:pt x="18" y="2"/>
                    </a:cubicBezTo>
                    <a:cubicBezTo>
                      <a:pt x="14" y="14"/>
                      <a:pt x="14" y="14"/>
                      <a:pt x="14" y="14"/>
                    </a:cubicBezTo>
                    <a:cubicBezTo>
                      <a:pt x="17" y="2"/>
                      <a:pt x="17" y="2"/>
                      <a:pt x="17" y="2"/>
                    </a:cubicBezTo>
                    <a:cubicBezTo>
                      <a:pt x="18" y="2"/>
                      <a:pt x="18" y="2"/>
                      <a:pt x="18" y="2"/>
                    </a:cubicBezTo>
                    <a:cubicBezTo>
                      <a:pt x="17" y="4"/>
                      <a:pt x="16" y="6"/>
                      <a:pt x="15" y="7"/>
                    </a:cubicBezTo>
                    <a:cubicBezTo>
                      <a:pt x="14" y="8"/>
                      <a:pt x="14" y="9"/>
                      <a:pt x="14" y="10"/>
                    </a:cubicBezTo>
                    <a:cubicBezTo>
                      <a:pt x="13" y="11"/>
                      <a:pt x="13" y="12"/>
                      <a:pt x="13" y="13"/>
                    </a:cubicBezTo>
                    <a:cubicBezTo>
                      <a:pt x="12" y="13"/>
                      <a:pt x="12" y="13"/>
                      <a:pt x="12" y="13"/>
                    </a:cubicBezTo>
                    <a:cubicBezTo>
                      <a:pt x="13" y="10"/>
                      <a:pt x="13" y="10"/>
                      <a:pt x="13" y="10"/>
                    </a:cubicBezTo>
                    <a:cubicBezTo>
                      <a:pt x="14" y="7"/>
                      <a:pt x="14" y="7"/>
                      <a:pt x="14" y="7"/>
                    </a:cubicBezTo>
                    <a:cubicBezTo>
                      <a:pt x="15" y="1"/>
                      <a:pt x="15" y="1"/>
                      <a:pt x="15" y="1"/>
                    </a:cubicBezTo>
                    <a:cubicBezTo>
                      <a:pt x="16" y="1"/>
                      <a:pt x="16" y="1"/>
                      <a:pt x="16" y="1"/>
                    </a:cubicBezTo>
                    <a:cubicBezTo>
                      <a:pt x="15" y="3"/>
                      <a:pt x="14" y="5"/>
                      <a:pt x="13" y="7"/>
                    </a:cubicBezTo>
                    <a:cubicBezTo>
                      <a:pt x="13" y="8"/>
                      <a:pt x="13" y="9"/>
                      <a:pt x="12" y="11"/>
                    </a:cubicBezTo>
                    <a:cubicBezTo>
                      <a:pt x="11" y="12"/>
                      <a:pt x="11" y="12"/>
                      <a:pt x="11" y="12"/>
                    </a:cubicBezTo>
                    <a:cubicBezTo>
                      <a:pt x="10" y="13"/>
                      <a:pt x="10" y="13"/>
                      <a:pt x="10" y="13"/>
                    </a:cubicBezTo>
                    <a:cubicBezTo>
                      <a:pt x="9" y="14"/>
                      <a:pt x="9" y="14"/>
                      <a:pt x="8" y="13"/>
                    </a:cubicBezTo>
                    <a:cubicBezTo>
                      <a:pt x="8" y="13"/>
                      <a:pt x="8" y="13"/>
                      <a:pt x="8" y="12"/>
                    </a:cubicBezTo>
                    <a:cubicBezTo>
                      <a:pt x="8" y="12"/>
                      <a:pt x="8" y="12"/>
                      <a:pt x="8" y="12"/>
                    </a:cubicBezTo>
                    <a:cubicBezTo>
                      <a:pt x="9" y="11"/>
                      <a:pt x="9" y="9"/>
                      <a:pt x="10" y="8"/>
                    </a:cubicBezTo>
                    <a:cubicBezTo>
                      <a:pt x="11" y="5"/>
                      <a:pt x="11" y="5"/>
                      <a:pt x="11" y="5"/>
                    </a:cubicBezTo>
                    <a:cubicBezTo>
                      <a:pt x="11" y="3"/>
                      <a:pt x="11" y="3"/>
                      <a:pt x="11" y="3"/>
                    </a:cubicBezTo>
                    <a:cubicBezTo>
                      <a:pt x="13" y="3"/>
                      <a:pt x="13" y="3"/>
                      <a:pt x="13" y="3"/>
                    </a:cubicBezTo>
                    <a:cubicBezTo>
                      <a:pt x="13" y="5"/>
                      <a:pt x="13" y="5"/>
                      <a:pt x="13" y="5"/>
                    </a:cubicBezTo>
                    <a:cubicBezTo>
                      <a:pt x="13" y="5"/>
                      <a:pt x="12" y="6"/>
                      <a:pt x="12" y="6"/>
                    </a:cubicBezTo>
                    <a:cubicBezTo>
                      <a:pt x="11" y="9"/>
                      <a:pt x="11" y="9"/>
                      <a:pt x="11" y="9"/>
                    </a:cubicBezTo>
                    <a:cubicBezTo>
                      <a:pt x="8" y="14"/>
                      <a:pt x="8" y="14"/>
                      <a:pt x="8" y="14"/>
                    </a:cubicBezTo>
                    <a:cubicBezTo>
                      <a:pt x="7" y="15"/>
                      <a:pt x="7" y="15"/>
                      <a:pt x="6" y="14"/>
                    </a:cubicBezTo>
                    <a:cubicBezTo>
                      <a:pt x="6" y="14"/>
                      <a:pt x="6" y="14"/>
                      <a:pt x="6" y="13"/>
                    </a:cubicBezTo>
                    <a:cubicBezTo>
                      <a:pt x="9" y="3"/>
                      <a:pt x="9" y="3"/>
                      <a:pt x="9" y="3"/>
                    </a:cubicBezTo>
                    <a:cubicBezTo>
                      <a:pt x="11" y="3"/>
                      <a:pt x="11" y="3"/>
                      <a:pt x="11" y="3"/>
                    </a:cubicBezTo>
                    <a:cubicBezTo>
                      <a:pt x="9" y="6"/>
                      <a:pt x="9" y="6"/>
                      <a:pt x="9" y="6"/>
                    </a:cubicBezTo>
                    <a:cubicBezTo>
                      <a:pt x="8" y="8"/>
                      <a:pt x="8" y="8"/>
                      <a:pt x="8" y="8"/>
                    </a:cubicBezTo>
                    <a:cubicBezTo>
                      <a:pt x="7" y="11"/>
                      <a:pt x="7" y="11"/>
                      <a:pt x="7" y="11"/>
                    </a:cubicBezTo>
                    <a:cubicBezTo>
                      <a:pt x="6" y="13"/>
                      <a:pt x="6" y="13"/>
                      <a:pt x="6" y="13"/>
                    </a:cubicBezTo>
                    <a:cubicBezTo>
                      <a:pt x="5" y="13"/>
                      <a:pt x="5" y="14"/>
                      <a:pt x="4" y="13"/>
                    </a:cubicBezTo>
                    <a:cubicBezTo>
                      <a:pt x="4" y="13"/>
                      <a:pt x="4" y="13"/>
                      <a:pt x="4" y="12"/>
                    </a:cubicBezTo>
                    <a:cubicBezTo>
                      <a:pt x="4" y="12"/>
                      <a:pt x="4" y="12"/>
                      <a:pt x="4" y="12"/>
                    </a:cubicBezTo>
                    <a:cubicBezTo>
                      <a:pt x="7" y="4"/>
                      <a:pt x="7" y="4"/>
                      <a:pt x="7" y="4"/>
                    </a:cubicBezTo>
                    <a:cubicBezTo>
                      <a:pt x="8" y="5"/>
                      <a:pt x="8" y="5"/>
                      <a:pt x="8" y="5"/>
                    </a:cubicBezTo>
                    <a:cubicBezTo>
                      <a:pt x="6" y="8"/>
                      <a:pt x="6" y="8"/>
                      <a:pt x="6" y="8"/>
                    </a:cubicBezTo>
                    <a:cubicBezTo>
                      <a:pt x="4" y="12"/>
                      <a:pt x="4" y="12"/>
                      <a:pt x="4" y="12"/>
                    </a:cubicBezTo>
                    <a:cubicBezTo>
                      <a:pt x="4" y="12"/>
                      <a:pt x="4" y="13"/>
                      <a:pt x="3" y="12"/>
                    </a:cubicBezTo>
                    <a:cubicBezTo>
                      <a:pt x="3" y="12"/>
                      <a:pt x="3" y="12"/>
                      <a:pt x="3" y="12"/>
                    </a:cubicBezTo>
                    <a:cubicBezTo>
                      <a:pt x="3" y="11"/>
                      <a:pt x="3" y="11"/>
                      <a:pt x="3" y="10"/>
                    </a:cubicBezTo>
                    <a:cubicBezTo>
                      <a:pt x="3" y="9"/>
                      <a:pt x="3" y="9"/>
                      <a:pt x="4" y="8"/>
                    </a:cubicBezTo>
                    <a:cubicBezTo>
                      <a:pt x="4" y="7"/>
                      <a:pt x="4" y="7"/>
                      <a:pt x="4" y="7"/>
                    </a:cubicBezTo>
                    <a:cubicBezTo>
                      <a:pt x="5" y="5"/>
                      <a:pt x="5" y="5"/>
                      <a:pt x="5" y="5"/>
                    </a:cubicBezTo>
                    <a:cubicBezTo>
                      <a:pt x="6" y="5"/>
                      <a:pt x="6" y="5"/>
                      <a:pt x="6" y="5"/>
                    </a:cubicBezTo>
                    <a:cubicBezTo>
                      <a:pt x="6" y="5"/>
                      <a:pt x="6" y="6"/>
                      <a:pt x="6" y="6"/>
                    </a:cubicBezTo>
                    <a:cubicBezTo>
                      <a:pt x="6" y="6"/>
                      <a:pt x="6" y="6"/>
                      <a:pt x="6" y="6"/>
                    </a:cubicBezTo>
                    <a:cubicBezTo>
                      <a:pt x="4" y="9"/>
                      <a:pt x="4" y="9"/>
                      <a:pt x="4" y="9"/>
                    </a:cubicBezTo>
                    <a:cubicBezTo>
                      <a:pt x="2" y="11"/>
                      <a:pt x="2" y="11"/>
                      <a:pt x="2" y="11"/>
                    </a:cubicBezTo>
                    <a:cubicBezTo>
                      <a:pt x="2" y="11"/>
                      <a:pt x="2" y="11"/>
                      <a:pt x="2" y="11"/>
                    </a:cubicBezTo>
                    <a:cubicBezTo>
                      <a:pt x="2" y="11"/>
                      <a:pt x="2" y="11"/>
                      <a:pt x="1" y="11"/>
                    </a:cubicBezTo>
                    <a:cubicBezTo>
                      <a:pt x="1" y="11"/>
                      <a:pt x="1" y="11"/>
                      <a:pt x="1" y="11"/>
                    </a:cubicBezTo>
                    <a:cubicBezTo>
                      <a:pt x="2" y="10"/>
                      <a:pt x="2" y="9"/>
                      <a:pt x="2" y="9"/>
                    </a:cubicBezTo>
                    <a:cubicBezTo>
                      <a:pt x="3" y="7"/>
                      <a:pt x="3" y="7"/>
                      <a:pt x="3" y="7"/>
                    </a:cubicBezTo>
                    <a:cubicBezTo>
                      <a:pt x="3" y="6"/>
                      <a:pt x="4" y="6"/>
                      <a:pt x="4" y="6"/>
                    </a:cubicBezTo>
                    <a:cubicBezTo>
                      <a:pt x="4" y="6"/>
                      <a:pt x="4" y="7"/>
                      <a:pt x="4" y="7"/>
                    </a:cubicBezTo>
                    <a:cubicBezTo>
                      <a:pt x="4" y="7"/>
                      <a:pt x="4" y="7"/>
                      <a:pt x="4" y="7"/>
                    </a:cubicBezTo>
                    <a:cubicBezTo>
                      <a:pt x="4" y="7"/>
                      <a:pt x="4" y="7"/>
                      <a:pt x="4" y="7"/>
                    </a:cubicBezTo>
                    <a:cubicBezTo>
                      <a:pt x="3" y="8"/>
                      <a:pt x="3" y="9"/>
                      <a:pt x="2" y="9"/>
                    </a:cubicBezTo>
                    <a:cubicBezTo>
                      <a:pt x="2" y="10"/>
                      <a:pt x="2" y="10"/>
                      <a:pt x="1" y="10"/>
                    </a:cubicBezTo>
                    <a:cubicBezTo>
                      <a:pt x="1" y="11"/>
                      <a:pt x="0" y="11"/>
                      <a:pt x="0" y="11"/>
                    </a:cubicBezTo>
                    <a:cubicBezTo>
                      <a:pt x="0" y="11"/>
                      <a:pt x="0" y="11"/>
                      <a:pt x="0" y="11"/>
                    </a:cubicBezTo>
                    <a:cubicBezTo>
                      <a:pt x="0" y="11"/>
                      <a:pt x="0" y="11"/>
                      <a:pt x="0" y="11"/>
                    </a:cubicBezTo>
                    <a:cubicBezTo>
                      <a:pt x="0" y="10"/>
                      <a:pt x="0" y="10"/>
                      <a:pt x="1" y="9"/>
                    </a:cubicBezTo>
                    <a:cubicBezTo>
                      <a:pt x="1" y="9"/>
                      <a:pt x="1" y="8"/>
                      <a:pt x="2" y="8"/>
                    </a:cubicBez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9" name="Freeform 61"/>
              <p:cNvSpPr>
                <a:spLocks/>
              </p:cNvSpPr>
              <p:nvPr/>
            </p:nvSpPr>
            <p:spPr bwMode="auto">
              <a:xfrm>
                <a:off x="5726" y="2282"/>
                <a:ext cx="105" cy="113"/>
              </a:xfrm>
              <a:custGeom>
                <a:avLst/>
                <a:gdLst>
                  <a:gd name="T0" fmla="*/ 0 w 43"/>
                  <a:gd name="T1" fmla="*/ 39 h 46"/>
                  <a:gd name="T2" fmla="*/ 0 w 43"/>
                  <a:gd name="T3" fmla="*/ 33 h 46"/>
                  <a:gd name="T4" fmla="*/ 1 w 43"/>
                  <a:gd name="T5" fmla="*/ 15 h 46"/>
                  <a:gd name="T6" fmla="*/ 1 w 43"/>
                  <a:gd name="T7" fmla="*/ 8 h 46"/>
                  <a:gd name="T8" fmla="*/ 0 w 43"/>
                  <a:gd name="T9" fmla="*/ 4 h 46"/>
                  <a:gd name="T10" fmla="*/ 2 w 43"/>
                  <a:gd name="T11" fmla="*/ 1 h 46"/>
                  <a:gd name="T12" fmla="*/ 5 w 43"/>
                  <a:gd name="T13" fmla="*/ 0 h 46"/>
                  <a:gd name="T14" fmla="*/ 8 w 43"/>
                  <a:gd name="T15" fmla="*/ 1 h 46"/>
                  <a:gd name="T16" fmla="*/ 9 w 43"/>
                  <a:gd name="T17" fmla="*/ 0 h 46"/>
                  <a:gd name="T18" fmla="*/ 22 w 43"/>
                  <a:gd name="T19" fmla="*/ 0 h 46"/>
                  <a:gd name="T20" fmla="*/ 24 w 43"/>
                  <a:gd name="T21" fmla="*/ 0 h 46"/>
                  <a:gd name="T22" fmla="*/ 40 w 43"/>
                  <a:gd name="T23" fmla="*/ 2 h 46"/>
                  <a:gd name="T24" fmla="*/ 40 w 43"/>
                  <a:gd name="T25" fmla="*/ 2 h 46"/>
                  <a:gd name="T26" fmla="*/ 42 w 43"/>
                  <a:gd name="T27" fmla="*/ 27 h 46"/>
                  <a:gd name="T28" fmla="*/ 43 w 43"/>
                  <a:gd name="T29" fmla="*/ 37 h 46"/>
                  <a:gd name="T30" fmla="*/ 41 w 43"/>
                  <a:gd name="T31" fmla="*/ 44 h 46"/>
                  <a:gd name="T32" fmla="*/ 41 w 43"/>
                  <a:gd name="T33" fmla="*/ 44 h 46"/>
                  <a:gd name="T34" fmla="*/ 40 w 43"/>
                  <a:gd name="T35" fmla="*/ 43 h 46"/>
                  <a:gd name="T36" fmla="*/ 42 w 43"/>
                  <a:gd name="T37" fmla="*/ 37 h 46"/>
                  <a:gd name="T38" fmla="*/ 41 w 43"/>
                  <a:gd name="T39" fmla="*/ 27 h 46"/>
                  <a:gd name="T40" fmla="*/ 39 w 43"/>
                  <a:gd name="T41" fmla="*/ 3 h 46"/>
                  <a:gd name="T42" fmla="*/ 24 w 43"/>
                  <a:gd name="T43" fmla="*/ 1 h 46"/>
                  <a:gd name="T44" fmla="*/ 22 w 43"/>
                  <a:gd name="T45" fmla="*/ 1 h 46"/>
                  <a:gd name="T46" fmla="*/ 9 w 43"/>
                  <a:gd name="T47" fmla="*/ 1 h 46"/>
                  <a:gd name="T48" fmla="*/ 8 w 43"/>
                  <a:gd name="T49" fmla="*/ 2 h 46"/>
                  <a:gd name="T50" fmla="*/ 5 w 43"/>
                  <a:gd name="T51" fmla="*/ 1 h 46"/>
                  <a:gd name="T52" fmla="*/ 3 w 43"/>
                  <a:gd name="T53" fmla="*/ 2 h 46"/>
                  <a:gd name="T54" fmla="*/ 1 w 43"/>
                  <a:gd name="T55" fmla="*/ 4 h 46"/>
                  <a:gd name="T56" fmla="*/ 2 w 43"/>
                  <a:gd name="T57" fmla="*/ 8 h 46"/>
                  <a:gd name="T58" fmla="*/ 2 w 43"/>
                  <a:gd name="T59" fmla="*/ 15 h 46"/>
                  <a:gd name="T60" fmla="*/ 1 w 43"/>
                  <a:gd name="T61" fmla="*/ 33 h 46"/>
                  <a:gd name="T62" fmla="*/ 1 w 43"/>
                  <a:gd name="T63" fmla="*/ 39 h 46"/>
                  <a:gd name="T64" fmla="*/ 2 w 43"/>
                  <a:gd name="T65" fmla="*/ 44 h 46"/>
                  <a:gd name="T66" fmla="*/ 5 w 43"/>
                  <a:gd name="T67" fmla="*/ 45 h 46"/>
                  <a:gd name="T68" fmla="*/ 12 w 43"/>
                  <a:gd name="T69" fmla="*/ 45 h 46"/>
                  <a:gd name="T70" fmla="*/ 21 w 43"/>
                  <a:gd name="T71" fmla="*/ 44 h 46"/>
                  <a:gd name="T72" fmla="*/ 21 w 43"/>
                  <a:gd name="T73" fmla="*/ 45 h 46"/>
                  <a:gd name="T74" fmla="*/ 21 w 43"/>
                  <a:gd name="T75" fmla="*/ 45 h 46"/>
                  <a:gd name="T76" fmla="*/ 12 w 43"/>
                  <a:gd name="T77" fmla="*/ 46 h 46"/>
                  <a:gd name="T78" fmla="*/ 5 w 43"/>
                  <a:gd name="T79" fmla="*/ 46 h 46"/>
                  <a:gd name="T80" fmla="*/ 1 w 43"/>
                  <a:gd name="T81"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 h="46">
                    <a:moveTo>
                      <a:pt x="1" y="45"/>
                    </a:moveTo>
                    <a:cubicBezTo>
                      <a:pt x="0" y="43"/>
                      <a:pt x="0" y="41"/>
                      <a:pt x="0" y="39"/>
                    </a:cubicBezTo>
                    <a:cubicBezTo>
                      <a:pt x="0" y="39"/>
                      <a:pt x="0" y="39"/>
                      <a:pt x="0" y="39"/>
                    </a:cubicBezTo>
                    <a:cubicBezTo>
                      <a:pt x="0" y="37"/>
                      <a:pt x="0" y="34"/>
                      <a:pt x="0" y="33"/>
                    </a:cubicBezTo>
                    <a:cubicBezTo>
                      <a:pt x="0" y="33"/>
                      <a:pt x="0" y="33"/>
                      <a:pt x="0" y="33"/>
                    </a:cubicBezTo>
                    <a:cubicBezTo>
                      <a:pt x="0" y="27"/>
                      <a:pt x="1" y="21"/>
                      <a:pt x="1" y="15"/>
                    </a:cubicBezTo>
                    <a:cubicBezTo>
                      <a:pt x="1" y="15"/>
                      <a:pt x="1" y="15"/>
                      <a:pt x="1" y="15"/>
                    </a:cubicBezTo>
                    <a:cubicBezTo>
                      <a:pt x="1" y="13"/>
                      <a:pt x="1" y="10"/>
                      <a:pt x="1" y="8"/>
                    </a:cubicBezTo>
                    <a:cubicBezTo>
                      <a:pt x="1" y="8"/>
                      <a:pt x="1" y="8"/>
                      <a:pt x="1" y="8"/>
                    </a:cubicBezTo>
                    <a:cubicBezTo>
                      <a:pt x="0" y="7"/>
                      <a:pt x="0" y="5"/>
                      <a:pt x="0" y="4"/>
                    </a:cubicBezTo>
                    <a:cubicBezTo>
                      <a:pt x="0" y="4"/>
                      <a:pt x="0" y="4"/>
                      <a:pt x="0" y="4"/>
                    </a:cubicBezTo>
                    <a:cubicBezTo>
                      <a:pt x="0" y="3"/>
                      <a:pt x="1" y="1"/>
                      <a:pt x="2" y="1"/>
                    </a:cubicBezTo>
                    <a:cubicBezTo>
                      <a:pt x="2" y="1"/>
                      <a:pt x="2" y="1"/>
                      <a:pt x="2" y="1"/>
                    </a:cubicBezTo>
                    <a:cubicBezTo>
                      <a:pt x="3" y="0"/>
                      <a:pt x="4" y="0"/>
                      <a:pt x="5" y="0"/>
                    </a:cubicBezTo>
                    <a:cubicBezTo>
                      <a:pt x="5" y="0"/>
                      <a:pt x="5" y="0"/>
                      <a:pt x="5" y="0"/>
                    </a:cubicBezTo>
                    <a:cubicBezTo>
                      <a:pt x="6" y="0"/>
                      <a:pt x="7" y="1"/>
                      <a:pt x="8" y="1"/>
                    </a:cubicBezTo>
                    <a:cubicBezTo>
                      <a:pt x="8" y="1"/>
                      <a:pt x="8" y="1"/>
                      <a:pt x="8" y="1"/>
                    </a:cubicBezTo>
                    <a:cubicBezTo>
                      <a:pt x="9" y="1"/>
                      <a:pt x="9" y="1"/>
                      <a:pt x="9" y="0"/>
                    </a:cubicBezTo>
                    <a:cubicBezTo>
                      <a:pt x="9" y="0"/>
                      <a:pt x="9" y="0"/>
                      <a:pt x="9" y="0"/>
                    </a:cubicBezTo>
                    <a:cubicBezTo>
                      <a:pt x="13" y="0"/>
                      <a:pt x="18" y="0"/>
                      <a:pt x="22" y="0"/>
                    </a:cubicBezTo>
                    <a:cubicBezTo>
                      <a:pt x="22" y="0"/>
                      <a:pt x="22" y="0"/>
                      <a:pt x="22" y="0"/>
                    </a:cubicBezTo>
                    <a:cubicBezTo>
                      <a:pt x="23" y="0"/>
                      <a:pt x="23" y="0"/>
                      <a:pt x="24" y="0"/>
                    </a:cubicBezTo>
                    <a:cubicBezTo>
                      <a:pt x="24" y="0"/>
                      <a:pt x="24" y="0"/>
                      <a:pt x="24" y="0"/>
                    </a:cubicBezTo>
                    <a:cubicBezTo>
                      <a:pt x="29" y="0"/>
                      <a:pt x="35" y="0"/>
                      <a:pt x="40" y="2"/>
                    </a:cubicBezTo>
                    <a:cubicBezTo>
                      <a:pt x="40" y="2"/>
                      <a:pt x="40" y="2"/>
                      <a:pt x="40" y="2"/>
                    </a:cubicBezTo>
                    <a:cubicBezTo>
                      <a:pt x="40" y="2"/>
                      <a:pt x="40" y="2"/>
                      <a:pt x="40" y="2"/>
                    </a:cubicBezTo>
                    <a:cubicBezTo>
                      <a:pt x="42" y="10"/>
                      <a:pt x="42" y="19"/>
                      <a:pt x="42" y="27"/>
                    </a:cubicBezTo>
                    <a:cubicBezTo>
                      <a:pt x="42" y="27"/>
                      <a:pt x="42" y="27"/>
                      <a:pt x="42" y="27"/>
                    </a:cubicBezTo>
                    <a:cubicBezTo>
                      <a:pt x="42" y="30"/>
                      <a:pt x="43" y="34"/>
                      <a:pt x="43" y="37"/>
                    </a:cubicBezTo>
                    <a:cubicBezTo>
                      <a:pt x="43" y="37"/>
                      <a:pt x="43" y="37"/>
                      <a:pt x="43" y="37"/>
                    </a:cubicBezTo>
                    <a:cubicBezTo>
                      <a:pt x="43" y="40"/>
                      <a:pt x="42" y="42"/>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0" y="44"/>
                      <a:pt x="40" y="43"/>
                      <a:pt x="40" y="43"/>
                    </a:cubicBezTo>
                    <a:cubicBezTo>
                      <a:pt x="40" y="43"/>
                      <a:pt x="40" y="43"/>
                      <a:pt x="40" y="43"/>
                    </a:cubicBezTo>
                    <a:cubicBezTo>
                      <a:pt x="41" y="42"/>
                      <a:pt x="42" y="40"/>
                      <a:pt x="42" y="37"/>
                    </a:cubicBezTo>
                    <a:cubicBezTo>
                      <a:pt x="42" y="37"/>
                      <a:pt x="42" y="37"/>
                      <a:pt x="42" y="37"/>
                    </a:cubicBezTo>
                    <a:cubicBezTo>
                      <a:pt x="42" y="34"/>
                      <a:pt x="41" y="30"/>
                      <a:pt x="41" y="27"/>
                    </a:cubicBezTo>
                    <a:cubicBezTo>
                      <a:pt x="41" y="27"/>
                      <a:pt x="41" y="27"/>
                      <a:pt x="41" y="27"/>
                    </a:cubicBezTo>
                    <a:cubicBezTo>
                      <a:pt x="41" y="19"/>
                      <a:pt x="41" y="10"/>
                      <a:pt x="39" y="3"/>
                    </a:cubicBezTo>
                    <a:cubicBezTo>
                      <a:pt x="39" y="3"/>
                      <a:pt x="39" y="3"/>
                      <a:pt x="39" y="3"/>
                    </a:cubicBezTo>
                    <a:cubicBezTo>
                      <a:pt x="35" y="1"/>
                      <a:pt x="29" y="1"/>
                      <a:pt x="24" y="1"/>
                    </a:cubicBezTo>
                    <a:cubicBezTo>
                      <a:pt x="24" y="1"/>
                      <a:pt x="24" y="1"/>
                      <a:pt x="24" y="1"/>
                    </a:cubicBezTo>
                    <a:cubicBezTo>
                      <a:pt x="23" y="1"/>
                      <a:pt x="22" y="1"/>
                      <a:pt x="22" y="1"/>
                    </a:cubicBezTo>
                    <a:cubicBezTo>
                      <a:pt x="22" y="1"/>
                      <a:pt x="22" y="1"/>
                      <a:pt x="22" y="1"/>
                    </a:cubicBezTo>
                    <a:cubicBezTo>
                      <a:pt x="18" y="1"/>
                      <a:pt x="13" y="1"/>
                      <a:pt x="9" y="1"/>
                    </a:cubicBezTo>
                    <a:cubicBezTo>
                      <a:pt x="9" y="1"/>
                      <a:pt x="9" y="1"/>
                      <a:pt x="9" y="1"/>
                    </a:cubicBezTo>
                    <a:cubicBezTo>
                      <a:pt x="9" y="2"/>
                      <a:pt x="9" y="2"/>
                      <a:pt x="8" y="2"/>
                    </a:cubicBezTo>
                    <a:cubicBezTo>
                      <a:pt x="8" y="2"/>
                      <a:pt x="8" y="2"/>
                      <a:pt x="8" y="2"/>
                    </a:cubicBezTo>
                    <a:cubicBezTo>
                      <a:pt x="7" y="2"/>
                      <a:pt x="6" y="1"/>
                      <a:pt x="5" y="1"/>
                    </a:cubicBezTo>
                    <a:cubicBezTo>
                      <a:pt x="5" y="1"/>
                      <a:pt x="5" y="1"/>
                      <a:pt x="5" y="1"/>
                    </a:cubicBezTo>
                    <a:cubicBezTo>
                      <a:pt x="4" y="1"/>
                      <a:pt x="3" y="1"/>
                      <a:pt x="3" y="2"/>
                    </a:cubicBezTo>
                    <a:cubicBezTo>
                      <a:pt x="3" y="2"/>
                      <a:pt x="3" y="2"/>
                      <a:pt x="3" y="2"/>
                    </a:cubicBezTo>
                    <a:cubicBezTo>
                      <a:pt x="1" y="2"/>
                      <a:pt x="1" y="3"/>
                      <a:pt x="1" y="4"/>
                    </a:cubicBezTo>
                    <a:cubicBezTo>
                      <a:pt x="1" y="4"/>
                      <a:pt x="1" y="4"/>
                      <a:pt x="1" y="4"/>
                    </a:cubicBezTo>
                    <a:cubicBezTo>
                      <a:pt x="1" y="5"/>
                      <a:pt x="1" y="7"/>
                      <a:pt x="2" y="8"/>
                    </a:cubicBezTo>
                    <a:cubicBezTo>
                      <a:pt x="2" y="8"/>
                      <a:pt x="2" y="8"/>
                      <a:pt x="2" y="8"/>
                    </a:cubicBezTo>
                    <a:cubicBezTo>
                      <a:pt x="2" y="10"/>
                      <a:pt x="2" y="13"/>
                      <a:pt x="2" y="15"/>
                    </a:cubicBezTo>
                    <a:cubicBezTo>
                      <a:pt x="2" y="15"/>
                      <a:pt x="2" y="15"/>
                      <a:pt x="2" y="15"/>
                    </a:cubicBezTo>
                    <a:cubicBezTo>
                      <a:pt x="2" y="21"/>
                      <a:pt x="1" y="27"/>
                      <a:pt x="1" y="33"/>
                    </a:cubicBezTo>
                    <a:cubicBezTo>
                      <a:pt x="1" y="33"/>
                      <a:pt x="1" y="33"/>
                      <a:pt x="1" y="33"/>
                    </a:cubicBezTo>
                    <a:cubicBezTo>
                      <a:pt x="1" y="34"/>
                      <a:pt x="1" y="37"/>
                      <a:pt x="1" y="39"/>
                    </a:cubicBezTo>
                    <a:cubicBezTo>
                      <a:pt x="1" y="39"/>
                      <a:pt x="1" y="39"/>
                      <a:pt x="1" y="39"/>
                    </a:cubicBezTo>
                    <a:cubicBezTo>
                      <a:pt x="1" y="41"/>
                      <a:pt x="1" y="43"/>
                      <a:pt x="2" y="44"/>
                    </a:cubicBezTo>
                    <a:cubicBezTo>
                      <a:pt x="2" y="44"/>
                      <a:pt x="2" y="44"/>
                      <a:pt x="2" y="44"/>
                    </a:cubicBezTo>
                    <a:cubicBezTo>
                      <a:pt x="2" y="45"/>
                      <a:pt x="3" y="45"/>
                      <a:pt x="5" y="45"/>
                    </a:cubicBezTo>
                    <a:cubicBezTo>
                      <a:pt x="5" y="45"/>
                      <a:pt x="5" y="45"/>
                      <a:pt x="5" y="45"/>
                    </a:cubicBezTo>
                    <a:cubicBezTo>
                      <a:pt x="8" y="45"/>
                      <a:pt x="11" y="45"/>
                      <a:pt x="12" y="45"/>
                    </a:cubicBezTo>
                    <a:cubicBezTo>
                      <a:pt x="12" y="45"/>
                      <a:pt x="12" y="45"/>
                      <a:pt x="12" y="45"/>
                    </a:cubicBezTo>
                    <a:cubicBezTo>
                      <a:pt x="15" y="44"/>
                      <a:pt x="18" y="44"/>
                      <a:pt x="21" y="44"/>
                    </a:cubicBezTo>
                    <a:cubicBezTo>
                      <a:pt x="21" y="44"/>
                      <a:pt x="21" y="44"/>
                      <a:pt x="21" y="44"/>
                    </a:cubicBezTo>
                    <a:cubicBezTo>
                      <a:pt x="21" y="44"/>
                      <a:pt x="21" y="44"/>
                      <a:pt x="21" y="45"/>
                    </a:cubicBezTo>
                    <a:cubicBezTo>
                      <a:pt x="21" y="45"/>
                      <a:pt x="21" y="45"/>
                      <a:pt x="21" y="45"/>
                    </a:cubicBezTo>
                    <a:cubicBezTo>
                      <a:pt x="21" y="45"/>
                      <a:pt x="21" y="45"/>
                      <a:pt x="21" y="45"/>
                    </a:cubicBezTo>
                    <a:cubicBezTo>
                      <a:pt x="21" y="45"/>
                      <a:pt x="21" y="45"/>
                      <a:pt x="21" y="45"/>
                    </a:cubicBezTo>
                    <a:cubicBezTo>
                      <a:pt x="18" y="45"/>
                      <a:pt x="15" y="45"/>
                      <a:pt x="12" y="46"/>
                    </a:cubicBezTo>
                    <a:cubicBezTo>
                      <a:pt x="12" y="46"/>
                      <a:pt x="12" y="46"/>
                      <a:pt x="12" y="46"/>
                    </a:cubicBezTo>
                    <a:cubicBezTo>
                      <a:pt x="11" y="46"/>
                      <a:pt x="8" y="46"/>
                      <a:pt x="5" y="46"/>
                    </a:cubicBezTo>
                    <a:cubicBezTo>
                      <a:pt x="5" y="46"/>
                      <a:pt x="5" y="46"/>
                      <a:pt x="5" y="46"/>
                    </a:cubicBezTo>
                    <a:cubicBezTo>
                      <a:pt x="3" y="46"/>
                      <a:pt x="2" y="46"/>
                      <a:pt x="1"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0" name="Freeform 62"/>
              <p:cNvSpPr>
                <a:spLocks/>
              </p:cNvSpPr>
              <p:nvPr/>
            </p:nvSpPr>
            <p:spPr bwMode="auto">
              <a:xfrm>
                <a:off x="5713" y="2267"/>
                <a:ext cx="132" cy="148"/>
              </a:xfrm>
              <a:custGeom>
                <a:avLst/>
                <a:gdLst>
                  <a:gd name="T0" fmla="*/ 15 w 54"/>
                  <a:gd name="T1" fmla="*/ 60 h 60"/>
                  <a:gd name="T2" fmla="*/ 13 w 54"/>
                  <a:gd name="T3" fmla="*/ 60 h 60"/>
                  <a:gd name="T4" fmla="*/ 7 w 54"/>
                  <a:gd name="T5" fmla="*/ 60 h 60"/>
                  <a:gd name="T6" fmla="*/ 3 w 54"/>
                  <a:gd name="T7" fmla="*/ 59 h 60"/>
                  <a:gd name="T8" fmla="*/ 0 w 54"/>
                  <a:gd name="T9" fmla="*/ 56 h 60"/>
                  <a:gd name="T10" fmla="*/ 0 w 54"/>
                  <a:gd name="T11" fmla="*/ 50 h 60"/>
                  <a:gd name="T12" fmla="*/ 0 w 54"/>
                  <a:gd name="T13" fmla="*/ 45 h 60"/>
                  <a:gd name="T14" fmla="*/ 0 w 54"/>
                  <a:gd name="T15" fmla="*/ 32 h 60"/>
                  <a:gd name="T16" fmla="*/ 0 w 54"/>
                  <a:gd name="T17" fmla="*/ 17 h 60"/>
                  <a:gd name="T18" fmla="*/ 1 w 54"/>
                  <a:gd name="T19" fmla="*/ 9 h 60"/>
                  <a:gd name="T20" fmla="*/ 1 w 54"/>
                  <a:gd name="T21" fmla="*/ 6 h 60"/>
                  <a:gd name="T22" fmla="*/ 2 w 54"/>
                  <a:gd name="T23" fmla="*/ 1 h 60"/>
                  <a:gd name="T24" fmla="*/ 6 w 54"/>
                  <a:gd name="T25" fmla="*/ 0 h 60"/>
                  <a:gd name="T26" fmla="*/ 10 w 54"/>
                  <a:gd name="T27" fmla="*/ 0 h 60"/>
                  <a:gd name="T28" fmla="*/ 18 w 54"/>
                  <a:gd name="T29" fmla="*/ 0 h 60"/>
                  <a:gd name="T30" fmla="*/ 35 w 54"/>
                  <a:gd name="T31" fmla="*/ 0 h 60"/>
                  <a:gd name="T32" fmla="*/ 42 w 54"/>
                  <a:gd name="T33" fmla="*/ 0 h 60"/>
                  <a:gd name="T34" fmla="*/ 44 w 54"/>
                  <a:gd name="T35" fmla="*/ 0 h 60"/>
                  <a:gd name="T36" fmla="*/ 46 w 54"/>
                  <a:gd name="T37" fmla="*/ 1 h 60"/>
                  <a:gd name="T38" fmla="*/ 50 w 54"/>
                  <a:gd name="T39" fmla="*/ 3 h 60"/>
                  <a:gd name="T40" fmla="*/ 52 w 54"/>
                  <a:gd name="T41" fmla="*/ 11 h 60"/>
                  <a:gd name="T42" fmla="*/ 53 w 54"/>
                  <a:gd name="T43" fmla="*/ 18 h 60"/>
                  <a:gd name="T44" fmla="*/ 53 w 54"/>
                  <a:gd name="T45" fmla="*/ 31 h 60"/>
                  <a:gd name="T46" fmla="*/ 54 w 54"/>
                  <a:gd name="T47" fmla="*/ 37 h 60"/>
                  <a:gd name="T48" fmla="*/ 54 w 54"/>
                  <a:gd name="T49" fmla="*/ 42 h 60"/>
                  <a:gd name="T50" fmla="*/ 53 w 54"/>
                  <a:gd name="T51" fmla="*/ 51 h 60"/>
                  <a:gd name="T52" fmla="*/ 52 w 54"/>
                  <a:gd name="T53" fmla="*/ 56 h 60"/>
                  <a:gd name="T54" fmla="*/ 50 w 54"/>
                  <a:gd name="T55" fmla="*/ 57 h 60"/>
                  <a:gd name="T56" fmla="*/ 51 w 54"/>
                  <a:gd name="T57" fmla="*/ 56 h 60"/>
                  <a:gd name="T58" fmla="*/ 53 w 54"/>
                  <a:gd name="T59" fmla="*/ 50 h 60"/>
                  <a:gd name="T60" fmla="*/ 52 w 54"/>
                  <a:gd name="T61" fmla="*/ 42 h 60"/>
                  <a:gd name="T62" fmla="*/ 51 w 54"/>
                  <a:gd name="T63" fmla="*/ 31 h 60"/>
                  <a:gd name="T64" fmla="*/ 51 w 54"/>
                  <a:gd name="T65" fmla="*/ 18 h 60"/>
                  <a:gd name="T66" fmla="*/ 50 w 54"/>
                  <a:gd name="T67" fmla="*/ 11 h 60"/>
                  <a:gd name="T68" fmla="*/ 48 w 54"/>
                  <a:gd name="T69" fmla="*/ 5 h 60"/>
                  <a:gd name="T70" fmla="*/ 46 w 54"/>
                  <a:gd name="T71" fmla="*/ 3 h 60"/>
                  <a:gd name="T72" fmla="*/ 42 w 54"/>
                  <a:gd name="T73" fmla="*/ 2 h 60"/>
                  <a:gd name="T74" fmla="*/ 34 w 54"/>
                  <a:gd name="T75" fmla="*/ 2 h 60"/>
                  <a:gd name="T76" fmla="*/ 18 w 54"/>
                  <a:gd name="T77" fmla="*/ 2 h 60"/>
                  <a:gd name="T78" fmla="*/ 10 w 54"/>
                  <a:gd name="T79" fmla="*/ 2 h 60"/>
                  <a:gd name="T80" fmla="*/ 6 w 54"/>
                  <a:gd name="T81" fmla="*/ 2 h 60"/>
                  <a:gd name="T82" fmla="*/ 3 w 54"/>
                  <a:gd name="T83" fmla="*/ 3 h 60"/>
                  <a:gd name="T84" fmla="*/ 3 w 54"/>
                  <a:gd name="T85" fmla="*/ 6 h 60"/>
                  <a:gd name="T86" fmla="*/ 3 w 54"/>
                  <a:gd name="T87" fmla="*/ 9 h 60"/>
                  <a:gd name="T88" fmla="*/ 2 w 54"/>
                  <a:gd name="T89" fmla="*/ 17 h 60"/>
                  <a:gd name="T90" fmla="*/ 2 w 54"/>
                  <a:gd name="T91" fmla="*/ 32 h 60"/>
                  <a:gd name="T92" fmla="*/ 2 w 54"/>
                  <a:gd name="T93" fmla="*/ 45 h 60"/>
                  <a:gd name="T94" fmla="*/ 2 w 54"/>
                  <a:gd name="T95" fmla="*/ 50 h 60"/>
                  <a:gd name="T96" fmla="*/ 1 w 54"/>
                  <a:gd name="T97" fmla="*/ 56 h 60"/>
                  <a:gd name="T98" fmla="*/ 4 w 54"/>
                  <a:gd name="T99" fmla="*/ 58 h 60"/>
                  <a:gd name="T100" fmla="*/ 7 w 54"/>
                  <a:gd name="T101" fmla="*/ 59 h 60"/>
                  <a:gd name="T102" fmla="*/ 13 w 54"/>
                  <a:gd name="T103" fmla="*/ 60 h 60"/>
                  <a:gd name="T104" fmla="*/ 15 w 54"/>
                  <a:gd name="T105"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 h="60">
                    <a:moveTo>
                      <a:pt x="15" y="60"/>
                    </a:moveTo>
                    <a:cubicBezTo>
                      <a:pt x="15" y="60"/>
                      <a:pt x="14" y="60"/>
                      <a:pt x="13" y="60"/>
                    </a:cubicBezTo>
                    <a:cubicBezTo>
                      <a:pt x="12" y="60"/>
                      <a:pt x="10" y="60"/>
                      <a:pt x="7" y="60"/>
                    </a:cubicBezTo>
                    <a:cubicBezTo>
                      <a:pt x="6" y="60"/>
                      <a:pt x="5" y="60"/>
                      <a:pt x="3" y="59"/>
                    </a:cubicBezTo>
                    <a:cubicBezTo>
                      <a:pt x="2" y="59"/>
                      <a:pt x="0" y="58"/>
                      <a:pt x="0" y="56"/>
                    </a:cubicBezTo>
                    <a:cubicBezTo>
                      <a:pt x="0" y="54"/>
                      <a:pt x="0" y="52"/>
                      <a:pt x="0" y="50"/>
                    </a:cubicBezTo>
                    <a:cubicBezTo>
                      <a:pt x="0" y="49"/>
                      <a:pt x="0" y="47"/>
                      <a:pt x="0" y="45"/>
                    </a:cubicBezTo>
                    <a:cubicBezTo>
                      <a:pt x="0" y="41"/>
                      <a:pt x="0" y="36"/>
                      <a:pt x="0" y="32"/>
                    </a:cubicBezTo>
                    <a:cubicBezTo>
                      <a:pt x="0" y="27"/>
                      <a:pt x="0" y="22"/>
                      <a:pt x="0" y="17"/>
                    </a:cubicBezTo>
                    <a:cubicBezTo>
                      <a:pt x="1" y="15"/>
                      <a:pt x="1" y="12"/>
                      <a:pt x="1" y="9"/>
                    </a:cubicBezTo>
                    <a:cubicBezTo>
                      <a:pt x="1" y="8"/>
                      <a:pt x="1" y="7"/>
                      <a:pt x="1" y="6"/>
                    </a:cubicBezTo>
                    <a:cubicBezTo>
                      <a:pt x="1" y="4"/>
                      <a:pt x="1" y="3"/>
                      <a:pt x="2" y="1"/>
                    </a:cubicBezTo>
                    <a:cubicBezTo>
                      <a:pt x="3" y="0"/>
                      <a:pt x="5" y="0"/>
                      <a:pt x="6" y="0"/>
                    </a:cubicBezTo>
                    <a:cubicBezTo>
                      <a:pt x="10" y="0"/>
                      <a:pt x="10" y="0"/>
                      <a:pt x="10" y="0"/>
                    </a:cubicBezTo>
                    <a:cubicBezTo>
                      <a:pt x="13" y="0"/>
                      <a:pt x="16" y="0"/>
                      <a:pt x="18" y="0"/>
                    </a:cubicBezTo>
                    <a:cubicBezTo>
                      <a:pt x="24" y="0"/>
                      <a:pt x="29" y="0"/>
                      <a:pt x="35" y="0"/>
                    </a:cubicBezTo>
                    <a:cubicBezTo>
                      <a:pt x="37" y="0"/>
                      <a:pt x="40" y="0"/>
                      <a:pt x="42" y="0"/>
                    </a:cubicBezTo>
                    <a:cubicBezTo>
                      <a:pt x="44" y="0"/>
                      <a:pt x="44" y="0"/>
                      <a:pt x="44" y="0"/>
                    </a:cubicBezTo>
                    <a:cubicBezTo>
                      <a:pt x="45" y="1"/>
                      <a:pt x="46" y="1"/>
                      <a:pt x="46" y="1"/>
                    </a:cubicBezTo>
                    <a:cubicBezTo>
                      <a:pt x="48" y="1"/>
                      <a:pt x="49" y="2"/>
                      <a:pt x="50" y="3"/>
                    </a:cubicBezTo>
                    <a:cubicBezTo>
                      <a:pt x="52" y="6"/>
                      <a:pt x="52" y="9"/>
                      <a:pt x="52" y="11"/>
                    </a:cubicBezTo>
                    <a:cubicBezTo>
                      <a:pt x="52" y="13"/>
                      <a:pt x="53" y="16"/>
                      <a:pt x="53" y="18"/>
                    </a:cubicBezTo>
                    <a:cubicBezTo>
                      <a:pt x="53" y="23"/>
                      <a:pt x="53" y="27"/>
                      <a:pt x="53" y="31"/>
                    </a:cubicBezTo>
                    <a:cubicBezTo>
                      <a:pt x="54" y="33"/>
                      <a:pt x="54" y="35"/>
                      <a:pt x="54" y="37"/>
                    </a:cubicBezTo>
                    <a:cubicBezTo>
                      <a:pt x="54" y="39"/>
                      <a:pt x="54" y="40"/>
                      <a:pt x="54" y="42"/>
                    </a:cubicBezTo>
                    <a:cubicBezTo>
                      <a:pt x="53" y="45"/>
                      <a:pt x="54" y="48"/>
                      <a:pt x="53" y="51"/>
                    </a:cubicBezTo>
                    <a:cubicBezTo>
                      <a:pt x="53" y="53"/>
                      <a:pt x="52" y="55"/>
                      <a:pt x="52" y="56"/>
                    </a:cubicBezTo>
                    <a:cubicBezTo>
                      <a:pt x="51" y="57"/>
                      <a:pt x="50" y="56"/>
                      <a:pt x="50" y="57"/>
                    </a:cubicBezTo>
                    <a:cubicBezTo>
                      <a:pt x="50" y="56"/>
                      <a:pt x="51" y="57"/>
                      <a:pt x="51" y="56"/>
                    </a:cubicBezTo>
                    <a:cubicBezTo>
                      <a:pt x="52" y="55"/>
                      <a:pt x="53" y="53"/>
                      <a:pt x="53" y="50"/>
                    </a:cubicBezTo>
                    <a:cubicBezTo>
                      <a:pt x="53" y="48"/>
                      <a:pt x="52" y="45"/>
                      <a:pt x="52" y="42"/>
                    </a:cubicBezTo>
                    <a:cubicBezTo>
                      <a:pt x="52" y="39"/>
                      <a:pt x="52" y="35"/>
                      <a:pt x="51" y="31"/>
                    </a:cubicBezTo>
                    <a:cubicBezTo>
                      <a:pt x="51" y="27"/>
                      <a:pt x="51" y="23"/>
                      <a:pt x="51" y="18"/>
                    </a:cubicBezTo>
                    <a:cubicBezTo>
                      <a:pt x="51" y="16"/>
                      <a:pt x="50" y="13"/>
                      <a:pt x="50" y="11"/>
                    </a:cubicBezTo>
                    <a:cubicBezTo>
                      <a:pt x="50" y="9"/>
                      <a:pt x="50" y="6"/>
                      <a:pt x="48" y="5"/>
                    </a:cubicBezTo>
                    <a:cubicBezTo>
                      <a:pt x="48" y="4"/>
                      <a:pt x="47" y="3"/>
                      <a:pt x="46" y="3"/>
                    </a:cubicBezTo>
                    <a:cubicBezTo>
                      <a:pt x="45" y="2"/>
                      <a:pt x="44" y="2"/>
                      <a:pt x="42" y="2"/>
                    </a:cubicBezTo>
                    <a:cubicBezTo>
                      <a:pt x="40" y="2"/>
                      <a:pt x="37" y="2"/>
                      <a:pt x="34" y="2"/>
                    </a:cubicBezTo>
                    <a:cubicBezTo>
                      <a:pt x="29" y="2"/>
                      <a:pt x="24" y="2"/>
                      <a:pt x="18" y="2"/>
                    </a:cubicBezTo>
                    <a:cubicBezTo>
                      <a:pt x="16" y="2"/>
                      <a:pt x="13" y="2"/>
                      <a:pt x="10" y="2"/>
                    </a:cubicBezTo>
                    <a:cubicBezTo>
                      <a:pt x="6" y="2"/>
                      <a:pt x="6" y="2"/>
                      <a:pt x="6" y="2"/>
                    </a:cubicBezTo>
                    <a:cubicBezTo>
                      <a:pt x="5" y="2"/>
                      <a:pt x="4" y="2"/>
                      <a:pt x="3" y="3"/>
                    </a:cubicBezTo>
                    <a:cubicBezTo>
                      <a:pt x="3" y="3"/>
                      <a:pt x="3" y="4"/>
                      <a:pt x="3" y="6"/>
                    </a:cubicBezTo>
                    <a:cubicBezTo>
                      <a:pt x="3" y="7"/>
                      <a:pt x="3" y="8"/>
                      <a:pt x="3" y="9"/>
                    </a:cubicBezTo>
                    <a:cubicBezTo>
                      <a:pt x="3" y="12"/>
                      <a:pt x="3" y="15"/>
                      <a:pt x="2" y="17"/>
                    </a:cubicBezTo>
                    <a:cubicBezTo>
                      <a:pt x="2" y="22"/>
                      <a:pt x="2" y="27"/>
                      <a:pt x="2" y="32"/>
                    </a:cubicBezTo>
                    <a:cubicBezTo>
                      <a:pt x="2" y="36"/>
                      <a:pt x="2" y="41"/>
                      <a:pt x="2" y="45"/>
                    </a:cubicBezTo>
                    <a:cubicBezTo>
                      <a:pt x="2" y="47"/>
                      <a:pt x="2" y="49"/>
                      <a:pt x="2" y="50"/>
                    </a:cubicBezTo>
                    <a:cubicBezTo>
                      <a:pt x="2" y="52"/>
                      <a:pt x="1" y="54"/>
                      <a:pt x="1" y="56"/>
                    </a:cubicBezTo>
                    <a:cubicBezTo>
                      <a:pt x="1" y="57"/>
                      <a:pt x="3" y="58"/>
                      <a:pt x="4" y="58"/>
                    </a:cubicBezTo>
                    <a:cubicBezTo>
                      <a:pt x="5" y="59"/>
                      <a:pt x="6" y="59"/>
                      <a:pt x="7" y="59"/>
                    </a:cubicBezTo>
                    <a:cubicBezTo>
                      <a:pt x="10" y="59"/>
                      <a:pt x="12" y="59"/>
                      <a:pt x="13" y="60"/>
                    </a:cubicBezTo>
                    <a:cubicBezTo>
                      <a:pt x="14" y="60"/>
                      <a:pt x="15" y="60"/>
                      <a:pt x="1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1" name="Freeform 63"/>
              <p:cNvSpPr>
                <a:spLocks/>
              </p:cNvSpPr>
              <p:nvPr/>
            </p:nvSpPr>
            <p:spPr bwMode="auto">
              <a:xfrm>
                <a:off x="5755" y="2397"/>
                <a:ext cx="29" cy="10"/>
              </a:xfrm>
              <a:custGeom>
                <a:avLst/>
                <a:gdLst>
                  <a:gd name="T0" fmla="*/ 11 w 12"/>
                  <a:gd name="T1" fmla="*/ 4 h 4"/>
                  <a:gd name="T2" fmla="*/ 10 w 12"/>
                  <a:gd name="T3" fmla="*/ 4 h 4"/>
                  <a:gd name="T4" fmla="*/ 10 w 12"/>
                  <a:gd name="T5" fmla="*/ 4 h 4"/>
                  <a:gd name="T6" fmla="*/ 7 w 12"/>
                  <a:gd name="T7" fmla="*/ 4 h 4"/>
                  <a:gd name="T8" fmla="*/ 7 w 12"/>
                  <a:gd name="T9" fmla="*/ 4 h 4"/>
                  <a:gd name="T10" fmla="*/ 0 w 12"/>
                  <a:gd name="T11" fmla="*/ 1 h 4"/>
                  <a:gd name="T12" fmla="*/ 0 w 12"/>
                  <a:gd name="T13" fmla="*/ 1 h 4"/>
                  <a:gd name="T14" fmla="*/ 0 w 12"/>
                  <a:gd name="T15" fmla="*/ 1 h 4"/>
                  <a:gd name="T16" fmla="*/ 0 w 12"/>
                  <a:gd name="T17" fmla="*/ 1 h 4"/>
                  <a:gd name="T18" fmla="*/ 1 w 12"/>
                  <a:gd name="T19" fmla="*/ 1 h 4"/>
                  <a:gd name="T20" fmla="*/ 5 w 12"/>
                  <a:gd name="T21" fmla="*/ 0 h 4"/>
                  <a:gd name="T22" fmla="*/ 5 w 12"/>
                  <a:gd name="T23" fmla="*/ 0 h 4"/>
                  <a:gd name="T24" fmla="*/ 10 w 12"/>
                  <a:gd name="T25" fmla="*/ 0 h 4"/>
                  <a:gd name="T26" fmla="*/ 10 w 12"/>
                  <a:gd name="T27" fmla="*/ 0 h 4"/>
                  <a:gd name="T28" fmla="*/ 11 w 12"/>
                  <a:gd name="T29" fmla="*/ 1 h 4"/>
                  <a:gd name="T30" fmla="*/ 11 w 12"/>
                  <a:gd name="T31" fmla="*/ 1 h 4"/>
                  <a:gd name="T32" fmla="*/ 10 w 12"/>
                  <a:gd name="T33" fmla="*/ 1 h 4"/>
                  <a:gd name="T34" fmla="*/ 10 w 12"/>
                  <a:gd name="T35" fmla="*/ 1 h 4"/>
                  <a:gd name="T36" fmla="*/ 5 w 12"/>
                  <a:gd name="T37" fmla="*/ 1 h 4"/>
                  <a:gd name="T38" fmla="*/ 5 w 12"/>
                  <a:gd name="T39" fmla="*/ 1 h 4"/>
                  <a:gd name="T40" fmla="*/ 1 w 12"/>
                  <a:gd name="T41" fmla="*/ 1 h 4"/>
                  <a:gd name="T42" fmla="*/ 1 w 12"/>
                  <a:gd name="T43" fmla="*/ 1 h 4"/>
                  <a:gd name="T44" fmla="*/ 3 w 12"/>
                  <a:gd name="T45" fmla="*/ 2 h 4"/>
                  <a:gd name="T46" fmla="*/ 3 w 12"/>
                  <a:gd name="T47" fmla="*/ 2 h 4"/>
                  <a:gd name="T48" fmla="*/ 7 w 12"/>
                  <a:gd name="T49" fmla="*/ 3 h 4"/>
                  <a:gd name="T50" fmla="*/ 7 w 12"/>
                  <a:gd name="T51" fmla="*/ 3 h 4"/>
                  <a:gd name="T52" fmla="*/ 10 w 12"/>
                  <a:gd name="T53" fmla="*/ 3 h 4"/>
                  <a:gd name="T54" fmla="*/ 10 w 12"/>
                  <a:gd name="T55" fmla="*/ 3 h 4"/>
                  <a:gd name="T56" fmla="*/ 11 w 12"/>
                  <a:gd name="T57" fmla="*/ 3 h 4"/>
                  <a:gd name="T58" fmla="*/ 11 w 12"/>
                  <a:gd name="T59" fmla="*/ 3 h 4"/>
                  <a:gd name="T60" fmla="*/ 12 w 12"/>
                  <a:gd name="T61" fmla="*/ 3 h 4"/>
                  <a:gd name="T62" fmla="*/ 12 w 12"/>
                  <a:gd name="T63" fmla="*/ 3 h 4"/>
                  <a:gd name="T64" fmla="*/ 11 w 12"/>
                  <a:gd name="T65" fmla="*/ 4 h 4"/>
                  <a:gd name="T66" fmla="*/ 11 w 12"/>
                  <a:gd name="T67" fmla="*/ 4 h 4"/>
                  <a:gd name="T68" fmla="*/ 11 w 12"/>
                  <a:gd name="T6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 h="4">
                    <a:moveTo>
                      <a:pt x="11" y="4"/>
                    </a:moveTo>
                    <a:cubicBezTo>
                      <a:pt x="11" y="4"/>
                      <a:pt x="11" y="4"/>
                      <a:pt x="10" y="4"/>
                    </a:cubicBezTo>
                    <a:cubicBezTo>
                      <a:pt x="10" y="4"/>
                      <a:pt x="10" y="4"/>
                      <a:pt x="10" y="4"/>
                    </a:cubicBezTo>
                    <a:cubicBezTo>
                      <a:pt x="9" y="4"/>
                      <a:pt x="8" y="4"/>
                      <a:pt x="7" y="4"/>
                    </a:cubicBezTo>
                    <a:cubicBezTo>
                      <a:pt x="7" y="4"/>
                      <a:pt x="7" y="4"/>
                      <a:pt x="7" y="4"/>
                    </a:cubicBezTo>
                    <a:cubicBezTo>
                      <a:pt x="4" y="4"/>
                      <a:pt x="1" y="4"/>
                      <a:pt x="0" y="1"/>
                    </a:cubicBezTo>
                    <a:cubicBezTo>
                      <a:pt x="0" y="1"/>
                      <a:pt x="0" y="1"/>
                      <a:pt x="0" y="1"/>
                    </a:cubicBezTo>
                    <a:cubicBezTo>
                      <a:pt x="0" y="1"/>
                      <a:pt x="0" y="1"/>
                      <a:pt x="0" y="1"/>
                    </a:cubicBezTo>
                    <a:cubicBezTo>
                      <a:pt x="0" y="1"/>
                      <a:pt x="0" y="1"/>
                      <a:pt x="0" y="1"/>
                    </a:cubicBezTo>
                    <a:cubicBezTo>
                      <a:pt x="1" y="1"/>
                      <a:pt x="1" y="1"/>
                      <a:pt x="1" y="1"/>
                    </a:cubicBezTo>
                    <a:cubicBezTo>
                      <a:pt x="2" y="0"/>
                      <a:pt x="4" y="0"/>
                      <a:pt x="5" y="0"/>
                    </a:cubicBezTo>
                    <a:cubicBezTo>
                      <a:pt x="5" y="0"/>
                      <a:pt x="5" y="0"/>
                      <a:pt x="5" y="0"/>
                    </a:cubicBezTo>
                    <a:cubicBezTo>
                      <a:pt x="7" y="0"/>
                      <a:pt x="9" y="0"/>
                      <a:pt x="10" y="0"/>
                    </a:cubicBezTo>
                    <a:cubicBezTo>
                      <a:pt x="10" y="0"/>
                      <a:pt x="10" y="0"/>
                      <a:pt x="10" y="0"/>
                    </a:cubicBezTo>
                    <a:cubicBezTo>
                      <a:pt x="11" y="0"/>
                      <a:pt x="11" y="1"/>
                      <a:pt x="11" y="1"/>
                    </a:cubicBezTo>
                    <a:cubicBezTo>
                      <a:pt x="11" y="1"/>
                      <a:pt x="11" y="1"/>
                      <a:pt x="11" y="1"/>
                    </a:cubicBezTo>
                    <a:cubicBezTo>
                      <a:pt x="11" y="1"/>
                      <a:pt x="11" y="1"/>
                      <a:pt x="10" y="1"/>
                    </a:cubicBezTo>
                    <a:cubicBezTo>
                      <a:pt x="10" y="1"/>
                      <a:pt x="10" y="1"/>
                      <a:pt x="10" y="1"/>
                    </a:cubicBezTo>
                    <a:cubicBezTo>
                      <a:pt x="9" y="1"/>
                      <a:pt x="7" y="1"/>
                      <a:pt x="5" y="1"/>
                    </a:cubicBezTo>
                    <a:cubicBezTo>
                      <a:pt x="5" y="1"/>
                      <a:pt x="5" y="1"/>
                      <a:pt x="5" y="1"/>
                    </a:cubicBezTo>
                    <a:cubicBezTo>
                      <a:pt x="4" y="1"/>
                      <a:pt x="3" y="1"/>
                      <a:pt x="1" y="1"/>
                    </a:cubicBezTo>
                    <a:cubicBezTo>
                      <a:pt x="1" y="1"/>
                      <a:pt x="1" y="1"/>
                      <a:pt x="1" y="1"/>
                    </a:cubicBezTo>
                    <a:cubicBezTo>
                      <a:pt x="1" y="2"/>
                      <a:pt x="2" y="2"/>
                      <a:pt x="3" y="2"/>
                    </a:cubicBezTo>
                    <a:cubicBezTo>
                      <a:pt x="3" y="2"/>
                      <a:pt x="3" y="2"/>
                      <a:pt x="3" y="2"/>
                    </a:cubicBezTo>
                    <a:cubicBezTo>
                      <a:pt x="4" y="3"/>
                      <a:pt x="5" y="3"/>
                      <a:pt x="7" y="3"/>
                    </a:cubicBezTo>
                    <a:cubicBezTo>
                      <a:pt x="7" y="3"/>
                      <a:pt x="7" y="3"/>
                      <a:pt x="7" y="3"/>
                    </a:cubicBezTo>
                    <a:cubicBezTo>
                      <a:pt x="8" y="3"/>
                      <a:pt x="9" y="3"/>
                      <a:pt x="10" y="3"/>
                    </a:cubicBezTo>
                    <a:cubicBezTo>
                      <a:pt x="10" y="3"/>
                      <a:pt x="10" y="3"/>
                      <a:pt x="10" y="3"/>
                    </a:cubicBezTo>
                    <a:cubicBezTo>
                      <a:pt x="11" y="3"/>
                      <a:pt x="11" y="3"/>
                      <a:pt x="11" y="3"/>
                    </a:cubicBezTo>
                    <a:cubicBezTo>
                      <a:pt x="11" y="3"/>
                      <a:pt x="11" y="3"/>
                      <a:pt x="11" y="3"/>
                    </a:cubicBezTo>
                    <a:cubicBezTo>
                      <a:pt x="12" y="3"/>
                      <a:pt x="12" y="3"/>
                      <a:pt x="12" y="3"/>
                    </a:cubicBezTo>
                    <a:cubicBezTo>
                      <a:pt x="12" y="3"/>
                      <a:pt x="12" y="3"/>
                      <a:pt x="12" y="3"/>
                    </a:cubicBezTo>
                    <a:cubicBezTo>
                      <a:pt x="12" y="4"/>
                      <a:pt x="11" y="4"/>
                      <a:pt x="11" y="4"/>
                    </a:cubicBezTo>
                    <a:cubicBezTo>
                      <a:pt x="11" y="4"/>
                      <a:pt x="11" y="4"/>
                      <a:pt x="11" y="4"/>
                    </a:cubicBezTo>
                    <a:cubicBezTo>
                      <a:pt x="11" y="4"/>
                      <a:pt x="11"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2" name="Freeform 64"/>
              <p:cNvSpPr>
                <a:spLocks/>
              </p:cNvSpPr>
              <p:nvPr/>
            </p:nvSpPr>
            <p:spPr bwMode="auto">
              <a:xfrm>
                <a:off x="5711" y="2400"/>
                <a:ext cx="37" cy="24"/>
              </a:xfrm>
              <a:custGeom>
                <a:avLst/>
                <a:gdLst>
                  <a:gd name="T0" fmla="*/ 6 w 15"/>
                  <a:gd name="T1" fmla="*/ 9 h 10"/>
                  <a:gd name="T2" fmla="*/ 0 w 15"/>
                  <a:gd name="T3" fmla="*/ 1 h 10"/>
                  <a:gd name="T4" fmla="*/ 0 w 15"/>
                  <a:gd name="T5" fmla="*/ 1 h 10"/>
                  <a:gd name="T6" fmla="*/ 0 w 15"/>
                  <a:gd name="T7" fmla="*/ 1 h 10"/>
                  <a:gd name="T8" fmla="*/ 1 w 15"/>
                  <a:gd name="T9" fmla="*/ 0 h 10"/>
                  <a:gd name="T10" fmla="*/ 1 w 15"/>
                  <a:gd name="T11" fmla="*/ 0 h 10"/>
                  <a:gd name="T12" fmla="*/ 2 w 15"/>
                  <a:gd name="T13" fmla="*/ 0 h 10"/>
                  <a:gd name="T14" fmla="*/ 2 w 15"/>
                  <a:gd name="T15" fmla="*/ 0 h 10"/>
                  <a:gd name="T16" fmla="*/ 6 w 15"/>
                  <a:gd name="T17" fmla="*/ 7 h 10"/>
                  <a:gd name="T18" fmla="*/ 6 w 15"/>
                  <a:gd name="T19" fmla="*/ 7 h 10"/>
                  <a:gd name="T20" fmla="*/ 11 w 15"/>
                  <a:gd name="T21" fmla="*/ 8 h 10"/>
                  <a:gd name="T22" fmla="*/ 11 w 15"/>
                  <a:gd name="T23" fmla="*/ 8 h 10"/>
                  <a:gd name="T24" fmla="*/ 14 w 15"/>
                  <a:gd name="T25" fmla="*/ 8 h 10"/>
                  <a:gd name="T26" fmla="*/ 14 w 15"/>
                  <a:gd name="T27" fmla="*/ 8 h 10"/>
                  <a:gd name="T28" fmla="*/ 15 w 15"/>
                  <a:gd name="T29" fmla="*/ 9 h 10"/>
                  <a:gd name="T30" fmla="*/ 15 w 15"/>
                  <a:gd name="T31" fmla="*/ 9 h 10"/>
                  <a:gd name="T32" fmla="*/ 14 w 15"/>
                  <a:gd name="T33" fmla="*/ 10 h 10"/>
                  <a:gd name="T34" fmla="*/ 14 w 15"/>
                  <a:gd name="T35" fmla="*/ 10 h 10"/>
                  <a:gd name="T36" fmla="*/ 11 w 15"/>
                  <a:gd name="T37" fmla="*/ 10 h 10"/>
                  <a:gd name="T38" fmla="*/ 11 w 15"/>
                  <a:gd name="T39" fmla="*/ 10 h 10"/>
                  <a:gd name="T40" fmla="*/ 6 w 15"/>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10">
                    <a:moveTo>
                      <a:pt x="6" y="9"/>
                    </a:moveTo>
                    <a:cubicBezTo>
                      <a:pt x="1" y="8"/>
                      <a:pt x="1" y="4"/>
                      <a:pt x="0" y="1"/>
                    </a:cubicBezTo>
                    <a:cubicBezTo>
                      <a:pt x="0" y="1"/>
                      <a:pt x="0" y="1"/>
                      <a:pt x="0" y="1"/>
                    </a:cubicBezTo>
                    <a:cubicBezTo>
                      <a:pt x="0" y="1"/>
                      <a:pt x="0" y="1"/>
                      <a:pt x="0" y="1"/>
                    </a:cubicBezTo>
                    <a:cubicBezTo>
                      <a:pt x="0" y="1"/>
                      <a:pt x="0" y="0"/>
                      <a:pt x="1" y="0"/>
                    </a:cubicBezTo>
                    <a:cubicBezTo>
                      <a:pt x="1" y="0"/>
                      <a:pt x="1" y="0"/>
                      <a:pt x="1" y="0"/>
                    </a:cubicBezTo>
                    <a:cubicBezTo>
                      <a:pt x="1" y="0"/>
                      <a:pt x="2" y="0"/>
                      <a:pt x="2" y="0"/>
                    </a:cubicBezTo>
                    <a:cubicBezTo>
                      <a:pt x="2" y="0"/>
                      <a:pt x="2" y="0"/>
                      <a:pt x="2" y="0"/>
                    </a:cubicBezTo>
                    <a:cubicBezTo>
                      <a:pt x="3" y="4"/>
                      <a:pt x="3" y="6"/>
                      <a:pt x="6" y="7"/>
                    </a:cubicBezTo>
                    <a:cubicBezTo>
                      <a:pt x="6" y="7"/>
                      <a:pt x="6" y="7"/>
                      <a:pt x="6" y="7"/>
                    </a:cubicBezTo>
                    <a:cubicBezTo>
                      <a:pt x="7" y="7"/>
                      <a:pt x="9" y="8"/>
                      <a:pt x="11" y="8"/>
                    </a:cubicBezTo>
                    <a:cubicBezTo>
                      <a:pt x="11" y="8"/>
                      <a:pt x="11" y="8"/>
                      <a:pt x="11" y="8"/>
                    </a:cubicBezTo>
                    <a:cubicBezTo>
                      <a:pt x="12" y="8"/>
                      <a:pt x="13" y="8"/>
                      <a:pt x="14" y="8"/>
                    </a:cubicBezTo>
                    <a:cubicBezTo>
                      <a:pt x="14" y="8"/>
                      <a:pt x="14" y="8"/>
                      <a:pt x="14" y="8"/>
                    </a:cubicBezTo>
                    <a:cubicBezTo>
                      <a:pt x="15" y="8"/>
                      <a:pt x="15" y="8"/>
                      <a:pt x="15" y="9"/>
                    </a:cubicBezTo>
                    <a:cubicBezTo>
                      <a:pt x="15" y="9"/>
                      <a:pt x="15" y="9"/>
                      <a:pt x="15" y="9"/>
                    </a:cubicBezTo>
                    <a:cubicBezTo>
                      <a:pt x="15" y="9"/>
                      <a:pt x="15" y="10"/>
                      <a:pt x="14" y="10"/>
                    </a:cubicBezTo>
                    <a:cubicBezTo>
                      <a:pt x="14" y="10"/>
                      <a:pt x="14" y="10"/>
                      <a:pt x="14" y="10"/>
                    </a:cubicBezTo>
                    <a:cubicBezTo>
                      <a:pt x="13" y="10"/>
                      <a:pt x="12" y="10"/>
                      <a:pt x="11" y="10"/>
                    </a:cubicBezTo>
                    <a:cubicBezTo>
                      <a:pt x="11" y="10"/>
                      <a:pt x="11" y="10"/>
                      <a:pt x="11" y="10"/>
                    </a:cubicBezTo>
                    <a:cubicBezTo>
                      <a:pt x="9" y="10"/>
                      <a:pt x="7" y="9"/>
                      <a:pt x="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3" name="Freeform 65"/>
              <p:cNvSpPr>
                <a:spLocks/>
              </p:cNvSpPr>
              <p:nvPr/>
            </p:nvSpPr>
            <p:spPr bwMode="auto">
              <a:xfrm>
                <a:off x="5735" y="2285"/>
                <a:ext cx="20" cy="19"/>
              </a:xfrm>
              <a:custGeom>
                <a:avLst/>
                <a:gdLst>
                  <a:gd name="T0" fmla="*/ 0 w 8"/>
                  <a:gd name="T1" fmla="*/ 0 h 8"/>
                  <a:gd name="T2" fmla="*/ 1 w 8"/>
                  <a:gd name="T3" fmla="*/ 1 h 8"/>
                  <a:gd name="T4" fmla="*/ 4 w 8"/>
                  <a:gd name="T5" fmla="*/ 4 h 8"/>
                  <a:gd name="T6" fmla="*/ 6 w 8"/>
                  <a:gd name="T7" fmla="*/ 5 h 8"/>
                  <a:gd name="T8" fmla="*/ 7 w 8"/>
                  <a:gd name="T9" fmla="*/ 6 h 8"/>
                  <a:gd name="T10" fmla="*/ 8 w 8"/>
                  <a:gd name="T11" fmla="*/ 8 h 8"/>
                  <a:gd name="T12" fmla="*/ 7 w 8"/>
                  <a:gd name="T13" fmla="*/ 7 h 8"/>
                  <a:gd name="T14" fmla="*/ 4 w 8"/>
                  <a:gd name="T15" fmla="*/ 4 h 8"/>
                  <a:gd name="T16" fmla="*/ 2 w 8"/>
                  <a:gd name="T17" fmla="*/ 3 h 8"/>
                  <a:gd name="T18" fmla="*/ 1 w 8"/>
                  <a:gd name="T19" fmla="*/ 2 h 8"/>
                  <a:gd name="T20" fmla="*/ 0 w 8"/>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8">
                    <a:moveTo>
                      <a:pt x="0" y="0"/>
                    </a:moveTo>
                    <a:cubicBezTo>
                      <a:pt x="0" y="0"/>
                      <a:pt x="0" y="0"/>
                      <a:pt x="1" y="1"/>
                    </a:cubicBezTo>
                    <a:cubicBezTo>
                      <a:pt x="2" y="2"/>
                      <a:pt x="3" y="3"/>
                      <a:pt x="4" y="4"/>
                    </a:cubicBezTo>
                    <a:cubicBezTo>
                      <a:pt x="5" y="4"/>
                      <a:pt x="5" y="5"/>
                      <a:pt x="6" y="5"/>
                    </a:cubicBezTo>
                    <a:cubicBezTo>
                      <a:pt x="6" y="5"/>
                      <a:pt x="7" y="6"/>
                      <a:pt x="7" y="6"/>
                    </a:cubicBezTo>
                    <a:cubicBezTo>
                      <a:pt x="8" y="7"/>
                      <a:pt x="8" y="8"/>
                      <a:pt x="8" y="8"/>
                    </a:cubicBezTo>
                    <a:cubicBezTo>
                      <a:pt x="8" y="8"/>
                      <a:pt x="7" y="8"/>
                      <a:pt x="7" y="7"/>
                    </a:cubicBezTo>
                    <a:cubicBezTo>
                      <a:pt x="6" y="6"/>
                      <a:pt x="5" y="5"/>
                      <a:pt x="4" y="4"/>
                    </a:cubicBezTo>
                    <a:cubicBezTo>
                      <a:pt x="3" y="4"/>
                      <a:pt x="3" y="3"/>
                      <a:pt x="2" y="3"/>
                    </a:cubicBezTo>
                    <a:cubicBezTo>
                      <a:pt x="1" y="2"/>
                      <a:pt x="1" y="2"/>
                      <a:pt x="1"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4" name="Freeform 66"/>
              <p:cNvSpPr>
                <a:spLocks/>
              </p:cNvSpPr>
              <p:nvPr/>
            </p:nvSpPr>
            <p:spPr bwMode="auto">
              <a:xfrm>
                <a:off x="5745" y="2285"/>
                <a:ext cx="15" cy="12"/>
              </a:xfrm>
              <a:custGeom>
                <a:avLst/>
                <a:gdLst>
                  <a:gd name="T0" fmla="*/ 0 w 6"/>
                  <a:gd name="T1" fmla="*/ 0 h 5"/>
                  <a:gd name="T2" fmla="*/ 1 w 6"/>
                  <a:gd name="T3" fmla="*/ 0 h 5"/>
                  <a:gd name="T4" fmla="*/ 3 w 6"/>
                  <a:gd name="T5" fmla="*/ 2 h 5"/>
                  <a:gd name="T6" fmla="*/ 5 w 6"/>
                  <a:gd name="T7" fmla="*/ 4 h 5"/>
                  <a:gd name="T8" fmla="*/ 6 w 6"/>
                  <a:gd name="T9" fmla="*/ 5 h 5"/>
                  <a:gd name="T10" fmla="*/ 5 w 6"/>
                  <a:gd name="T11" fmla="*/ 4 h 5"/>
                  <a:gd name="T12" fmla="*/ 3 w 6"/>
                  <a:gd name="T13" fmla="*/ 3 h 5"/>
                  <a:gd name="T14" fmla="*/ 1 w 6"/>
                  <a:gd name="T15" fmla="*/ 1 h 5"/>
                  <a:gd name="T16" fmla="*/ 0 w 6"/>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0" y="0"/>
                    </a:moveTo>
                    <a:cubicBezTo>
                      <a:pt x="0" y="0"/>
                      <a:pt x="0" y="0"/>
                      <a:pt x="1" y="0"/>
                    </a:cubicBezTo>
                    <a:cubicBezTo>
                      <a:pt x="2" y="1"/>
                      <a:pt x="2" y="1"/>
                      <a:pt x="3" y="2"/>
                    </a:cubicBezTo>
                    <a:cubicBezTo>
                      <a:pt x="4" y="3"/>
                      <a:pt x="5" y="3"/>
                      <a:pt x="5" y="4"/>
                    </a:cubicBezTo>
                    <a:cubicBezTo>
                      <a:pt x="6" y="5"/>
                      <a:pt x="6" y="5"/>
                      <a:pt x="6" y="5"/>
                    </a:cubicBezTo>
                    <a:cubicBezTo>
                      <a:pt x="6" y="5"/>
                      <a:pt x="5" y="5"/>
                      <a:pt x="5" y="4"/>
                    </a:cubicBezTo>
                    <a:cubicBezTo>
                      <a:pt x="4" y="4"/>
                      <a:pt x="3" y="3"/>
                      <a:pt x="3" y="3"/>
                    </a:cubicBezTo>
                    <a:cubicBezTo>
                      <a:pt x="2" y="2"/>
                      <a:pt x="1" y="1"/>
                      <a:pt x="1"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5" name="Freeform 67"/>
              <p:cNvSpPr>
                <a:spLocks/>
              </p:cNvSpPr>
              <p:nvPr/>
            </p:nvSpPr>
            <p:spPr bwMode="auto">
              <a:xfrm>
                <a:off x="5775" y="2285"/>
                <a:ext cx="24" cy="27"/>
              </a:xfrm>
              <a:custGeom>
                <a:avLst/>
                <a:gdLst>
                  <a:gd name="T0" fmla="*/ 0 w 10"/>
                  <a:gd name="T1" fmla="*/ 0 h 11"/>
                  <a:gd name="T2" fmla="*/ 1 w 10"/>
                  <a:gd name="T3" fmla="*/ 1 h 11"/>
                  <a:gd name="T4" fmla="*/ 5 w 10"/>
                  <a:gd name="T5" fmla="*/ 5 h 11"/>
                  <a:gd name="T6" fmla="*/ 8 w 10"/>
                  <a:gd name="T7" fmla="*/ 9 h 11"/>
                  <a:gd name="T8" fmla="*/ 10 w 10"/>
                  <a:gd name="T9" fmla="*/ 11 h 11"/>
                  <a:gd name="T10" fmla="*/ 8 w 10"/>
                  <a:gd name="T11" fmla="*/ 9 h 11"/>
                  <a:gd name="T12" fmla="*/ 4 w 10"/>
                  <a:gd name="T13" fmla="*/ 6 h 11"/>
                  <a:gd name="T14" fmla="*/ 1 w 10"/>
                  <a:gd name="T15" fmla="*/ 2 h 11"/>
                  <a:gd name="T16" fmla="*/ 0 w 10"/>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0" y="0"/>
                    </a:moveTo>
                    <a:cubicBezTo>
                      <a:pt x="0" y="0"/>
                      <a:pt x="0" y="1"/>
                      <a:pt x="1" y="1"/>
                    </a:cubicBezTo>
                    <a:cubicBezTo>
                      <a:pt x="3" y="2"/>
                      <a:pt x="4" y="4"/>
                      <a:pt x="5" y="5"/>
                    </a:cubicBezTo>
                    <a:cubicBezTo>
                      <a:pt x="6" y="6"/>
                      <a:pt x="8" y="8"/>
                      <a:pt x="8" y="9"/>
                    </a:cubicBezTo>
                    <a:cubicBezTo>
                      <a:pt x="9" y="10"/>
                      <a:pt x="10" y="11"/>
                      <a:pt x="10" y="11"/>
                    </a:cubicBezTo>
                    <a:cubicBezTo>
                      <a:pt x="10" y="11"/>
                      <a:pt x="9" y="10"/>
                      <a:pt x="8" y="9"/>
                    </a:cubicBezTo>
                    <a:cubicBezTo>
                      <a:pt x="7" y="8"/>
                      <a:pt x="6" y="7"/>
                      <a:pt x="4" y="6"/>
                    </a:cubicBezTo>
                    <a:cubicBezTo>
                      <a:pt x="3" y="4"/>
                      <a:pt x="2" y="3"/>
                      <a:pt x="1"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6" name="Freeform 68"/>
              <p:cNvSpPr>
                <a:spLocks/>
              </p:cNvSpPr>
              <p:nvPr/>
            </p:nvSpPr>
            <p:spPr bwMode="auto">
              <a:xfrm>
                <a:off x="5789" y="2282"/>
                <a:ext cx="15" cy="15"/>
              </a:xfrm>
              <a:custGeom>
                <a:avLst/>
                <a:gdLst>
                  <a:gd name="T0" fmla="*/ 0 w 6"/>
                  <a:gd name="T1" fmla="*/ 0 h 6"/>
                  <a:gd name="T2" fmla="*/ 1 w 6"/>
                  <a:gd name="T3" fmla="*/ 1 h 6"/>
                  <a:gd name="T4" fmla="*/ 3 w 6"/>
                  <a:gd name="T5" fmla="*/ 3 h 6"/>
                  <a:gd name="T6" fmla="*/ 5 w 6"/>
                  <a:gd name="T7" fmla="*/ 5 h 6"/>
                  <a:gd name="T8" fmla="*/ 6 w 6"/>
                  <a:gd name="T9" fmla="*/ 6 h 6"/>
                  <a:gd name="T10" fmla="*/ 4 w 6"/>
                  <a:gd name="T11" fmla="*/ 5 h 6"/>
                  <a:gd name="T12" fmla="*/ 2 w 6"/>
                  <a:gd name="T13" fmla="*/ 3 h 6"/>
                  <a:gd name="T14" fmla="*/ 0 w 6"/>
                  <a:gd name="T15" fmla="*/ 1 h 6"/>
                  <a:gd name="T16" fmla="*/ 0 w 6"/>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0" y="0"/>
                    </a:moveTo>
                    <a:cubicBezTo>
                      <a:pt x="0" y="0"/>
                      <a:pt x="0" y="0"/>
                      <a:pt x="1" y="1"/>
                    </a:cubicBezTo>
                    <a:cubicBezTo>
                      <a:pt x="1" y="2"/>
                      <a:pt x="2" y="2"/>
                      <a:pt x="3" y="3"/>
                    </a:cubicBezTo>
                    <a:cubicBezTo>
                      <a:pt x="4" y="3"/>
                      <a:pt x="4" y="4"/>
                      <a:pt x="5" y="5"/>
                    </a:cubicBezTo>
                    <a:cubicBezTo>
                      <a:pt x="5" y="5"/>
                      <a:pt x="6" y="6"/>
                      <a:pt x="6" y="6"/>
                    </a:cubicBezTo>
                    <a:cubicBezTo>
                      <a:pt x="6" y="6"/>
                      <a:pt x="5" y="5"/>
                      <a:pt x="4" y="5"/>
                    </a:cubicBezTo>
                    <a:cubicBezTo>
                      <a:pt x="4" y="5"/>
                      <a:pt x="3" y="4"/>
                      <a:pt x="2" y="3"/>
                    </a:cubicBezTo>
                    <a:cubicBezTo>
                      <a:pt x="2" y="3"/>
                      <a:pt x="1" y="2"/>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7" name="Freeform 69"/>
              <p:cNvSpPr>
                <a:spLocks/>
              </p:cNvSpPr>
              <p:nvPr/>
            </p:nvSpPr>
            <p:spPr bwMode="auto">
              <a:xfrm>
                <a:off x="5726" y="2370"/>
                <a:ext cx="22" cy="22"/>
              </a:xfrm>
              <a:custGeom>
                <a:avLst/>
                <a:gdLst>
                  <a:gd name="T0" fmla="*/ 0 w 9"/>
                  <a:gd name="T1" fmla="*/ 0 h 9"/>
                  <a:gd name="T2" fmla="*/ 2 w 9"/>
                  <a:gd name="T3" fmla="*/ 1 h 9"/>
                  <a:gd name="T4" fmla="*/ 5 w 9"/>
                  <a:gd name="T5" fmla="*/ 4 h 9"/>
                  <a:gd name="T6" fmla="*/ 7 w 9"/>
                  <a:gd name="T7" fmla="*/ 5 h 9"/>
                  <a:gd name="T8" fmla="*/ 8 w 9"/>
                  <a:gd name="T9" fmla="*/ 7 h 9"/>
                  <a:gd name="T10" fmla="*/ 9 w 9"/>
                  <a:gd name="T11" fmla="*/ 8 h 9"/>
                  <a:gd name="T12" fmla="*/ 9 w 9"/>
                  <a:gd name="T13" fmla="*/ 9 h 9"/>
                  <a:gd name="T14" fmla="*/ 8 w 9"/>
                  <a:gd name="T15" fmla="*/ 7 h 9"/>
                  <a:gd name="T16" fmla="*/ 4 w 9"/>
                  <a:gd name="T17" fmla="*/ 5 h 9"/>
                  <a:gd name="T18" fmla="*/ 0 w 9"/>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9">
                    <a:moveTo>
                      <a:pt x="0" y="0"/>
                    </a:moveTo>
                    <a:cubicBezTo>
                      <a:pt x="0" y="0"/>
                      <a:pt x="1" y="0"/>
                      <a:pt x="2" y="1"/>
                    </a:cubicBezTo>
                    <a:cubicBezTo>
                      <a:pt x="3" y="2"/>
                      <a:pt x="4" y="3"/>
                      <a:pt x="5" y="4"/>
                    </a:cubicBezTo>
                    <a:cubicBezTo>
                      <a:pt x="6" y="4"/>
                      <a:pt x="6" y="5"/>
                      <a:pt x="7" y="5"/>
                    </a:cubicBezTo>
                    <a:cubicBezTo>
                      <a:pt x="7" y="6"/>
                      <a:pt x="8" y="7"/>
                      <a:pt x="8" y="7"/>
                    </a:cubicBezTo>
                    <a:cubicBezTo>
                      <a:pt x="9" y="7"/>
                      <a:pt x="9" y="8"/>
                      <a:pt x="9" y="8"/>
                    </a:cubicBezTo>
                    <a:cubicBezTo>
                      <a:pt x="9" y="9"/>
                      <a:pt x="9" y="9"/>
                      <a:pt x="9" y="9"/>
                    </a:cubicBezTo>
                    <a:cubicBezTo>
                      <a:pt x="9" y="9"/>
                      <a:pt x="9" y="8"/>
                      <a:pt x="8" y="7"/>
                    </a:cubicBezTo>
                    <a:cubicBezTo>
                      <a:pt x="7" y="7"/>
                      <a:pt x="6" y="6"/>
                      <a:pt x="4" y="5"/>
                    </a:cubicBezTo>
                    <a:cubicBezTo>
                      <a:pt x="2" y="2"/>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8" name="Freeform 70"/>
              <p:cNvSpPr>
                <a:spLocks/>
              </p:cNvSpPr>
              <p:nvPr/>
            </p:nvSpPr>
            <p:spPr bwMode="auto">
              <a:xfrm>
                <a:off x="5745" y="2370"/>
                <a:ext cx="20" cy="22"/>
              </a:xfrm>
              <a:custGeom>
                <a:avLst/>
                <a:gdLst>
                  <a:gd name="T0" fmla="*/ 0 w 8"/>
                  <a:gd name="T1" fmla="*/ 0 h 9"/>
                  <a:gd name="T2" fmla="*/ 1 w 8"/>
                  <a:gd name="T3" fmla="*/ 2 h 9"/>
                  <a:gd name="T4" fmla="*/ 4 w 8"/>
                  <a:gd name="T5" fmla="*/ 4 h 9"/>
                  <a:gd name="T6" fmla="*/ 7 w 8"/>
                  <a:gd name="T7" fmla="*/ 7 h 9"/>
                  <a:gd name="T8" fmla="*/ 8 w 8"/>
                  <a:gd name="T9" fmla="*/ 8 h 9"/>
                  <a:gd name="T10" fmla="*/ 8 w 8"/>
                  <a:gd name="T11" fmla="*/ 9 h 9"/>
                  <a:gd name="T12" fmla="*/ 7 w 8"/>
                  <a:gd name="T13" fmla="*/ 7 h 9"/>
                  <a:gd name="T14" fmla="*/ 4 w 8"/>
                  <a:gd name="T15" fmla="*/ 5 h 9"/>
                  <a:gd name="T16" fmla="*/ 1 w 8"/>
                  <a:gd name="T17" fmla="*/ 2 h 9"/>
                  <a:gd name="T18" fmla="*/ 0 w 8"/>
                  <a:gd name="T19" fmla="*/ 1 h 9"/>
                  <a:gd name="T20" fmla="*/ 0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0" y="0"/>
                    </a:moveTo>
                    <a:cubicBezTo>
                      <a:pt x="0" y="0"/>
                      <a:pt x="0" y="1"/>
                      <a:pt x="1" y="2"/>
                    </a:cubicBezTo>
                    <a:cubicBezTo>
                      <a:pt x="2" y="2"/>
                      <a:pt x="3" y="3"/>
                      <a:pt x="4" y="4"/>
                    </a:cubicBezTo>
                    <a:cubicBezTo>
                      <a:pt x="6" y="5"/>
                      <a:pt x="7" y="6"/>
                      <a:pt x="7" y="7"/>
                    </a:cubicBezTo>
                    <a:cubicBezTo>
                      <a:pt x="8" y="7"/>
                      <a:pt x="8" y="8"/>
                      <a:pt x="8" y="8"/>
                    </a:cubicBezTo>
                    <a:cubicBezTo>
                      <a:pt x="8" y="8"/>
                      <a:pt x="8" y="9"/>
                      <a:pt x="8" y="9"/>
                    </a:cubicBezTo>
                    <a:cubicBezTo>
                      <a:pt x="8" y="9"/>
                      <a:pt x="8" y="8"/>
                      <a:pt x="7" y="7"/>
                    </a:cubicBezTo>
                    <a:cubicBezTo>
                      <a:pt x="6" y="7"/>
                      <a:pt x="5" y="6"/>
                      <a:pt x="4" y="5"/>
                    </a:cubicBezTo>
                    <a:cubicBezTo>
                      <a:pt x="3" y="4"/>
                      <a:pt x="2" y="3"/>
                      <a:pt x="1" y="2"/>
                    </a:cubicBezTo>
                    <a:cubicBezTo>
                      <a:pt x="0" y="2"/>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9" name="Freeform 71"/>
              <p:cNvSpPr>
                <a:spLocks/>
              </p:cNvSpPr>
              <p:nvPr/>
            </p:nvSpPr>
            <p:spPr bwMode="auto">
              <a:xfrm>
                <a:off x="5721" y="2410"/>
                <a:ext cx="27" cy="12"/>
              </a:xfrm>
              <a:custGeom>
                <a:avLst/>
                <a:gdLst>
                  <a:gd name="T0" fmla="*/ 1 w 11"/>
                  <a:gd name="T1" fmla="*/ 3 h 5"/>
                  <a:gd name="T2" fmla="*/ 1 w 11"/>
                  <a:gd name="T3" fmla="*/ 1 h 5"/>
                  <a:gd name="T4" fmla="*/ 3 w 11"/>
                  <a:gd name="T5" fmla="*/ 1 h 5"/>
                  <a:gd name="T6" fmla="*/ 3 w 11"/>
                  <a:gd name="T7" fmla="*/ 3 h 5"/>
                  <a:gd name="T8" fmla="*/ 2 w 11"/>
                  <a:gd name="T9" fmla="*/ 2 h 5"/>
                  <a:gd name="T10" fmla="*/ 4 w 11"/>
                  <a:gd name="T11" fmla="*/ 1 h 5"/>
                  <a:gd name="T12" fmla="*/ 5 w 11"/>
                  <a:gd name="T13" fmla="*/ 1 h 5"/>
                  <a:gd name="T14" fmla="*/ 5 w 11"/>
                  <a:gd name="T15" fmla="*/ 4 h 5"/>
                  <a:gd name="T16" fmla="*/ 5 w 11"/>
                  <a:gd name="T17" fmla="*/ 2 h 5"/>
                  <a:gd name="T18" fmla="*/ 8 w 11"/>
                  <a:gd name="T19" fmla="*/ 1 h 5"/>
                  <a:gd name="T20" fmla="*/ 8 w 11"/>
                  <a:gd name="T21" fmla="*/ 2 h 5"/>
                  <a:gd name="T22" fmla="*/ 8 w 11"/>
                  <a:gd name="T23" fmla="*/ 4 h 5"/>
                  <a:gd name="T24" fmla="*/ 7 w 11"/>
                  <a:gd name="T25" fmla="*/ 2 h 5"/>
                  <a:gd name="T26" fmla="*/ 10 w 11"/>
                  <a:gd name="T27" fmla="*/ 1 h 5"/>
                  <a:gd name="T28" fmla="*/ 10 w 11"/>
                  <a:gd name="T29" fmla="*/ 2 h 5"/>
                  <a:gd name="T30" fmla="*/ 9 w 11"/>
                  <a:gd name="T31" fmla="*/ 3 h 5"/>
                  <a:gd name="T32" fmla="*/ 11 w 11"/>
                  <a:gd name="T33" fmla="*/ 1 h 5"/>
                  <a:gd name="T34" fmla="*/ 11 w 11"/>
                  <a:gd name="T35" fmla="*/ 1 h 5"/>
                  <a:gd name="T36" fmla="*/ 11 w 11"/>
                  <a:gd name="T37" fmla="*/ 2 h 5"/>
                  <a:gd name="T38" fmla="*/ 9 w 11"/>
                  <a:gd name="T39" fmla="*/ 4 h 5"/>
                  <a:gd name="T40" fmla="*/ 9 w 11"/>
                  <a:gd name="T41" fmla="*/ 4 h 5"/>
                  <a:gd name="T42" fmla="*/ 8 w 11"/>
                  <a:gd name="T43" fmla="*/ 3 h 5"/>
                  <a:gd name="T44" fmla="*/ 9 w 11"/>
                  <a:gd name="T45" fmla="*/ 2 h 5"/>
                  <a:gd name="T46" fmla="*/ 7 w 11"/>
                  <a:gd name="T47" fmla="*/ 5 h 5"/>
                  <a:gd name="T48" fmla="*/ 6 w 11"/>
                  <a:gd name="T49" fmla="*/ 4 h 5"/>
                  <a:gd name="T50" fmla="*/ 6 w 11"/>
                  <a:gd name="T51" fmla="*/ 3 h 5"/>
                  <a:gd name="T52" fmla="*/ 7 w 11"/>
                  <a:gd name="T53" fmla="*/ 3 h 5"/>
                  <a:gd name="T54" fmla="*/ 4 w 11"/>
                  <a:gd name="T55" fmla="*/ 5 h 5"/>
                  <a:gd name="T56" fmla="*/ 3 w 11"/>
                  <a:gd name="T57" fmla="*/ 4 h 5"/>
                  <a:gd name="T58" fmla="*/ 4 w 11"/>
                  <a:gd name="T59" fmla="*/ 1 h 5"/>
                  <a:gd name="T60" fmla="*/ 4 w 11"/>
                  <a:gd name="T61" fmla="*/ 3 h 5"/>
                  <a:gd name="T62" fmla="*/ 2 w 11"/>
                  <a:gd name="T63" fmla="*/ 4 h 5"/>
                  <a:gd name="T64" fmla="*/ 1 w 11"/>
                  <a:gd name="T65" fmla="*/ 4 h 5"/>
                  <a:gd name="T66" fmla="*/ 2 w 11"/>
                  <a:gd name="T67" fmla="*/ 1 h 5"/>
                  <a:gd name="T68" fmla="*/ 0 w 11"/>
                  <a:gd name="T69" fmla="*/ 3 h 5"/>
                  <a:gd name="T70" fmla="*/ 0 w 11"/>
                  <a:gd name="T71"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5">
                    <a:moveTo>
                      <a:pt x="1" y="0"/>
                    </a:moveTo>
                    <a:cubicBezTo>
                      <a:pt x="1" y="1"/>
                      <a:pt x="1" y="2"/>
                      <a:pt x="1" y="3"/>
                    </a:cubicBezTo>
                    <a:cubicBezTo>
                      <a:pt x="0" y="3"/>
                      <a:pt x="0" y="3"/>
                      <a:pt x="0" y="3"/>
                    </a:cubicBezTo>
                    <a:cubicBezTo>
                      <a:pt x="1" y="2"/>
                      <a:pt x="1" y="1"/>
                      <a:pt x="1" y="1"/>
                    </a:cubicBezTo>
                    <a:cubicBezTo>
                      <a:pt x="2" y="0"/>
                      <a:pt x="2" y="0"/>
                      <a:pt x="2" y="0"/>
                    </a:cubicBezTo>
                    <a:cubicBezTo>
                      <a:pt x="2" y="1"/>
                      <a:pt x="3" y="1"/>
                      <a:pt x="3" y="1"/>
                    </a:cubicBezTo>
                    <a:cubicBezTo>
                      <a:pt x="3" y="1"/>
                      <a:pt x="3" y="1"/>
                      <a:pt x="3" y="1"/>
                    </a:cubicBezTo>
                    <a:cubicBezTo>
                      <a:pt x="3" y="3"/>
                      <a:pt x="3" y="3"/>
                      <a:pt x="3" y="3"/>
                    </a:cubicBezTo>
                    <a:cubicBezTo>
                      <a:pt x="2" y="3"/>
                      <a:pt x="2" y="3"/>
                      <a:pt x="2" y="3"/>
                    </a:cubicBezTo>
                    <a:cubicBezTo>
                      <a:pt x="2" y="3"/>
                      <a:pt x="2" y="3"/>
                      <a:pt x="2" y="2"/>
                    </a:cubicBezTo>
                    <a:cubicBezTo>
                      <a:pt x="3" y="2"/>
                      <a:pt x="3" y="2"/>
                      <a:pt x="3" y="2"/>
                    </a:cubicBezTo>
                    <a:cubicBezTo>
                      <a:pt x="3" y="2"/>
                      <a:pt x="3" y="1"/>
                      <a:pt x="4" y="1"/>
                    </a:cubicBezTo>
                    <a:cubicBezTo>
                      <a:pt x="4" y="0"/>
                      <a:pt x="5" y="0"/>
                      <a:pt x="5" y="1"/>
                    </a:cubicBezTo>
                    <a:cubicBezTo>
                      <a:pt x="5" y="1"/>
                      <a:pt x="6" y="1"/>
                      <a:pt x="5" y="1"/>
                    </a:cubicBezTo>
                    <a:cubicBezTo>
                      <a:pt x="5" y="1"/>
                      <a:pt x="5" y="1"/>
                      <a:pt x="5" y="1"/>
                    </a:cubicBezTo>
                    <a:cubicBezTo>
                      <a:pt x="5" y="4"/>
                      <a:pt x="5" y="4"/>
                      <a:pt x="5" y="4"/>
                    </a:cubicBezTo>
                    <a:cubicBezTo>
                      <a:pt x="4" y="3"/>
                      <a:pt x="4" y="3"/>
                      <a:pt x="4" y="3"/>
                    </a:cubicBezTo>
                    <a:cubicBezTo>
                      <a:pt x="5" y="2"/>
                      <a:pt x="5" y="2"/>
                      <a:pt x="5" y="2"/>
                    </a:cubicBezTo>
                    <a:cubicBezTo>
                      <a:pt x="6" y="1"/>
                      <a:pt x="6" y="1"/>
                      <a:pt x="6" y="1"/>
                    </a:cubicBezTo>
                    <a:cubicBezTo>
                      <a:pt x="7" y="1"/>
                      <a:pt x="7" y="1"/>
                      <a:pt x="8" y="1"/>
                    </a:cubicBezTo>
                    <a:cubicBezTo>
                      <a:pt x="8" y="2"/>
                      <a:pt x="8" y="2"/>
                      <a:pt x="8" y="2"/>
                    </a:cubicBezTo>
                    <a:cubicBezTo>
                      <a:pt x="8" y="2"/>
                      <a:pt x="8" y="2"/>
                      <a:pt x="8" y="2"/>
                    </a:cubicBezTo>
                    <a:cubicBezTo>
                      <a:pt x="8" y="2"/>
                      <a:pt x="8" y="3"/>
                      <a:pt x="8" y="3"/>
                    </a:cubicBezTo>
                    <a:cubicBezTo>
                      <a:pt x="8" y="4"/>
                      <a:pt x="8" y="4"/>
                      <a:pt x="8" y="4"/>
                    </a:cubicBezTo>
                    <a:cubicBezTo>
                      <a:pt x="6" y="3"/>
                      <a:pt x="6" y="3"/>
                      <a:pt x="6" y="3"/>
                    </a:cubicBezTo>
                    <a:cubicBezTo>
                      <a:pt x="7" y="3"/>
                      <a:pt x="7" y="2"/>
                      <a:pt x="7" y="2"/>
                    </a:cubicBezTo>
                    <a:cubicBezTo>
                      <a:pt x="9" y="1"/>
                      <a:pt x="9" y="1"/>
                      <a:pt x="9" y="1"/>
                    </a:cubicBezTo>
                    <a:cubicBezTo>
                      <a:pt x="9" y="1"/>
                      <a:pt x="9" y="1"/>
                      <a:pt x="10" y="1"/>
                    </a:cubicBezTo>
                    <a:cubicBezTo>
                      <a:pt x="10" y="1"/>
                      <a:pt x="10" y="1"/>
                      <a:pt x="10" y="2"/>
                    </a:cubicBezTo>
                    <a:cubicBezTo>
                      <a:pt x="10" y="2"/>
                      <a:pt x="10" y="2"/>
                      <a:pt x="10" y="2"/>
                    </a:cubicBezTo>
                    <a:cubicBezTo>
                      <a:pt x="10" y="4"/>
                      <a:pt x="10" y="4"/>
                      <a:pt x="10" y="4"/>
                    </a:cubicBezTo>
                    <a:cubicBezTo>
                      <a:pt x="9" y="3"/>
                      <a:pt x="9" y="3"/>
                      <a:pt x="9" y="3"/>
                    </a:cubicBezTo>
                    <a:cubicBezTo>
                      <a:pt x="9" y="3"/>
                      <a:pt x="10" y="2"/>
                      <a:pt x="11" y="1"/>
                    </a:cubicBezTo>
                    <a:cubicBezTo>
                      <a:pt x="11" y="1"/>
                      <a:pt x="11" y="1"/>
                      <a:pt x="11" y="1"/>
                    </a:cubicBezTo>
                    <a:cubicBezTo>
                      <a:pt x="11" y="1"/>
                      <a:pt x="11" y="1"/>
                      <a:pt x="11" y="1"/>
                    </a:cubicBezTo>
                    <a:cubicBezTo>
                      <a:pt x="11" y="1"/>
                      <a:pt x="11" y="1"/>
                      <a:pt x="11" y="1"/>
                    </a:cubicBezTo>
                    <a:cubicBezTo>
                      <a:pt x="11" y="2"/>
                      <a:pt x="11" y="2"/>
                      <a:pt x="11" y="3"/>
                    </a:cubicBezTo>
                    <a:cubicBezTo>
                      <a:pt x="11" y="2"/>
                      <a:pt x="11" y="2"/>
                      <a:pt x="11" y="2"/>
                    </a:cubicBezTo>
                    <a:cubicBezTo>
                      <a:pt x="11" y="2"/>
                      <a:pt x="11" y="2"/>
                      <a:pt x="11" y="2"/>
                    </a:cubicBezTo>
                    <a:cubicBezTo>
                      <a:pt x="11" y="2"/>
                      <a:pt x="10" y="3"/>
                      <a:pt x="9" y="4"/>
                    </a:cubicBezTo>
                    <a:cubicBezTo>
                      <a:pt x="9" y="4"/>
                      <a:pt x="9" y="4"/>
                      <a:pt x="9" y="4"/>
                    </a:cubicBezTo>
                    <a:cubicBezTo>
                      <a:pt x="9" y="4"/>
                      <a:pt x="9" y="4"/>
                      <a:pt x="9" y="4"/>
                    </a:cubicBezTo>
                    <a:cubicBezTo>
                      <a:pt x="9" y="3"/>
                      <a:pt x="9" y="3"/>
                      <a:pt x="9" y="3"/>
                    </a:cubicBezTo>
                    <a:cubicBezTo>
                      <a:pt x="8" y="3"/>
                      <a:pt x="8" y="3"/>
                      <a:pt x="8" y="3"/>
                    </a:cubicBezTo>
                    <a:cubicBezTo>
                      <a:pt x="8" y="2"/>
                      <a:pt x="8" y="2"/>
                      <a:pt x="8" y="2"/>
                    </a:cubicBezTo>
                    <a:cubicBezTo>
                      <a:pt x="9" y="2"/>
                      <a:pt x="9" y="2"/>
                      <a:pt x="9" y="2"/>
                    </a:cubicBezTo>
                    <a:cubicBezTo>
                      <a:pt x="9" y="3"/>
                      <a:pt x="9" y="3"/>
                      <a:pt x="9" y="3"/>
                    </a:cubicBezTo>
                    <a:cubicBezTo>
                      <a:pt x="8" y="4"/>
                      <a:pt x="8" y="4"/>
                      <a:pt x="7" y="5"/>
                    </a:cubicBezTo>
                    <a:cubicBezTo>
                      <a:pt x="7" y="5"/>
                      <a:pt x="7" y="5"/>
                      <a:pt x="6" y="5"/>
                    </a:cubicBezTo>
                    <a:cubicBezTo>
                      <a:pt x="6" y="4"/>
                      <a:pt x="6" y="4"/>
                      <a:pt x="6" y="4"/>
                    </a:cubicBezTo>
                    <a:cubicBezTo>
                      <a:pt x="6" y="4"/>
                      <a:pt x="6" y="4"/>
                      <a:pt x="6" y="4"/>
                    </a:cubicBezTo>
                    <a:cubicBezTo>
                      <a:pt x="6" y="3"/>
                      <a:pt x="6" y="3"/>
                      <a:pt x="6" y="3"/>
                    </a:cubicBezTo>
                    <a:cubicBezTo>
                      <a:pt x="6" y="2"/>
                      <a:pt x="6" y="2"/>
                      <a:pt x="6" y="2"/>
                    </a:cubicBezTo>
                    <a:cubicBezTo>
                      <a:pt x="7" y="3"/>
                      <a:pt x="7" y="3"/>
                      <a:pt x="7" y="3"/>
                    </a:cubicBezTo>
                    <a:cubicBezTo>
                      <a:pt x="6" y="4"/>
                      <a:pt x="6" y="4"/>
                      <a:pt x="6" y="4"/>
                    </a:cubicBezTo>
                    <a:cubicBezTo>
                      <a:pt x="4" y="5"/>
                      <a:pt x="4" y="5"/>
                      <a:pt x="4" y="5"/>
                    </a:cubicBezTo>
                    <a:cubicBezTo>
                      <a:pt x="4" y="5"/>
                      <a:pt x="3" y="5"/>
                      <a:pt x="3" y="5"/>
                    </a:cubicBezTo>
                    <a:cubicBezTo>
                      <a:pt x="3" y="5"/>
                      <a:pt x="3" y="4"/>
                      <a:pt x="3" y="4"/>
                    </a:cubicBezTo>
                    <a:cubicBezTo>
                      <a:pt x="3" y="4"/>
                      <a:pt x="3" y="4"/>
                      <a:pt x="3" y="4"/>
                    </a:cubicBezTo>
                    <a:cubicBezTo>
                      <a:pt x="4" y="1"/>
                      <a:pt x="4" y="1"/>
                      <a:pt x="4" y="1"/>
                    </a:cubicBezTo>
                    <a:cubicBezTo>
                      <a:pt x="5" y="2"/>
                      <a:pt x="5" y="2"/>
                      <a:pt x="5" y="2"/>
                    </a:cubicBezTo>
                    <a:cubicBezTo>
                      <a:pt x="5" y="2"/>
                      <a:pt x="4" y="3"/>
                      <a:pt x="4" y="3"/>
                    </a:cubicBezTo>
                    <a:cubicBezTo>
                      <a:pt x="3" y="4"/>
                      <a:pt x="3" y="4"/>
                      <a:pt x="3" y="4"/>
                    </a:cubicBezTo>
                    <a:cubicBezTo>
                      <a:pt x="3" y="4"/>
                      <a:pt x="3" y="4"/>
                      <a:pt x="2" y="4"/>
                    </a:cubicBezTo>
                    <a:cubicBezTo>
                      <a:pt x="2" y="5"/>
                      <a:pt x="1" y="4"/>
                      <a:pt x="1" y="4"/>
                    </a:cubicBezTo>
                    <a:cubicBezTo>
                      <a:pt x="1" y="4"/>
                      <a:pt x="1" y="4"/>
                      <a:pt x="1" y="4"/>
                    </a:cubicBezTo>
                    <a:cubicBezTo>
                      <a:pt x="1" y="1"/>
                      <a:pt x="1" y="1"/>
                      <a:pt x="1" y="1"/>
                    </a:cubicBezTo>
                    <a:cubicBezTo>
                      <a:pt x="2" y="1"/>
                      <a:pt x="2" y="1"/>
                      <a:pt x="2" y="1"/>
                    </a:cubicBezTo>
                    <a:cubicBezTo>
                      <a:pt x="2" y="2"/>
                      <a:pt x="1" y="3"/>
                      <a:pt x="1" y="3"/>
                    </a:cubicBezTo>
                    <a:cubicBezTo>
                      <a:pt x="0" y="3"/>
                      <a:pt x="0" y="3"/>
                      <a:pt x="0" y="3"/>
                    </a:cubicBezTo>
                    <a:cubicBezTo>
                      <a:pt x="0" y="3"/>
                      <a:pt x="0" y="3"/>
                      <a:pt x="0" y="3"/>
                    </a:cubicBezTo>
                    <a:cubicBezTo>
                      <a:pt x="0" y="3"/>
                      <a:pt x="0" y="3"/>
                      <a:pt x="0" y="3"/>
                    </a:cubicBezTo>
                    <a:cubicBezTo>
                      <a:pt x="0" y="2"/>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0" name="Freeform 72"/>
              <p:cNvSpPr>
                <a:spLocks/>
              </p:cNvSpPr>
              <p:nvPr/>
            </p:nvSpPr>
            <p:spPr bwMode="auto">
              <a:xfrm>
                <a:off x="5674" y="2348"/>
                <a:ext cx="17" cy="5"/>
              </a:xfrm>
              <a:custGeom>
                <a:avLst/>
                <a:gdLst>
                  <a:gd name="T0" fmla="*/ 0 w 7"/>
                  <a:gd name="T1" fmla="*/ 1 h 2"/>
                  <a:gd name="T2" fmla="*/ 4 w 7"/>
                  <a:gd name="T3" fmla="*/ 0 h 2"/>
                  <a:gd name="T4" fmla="*/ 7 w 7"/>
                  <a:gd name="T5" fmla="*/ 0 h 2"/>
                  <a:gd name="T6" fmla="*/ 4 w 7"/>
                  <a:gd name="T7" fmla="*/ 2 h 2"/>
                  <a:gd name="T8" fmla="*/ 0 w 7"/>
                  <a:gd name="T9" fmla="*/ 1 h 2"/>
                </a:gdLst>
                <a:ahLst/>
                <a:cxnLst>
                  <a:cxn ang="0">
                    <a:pos x="T0" y="T1"/>
                  </a:cxn>
                  <a:cxn ang="0">
                    <a:pos x="T2" y="T3"/>
                  </a:cxn>
                  <a:cxn ang="0">
                    <a:pos x="T4" y="T5"/>
                  </a:cxn>
                  <a:cxn ang="0">
                    <a:pos x="T6" y="T7"/>
                  </a:cxn>
                  <a:cxn ang="0">
                    <a:pos x="T8" y="T9"/>
                  </a:cxn>
                </a:cxnLst>
                <a:rect l="0" t="0" r="r" b="b"/>
                <a:pathLst>
                  <a:path w="7" h="2">
                    <a:moveTo>
                      <a:pt x="0" y="1"/>
                    </a:moveTo>
                    <a:cubicBezTo>
                      <a:pt x="0" y="1"/>
                      <a:pt x="2" y="0"/>
                      <a:pt x="4" y="0"/>
                    </a:cubicBezTo>
                    <a:cubicBezTo>
                      <a:pt x="5" y="0"/>
                      <a:pt x="7" y="0"/>
                      <a:pt x="7" y="0"/>
                    </a:cubicBezTo>
                    <a:cubicBezTo>
                      <a:pt x="7" y="0"/>
                      <a:pt x="5" y="2"/>
                      <a:pt x="4" y="2"/>
                    </a:cubicBezTo>
                    <a:cubicBezTo>
                      <a:pt x="2" y="2"/>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1" name="Freeform 73"/>
              <p:cNvSpPr>
                <a:spLocks/>
              </p:cNvSpPr>
              <p:nvPr/>
            </p:nvSpPr>
            <p:spPr bwMode="auto">
              <a:xfrm>
                <a:off x="5677" y="2326"/>
                <a:ext cx="17" cy="10"/>
              </a:xfrm>
              <a:custGeom>
                <a:avLst/>
                <a:gdLst>
                  <a:gd name="T0" fmla="*/ 0 w 7"/>
                  <a:gd name="T1" fmla="*/ 0 h 4"/>
                  <a:gd name="T2" fmla="*/ 4 w 7"/>
                  <a:gd name="T3" fmla="*/ 1 h 4"/>
                  <a:gd name="T4" fmla="*/ 7 w 7"/>
                  <a:gd name="T5" fmla="*/ 2 h 4"/>
                  <a:gd name="T6" fmla="*/ 7 w 7"/>
                  <a:gd name="T7" fmla="*/ 4 h 4"/>
                  <a:gd name="T8" fmla="*/ 6 w 7"/>
                  <a:gd name="T9" fmla="*/ 3 h 4"/>
                  <a:gd name="T10" fmla="*/ 3 w 7"/>
                  <a:gd name="T11" fmla="*/ 3 h 4"/>
                  <a:gd name="T12" fmla="*/ 1 w 7"/>
                  <a:gd name="T13" fmla="*/ 1 h 4"/>
                  <a:gd name="T14" fmla="*/ 0 w 7"/>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0" y="0"/>
                    </a:moveTo>
                    <a:cubicBezTo>
                      <a:pt x="0" y="0"/>
                      <a:pt x="2" y="0"/>
                      <a:pt x="4" y="1"/>
                    </a:cubicBezTo>
                    <a:cubicBezTo>
                      <a:pt x="5" y="1"/>
                      <a:pt x="6" y="2"/>
                      <a:pt x="7" y="2"/>
                    </a:cubicBezTo>
                    <a:cubicBezTo>
                      <a:pt x="7" y="3"/>
                      <a:pt x="7" y="4"/>
                      <a:pt x="7" y="4"/>
                    </a:cubicBezTo>
                    <a:cubicBezTo>
                      <a:pt x="7" y="4"/>
                      <a:pt x="7" y="3"/>
                      <a:pt x="6" y="3"/>
                    </a:cubicBezTo>
                    <a:cubicBezTo>
                      <a:pt x="5" y="3"/>
                      <a:pt x="4" y="3"/>
                      <a:pt x="3" y="3"/>
                    </a:cubicBezTo>
                    <a:cubicBezTo>
                      <a:pt x="3" y="2"/>
                      <a:pt x="2" y="2"/>
                      <a:pt x="1"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2" name="Freeform 74"/>
              <p:cNvSpPr>
                <a:spLocks/>
              </p:cNvSpPr>
              <p:nvPr/>
            </p:nvSpPr>
            <p:spPr bwMode="auto">
              <a:xfrm>
                <a:off x="5689" y="2299"/>
                <a:ext cx="12" cy="22"/>
              </a:xfrm>
              <a:custGeom>
                <a:avLst/>
                <a:gdLst>
                  <a:gd name="T0" fmla="*/ 0 w 5"/>
                  <a:gd name="T1" fmla="*/ 0 h 9"/>
                  <a:gd name="T2" fmla="*/ 1 w 5"/>
                  <a:gd name="T3" fmla="*/ 1 h 9"/>
                  <a:gd name="T4" fmla="*/ 4 w 5"/>
                  <a:gd name="T5" fmla="*/ 4 h 9"/>
                  <a:gd name="T6" fmla="*/ 5 w 5"/>
                  <a:gd name="T7" fmla="*/ 7 h 9"/>
                  <a:gd name="T8" fmla="*/ 5 w 5"/>
                  <a:gd name="T9" fmla="*/ 9 h 9"/>
                  <a:gd name="T10" fmla="*/ 4 w 5"/>
                  <a:gd name="T11" fmla="*/ 8 h 9"/>
                  <a:gd name="T12" fmla="*/ 2 w 5"/>
                  <a:gd name="T13" fmla="*/ 5 h 9"/>
                  <a:gd name="T14" fmla="*/ 0 w 5"/>
                  <a:gd name="T15" fmla="*/ 2 h 9"/>
                  <a:gd name="T16" fmla="*/ 0 w 5"/>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0" y="0"/>
                    </a:moveTo>
                    <a:cubicBezTo>
                      <a:pt x="0" y="0"/>
                      <a:pt x="0" y="0"/>
                      <a:pt x="1" y="1"/>
                    </a:cubicBezTo>
                    <a:cubicBezTo>
                      <a:pt x="2" y="2"/>
                      <a:pt x="3" y="3"/>
                      <a:pt x="4" y="4"/>
                    </a:cubicBezTo>
                    <a:cubicBezTo>
                      <a:pt x="4" y="5"/>
                      <a:pt x="5" y="6"/>
                      <a:pt x="5" y="7"/>
                    </a:cubicBezTo>
                    <a:cubicBezTo>
                      <a:pt x="5" y="8"/>
                      <a:pt x="5" y="9"/>
                      <a:pt x="5" y="9"/>
                    </a:cubicBezTo>
                    <a:cubicBezTo>
                      <a:pt x="5" y="9"/>
                      <a:pt x="5" y="8"/>
                      <a:pt x="4" y="8"/>
                    </a:cubicBezTo>
                    <a:cubicBezTo>
                      <a:pt x="4" y="7"/>
                      <a:pt x="3" y="6"/>
                      <a:pt x="2" y="5"/>
                    </a:cubicBezTo>
                    <a:cubicBezTo>
                      <a:pt x="1" y="4"/>
                      <a:pt x="0" y="3"/>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3" name="Freeform 75"/>
              <p:cNvSpPr>
                <a:spLocks/>
              </p:cNvSpPr>
              <p:nvPr/>
            </p:nvSpPr>
            <p:spPr bwMode="auto">
              <a:xfrm>
                <a:off x="5745" y="2314"/>
                <a:ext cx="54" cy="42"/>
              </a:xfrm>
              <a:custGeom>
                <a:avLst/>
                <a:gdLst>
                  <a:gd name="T0" fmla="*/ 15 w 22"/>
                  <a:gd name="T1" fmla="*/ 17 h 17"/>
                  <a:gd name="T2" fmla="*/ 17 w 22"/>
                  <a:gd name="T3" fmla="*/ 16 h 17"/>
                  <a:gd name="T4" fmla="*/ 19 w 22"/>
                  <a:gd name="T5" fmla="*/ 15 h 17"/>
                  <a:gd name="T6" fmla="*/ 20 w 22"/>
                  <a:gd name="T7" fmla="*/ 12 h 17"/>
                  <a:gd name="T8" fmla="*/ 20 w 22"/>
                  <a:gd name="T9" fmla="*/ 8 h 17"/>
                  <a:gd name="T10" fmla="*/ 19 w 22"/>
                  <a:gd name="T11" fmla="*/ 4 h 17"/>
                  <a:gd name="T12" fmla="*/ 16 w 22"/>
                  <a:gd name="T13" fmla="*/ 2 h 17"/>
                  <a:gd name="T14" fmla="*/ 11 w 22"/>
                  <a:gd name="T15" fmla="*/ 2 h 17"/>
                  <a:gd name="T16" fmla="*/ 7 w 22"/>
                  <a:gd name="T17" fmla="*/ 2 h 17"/>
                  <a:gd name="T18" fmla="*/ 3 w 22"/>
                  <a:gd name="T19" fmla="*/ 4 h 17"/>
                  <a:gd name="T20" fmla="*/ 3 w 22"/>
                  <a:gd name="T21" fmla="*/ 8 h 17"/>
                  <a:gd name="T22" fmla="*/ 3 w 22"/>
                  <a:gd name="T23" fmla="*/ 12 h 17"/>
                  <a:gd name="T24" fmla="*/ 3 w 22"/>
                  <a:gd name="T25" fmla="*/ 14 h 17"/>
                  <a:gd name="T26" fmla="*/ 4 w 22"/>
                  <a:gd name="T27" fmla="*/ 15 h 17"/>
                  <a:gd name="T28" fmla="*/ 6 w 22"/>
                  <a:gd name="T29" fmla="*/ 16 h 17"/>
                  <a:gd name="T30" fmla="*/ 8 w 22"/>
                  <a:gd name="T31" fmla="*/ 17 h 17"/>
                  <a:gd name="T32" fmla="*/ 6 w 22"/>
                  <a:gd name="T33" fmla="*/ 17 h 17"/>
                  <a:gd name="T34" fmla="*/ 3 w 22"/>
                  <a:gd name="T35" fmla="*/ 16 h 17"/>
                  <a:gd name="T36" fmla="*/ 2 w 22"/>
                  <a:gd name="T37" fmla="*/ 15 h 17"/>
                  <a:gd name="T38" fmla="*/ 1 w 22"/>
                  <a:gd name="T39" fmla="*/ 13 h 17"/>
                  <a:gd name="T40" fmla="*/ 2 w 22"/>
                  <a:gd name="T41" fmla="*/ 4 h 17"/>
                  <a:gd name="T42" fmla="*/ 3 w 22"/>
                  <a:gd name="T43" fmla="*/ 1 h 17"/>
                  <a:gd name="T44" fmla="*/ 6 w 22"/>
                  <a:gd name="T45" fmla="*/ 0 h 17"/>
                  <a:gd name="T46" fmla="*/ 11 w 22"/>
                  <a:gd name="T47" fmla="*/ 0 h 17"/>
                  <a:gd name="T48" fmla="*/ 17 w 22"/>
                  <a:gd name="T49" fmla="*/ 0 h 17"/>
                  <a:gd name="T50" fmla="*/ 19 w 22"/>
                  <a:gd name="T51" fmla="*/ 1 h 17"/>
                  <a:gd name="T52" fmla="*/ 21 w 22"/>
                  <a:gd name="T53" fmla="*/ 3 h 17"/>
                  <a:gd name="T54" fmla="*/ 22 w 22"/>
                  <a:gd name="T55" fmla="*/ 8 h 17"/>
                  <a:gd name="T56" fmla="*/ 22 w 22"/>
                  <a:gd name="T57" fmla="*/ 12 h 17"/>
                  <a:gd name="T58" fmla="*/ 20 w 22"/>
                  <a:gd name="T59" fmla="*/ 16 h 17"/>
                  <a:gd name="T60" fmla="*/ 18 w 22"/>
                  <a:gd name="T61" fmla="*/ 17 h 17"/>
                  <a:gd name="T62" fmla="*/ 16 w 22"/>
                  <a:gd name="T63" fmla="*/ 17 h 17"/>
                  <a:gd name="T64" fmla="*/ 15 w 22"/>
                  <a:gd name="T6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 h="17">
                    <a:moveTo>
                      <a:pt x="15" y="17"/>
                    </a:moveTo>
                    <a:cubicBezTo>
                      <a:pt x="15" y="17"/>
                      <a:pt x="16" y="17"/>
                      <a:pt x="17" y="16"/>
                    </a:cubicBezTo>
                    <a:cubicBezTo>
                      <a:pt x="18" y="16"/>
                      <a:pt x="19" y="16"/>
                      <a:pt x="19" y="15"/>
                    </a:cubicBezTo>
                    <a:cubicBezTo>
                      <a:pt x="20" y="14"/>
                      <a:pt x="20" y="13"/>
                      <a:pt x="20" y="12"/>
                    </a:cubicBezTo>
                    <a:cubicBezTo>
                      <a:pt x="20" y="11"/>
                      <a:pt x="20" y="10"/>
                      <a:pt x="20" y="8"/>
                    </a:cubicBezTo>
                    <a:cubicBezTo>
                      <a:pt x="20" y="7"/>
                      <a:pt x="20" y="5"/>
                      <a:pt x="19" y="4"/>
                    </a:cubicBezTo>
                    <a:cubicBezTo>
                      <a:pt x="19" y="3"/>
                      <a:pt x="17" y="3"/>
                      <a:pt x="16" y="2"/>
                    </a:cubicBezTo>
                    <a:cubicBezTo>
                      <a:pt x="14" y="2"/>
                      <a:pt x="13" y="2"/>
                      <a:pt x="11" y="2"/>
                    </a:cubicBezTo>
                    <a:cubicBezTo>
                      <a:pt x="10" y="2"/>
                      <a:pt x="8" y="2"/>
                      <a:pt x="7" y="2"/>
                    </a:cubicBezTo>
                    <a:cubicBezTo>
                      <a:pt x="5" y="2"/>
                      <a:pt x="4" y="3"/>
                      <a:pt x="3" y="4"/>
                    </a:cubicBezTo>
                    <a:cubicBezTo>
                      <a:pt x="3" y="6"/>
                      <a:pt x="3" y="7"/>
                      <a:pt x="3" y="8"/>
                    </a:cubicBezTo>
                    <a:cubicBezTo>
                      <a:pt x="3" y="10"/>
                      <a:pt x="3" y="11"/>
                      <a:pt x="3" y="12"/>
                    </a:cubicBezTo>
                    <a:cubicBezTo>
                      <a:pt x="3" y="13"/>
                      <a:pt x="3" y="13"/>
                      <a:pt x="3" y="14"/>
                    </a:cubicBezTo>
                    <a:cubicBezTo>
                      <a:pt x="4" y="14"/>
                      <a:pt x="4" y="14"/>
                      <a:pt x="4" y="15"/>
                    </a:cubicBezTo>
                    <a:cubicBezTo>
                      <a:pt x="5" y="15"/>
                      <a:pt x="5" y="16"/>
                      <a:pt x="6" y="16"/>
                    </a:cubicBezTo>
                    <a:cubicBezTo>
                      <a:pt x="7" y="17"/>
                      <a:pt x="8" y="17"/>
                      <a:pt x="8" y="17"/>
                    </a:cubicBezTo>
                    <a:cubicBezTo>
                      <a:pt x="8" y="17"/>
                      <a:pt x="7" y="17"/>
                      <a:pt x="6" y="17"/>
                    </a:cubicBezTo>
                    <a:cubicBezTo>
                      <a:pt x="5" y="17"/>
                      <a:pt x="4" y="17"/>
                      <a:pt x="3" y="16"/>
                    </a:cubicBezTo>
                    <a:cubicBezTo>
                      <a:pt x="3" y="16"/>
                      <a:pt x="2" y="15"/>
                      <a:pt x="2" y="15"/>
                    </a:cubicBezTo>
                    <a:cubicBezTo>
                      <a:pt x="1" y="14"/>
                      <a:pt x="1" y="13"/>
                      <a:pt x="1" y="13"/>
                    </a:cubicBezTo>
                    <a:cubicBezTo>
                      <a:pt x="0" y="10"/>
                      <a:pt x="1" y="7"/>
                      <a:pt x="2" y="4"/>
                    </a:cubicBezTo>
                    <a:cubicBezTo>
                      <a:pt x="2" y="2"/>
                      <a:pt x="3" y="2"/>
                      <a:pt x="3" y="1"/>
                    </a:cubicBezTo>
                    <a:cubicBezTo>
                      <a:pt x="4" y="1"/>
                      <a:pt x="5" y="0"/>
                      <a:pt x="6" y="0"/>
                    </a:cubicBezTo>
                    <a:cubicBezTo>
                      <a:pt x="8" y="0"/>
                      <a:pt x="10" y="0"/>
                      <a:pt x="11" y="0"/>
                    </a:cubicBezTo>
                    <a:cubicBezTo>
                      <a:pt x="13" y="0"/>
                      <a:pt x="15" y="0"/>
                      <a:pt x="17" y="0"/>
                    </a:cubicBezTo>
                    <a:cubicBezTo>
                      <a:pt x="17" y="1"/>
                      <a:pt x="18" y="1"/>
                      <a:pt x="19" y="1"/>
                    </a:cubicBezTo>
                    <a:cubicBezTo>
                      <a:pt x="20" y="2"/>
                      <a:pt x="21" y="2"/>
                      <a:pt x="21" y="3"/>
                    </a:cubicBezTo>
                    <a:cubicBezTo>
                      <a:pt x="22" y="5"/>
                      <a:pt x="22" y="7"/>
                      <a:pt x="22" y="8"/>
                    </a:cubicBezTo>
                    <a:cubicBezTo>
                      <a:pt x="22" y="10"/>
                      <a:pt x="22" y="11"/>
                      <a:pt x="22" y="12"/>
                    </a:cubicBezTo>
                    <a:cubicBezTo>
                      <a:pt x="22" y="14"/>
                      <a:pt x="21" y="15"/>
                      <a:pt x="20" y="16"/>
                    </a:cubicBezTo>
                    <a:cubicBezTo>
                      <a:pt x="19" y="17"/>
                      <a:pt x="18" y="17"/>
                      <a:pt x="18" y="17"/>
                    </a:cubicBezTo>
                    <a:cubicBezTo>
                      <a:pt x="17" y="17"/>
                      <a:pt x="16" y="17"/>
                      <a:pt x="16" y="17"/>
                    </a:cubicBezTo>
                    <a:cubicBezTo>
                      <a:pt x="15" y="17"/>
                      <a:pt x="15" y="17"/>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4" name="Freeform 76"/>
              <p:cNvSpPr>
                <a:spLocks/>
              </p:cNvSpPr>
              <p:nvPr/>
            </p:nvSpPr>
            <p:spPr bwMode="auto">
              <a:xfrm>
                <a:off x="5765" y="2329"/>
                <a:ext cx="17" cy="14"/>
              </a:xfrm>
              <a:custGeom>
                <a:avLst/>
                <a:gdLst>
                  <a:gd name="T0" fmla="*/ 1 w 7"/>
                  <a:gd name="T1" fmla="*/ 0 h 6"/>
                  <a:gd name="T2" fmla="*/ 1 w 7"/>
                  <a:gd name="T3" fmla="*/ 3 h 6"/>
                  <a:gd name="T4" fmla="*/ 2 w 7"/>
                  <a:gd name="T5" fmla="*/ 5 h 6"/>
                  <a:gd name="T6" fmla="*/ 1 w 7"/>
                  <a:gd name="T7" fmla="*/ 4 h 6"/>
                  <a:gd name="T8" fmla="*/ 2 w 7"/>
                  <a:gd name="T9" fmla="*/ 4 h 6"/>
                  <a:gd name="T10" fmla="*/ 3 w 7"/>
                  <a:gd name="T11" fmla="*/ 4 h 6"/>
                  <a:gd name="T12" fmla="*/ 4 w 7"/>
                  <a:gd name="T13" fmla="*/ 3 h 6"/>
                  <a:gd name="T14" fmla="*/ 5 w 7"/>
                  <a:gd name="T15" fmla="*/ 3 h 6"/>
                  <a:gd name="T16" fmla="*/ 5 w 7"/>
                  <a:gd name="T17" fmla="*/ 3 h 6"/>
                  <a:gd name="T18" fmla="*/ 5 w 7"/>
                  <a:gd name="T19" fmla="*/ 3 h 6"/>
                  <a:gd name="T20" fmla="*/ 5 w 7"/>
                  <a:gd name="T21" fmla="*/ 3 h 6"/>
                  <a:gd name="T22" fmla="*/ 5 w 7"/>
                  <a:gd name="T23" fmla="*/ 3 h 6"/>
                  <a:gd name="T24" fmla="*/ 5 w 7"/>
                  <a:gd name="T25" fmla="*/ 3 h 6"/>
                  <a:gd name="T26" fmla="*/ 5 w 7"/>
                  <a:gd name="T27" fmla="*/ 3 h 6"/>
                  <a:gd name="T28" fmla="*/ 5 w 7"/>
                  <a:gd name="T29" fmla="*/ 3 h 6"/>
                  <a:gd name="T30" fmla="*/ 5 w 7"/>
                  <a:gd name="T31" fmla="*/ 3 h 6"/>
                  <a:gd name="T32" fmla="*/ 5 w 7"/>
                  <a:gd name="T33" fmla="*/ 3 h 6"/>
                  <a:gd name="T34" fmla="*/ 5 w 7"/>
                  <a:gd name="T35" fmla="*/ 3 h 6"/>
                  <a:gd name="T36" fmla="*/ 5 w 7"/>
                  <a:gd name="T37" fmla="*/ 3 h 6"/>
                  <a:gd name="T38" fmla="*/ 4 w 7"/>
                  <a:gd name="T39" fmla="*/ 2 h 6"/>
                  <a:gd name="T40" fmla="*/ 1 w 7"/>
                  <a:gd name="T41" fmla="*/ 1 h 6"/>
                  <a:gd name="T42" fmla="*/ 4 w 7"/>
                  <a:gd name="T43" fmla="*/ 1 h 6"/>
                  <a:gd name="T44" fmla="*/ 5 w 7"/>
                  <a:gd name="T45" fmla="*/ 1 h 6"/>
                  <a:gd name="T46" fmla="*/ 6 w 7"/>
                  <a:gd name="T47" fmla="*/ 2 h 6"/>
                  <a:gd name="T48" fmla="*/ 6 w 7"/>
                  <a:gd name="T49" fmla="*/ 2 h 6"/>
                  <a:gd name="T50" fmla="*/ 7 w 7"/>
                  <a:gd name="T51" fmla="*/ 2 h 6"/>
                  <a:gd name="T52" fmla="*/ 7 w 7"/>
                  <a:gd name="T53" fmla="*/ 2 h 6"/>
                  <a:gd name="T54" fmla="*/ 7 w 7"/>
                  <a:gd name="T55" fmla="*/ 3 h 6"/>
                  <a:gd name="T56" fmla="*/ 7 w 7"/>
                  <a:gd name="T57" fmla="*/ 3 h 6"/>
                  <a:gd name="T58" fmla="*/ 7 w 7"/>
                  <a:gd name="T59" fmla="*/ 3 h 6"/>
                  <a:gd name="T60" fmla="*/ 7 w 7"/>
                  <a:gd name="T61" fmla="*/ 3 h 6"/>
                  <a:gd name="T62" fmla="*/ 7 w 7"/>
                  <a:gd name="T63" fmla="*/ 3 h 6"/>
                  <a:gd name="T64" fmla="*/ 6 w 7"/>
                  <a:gd name="T65" fmla="*/ 4 h 6"/>
                  <a:gd name="T66" fmla="*/ 5 w 7"/>
                  <a:gd name="T67" fmla="*/ 5 h 6"/>
                  <a:gd name="T68" fmla="*/ 4 w 7"/>
                  <a:gd name="T69" fmla="*/ 5 h 6"/>
                  <a:gd name="T70" fmla="*/ 3 w 7"/>
                  <a:gd name="T71" fmla="*/ 6 h 6"/>
                  <a:gd name="T72" fmla="*/ 1 w 7"/>
                  <a:gd name="T73" fmla="*/ 6 h 6"/>
                  <a:gd name="T74" fmla="*/ 1 w 7"/>
                  <a:gd name="T75" fmla="*/ 6 h 6"/>
                  <a:gd name="T76" fmla="*/ 0 w 7"/>
                  <a:gd name="T77" fmla="*/ 6 h 6"/>
                  <a:gd name="T78" fmla="*/ 0 w 7"/>
                  <a:gd name="T79" fmla="*/ 3 h 6"/>
                  <a:gd name="T80" fmla="*/ 1 w 7"/>
                  <a:gd name="T8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 h="6">
                    <a:moveTo>
                      <a:pt x="1" y="0"/>
                    </a:moveTo>
                    <a:cubicBezTo>
                      <a:pt x="1" y="1"/>
                      <a:pt x="1" y="2"/>
                      <a:pt x="1" y="3"/>
                    </a:cubicBezTo>
                    <a:cubicBezTo>
                      <a:pt x="2" y="4"/>
                      <a:pt x="2" y="4"/>
                      <a:pt x="2" y="5"/>
                    </a:cubicBezTo>
                    <a:cubicBezTo>
                      <a:pt x="1" y="4"/>
                      <a:pt x="1" y="4"/>
                      <a:pt x="1" y="4"/>
                    </a:cubicBezTo>
                    <a:cubicBezTo>
                      <a:pt x="1" y="4"/>
                      <a:pt x="2" y="4"/>
                      <a:pt x="2" y="4"/>
                    </a:cubicBezTo>
                    <a:cubicBezTo>
                      <a:pt x="3" y="4"/>
                      <a:pt x="3" y="4"/>
                      <a:pt x="3" y="4"/>
                    </a:cubicBezTo>
                    <a:cubicBezTo>
                      <a:pt x="4" y="3"/>
                      <a:pt x="4" y="3"/>
                      <a:pt x="4" y="3"/>
                    </a:cubicBezTo>
                    <a:cubicBezTo>
                      <a:pt x="4"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4" y="2"/>
                      <a:pt x="4" y="2"/>
                      <a:pt x="4" y="2"/>
                    </a:cubicBezTo>
                    <a:cubicBezTo>
                      <a:pt x="1" y="1"/>
                      <a:pt x="1" y="1"/>
                      <a:pt x="1" y="1"/>
                    </a:cubicBezTo>
                    <a:cubicBezTo>
                      <a:pt x="2" y="1"/>
                      <a:pt x="3" y="1"/>
                      <a:pt x="4" y="1"/>
                    </a:cubicBezTo>
                    <a:cubicBezTo>
                      <a:pt x="5" y="1"/>
                      <a:pt x="5" y="1"/>
                      <a:pt x="5" y="1"/>
                    </a:cubicBezTo>
                    <a:cubicBezTo>
                      <a:pt x="6" y="1"/>
                      <a:pt x="6" y="2"/>
                      <a:pt x="6" y="2"/>
                    </a:cubicBezTo>
                    <a:cubicBezTo>
                      <a:pt x="6" y="2"/>
                      <a:pt x="6" y="2"/>
                      <a:pt x="6" y="2"/>
                    </a:cubicBezTo>
                    <a:cubicBezTo>
                      <a:pt x="7" y="2"/>
                      <a:pt x="7" y="2"/>
                      <a:pt x="7" y="2"/>
                    </a:cubicBezTo>
                    <a:cubicBezTo>
                      <a:pt x="7" y="2"/>
                      <a:pt x="7" y="2"/>
                      <a:pt x="7" y="2"/>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6" y="4"/>
                      <a:pt x="6" y="4"/>
                      <a:pt x="6" y="4"/>
                    </a:cubicBezTo>
                    <a:cubicBezTo>
                      <a:pt x="6" y="4"/>
                      <a:pt x="6" y="4"/>
                      <a:pt x="5" y="5"/>
                    </a:cubicBezTo>
                    <a:cubicBezTo>
                      <a:pt x="5" y="5"/>
                      <a:pt x="5" y="5"/>
                      <a:pt x="4" y="5"/>
                    </a:cubicBezTo>
                    <a:cubicBezTo>
                      <a:pt x="4" y="6"/>
                      <a:pt x="3" y="6"/>
                      <a:pt x="3" y="6"/>
                    </a:cubicBezTo>
                    <a:cubicBezTo>
                      <a:pt x="2" y="6"/>
                      <a:pt x="2" y="6"/>
                      <a:pt x="1" y="6"/>
                    </a:cubicBezTo>
                    <a:cubicBezTo>
                      <a:pt x="1" y="6"/>
                      <a:pt x="1" y="6"/>
                      <a:pt x="1" y="6"/>
                    </a:cubicBezTo>
                    <a:cubicBezTo>
                      <a:pt x="1" y="6"/>
                      <a:pt x="1" y="6"/>
                      <a:pt x="0" y="6"/>
                    </a:cubicBezTo>
                    <a:cubicBezTo>
                      <a:pt x="0" y="5"/>
                      <a:pt x="0" y="4"/>
                      <a:pt x="0" y="3"/>
                    </a:cubicBezTo>
                    <a:cubicBezTo>
                      <a:pt x="0" y="2"/>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5" name="Freeform 77"/>
              <p:cNvSpPr>
                <a:spLocks/>
              </p:cNvSpPr>
              <p:nvPr/>
            </p:nvSpPr>
            <p:spPr bwMode="auto">
              <a:xfrm>
                <a:off x="5748" y="2343"/>
                <a:ext cx="17" cy="15"/>
              </a:xfrm>
              <a:custGeom>
                <a:avLst/>
                <a:gdLst>
                  <a:gd name="T0" fmla="*/ 1 w 7"/>
                  <a:gd name="T1" fmla="*/ 0 h 6"/>
                  <a:gd name="T2" fmla="*/ 1 w 7"/>
                  <a:gd name="T3" fmla="*/ 0 h 6"/>
                  <a:gd name="T4" fmla="*/ 2 w 7"/>
                  <a:gd name="T5" fmla="*/ 0 h 6"/>
                  <a:gd name="T6" fmla="*/ 2 w 7"/>
                  <a:gd name="T7" fmla="*/ 1 h 6"/>
                  <a:gd name="T8" fmla="*/ 3 w 7"/>
                  <a:gd name="T9" fmla="*/ 2 h 6"/>
                  <a:gd name="T10" fmla="*/ 3 w 7"/>
                  <a:gd name="T11" fmla="*/ 3 h 6"/>
                  <a:gd name="T12" fmla="*/ 3 w 7"/>
                  <a:gd name="T13" fmla="*/ 3 h 6"/>
                  <a:gd name="T14" fmla="*/ 4 w 7"/>
                  <a:gd name="T15" fmla="*/ 4 h 6"/>
                  <a:gd name="T16" fmla="*/ 5 w 7"/>
                  <a:gd name="T17" fmla="*/ 4 h 6"/>
                  <a:gd name="T18" fmla="*/ 6 w 7"/>
                  <a:gd name="T19" fmla="*/ 4 h 6"/>
                  <a:gd name="T20" fmla="*/ 7 w 7"/>
                  <a:gd name="T21" fmla="*/ 5 h 6"/>
                  <a:gd name="T22" fmla="*/ 7 w 7"/>
                  <a:gd name="T23" fmla="*/ 5 h 6"/>
                  <a:gd name="T24" fmla="*/ 7 w 7"/>
                  <a:gd name="T25" fmla="*/ 5 h 6"/>
                  <a:gd name="T26" fmla="*/ 7 w 7"/>
                  <a:gd name="T27" fmla="*/ 6 h 6"/>
                  <a:gd name="T28" fmla="*/ 7 w 7"/>
                  <a:gd name="T29" fmla="*/ 6 h 6"/>
                  <a:gd name="T30" fmla="*/ 6 w 7"/>
                  <a:gd name="T31" fmla="*/ 6 h 6"/>
                  <a:gd name="T32" fmla="*/ 4 w 7"/>
                  <a:gd name="T33" fmla="*/ 6 h 6"/>
                  <a:gd name="T34" fmla="*/ 3 w 7"/>
                  <a:gd name="T35" fmla="*/ 5 h 6"/>
                  <a:gd name="T36" fmla="*/ 2 w 7"/>
                  <a:gd name="T37" fmla="*/ 5 h 6"/>
                  <a:gd name="T38" fmla="*/ 1 w 7"/>
                  <a:gd name="T39" fmla="*/ 4 h 6"/>
                  <a:gd name="T40" fmla="*/ 1 w 7"/>
                  <a:gd name="T41" fmla="*/ 3 h 6"/>
                  <a:gd name="T42" fmla="*/ 0 w 7"/>
                  <a:gd name="T43" fmla="*/ 1 h 6"/>
                  <a:gd name="T44" fmla="*/ 0 w 7"/>
                  <a:gd name="T45" fmla="*/ 1 h 6"/>
                  <a:gd name="T46" fmla="*/ 1 w 7"/>
                  <a:gd name="T47" fmla="*/ 0 h 6"/>
                  <a:gd name="T48" fmla="*/ 1 w 7"/>
                  <a:gd name="T4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6">
                    <a:moveTo>
                      <a:pt x="1" y="0"/>
                    </a:moveTo>
                    <a:cubicBezTo>
                      <a:pt x="1" y="0"/>
                      <a:pt x="1" y="0"/>
                      <a:pt x="1" y="0"/>
                    </a:cubicBezTo>
                    <a:cubicBezTo>
                      <a:pt x="1" y="0"/>
                      <a:pt x="2" y="0"/>
                      <a:pt x="2" y="0"/>
                    </a:cubicBezTo>
                    <a:cubicBezTo>
                      <a:pt x="2" y="0"/>
                      <a:pt x="2" y="1"/>
                      <a:pt x="2" y="1"/>
                    </a:cubicBezTo>
                    <a:cubicBezTo>
                      <a:pt x="2" y="1"/>
                      <a:pt x="2" y="2"/>
                      <a:pt x="3" y="2"/>
                    </a:cubicBezTo>
                    <a:cubicBezTo>
                      <a:pt x="3" y="2"/>
                      <a:pt x="3" y="3"/>
                      <a:pt x="3" y="3"/>
                    </a:cubicBezTo>
                    <a:cubicBezTo>
                      <a:pt x="3" y="3"/>
                      <a:pt x="3" y="3"/>
                      <a:pt x="3" y="3"/>
                    </a:cubicBezTo>
                    <a:cubicBezTo>
                      <a:pt x="3" y="3"/>
                      <a:pt x="4" y="4"/>
                      <a:pt x="4" y="4"/>
                    </a:cubicBezTo>
                    <a:cubicBezTo>
                      <a:pt x="4" y="4"/>
                      <a:pt x="4" y="4"/>
                      <a:pt x="5" y="4"/>
                    </a:cubicBezTo>
                    <a:cubicBezTo>
                      <a:pt x="5" y="4"/>
                      <a:pt x="6" y="4"/>
                      <a:pt x="6" y="4"/>
                    </a:cubicBezTo>
                    <a:cubicBezTo>
                      <a:pt x="6" y="4"/>
                      <a:pt x="6" y="4"/>
                      <a:pt x="7" y="5"/>
                    </a:cubicBezTo>
                    <a:cubicBezTo>
                      <a:pt x="7" y="5"/>
                      <a:pt x="7" y="5"/>
                      <a:pt x="7" y="5"/>
                    </a:cubicBezTo>
                    <a:cubicBezTo>
                      <a:pt x="7" y="5"/>
                      <a:pt x="7" y="5"/>
                      <a:pt x="7" y="5"/>
                    </a:cubicBezTo>
                    <a:cubicBezTo>
                      <a:pt x="7" y="5"/>
                      <a:pt x="7" y="5"/>
                      <a:pt x="7" y="6"/>
                    </a:cubicBezTo>
                    <a:cubicBezTo>
                      <a:pt x="7" y="6"/>
                      <a:pt x="7" y="6"/>
                      <a:pt x="7" y="6"/>
                    </a:cubicBezTo>
                    <a:cubicBezTo>
                      <a:pt x="6" y="6"/>
                      <a:pt x="6" y="6"/>
                      <a:pt x="6" y="6"/>
                    </a:cubicBezTo>
                    <a:cubicBezTo>
                      <a:pt x="5" y="6"/>
                      <a:pt x="5" y="6"/>
                      <a:pt x="4" y="6"/>
                    </a:cubicBezTo>
                    <a:cubicBezTo>
                      <a:pt x="4" y="6"/>
                      <a:pt x="3" y="6"/>
                      <a:pt x="3" y="5"/>
                    </a:cubicBezTo>
                    <a:cubicBezTo>
                      <a:pt x="3" y="5"/>
                      <a:pt x="3" y="5"/>
                      <a:pt x="2" y="5"/>
                    </a:cubicBezTo>
                    <a:cubicBezTo>
                      <a:pt x="2" y="5"/>
                      <a:pt x="1" y="4"/>
                      <a:pt x="1" y="4"/>
                    </a:cubicBezTo>
                    <a:cubicBezTo>
                      <a:pt x="1" y="4"/>
                      <a:pt x="1" y="3"/>
                      <a:pt x="1" y="3"/>
                    </a:cubicBezTo>
                    <a:cubicBezTo>
                      <a:pt x="0" y="2"/>
                      <a:pt x="0" y="2"/>
                      <a:pt x="0" y="1"/>
                    </a:cubicBezTo>
                    <a:cubicBezTo>
                      <a:pt x="0" y="1"/>
                      <a:pt x="0" y="1"/>
                      <a:pt x="0" y="1"/>
                    </a:cubicBezTo>
                    <a:cubicBezTo>
                      <a:pt x="0" y="0"/>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6" name="Freeform 78"/>
              <p:cNvSpPr>
                <a:spLocks/>
              </p:cNvSpPr>
              <p:nvPr/>
            </p:nvSpPr>
            <p:spPr bwMode="auto">
              <a:xfrm>
                <a:off x="5782" y="2343"/>
                <a:ext cx="15" cy="13"/>
              </a:xfrm>
              <a:custGeom>
                <a:avLst/>
                <a:gdLst>
                  <a:gd name="T0" fmla="*/ 6 w 6"/>
                  <a:gd name="T1" fmla="*/ 0 h 5"/>
                  <a:gd name="T2" fmla="*/ 6 w 6"/>
                  <a:gd name="T3" fmla="*/ 1 h 5"/>
                  <a:gd name="T4" fmla="*/ 6 w 6"/>
                  <a:gd name="T5" fmla="*/ 3 h 5"/>
                  <a:gd name="T6" fmla="*/ 6 w 6"/>
                  <a:gd name="T7" fmla="*/ 4 h 5"/>
                  <a:gd name="T8" fmla="*/ 5 w 6"/>
                  <a:gd name="T9" fmla="*/ 5 h 5"/>
                  <a:gd name="T10" fmla="*/ 2 w 6"/>
                  <a:gd name="T11" fmla="*/ 5 h 5"/>
                  <a:gd name="T12" fmla="*/ 0 w 6"/>
                  <a:gd name="T13" fmla="*/ 5 h 5"/>
                  <a:gd name="T14" fmla="*/ 1 w 6"/>
                  <a:gd name="T15" fmla="*/ 4 h 5"/>
                  <a:gd name="T16" fmla="*/ 3 w 6"/>
                  <a:gd name="T17" fmla="*/ 3 h 5"/>
                  <a:gd name="T18" fmla="*/ 4 w 6"/>
                  <a:gd name="T19" fmla="*/ 3 h 5"/>
                  <a:gd name="T20" fmla="*/ 4 w 6"/>
                  <a:gd name="T21" fmla="*/ 3 h 5"/>
                  <a:gd name="T22" fmla="*/ 5 w 6"/>
                  <a:gd name="T23" fmla="*/ 2 h 5"/>
                  <a:gd name="T24" fmla="*/ 5 w 6"/>
                  <a:gd name="T25" fmla="*/ 1 h 5"/>
                  <a:gd name="T26" fmla="*/ 6 w 6"/>
                  <a:gd name="T2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5">
                    <a:moveTo>
                      <a:pt x="6" y="0"/>
                    </a:moveTo>
                    <a:cubicBezTo>
                      <a:pt x="6" y="0"/>
                      <a:pt x="6" y="0"/>
                      <a:pt x="6" y="1"/>
                    </a:cubicBezTo>
                    <a:cubicBezTo>
                      <a:pt x="6" y="2"/>
                      <a:pt x="6" y="2"/>
                      <a:pt x="6" y="3"/>
                    </a:cubicBezTo>
                    <a:cubicBezTo>
                      <a:pt x="6" y="3"/>
                      <a:pt x="6" y="4"/>
                      <a:pt x="6" y="4"/>
                    </a:cubicBezTo>
                    <a:cubicBezTo>
                      <a:pt x="6" y="4"/>
                      <a:pt x="5" y="5"/>
                      <a:pt x="5" y="5"/>
                    </a:cubicBezTo>
                    <a:cubicBezTo>
                      <a:pt x="4" y="5"/>
                      <a:pt x="2" y="5"/>
                      <a:pt x="2" y="5"/>
                    </a:cubicBezTo>
                    <a:cubicBezTo>
                      <a:pt x="1" y="5"/>
                      <a:pt x="0" y="5"/>
                      <a:pt x="0" y="5"/>
                    </a:cubicBezTo>
                    <a:cubicBezTo>
                      <a:pt x="0" y="5"/>
                      <a:pt x="1" y="4"/>
                      <a:pt x="1" y="4"/>
                    </a:cubicBezTo>
                    <a:cubicBezTo>
                      <a:pt x="2" y="4"/>
                      <a:pt x="2" y="3"/>
                      <a:pt x="3" y="3"/>
                    </a:cubicBezTo>
                    <a:cubicBezTo>
                      <a:pt x="3" y="3"/>
                      <a:pt x="4" y="3"/>
                      <a:pt x="4" y="3"/>
                    </a:cubicBezTo>
                    <a:cubicBezTo>
                      <a:pt x="4" y="3"/>
                      <a:pt x="4" y="3"/>
                      <a:pt x="4" y="3"/>
                    </a:cubicBezTo>
                    <a:cubicBezTo>
                      <a:pt x="5" y="3"/>
                      <a:pt x="5" y="3"/>
                      <a:pt x="5" y="2"/>
                    </a:cubicBezTo>
                    <a:cubicBezTo>
                      <a:pt x="5" y="2"/>
                      <a:pt x="5" y="2"/>
                      <a:pt x="5" y="1"/>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353" name="文本框 179"/>
          <p:cNvSpPr txBox="1"/>
          <p:nvPr/>
        </p:nvSpPr>
        <p:spPr>
          <a:xfrm>
            <a:off x="1359157" y="4204138"/>
            <a:ext cx="978216" cy="248209"/>
          </a:xfrm>
          <a:prstGeom prst="rect">
            <a:avLst/>
          </a:prstGeom>
          <a:noFill/>
        </p:spPr>
        <p:txBody>
          <a:bodyPr wrap="square" rtlCol="0">
            <a:spAutoFit/>
          </a:bodyPr>
          <a:lstStyle/>
          <a:p>
            <a:r>
              <a:rPr lang="zh-CN" altLang="en-US" sz="1013" dirty="0">
                <a:solidFill>
                  <a:srgbClr val="0070C0"/>
                </a:solidFill>
                <a:latin typeface="时尚中黑简体" panose="01010104010101010101" pitchFamily="2" charset="-122"/>
                <a:ea typeface="时尚中黑简体" panose="01010104010101010101" pitchFamily="2" charset="-122"/>
              </a:rPr>
              <a:t>添加标题</a:t>
            </a:r>
          </a:p>
        </p:txBody>
      </p:sp>
      <p:grpSp>
        <p:nvGrpSpPr>
          <p:cNvPr id="354" name="组合 353"/>
          <p:cNvGrpSpPr/>
          <p:nvPr/>
        </p:nvGrpSpPr>
        <p:grpSpPr>
          <a:xfrm>
            <a:off x="791088" y="3950803"/>
            <a:ext cx="599968" cy="583390"/>
            <a:chOff x="1054646" y="4005858"/>
            <a:chExt cx="799853" cy="778033"/>
          </a:xfrm>
        </p:grpSpPr>
        <p:grpSp>
          <p:nvGrpSpPr>
            <p:cNvPr id="355" name="Group 81"/>
            <p:cNvGrpSpPr>
              <a:grpSpLocks noChangeAspect="1"/>
            </p:cNvGrpSpPr>
            <p:nvPr/>
          </p:nvGrpSpPr>
          <p:grpSpPr bwMode="auto">
            <a:xfrm>
              <a:off x="1600500" y="4005858"/>
              <a:ext cx="253999" cy="273050"/>
              <a:chOff x="1652" y="1941"/>
              <a:chExt cx="160" cy="172"/>
            </a:xfrm>
            <a:solidFill>
              <a:sysClr val="window" lastClr="FFFFFF">
                <a:lumMod val="50000"/>
              </a:sysClr>
            </a:solidFill>
          </p:grpSpPr>
          <p:sp>
            <p:nvSpPr>
              <p:cNvPr id="384" name="Freeform 82"/>
              <p:cNvSpPr>
                <a:spLocks/>
              </p:cNvSpPr>
              <p:nvPr/>
            </p:nvSpPr>
            <p:spPr bwMode="auto">
              <a:xfrm>
                <a:off x="1652" y="1941"/>
                <a:ext cx="153" cy="158"/>
              </a:xfrm>
              <a:custGeom>
                <a:avLst/>
                <a:gdLst>
                  <a:gd name="T0" fmla="*/ 16 w 21"/>
                  <a:gd name="T1" fmla="*/ 1 h 22"/>
                  <a:gd name="T2" fmla="*/ 15 w 21"/>
                  <a:gd name="T3" fmla="*/ 1 h 22"/>
                  <a:gd name="T4" fmla="*/ 12 w 21"/>
                  <a:gd name="T5" fmla="*/ 1 h 22"/>
                  <a:gd name="T6" fmla="*/ 11 w 21"/>
                  <a:gd name="T7" fmla="*/ 1 h 22"/>
                  <a:gd name="T8" fmla="*/ 9 w 21"/>
                  <a:gd name="T9" fmla="*/ 1 h 22"/>
                  <a:gd name="T10" fmla="*/ 4 w 21"/>
                  <a:gd name="T11" fmla="*/ 4 h 22"/>
                  <a:gd name="T12" fmla="*/ 4 w 21"/>
                  <a:gd name="T13" fmla="*/ 5 h 22"/>
                  <a:gd name="T14" fmla="*/ 3 w 21"/>
                  <a:gd name="T15" fmla="*/ 6 h 22"/>
                  <a:gd name="T16" fmla="*/ 2 w 21"/>
                  <a:gd name="T17" fmla="*/ 8 h 22"/>
                  <a:gd name="T18" fmla="*/ 3 w 21"/>
                  <a:gd name="T19" fmla="*/ 14 h 22"/>
                  <a:gd name="T20" fmla="*/ 8 w 21"/>
                  <a:gd name="T21" fmla="*/ 19 h 22"/>
                  <a:gd name="T22" fmla="*/ 15 w 21"/>
                  <a:gd name="T23" fmla="*/ 19 h 22"/>
                  <a:gd name="T24" fmla="*/ 18 w 21"/>
                  <a:gd name="T25" fmla="*/ 17 h 22"/>
                  <a:gd name="T26" fmla="*/ 19 w 21"/>
                  <a:gd name="T27" fmla="*/ 15 h 22"/>
                  <a:gd name="T28" fmla="*/ 17 w 21"/>
                  <a:gd name="T29" fmla="*/ 14 h 22"/>
                  <a:gd name="T30" fmla="*/ 14 w 21"/>
                  <a:gd name="T31" fmla="*/ 15 h 22"/>
                  <a:gd name="T32" fmla="*/ 10 w 21"/>
                  <a:gd name="T33" fmla="*/ 15 h 22"/>
                  <a:gd name="T34" fmla="*/ 8 w 21"/>
                  <a:gd name="T35" fmla="*/ 12 h 22"/>
                  <a:gd name="T36" fmla="*/ 9 w 21"/>
                  <a:gd name="T37" fmla="*/ 6 h 22"/>
                  <a:gd name="T38" fmla="*/ 15 w 21"/>
                  <a:gd name="T39" fmla="*/ 6 h 22"/>
                  <a:gd name="T40" fmla="*/ 16 w 21"/>
                  <a:gd name="T41" fmla="*/ 6 h 22"/>
                  <a:gd name="T42" fmla="*/ 16 w 21"/>
                  <a:gd name="T43" fmla="*/ 5 h 22"/>
                  <a:gd name="T44" fmla="*/ 16 w 21"/>
                  <a:gd name="T45" fmla="*/ 2 h 22"/>
                  <a:gd name="T46" fmla="*/ 16 w 21"/>
                  <a:gd name="T47" fmla="*/ 2 h 22"/>
                  <a:gd name="T48" fmla="*/ 16 w 21"/>
                  <a:gd name="T49" fmla="*/ 2 h 22"/>
                  <a:gd name="T50" fmla="*/ 17 w 21"/>
                  <a:gd name="T51" fmla="*/ 5 h 22"/>
                  <a:gd name="T52" fmla="*/ 17 w 21"/>
                  <a:gd name="T53" fmla="*/ 7 h 22"/>
                  <a:gd name="T54" fmla="*/ 16 w 21"/>
                  <a:gd name="T55" fmla="*/ 7 h 22"/>
                  <a:gd name="T56" fmla="*/ 16 w 21"/>
                  <a:gd name="T57" fmla="*/ 7 h 22"/>
                  <a:gd name="T58" fmla="*/ 14 w 21"/>
                  <a:gd name="T59" fmla="*/ 7 h 22"/>
                  <a:gd name="T60" fmla="*/ 10 w 21"/>
                  <a:gd name="T61" fmla="*/ 7 h 22"/>
                  <a:gd name="T62" fmla="*/ 9 w 21"/>
                  <a:gd name="T63" fmla="*/ 12 h 22"/>
                  <a:gd name="T64" fmla="*/ 11 w 21"/>
                  <a:gd name="T65" fmla="*/ 14 h 22"/>
                  <a:gd name="T66" fmla="*/ 13 w 21"/>
                  <a:gd name="T67" fmla="*/ 14 h 22"/>
                  <a:gd name="T68" fmla="*/ 16 w 21"/>
                  <a:gd name="T69" fmla="*/ 12 h 22"/>
                  <a:gd name="T70" fmla="*/ 18 w 21"/>
                  <a:gd name="T71" fmla="*/ 12 h 22"/>
                  <a:gd name="T72" fmla="*/ 19 w 21"/>
                  <a:gd name="T73" fmla="*/ 12 h 22"/>
                  <a:gd name="T74" fmla="*/ 20 w 21"/>
                  <a:gd name="T75" fmla="*/ 14 h 22"/>
                  <a:gd name="T76" fmla="*/ 21 w 21"/>
                  <a:gd name="T77" fmla="*/ 15 h 22"/>
                  <a:gd name="T78" fmla="*/ 21 w 21"/>
                  <a:gd name="T79" fmla="*/ 17 h 22"/>
                  <a:gd name="T80" fmla="*/ 19 w 21"/>
                  <a:gd name="T81" fmla="*/ 18 h 22"/>
                  <a:gd name="T82" fmla="*/ 15 w 21"/>
                  <a:gd name="T83" fmla="*/ 20 h 22"/>
                  <a:gd name="T84" fmla="*/ 7 w 21"/>
                  <a:gd name="T85" fmla="*/ 20 h 22"/>
                  <a:gd name="T86" fmla="*/ 4 w 21"/>
                  <a:gd name="T87" fmla="*/ 18 h 22"/>
                  <a:gd name="T88" fmla="*/ 2 w 21"/>
                  <a:gd name="T89" fmla="*/ 15 h 22"/>
                  <a:gd name="T90" fmla="*/ 0 w 21"/>
                  <a:gd name="T91" fmla="*/ 8 h 22"/>
                  <a:gd name="T92" fmla="*/ 2 w 21"/>
                  <a:gd name="T93" fmla="*/ 5 h 22"/>
                  <a:gd name="T94" fmla="*/ 3 w 21"/>
                  <a:gd name="T95" fmla="*/ 4 h 22"/>
                  <a:gd name="T96" fmla="*/ 4 w 21"/>
                  <a:gd name="T97" fmla="*/ 3 h 22"/>
                  <a:gd name="T98" fmla="*/ 8 w 21"/>
                  <a:gd name="T99" fmla="*/ 0 h 22"/>
                  <a:gd name="T100" fmla="*/ 11 w 21"/>
                  <a:gd name="T101" fmla="*/ 0 h 22"/>
                  <a:gd name="T102" fmla="*/ 12 w 21"/>
                  <a:gd name="T103" fmla="*/ 0 h 22"/>
                  <a:gd name="T104" fmla="*/ 15 w 21"/>
                  <a:gd name="T105" fmla="*/ 1 h 22"/>
                  <a:gd name="T106" fmla="*/ 16 w 21"/>
                  <a:gd name="T107"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 h="22">
                    <a:moveTo>
                      <a:pt x="16" y="1"/>
                    </a:moveTo>
                    <a:cubicBezTo>
                      <a:pt x="16" y="1"/>
                      <a:pt x="15" y="1"/>
                      <a:pt x="15" y="1"/>
                    </a:cubicBezTo>
                    <a:cubicBezTo>
                      <a:pt x="14" y="1"/>
                      <a:pt x="13" y="1"/>
                      <a:pt x="12" y="1"/>
                    </a:cubicBezTo>
                    <a:cubicBezTo>
                      <a:pt x="12" y="1"/>
                      <a:pt x="11" y="1"/>
                      <a:pt x="11" y="1"/>
                    </a:cubicBezTo>
                    <a:cubicBezTo>
                      <a:pt x="10" y="1"/>
                      <a:pt x="9" y="1"/>
                      <a:pt x="9" y="1"/>
                    </a:cubicBezTo>
                    <a:cubicBezTo>
                      <a:pt x="7" y="1"/>
                      <a:pt x="6" y="2"/>
                      <a:pt x="4" y="4"/>
                    </a:cubicBezTo>
                    <a:cubicBezTo>
                      <a:pt x="4" y="4"/>
                      <a:pt x="4" y="4"/>
                      <a:pt x="4" y="5"/>
                    </a:cubicBezTo>
                    <a:cubicBezTo>
                      <a:pt x="3" y="5"/>
                      <a:pt x="3" y="5"/>
                      <a:pt x="3" y="6"/>
                    </a:cubicBezTo>
                    <a:cubicBezTo>
                      <a:pt x="2" y="7"/>
                      <a:pt x="2" y="7"/>
                      <a:pt x="2" y="8"/>
                    </a:cubicBezTo>
                    <a:cubicBezTo>
                      <a:pt x="2" y="10"/>
                      <a:pt x="2" y="12"/>
                      <a:pt x="3" y="14"/>
                    </a:cubicBezTo>
                    <a:cubicBezTo>
                      <a:pt x="4" y="16"/>
                      <a:pt x="6" y="18"/>
                      <a:pt x="8" y="19"/>
                    </a:cubicBezTo>
                    <a:cubicBezTo>
                      <a:pt x="10" y="20"/>
                      <a:pt x="13" y="19"/>
                      <a:pt x="15" y="19"/>
                    </a:cubicBezTo>
                    <a:cubicBezTo>
                      <a:pt x="16" y="18"/>
                      <a:pt x="17" y="18"/>
                      <a:pt x="18" y="17"/>
                    </a:cubicBezTo>
                    <a:cubicBezTo>
                      <a:pt x="19" y="16"/>
                      <a:pt x="19" y="16"/>
                      <a:pt x="19" y="15"/>
                    </a:cubicBezTo>
                    <a:cubicBezTo>
                      <a:pt x="18" y="14"/>
                      <a:pt x="18" y="13"/>
                      <a:pt x="17" y="14"/>
                    </a:cubicBezTo>
                    <a:cubicBezTo>
                      <a:pt x="16" y="14"/>
                      <a:pt x="15" y="15"/>
                      <a:pt x="14" y="15"/>
                    </a:cubicBezTo>
                    <a:cubicBezTo>
                      <a:pt x="13" y="16"/>
                      <a:pt x="11" y="16"/>
                      <a:pt x="10" y="15"/>
                    </a:cubicBezTo>
                    <a:cubicBezTo>
                      <a:pt x="9" y="15"/>
                      <a:pt x="8" y="14"/>
                      <a:pt x="8" y="12"/>
                    </a:cubicBezTo>
                    <a:cubicBezTo>
                      <a:pt x="7" y="10"/>
                      <a:pt x="7" y="7"/>
                      <a:pt x="9" y="6"/>
                    </a:cubicBezTo>
                    <a:cubicBezTo>
                      <a:pt x="11" y="5"/>
                      <a:pt x="13" y="6"/>
                      <a:pt x="15" y="6"/>
                    </a:cubicBezTo>
                    <a:cubicBezTo>
                      <a:pt x="15" y="7"/>
                      <a:pt x="16" y="7"/>
                      <a:pt x="16" y="6"/>
                    </a:cubicBezTo>
                    <a:cubicBezTo>
                      <a:pt x="16" y="6"/>
                      <a:pt x="16" y="5"/>
                      <a:pt x="16" y="5"/>
                    </a:cubicBezTo>
                    <a:cubicBezTo>
                      <a:pt x="17" y="4"/>
                      <a:pt x="16" y="3"/>
                      <a:pt x="16" y="2"/>
                    </a:cubicBezTo>
                    <a:cubicBezTo>
                      <a:pt x="16" y="2"/>
                      <a:pt x="16" y="2"/>
                      <a:pt x="16" y="2"/>
                    </a:cubicBezTo>
                    <a:cubicBezTo>
                      <a:pt x="16" y="2"/>
                      <a:pt x="16" y="2"/>
                      <a:pt x="16" y="2"/>
                    </a:cubicBezTo>
                    <a:cubicBezTo>
                      <a:pt x="16" y="3"/>
                      <a:pt x="17" y="4"/>
                      <a:pt x="17" y="5"/>
                    </a:cubicBezTo>
                    <a:cubicBezTo>
                      <a:pt x="17" y="5"/>
                      <a:pt x="17" y="6"/>
                      <a:pt x="17" y="7"/>
                    </a:cubicBezTo>
                    <a:cubicBezTo>
                      <a:pt x="16" y="7"/>
                      <a:pt x="16" y="7"/>
                      <a:pt x="16" y="7"/>
                    </a:cubicBezTo>
                    <a:cubicBezTo>
                      <a:pt x="16" y="7"/>
                      <a:pt x="16" y="7"/>
                      <a:pt x="16" y="7"/>
                    </a:cubicBezTo>
                    <a:cubicBezTo>
                      <a:pt x="15" y="8"/>
                      <a:pt x="15" y="7"/>
                      <a:pt x="14" y="7"/>
                    </a:cubicBezTo>
                    <a:cubicBezTo>
                      <a:pt x="13" y="7"/>
                      <a:pt x="11" y="6"/>
                      <a:pt x="10" y="7"/>
                    </a:cubicBezTo>
                    <a:cubicBezTo>
                      <a:pt x="8" y="8"/>
                      <a:pt x="8" y="10"/>
                      <a:pt x="9" y="12"/>
                    </a:cubicBezTo>
                    <a:cubicBezTo>
                      <a:pt x="9" y="13"/>
                      <a:pt x="10" y="13"/>
                      <a:pt x="11" y="14"/>
                    </a:cubicBezTo>
                    <a:cubicBezTo>
                      <a:pt x="11" y="14"/>
                      <a:pt x="12" y="14"/>
                      <a:pt x="13" y="14"/>
                    </a:cubicBezTo>
                    <a:cubicBezTo>
                      <a:pt x="14" y="13"/>
                      <a:pt x="15" y="13"/>
                      <a:pt x="16" y="12"/>
                    </a:cubicBezTo>
                    <a:cubicBezTo>
                      <a:pt x="17" y="12"/>
                      <a:pt x="17" y="12"/>
                      <a:pt x="18" y="12"/>
                    </a:cubicBezTo>
                    <a:cubicBezTo>
                      <a:pt x="19" y="12"/>
                      <a:pt x="19" y="12"/>
                      <a:pt x="19" y="12"/>
                    </a:cubicBezTo>
                    <a:cubicBezTo>
                      <a:pt x="20" y="13"/>
                      <a:pt x="20" y="13"/>
                      <a:pt x="20" y="14"/>
                    </a:cubicBezTo>
                    <a:cubicBezTo>
                      <a:pt x="21" y="15"/>
                      <a:pt x="21" y="15"/>
                      <a:pt x="21" y="15"/>
                    </a:cubicBezTo>
                    <a:cubicBezTo>
                      <a:pt x="21" y="16"/>
                      <a:pt x="21" y="16"/>
                      <a:pt x="21" y="17"/>
                    </a:cubicBezTo>
                    <a:cubicBezTo>
                      <a:pt x="20" y="17"/>
                      <a:pt x="20" y="18"/>
                      <a:pt x="19" y="18"/>
                    </a:cubicBezTo>
                    <a:cubicBezTo>
                      <a:pt x="18" y="19"/>
                      <a:pt x="17" y="20"/>
                      <a:pt x="15" y="20"/>
                    </a:cubicBezTo>
                    <a:cubicBezTo>
                      <a:pt x="13" y="21"/>
                      <a:pt x="10" y="22"/>
                      <a:pt x="7" y="20"/>
                    </a:cubicBezTo>
                    <a:cubicBezTo>
                      <a:pt x="6" y="20"/>
                      <a:pt x="5" y="19"/>
                      <a:pt x="4" y="18"/>
                    </a:cubicBezTo>
                    <a:cubicBezTo>
                      <a:pt x="3" y="17"/>
                      <a:pt x="3" y="16"/>
                      <a:pt x="2" y="15"/>
                    </a:cubicBezTo>
                    <a:cubicBezTo>
                      <a:pt x="1" y="13"/>
                      <a:pt x="0" y="11"/>
                      <a:pt x="0" y="8"/>
                    </a:cubicBezTo>
                    <a:cubicBezTo>
                      <a:pt x="1" y="7"/>
                      <a:pt x="1" y="6"/>
                      <a:pt x="2" y="5"/>
                    </a:cubicBezTo>
                    <a:cubicBezTo>
                      <a:pt x="2" y="5"/>
                      <a:pt x="2" y="4"/>
                      <a:pt x="3" y="4"/>
                    </a:cubicBezTo>
                    <a:cubicBezTo>
                      <a:pt x="3" y="3"/>
                      <a:pt x="3" y="3"/>
                      <a:pt x="4" y="3"/>
                    </a:cubicBezTo>
                    <a:cubicBezTo>
                      <a:pt x="5" y="1"/>
                      <a:pt x="7" y="1"/>
                      <a:pt x="8" y="0"/>
                    </a:cubicBezTo>
                    <a:cubicBezTo>
                      <a:pt x="9" y="0"/>
                      <a:pt x="10" y="0"/>
                      <a:pt x="11" y="0"/>
                    </a:cubicBezTo>
                    <a:cubicBezTo>
                      <a:pt x="11" y="0"/>
                      <a:pt x="12" y="0"/>
                      <a:pt x="12" y="0"/>
                    </a:cubicBezTo>
                    <a:cubicBezTo>
                      <a:pt x="14" y="0"/>
                      <a:pt x="14" y="1"/>
                      <a:pt x="15" y="1"/>
                    </a:cubicBezTo>
                    <a:cubicBezTo>
                      <a:pt x="15" y="1"/>
                      <a:pt x="16" y="1"/>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5" name="Freeform 83"/>
              <p:cNvSpPr>
                <a:spLocks/>
              </p:cNvSpPr>
              <p:nvPr/>
            </p:nvSpPr>
            <p:spPr bwMode="auto">
              <a:xfrm>
                <a:off x="1652" y="1991"/>
                <a:ext cx="160" cy="122"/>
              </a:xfrm>
              <a:custGeom>
                <a:avLst/>
                <a:gdLst>
                  <a:gd name="T0" fmla="*/ 1 w 22"/>
                  <a:gd name="T1" fmla="*/ 0 h 17"/>
                  <a:gd name="T2" fmla="*/ 2 w 22"/>
                  <a:gd name="T3" fmla="*/ 9 h 17"/>
                  <a:gd name="T4" fmla="*/ 4 w 22"/>
                  <a:gd name="T5" fmla="*/ 13 h 17"/>
                  <a:gd name="T6" fmla="*/ 6 w 22"/>
                  <a:gd name="T7" fmla="*/ 14 h 17"/>
                  <a:gd name="T8" fmla="*/ 8 w 22"/>
                  <a:gd name="T9" fmla="*/ 15 h 17"/>
                  <a:gd name="T10" fmla="*/ 16 w 22"/>
                  <a:gd name="T11" fmla="*/ 14 h 17"/>
                  <a:gd name="T12" fmla="*/ 18 w 22"/>
                  <a:gd name="T13" fmla="*/ 13 h 17"/>
                  <a:gd name="T14" fmla="*/ 19 w 22"/>
                  <a:gd name="T15" fmla="*/ 13 h 17"/>
                  <a:gd name="T16" fmla="*/ 20 w 22"/>
                  <a:gd name="T17" fmla="*/ 12 h 17"/>
                  <a:gd name="T18" fmla="*/ 20 w 22"/>
                  <a:gd name="T19" fmla="*/ 8 h 17"/>
                  <a:gd name="T20" fmla="*/ 20 w 22"/>
                  <a:gd name="T21" fmla="*/ 8 h 17"/>
                  <a:gd name="T22" fmla="*/ 20 w 22"/>
                  <a:gd name="T23" fmla="*/ 7 h 17"/>
                  <a:gd name="T24" fmla="*/ 21 w 22"/>
                  <a:gd name="T25" fmla="*/ 8 h 17"/>
                  <a:gd name="T26" fmla="*/ 21 w 22"/>
                  <a:gd name="T27" fmla="*/ 8 h 17"/>
                  <a:gd name="T28" fmla="*/ 21 w 22"/>
                  <a:gd name="T29" fmla="*/ 8 h 17"/>
                  <a:gd name="T30" fmla="*/ 21 w 22"/>
                  <a:gd name="T31" fmla="*/ 13 h 17"/>
                  <a:gd name="T32" fmla="*/ 20 w 22"/>
                  <a:gd name="T33" fmla="*/ 14 h 17"/>
                  <a:gd name="T34" fmla="*/ 19 w 22"/>
                  <a:gd name="T35" fmla="*/ 15 h 17"/>
                  <a:gd name="T36" fmla="*/ 17 w 22"/>
                  <a:gd name="T37" fmla="*/ 16 h 17"/>
                  <a:gd name="T38" fmla="*/ 7 w 22"/>
                  <a:gd name="T39" fmla="*/ 16 h 17"/>
                  <a:gd name="T40" fmla="*/ 5 w 22"/>
                  <a:gd name="T41" fmla="*/ 15 h 17"/>
                  <a:gd name="T42" fmla="*/ 3 w 22"/>
                  <a:gd name="T43" fmla="*/ 14 h 17"/>
                  <a:gd name="T44" fmla="*/ 1 w 22"/>
                  <a:gd name="T45" fmla="*/ 9 h 17"/>
                  <a:gd name="T46" fmla="*/ 1 w 22"/>
                  <a:gd name="T4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17">
                    <a:moveTo>
                      <a:pt x="1" y="0"/>
                    </a:moveTo>
                    <a:cubicBezTo>
                      <a:pt x="1" y="3"/>
                      <a:pt x="1" y="6"/>
                      <a:pt x="2" y="9"/>
                    </a:cubicBezTo>
                    <a:cubicBezTo>
                      <a:pt x="2" y="10"/>
                      <a:pt x="3" y="12"/>
                      <a:pt x="4" y="13"/>
                    </a:cubicBezTo>
                    <a:cubicBezTo>
                      <a:pt x="5" y="13"/>
                      <a:pt x="5" y="13"/>
                      <a:pt x="6" y="14"/>
                    </a:cubicBezTo>
                    <a:cubicBezTo>
                      <a:pt x="6" y="14"/>
                      <a:pt x="7" y="14"/>
                      <a:pt x="8" y="15"/>
                    </a:cubicBezTo>
                    <a:cubicBezTo>
                      <a:pt x="10" y="15"/>
                      <a:pt x="14" y="15"/>
                      <a:pt x="16" y="14"/>
                    </a:cubicBezTo>
                    <a:cubicBezTo>
                      <a:pt x="17" y="14"/>
                      <a:pt x="18" y="14"/>
                      <a:pt x="18" y="13"/>
                    </a:cubicBezTo>
                    <a:cubicBezTo>
                      <a:pt x="19" y="13"/>
                      <a:pt x="19" y="13"/>
                      <a:pt x="19" y="13"/>
                    </a:cubicBezTo>
                    <a:cubicBezTo>
                      <a:pt x="20" y="12"/>
                      <a:pt x="20" y="12"/>
                      <a:pt x="20" y="12"/>
                    </a:cubicBezTo>
                    <a:cubicBezTo>
                      <a:pt x="21" y="11"/>
                      <a:pt x="21" y="9"/>
                      <a:pt x="20" y="8"/>
                    </a:cubicBezTo>
                    <a:cubicBezTo>
                      <a:pt x="20" y="8"/>
                      <a:pt x="20" y="8"/>
                      <a:pt x="20" y="8"/>
                    </a:cubicBezTo>
                    <a:cubicBezTo>
                      <a:pt x="20" y="8"/>
                      <a:pt x="20" y="7"/>
                      <a:pt x="20" y="7"/>
                    </a:cubicBezTo>
                    <a:cubicBezTo>
                      <a:pt x="20" y="7"/>
                      <a:pt x="20" y="8"/>
                      <a:pt x="21" y="8"/>
                    </a:cubicBezTo>
                    <a:cubicBezTo>
                      <a:pt x="21" y="8"/>
                      <a:pt x="21" y="8"/>
                      <a:pt x="21" y="8"/>
                    </a:cubicBezTo>
                    <a:cubicBezTo>
                      <a:pt x="21" y="8"/>
                      <a:pt x="21" y="8"/>
                      <a:pt x="21" y="8"/>
                    </a:cubicBezTo>
                    <a:cubicBezTo>
                      <a:pt x="21" y="9"/>
                      <a:pt x="22" y="11"/>
                      <a:pt x="21" y="13"/>
                    </a:cubicBezTo>
                    <a:cubicBezTo>
                      <a:pt x="21" y="13"/>
                      <a:pt x="20" y="14"/>
                      <a:pt x="20" y="14"/>
                    </a:cubicBezTo>
                    <a:cubicBezTo>
                      <a:pt x="20" y="14"/>
                      <a:pt x="19" y="14"/>
                      <a:pt x="19" y="15"/>
                    </a:cubicBezTo>
                    <a:cubicBezTo>
                      <a:pt x="18" y="15"/>
                      <a:pt x="18" y="15"/>
                      <a:pt x="17" y="16"/>
                    </a:cubicBezTo>
                    <a:cubicBezTo>
                      <a:pt x="14" y="17"/>
                      <a:pt x="10" y="17"/>
                      <a:pt x="7" y="16"/>
                    </a:cubicBezTo>
                    <a:cubicBezTo>
                      <a:pt x="6" y="16"/>
                      <a:pt x="6" y="16"/>
                      <a:pt x="5" y="15"/>
                    </a:cubicBezTo>
                    <a:cubicBezTo>
                      <a:pt x="4" y="15"/>
                      <a:pt x="4" y="14"/>
                      <a:pt x="3" y="14"/>
                    </a:cubicBezTo>
                    <a:cubicBezTo>
                      <a:pt x="2" y="13"/>
                      <a:pt x="1" y="11"/>
                      <a:pt x="1" y="9"/>
                    </a:cubicBezTo>
                    <a:cubicBezTo>
                      <a:pt x="0" y="6"/>
                      <a:pt x="0"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6" name="Freeform 84"/>
              <p:cNvSpPr>
                <a:spLocks/>
              </p:cNvSpPr>
              <p:nvPr/>
            </p:nvSpPr>
            <p:spPr bwMode="auto">
              <a:xfrm>
                <a:off x="1710" y="1948"/>
                <a:ext cx="80" cy="93"/>
              </a:xfrm>
              <a:custGeom>
                <a:avLst/>
                <a:gdLst>
                  <a:gd name="T0" fmla="*/ 7 w 11"/>
                  <a:gd name="T1" fmla="*/ 0 h 13"/>
                  <a:gd name="T2" fmla="*/ 10 w 11"/>
                  <a:gd name="T3" fmla="*/ 2 h 13"/>
                  <a:gd name="T4" fmla="*/ 11 w 11"/>
                  <a:gd name="T5" fmla="*/ 4 h 13"/>
                  <a:gd name="T6" fmla="*/ 11 w 11"/>
                  <a:gd name="T7" fmla="*/ 5 h 13"/>
                  <a:gd name="T8" fmla="*/ 11 w 11"/>
                  <a:gd name="T9" fmla="*/ 6 h 13"/>
                  <a:gd name="T10" fmla="*/ 10 w 11"/>
                  <a:gd name="T11" fmla="*/ 8 h 13"/>
                  <a:gd name="T12" fmla="*/ 8 w 11"/>
                  <a:gd name="T13" fmla="*/ 10 h 13"/>
                  <a:gd name="T14" fmla="*/ 5 w 11"/>
                  <a:gd name="T15" fmla="*/ 9 h 13"/>
                  <a:gd name="T16" fmla="*/ 4 w 11"/>
                  <a:gd name="T17" fmla="*/ 8 h 13"/>
                  <a:gd name="T18" fmla="*/ 3 w 11"/>
                  <a:gd name="T19" fmla="*/ 8 h 13"/>
                  <a:gd name="T20" fmla="*/ 3 w 11"/>
                  <a:gd name="T21" fmla="*/ 9 h 13"/>
                  <a:gd name="T22" fmla="*/ 2 w 11"/>
                  <a:gd name="T23" fmla="*/ 10 h 13"/>
                  <a:gd name="T24" fmla="*/ 1 w 11"/>
                  <a:gd name="T25" fmla="*/ 13 h 13"/>
                  <a:gd name="T26" fmla="*/ 1 w 11"/>
                  <a:gd name="T27" fmla="*/ 12 h 13"/>
                  <a:gd name="T28" fmla="*/ 1 w 11"/>
                  <a:gd name="T29" fmla="*/ 9 h 13"/>
                  <a:gd name="T30" fmla="*/ 2 w 11"/>
                  <a:gd name="T31" fmla="*/ 7 h 13"/>
                  <a:gd name="T32" fmla="*/ 3 w 11"/>
                  <a:gd name="T33" fmla="*/ 7 h 13"/>
                  <a:gd name="T34" fmla="*/ 4 w 11"/>
                  <a:gd name="T35" fmla="*/ 6 h 13"/>
                  <a:gd name="T36" fmla="*/ 6 w 11"/>
                  <a:gd name="T37" fmla="*/ 7 h 13"/>
                  <a:gd name="T38" fmla="*/ 8 w 11"/>
                  <a:gd name="T39" fmla="*/ 8 h 13"/>
                  <a:gd name="T40" fmla="*/ 9 w 11"/>
                  <a:gd name="T41" fmla="*/ 7 h 13"/>
                  <a:gd name="T42" fmla="*/ 10 w 11"/>
                  <a:gd name="T43" fmla="*/ 5 h 13"/>
                  <a:gd name="T44" fmla="*/ 10 w 11"/>
                  <a:gd name="T45" fmla="*/ 5 h 13"/>
                  <a:gd name="T46" fmla="*/ 10 w 11"/>
                  <a:gd name="T47" fmla="*/ 4 h 13"/>
                  <a:gd name="T48" fmla="*/ 9 w 11"/>
                  <a:gd name="T49" fmla="*/ 2 h 13"/>
                  <a:gd name="T50" fmla="*/ 7 w 11"/>
                  <a:gd name="T5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13">
                    <a:moveTo>
                      <a:pt x="7" y="0"/>
                    </a:moveTo>
                    <a:cubicBezTo>
                      <a:pt x="7" y="0"/>
                      <a:pt x="9" y="0"/>
                      <a:pt x="10" y="2"/>
                    </a:cubicBezTo>
                    <a:cubicBezTo>
                      <a:pt x="11" y="2"/>
                      <a:pt x="11" y="3"/>
                      <a:pt x="11" y="4"/>
                    </a:cubicBezTo>
                    <a:cubicBezTo>
                      <a:pt x="11" y="4"/>
                      <a:pt x="11" y="4"/>
                      <a:pt x="11" y="5"/>
                    </a:cubicBezTo>
                    <a:cubicBezTo>
                      <a:pt x="11" y="5"/>
                      <a:pt x="11" y="5"/>
                      <a:pt x="11" y="6"/>
                    </a:cubicBezTo>
                    <a:cubicBezTo>
                      <a:pt x="11" y="7"/>
                      <a:pt x="11" y="7"/>
                      <a:pt x="10" y="8"/>
                    </a:cubicBezTo>
                    <a:cubicBezTo>
                      <a:pt x="10" y="9"/>
                      <a:pt x="9" y="9"/>
                      <a:pt x="8" y="10"/>
                    </a:cubicBezTo>
                    <a:cubicBezTo>
                      <a:pt x="6" y="9"/>
                      <a:pt x="6" y="9"/>
                      <a:pt x="5" y="9"/>
                    </a:cubicBezTo>
                    <a:cubicBezTo>
                      <a:pt x="5" y="8"/>
                      <a:pt x="5" y="8"/>
                      <a:pt x="4" y="8"/>
                    </a:cubicBezTo>
                    <a:cubicBezTo>
                      <a:pt x="4" y="8"/>
                      <a:pt x="3" y="8"/>
                      <a:pt x="3" y="8"/>
                    </a:cubicBezTo>
                    <a:cubicBezTo>
                      <a:pt x="3" y="8"/>
                      <a:pt x="3" y="8"/>
                      <a:pt x="3" y="9"/>
                    </a:cubicBezTo>
                    <a:cubicBezTo>
                      <a:pt x="2" y="9"/>
                      <a:pt x="2" y="9"/>
                      <a:pt x="2" y="10"/>
                    </a:cubicBezTo>
                    <a:cubicBezTo>
                      <a:pt x="1" y="11"/>
                      <a:pt x="1" y="13"/>
                      <a:pt x="1" y="13"/>
                    </a:cubicBezTo>
                    <a:cubicBezTo>
                      <a:pt x="1" y="13"/>
                      <a:pt x="1" y="12"/>
                      <a:pt x="1" y="12"/>
                    </a:cubicBezTo>
                    <a:cubicBezTo>
                      <a:pt x="0" y="11"/>
                      <a:pt x="0" y="10"/>
                      <a:pt x="1" y="9"/>
                    </a:cubicBezTo>
                    <a:cubicBezTo>
                      <a:pt x="1" y="8"/>
                      <a:pt x="1" y="8"/>
                      <a:pt x="2" y="7"/>
                    </a:cubicBezTo>
                    <a:cubicBezTo>
                      <a:pt x="2" y="7"/>
                      <a:pt x="2" y="7"/>
                      <a:pt x="3" y="7"/>
                    </a:cubicBezTo>
                    <a:cubicBezTo>
                      <a:pt x="3" y="7"/>
                      <a:pt x="3" y="7"/>
                      <a:pt x="4" y="6"/>
                    </a:cubicBezTo>
                    <a:cubicBezTo>
                      <a:pt x="5" y="6"/>
                      <a:pt x="6" y="6"/>
                      <a:pt x="6" y="7"/>
                    </a:cubicBezTo>
                    <a:cubicBezTo>
                      <a:pt x="7" y="7"/>
                      <a:pt x="8" y="8"/>
                      <a:pt x="8" y="8"/>
                    </a:cubicBezTo>
                    <a:cubicBezTo>
                      <a:pt x="8" y="8"/>
                      <a:pt x="8" y="7"/>
                      <a:pt x="9" y="7"/>
                    </a:cubicBezTo>
                    <a:cubicBezTo>
                      <a:pt x="9" y="6"/>
                      <a:pt x="9" y="6"/>
                      <a:pt x="10" y="5"/>
                    </a:cubicBezTo>
                    <a:cubicBezTo>
                      <a:pt x="10" y="5"/>
                      <a:pt x="10" y="5"/>
                      <a:pt x="10" y="5"/>
                    </a:cubicBezTo>
                    <a:cubicBezTo>
                      <a:pt x="10" y="4"/>
                      <a:pt x="10" y="4"/>
                      <a:pt x="10" y="4"/>
                    </a:cubicBezTo>
                    <a:cubicBezTo>
                      <a:pt x="10" y="3"/>
                      <a:pt x="10" y="3"/>
                      <a:pt x="9" y="2"/>
                    </a:cubicBezTo>
                    <a:cubicBezTo>
                      <a:pt x="9" y="1"/>
                      <a:pt x="7"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7" name="Freeform 85"/>
              <p:cNvSpPr>
                <a:spLocks/>
              </p:cNvSpPr>
              <p:nvPr/>
            </p:nvSpPr>
            <p:spPr bwMode="auto">
              <a:xfrm>
                <a:off x="1659" y="2049"/>
                <a:ext cx="138" cy="57"/>
              </a:xfrm>
              <a:custGeom>
                <a:avLst/>
                <a:gdLst>
                  <a:gd name="T0" fmla="*/ 2 w 19"/>
                  <a:gd name="T1" fmla="*/ 4 h 8"/>
                  <a:gd name="T2" fmla="*/ 2 w 19"/>
                  <a:gd name="T3" fmla="*/ 1 h 8"/>
                  <a:gd name="T4" fmla="*/ 2 w 19"/>
                  <a:gd name="T5" fmla="*/ 2 h 8"/>
                  <a:gd name="T6" fmla="*/ 3 w 19"/>
                  <a:gd name="T7" fmla="*/ 2 h 8"/>
                  <a:gd name="T8" fmla="*/ 4 w 19"/>
                  <a:gd name="T9" fmla="*/ 4 h 8"/>
                  <a:gd name="T10" fmla="*/ 5 w 19"/>
                  <a:gd name="T11" fmla="*/ 5 h 8"/>
                  <a:gd name="T12" fmla="*/ 5 w 19"/>
                  <a:gd name="T13" fmla="*/ 4 h 8"/>
                  <a:gd name="T14" fmla="*/ 6 w 19"/>
                  <a:gd name="T15" fmla="*/ 8 h 8"/>
                  <a:gd name="T16" fmla="*/ 7 w 19"/>
                  <a:gd name="T17" fmla="*/ 6 h 8"/>
                  <a:gd name="T18" fmla="*/ 7 w 19"/>
                  <a:gd name="T19" fmla="*/ 5 h 8"/>
                  <a:gd name="T20" fmla="*/ 8 w 19"/>
                  <a:gd name="T21" fmla="*/ 5 h 8"/>
                  <a:gd name="T22" fmla="*/ 9 w 19"/>
                  <a:gd name="T23" fmla="*/ 5 h 8"/>
                  <a:gd name="T24" fmla="*/ 9 w 19"/>
                  <a:gd name="T25" fmla="*/ 7 h 8"/>
                  <a:gd name="T26" fmla="*/ 11 w 19"/>
                  <a:gd name="T27" fmla="*/ 8 h 8"/>
                  <a:gd name="T28" fmla="*/ 12 w 19"/>
                  <a:gd name="T29" fmla="*/ 8 h 8"/>
                  <a:gd name="T30" fmla="*/ 13 w 19"/>
                  <a:gd name="T31" fmla="*/ 6 h 8"/>
                  <a:gd name="T32" fmla="*/ 12 w 19"/>
                  <a:gd name="T33" fmla="*/ 5 h 8"/>
                  <a:gd name="T34" fmla="*/ 14 w 19"/>
                  <a:gd name="T35" fmla="*/ 8 h 8"/>
                  <a:gd name="T36" fmla="*/ 14 w 19"/>
                  <a:gd name="T37" fmla="*/ 5 h 8"/>
                  <a:gd name="T38" fmla="*/ 15 w 19"/>
                  <a:gd name="T39" fmla="*/ 6 h 8"/>
                  <a:gd name="T40" fmla="*/ 17 w 19"/>
                  <a:gd name="T41" fmla="*/ 7 h 8"/>
                  <a:gd name="T42" fmla="*/ 16 w 19"/>
                  <a:gd name="T43" fmla="*/ 4 h 8"/>
                  <a:gd name="T44" fmla="*/ 17 w 19"/>
                  <a:gd name="T45" fmla="*/ 4 h 8"/>
                  <a:gd name="T46" fmla="*/ 17 w 19"/>
                  <a:gd name="T47" fmla="*/ 4 h 8"/>
                  <a:gd name="T48" fmla="*/ 18 w 19"/>
                  <a:gd name="T49" fmla="*/ 3 h 8"/>
                  <a:gd name="T50" fmla="*/ 19 w 19"/>
                  <a:gd name="T51" fmla="*/ 4 h 8"/>
                  <a:gd name="T52" fmla="*/ 19 w 19"/>
                  <a:gd name="T53" fmla="*/ 3 h 8"/>
                  <a:gd name="T54" fmla="*/ 19 w 19"/>
                  <a:gd name="T55" fmla="*/ 3 h 8"/>
                  <a:gd name="T56" fmla="*/ 18 w 19"/>
                  <a:gd name="T57" fmla="*/ 3 h 8"/>
                  <a:gd name="T58" fmla="*/ 18 w 19"/>
                  <a:gd name="T59" fmla="*/ 4 h 8"/>
                  <a:gd name="T60" fmla="*/ 17 w 19"/>
                  <a:gd name="T61" fmla="*/ 4 h 8"/>
                  <a:gd name="T62" fmla="*/ 16 w 19"/>
                  <a:gd name="T63" fmla="*/ 5 h 8"/>
                  <a:gd name="T64" fmla="*/ 16 w 19"/>
                  <a:gd name="T65" fmla="*/ 7 h 8"/>
                  <a:gd name="T66" fmla="*/ 16 w 19"/>
                  <a:gd name="T67" fmla="*/ 7 h 8"/>
                  <a:gd name="T68" fmla="*/ 14 w 19"/>
                  <a:gd name="T69" fmla="*/ 5 h 8"/>
                  <a:gd name="T70" fmla="*/ 14 w 19"/>
                  <a:gd name="T71" fmla="*/ 8 h 8"/>
                  <a:gd name="T72" fmla="*/ 13 w 19"/>
                  <a:gd name="T73" fmla="*/ 8 h 8"/>
                  <a:gd name="T74" fmla="*/ 11 w 19"/>
                  <a:gd name="T75" fmla="*/ 6 h 8"/>
                  <a:gd name="T76" fmla="*/ 12 w 19"/>
                  <a:gd name="T77" fmla="*/ 8 h 8"/>
                  <a:gd name="T78" fmla="*/ 11 w 19"/>
                  <a:gd name="T79" fmla="*/ 8 h 8"/>
                  <a:gd name="T80" fmla="*/ 10 w 19"/>
                  <a:gd name="T81" fmla="*/ 7 h 8"/>
                  <a:gd name="T82" fmla="*/ 9 w 19"/>
                  <a:gd name="T83" fmla="*/ 6 h 8"/>
                  <a:gd name="T84" fmla="*/ 8 w 19"/>
                  <a:gd name="T85" fmla="*/ 6 h 8"/>
                  <a:gd name="T86" fmla="*/ 8 w 19"/>
                  <a:gd name="T87" fmla="*/ 8 h 8"/>
                  <a:gd name="T88" fmla="*/ 7 w 19"/>
                  <a:gd name="T89" fmla="*/ 8 h 8"/>
                  <a:gd name="T90" fmla="*/ 7 w 19"/>
                  <a:gd name="T91" fmla="*/ 6 h 8"/>
                  <a:gd name="T92" fmla="*/ 6 w 19"/>
                  <a:gd name="T93" fmla="*/ 6 h 8"/>
                  <a:gd name="T94" fmla="*/ 5 w 19"/>
                  <a:gd name="T95" fmla="*/ 7 h 8"/>
                  <a:gd name="T96" fmla="*/ 4 w 19"/>
                  <a:gd name="T97" fmla="*/ 4 h 8"/>
                  <a:gd name="T98" fmla="*/ 4 w 19"/>
                  <a:gd name="T99" fmla="*/ 5 h 8"/>
                  <a:gd name="T100" fmla="*/ 4 w 19"/>
                  <a:gd name="T101" fmla="*/ 6 h 8"/>
                  <a:gd name="T102" fmla="*/ 3 w 19"/>
                  <a:gd name="T103" fmla="*/ 5 h 8"/>
                  <a:gd name="T104" fmla="*/ 2 w 19"/>
                  <a:gd name="T105" fmla="*/ 3 h 8"/>
                  <a:gd name="T106" fmla="*/ 1 w 19"/>
                  <a:gd name="T10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 h="8">
                    <a:moveTo>
                      <a:pt x="0" y="0"/>
                    </a:moveTo>
                    <a:cubicBezTo>
                      <a:pt x="1" y="0"/>
                      <a:pt x="1" y="1"/>
                      <a:pt x="1" y="1"/>
                    </a:cubicBezTo>
                    <a:cubicBezTo>
                      <a:pt x="1" y="2"/>
                      <a:pt x="1" y="2"/>
                      <a:pt x="1" y="2"/>
                    </a:cubicBezTo>
                    <a:cubicBezTo>
                      <a:pt x="1" y="3"/>
                      <a:pt x="2" y="4"/>
                      <a:pt x="2" y="4"/>
                    </a:cubicBezTo>
                    <a:cubicBezTo>
                      <a:pt x="2" y="4"/>
                      <a:pt x="2" y="4"/>
                      <a:pt x="2" y="4"/>
                    </a:cubicBezTo>
                    <a:cubicBezTo>
                      <a:pt x="1" y="3"/>
                      <a:pt x="1" y="3"/>
                      <a:pt x="1" y="3"/>
                    </a:cubicBezTo>
                    <a:cubicBezTo>
                      <a:pt x="1" y="2"/>
                      <a:pt x="1" y="1"/>
                      <a:pt x="2" y="1"/>
                    </a:cubicBezTo>
                    <a:cubicBezTo>
                      <a:pt x="2" y="1"/>
                      <a:pt x="2" y="1"/>
                      <a:pt x="2" y="1"/>
                    </a:cubicBezTo>
                    <a:cubicBezTo>
                      <a:pt x="2" y="1"/>
                      <a:pt x="2" y="1"/>
                      <a:pt x="2" y="1"/>
                    </a:cubicBezTo>
                    <a:cubicBezTo>
                      <a:pt x="2" y="1"/>
                      <a:pt x="2" y="1"/>
                      <a:pt x="2" y="1"/>
                    </a:cubicBezTo>
                    <a:cubicBezTo>
                      <a:pt x="3" y="5"/>
                      <a:pt x="3" y="5"/>
                      <a:pt x="3" y="5"/>
                    </a:cubicBezTo>
                    <a:cubicBezTo>
                      <a:pt x="3" y="5"/>
                      <a:pt x="3" y="5"/>
                      <a:pt x="3" y="5"/>
                    </a:cubicBezTo>
                    <a:cubicBezTo>
                      <a:pt x="2" y="2"/>
                      <a:pt x="2" y="2"/>
                      <a:pt x="2" y="2"/>
                    </a:cubicBezTo>
                    <a:cubicBezTo>
                      <a:pt x="2" y="2"/>
                      <a:pt x="2" y="2"/>
                      <a:pt x="2" y="2"/>
                    </a:cubicBezTo>
                    <a:cubicBezTo>
                      <a:pt x="2" y="2"/>
                      <a:pt x="2" y="2"/>
                      <a:pt x="2" y="2"/>
                    </a:cubicBezTo>
                    <a:cubicBezTo>
                      <a:pt x="3" y="3"/>
                      <a:pt x="3" y="4"/>
                      <a:pt x="4" y="5"/>
                    </a:cubicBezTo>
                    <a:cubicBezTo>
                      <a:pt x="3" y="5"/>
                      <a:pt x="3" y="5"/>
                      <a:pt x="3" y="5"/>
                    </a:cubicBezTo>
                    <a:cubicBezTo>
                      <a:pt x="3" y="5"/>
                      <a:pt x="3" y="4"/>
                      <a:pt x="3" y="4"/>
                    </a:cubicBezTo>
                    <a:cubicBezTo>
                      <a:pt x="3" y="3"/>
                      <a:pt x="3" y="3"/>
                      <a:pt x="3" y="2"/>
                    </a:cubicBezTo>
                    <a:cubicBezTo>
                      <a:pt x="3" y="2"/>
                      <a:pt x="3" y="2"/>
                      <a:pt x="3" y="2"/>
                    </a:cubicBezTo>
                    <a:cubicBezTo>
                      <a:pt x="4" y="2"/>
                      <a:pt x="4" y="2"/>
                      <a:pt x="4" y="2"/>
                    </a:cubicBezTo>
                    <a:cubicBezTo>
                      <a:pt x="4" y="4"/>
                      <a:pt x="4" y="4"/>
                      <a:pt x="4" y="4"/>
                    </a:cubicBezTo>
                    <a:cubicBezTo>
                      <a:pt x="5" y="7"/>
                      <a:pt x="5" y="7"/>
                      <a:pt x="5" y="7"/>
                    </a:cubicBezTo>
                    <a:cubicBezTo>
                      <a:pt x="4" y="7"/>
                      <a:pt x="4" y="7"/>
                      <a:pt x="4" y="7"/>
                    </a:cubicBezTo>
                    <a:cubicBezTo>
                      <a:pt x="4" y="6"/>
                      <a:pt x="4" y="5"/>
                      <a:pt x="4" y="4"/>
                    </a:cubicBezTo>
                    <a:cubicBezTo>
                      <a:pt x="4" y="4"/>
                      <a:pt x="4" y="4"/>
                      <a:pt x="4" y="4"/>
                    </a:cubicBezTo>
                    <a:cubicBezTo>
                      <a:pt x="4" y="4"/>
                      <a:pt x="4" y="3"/>
                      <a:pt x="4" y="3"/>
                    </a:cubicBezTo>
                    <a:cubicBezTo>
                      <a:pt x="4" y="3"/>
                      <a:pt x="4" y="3"/>
                      <a:pt x="4" y="4"/>
                    </a:cubicBezTo>
                    <a:cubicBezTo>
                      <a:pt x="5" y="4"/>
                      <a:pt x="5" y="4"/>
                      <a:pt x="5" y="4"/>
                    </a:cubicBezTo>
                    <a:cubicBezTo>
                      <a:pt x="5" y="5"/>
                      <a:pt x="5" y="5"/>
                      <a:pt x="5" y="5"/>
                    </a:cubicBezTo>
                    <a:cubicBezTo>
                      <a:pt x="5" y="6"/>
                      <a:pt x="6" y="6"/>
                      <a:pt x="6" y="7"/>
                    </a:cubicBezTo>
                    <a:cubicBezTo>
                      <a:pt x="5" y="7"/>
                      <a:pt x="5" y="7"/>
                      <a:pt x="5" y="7"/>
                    </a:cubicBezTo>
                    <a:cubicBezTo>
                      <a:pt x="5" y="4"/>
                      <a:pt x="5" y="4"/>
                      <a:pt x="5" y="4"/>
                    </a:cubicBezTo>
                    <a:cubicBezTo>
                      <a:pt x="5" y="4"/>
                      <a:pt x="5" y="4"/>
                      <a:pt x="5" y="4"/>
                    </a:cubicBezTo>
                    <a:cubicBezTo>
                      <a:pt x="5" y="4"/>
                      <a:pt x="5" y="4"/>
                      <a:pt x="5" y="4"/>
                    </a:cubicBezTo>
                    <a:cubicBezTo>
                      <a:pt x="5" y="4"/>
                      <a:pt x="6" y="4"/>
                      <a:pt x="6" y="4"/>
                    </a:cubicBezTo>
                    <a:cubicBezTo>
                      <a:pt x="6" y="4"/>
                      <a:pt x="6" y="5"/>
                      <a:pt x="6" y="5"/>
                    </a:cubicBezTo>
                    <a:cubicBezTo>
                      <a:pt x="6" y="6"/>
                      <a:pt x="6" y="6"/>
                      <a:pt x="6" y="6"/>
                    </a:cubicBezTo>
                    <a:cubicBezTo>
                      <a:pt x="7" y="6"/>
                      <a:pt x="7" y="7"/>
                      <a:pt x="7" y="7"/>
                    </a:cubicBezTo>
                    <a:cubicBezTo>
                      <a:pt x="6" y="8"/>
                      <a:pt x="6" y="8"/>
                      <a:pt x="6" y="8"/>
                    </a:cubicBezTo>
                    <a:cubicBezTo>
                      <a:pt x="6" y="6"/>
                      <a:pt x="6" y="6"/>
                      <a:pt x="6" y="6"/>
                    </a:cubicBezTo>
                    <a:cubicBezTo>
                      <a:pt x="6" y="5"/>
                      <a:pt x="6" y="5"/>
                      <a:pt x="6" y="5"/>
                    </a:cubicBezTo>
                    <a:cubicBezTo>
                      <a:pt x="6" y="4"/>
                      <a:pt x="6" y="4"/>
                      <a:pt x="6" y="4"/>
                    </a:cubicBezTo>
                    <a:cubicBezTo>
                      <a:pt x="6" y="4"/>
                      <a:pt x="6" y="4"/>
                      <a:pt x="7" y="4"/>
                    </a:cubicBezTo>
                    <a:cubicBezTo>
                      <a:pt x="7" y="5"/>
                      <a:pt x="7" y="5"/>
                      <a:pt x="7" y="6"/>
                    </a:cubicBezTo>
                    <a:cubicBezTo>
                      <a:pt x="8" y="7"/>
                      <a:pt x="8" y="7"/>
                      <a:pt x="8" y="8"/>
                    </a:cubicBezTo>
                    <a:cubicBezTo>
                      <a:pt x="7" y="8"/>
                      <a:pt x="7" y="8"/>
                      <a:pt x="7" y="8"/>
                    </a:cubicBezTo>
                    <a:cubicBezTo>
                      <a:pt x="7" y="7"/>
                      <a:pt x="7" y="6"/>
                      <a:pt x="7" y="5"/>
                    </a:cubicBezTo>
                    <a:cubicBezTo>
                      <a:pt x="7" y="5"/>
                      <a:pt x="7" y="4"/>
                      <a:pt x="7" y="4"/>
                    </a:cubicBezTo>
                    <a:cubicBezTo>
                      <a:pt x="7" y="4"/>
                      <a:pt x="7" y="4"/>
                      <a:pt x="7" y="5"/>
                    </a:cubicBezTo>
                    <a:cubicBezTo>
                      <a:pt x="9" y="8"/>
                      <a:pt x="9" y="8"/>
                      <a:pt x="9" y="8"/>
                    </a:cubicBezTo>
                    <a:cubicBezTo>
                      <a:pt x="8" y="8"/>
                      <a:pt x="8" y="8"/>
                      <a:pt x="8" y="8"/>
                    </a:cubicBezTo>
                    <a:cubicBezTo>
                      <a:pt x="8" y="5"/>
                      <a:pt x="8" y="5"/>
                      <a:pt x="8" y="5"/>
                    </a:cubicBezTo>
                    <a:cubicBezTo>
                      <a:pt x="8" y="5"/>
                      <a:pt x="8" y="5"/>
                      <a:pt x="8" y="5"/>
                    </a:cubicBezTo>
                    <a:cubicBezTo>
                      <a:pt x="8" y="5"/>
                      <a:pt x="8" y="5"/>
                      <a:pt x="8" y="5"/>
                    </a:cubicBezTo>
                    <a:cubicBezTo>
                      <a:pt x="9" y="6"/>
                      <a:pt x="9" y="7"/>
                      <a:pt x="9" y="8"/>
                    </a:cubicBezTo>
                    <a:cubicBezTo>
                      <a:pt x="9" y="8"/>
                      <a:pt x="9" y="8"/>
                      <a:pt x="9" y="8"/>
                    </a:cubicBezTo>
                    <a:cubicBezTo>
                      <a:pt x="9" y="7"/>
                      <a:pt x="9" y="7"/>
                      <a:pt x="8" y="7"/>
                    </a:cubicBezTo>
                    <a:cubicBezTo>
                      <a:pt x="8" y="6"/>
                      <a:pt x="8" y="6"/>
                      <a:pt x="9" y="5"/>
                    </a:cubicBezTo>
                    <a:cubicBezTo>
                      <a:pt x="9" y="5"/>
                      <a:pt x="9" y="5"/>
                      <a:pt x="9" y="5"/>
                    </a:cubicBezTo>
                    <a:cubicBezTo>
                      <a:pt x="9" y="5"/>
                      <a:pt x="9" y="5"/>
                      <a:pt x="9" y="5"/>
                    </a:cubicBezTo>
                    <a:cubicBezTo>
                      <a:pt x="9" y="5"/>
                      <a:pt x="9" y="5"/>
                      <a:pt x="9" y="5"/>
                    </a:cubicBezTo>
                    <a:cubicBezTo>
                      <a:pt x="10" y="8"/>
                      <a:pt x="10" y="8"/>
                      <a:pt x="10" y="8"/>
                    </a:cubicBezTo>
                    <a:cubicBezTo>
                      <a:pt x="10" y="8"/>
                      <a:pt x="10" y="8"/>
                      <a:pt x="10" y="8"/>
                    </a:cubicBezTo>
                    <a:cubicBezTo>
                      <a:pt x="9" y="7"/>
                      <a:pt x="9" y="7"/>
                      <a:pt x="9" y="7"/>
                    </a:cubicBezTo>
                    <a:cubicBezTo>
                      <a:pt x="9" y="6"/>
                      <a:pt x="9" y="6"/>
                      <a:pt x="10" y="5"/>
                    </a:cubicBezTo>
                    <a:cubicBezTo>
                      <a:pt x="10" y="5"/>
                      <a:pt x="10" y="5"/>
                      <a:pt x="10" y="5"/>
                    </a:cubicBezTo>
                    <a:cubicBezTo>
                      <a:pt x="10" y="5"/>
                      <a:pt x="10" y="5"/>
                      <a:pt x="10" y="5"/>
                    </a:cubicBezTo>
                    <a:cubicBezTo>
                      <a:pt x="11" y="6"/>
                      <a:pt x="11" y="7"/>
                      <a:pt x="12" y="8"/>
                    </a:cubicBezTo>
                    <a:cubicBezTo>
                      <a:pt x="11" y="8"/>
                      <a:pt x="11" y="8"/>
                      <a:pt x="11" y="8"/>
                    </a:cubicBezTo>
                    <a:cubicBezTo>
                      <a:pt x="11" y="7"/>
                      <a:pt x="11" y="7"/>
                      <a:pt x="11" y="6"/>
                    </a:cubicBezTo>
                    <a:cubicBezTo>
                      <a:pt x="11" y="6"/>
                      <a:pt x="11" y="5"/>
                      <a:pt x="11" y="5"/>
                    </a:cubicBezTo>
                    <a:cubicBezTo>
                      <a:pt x="11" y="5"/>
                      <a:pt x="11" y="5"/>
                      <a:pt x="11" y="6"/>
                    </a:cubicBezTo>
                    <a:cubicBezTo>
                      <a:pt x="12" y="8"/>
                      <a:pt x="12" y="8"/>
                      <a:pt x="12" y="8"/>
                    </a:cubicBezTo>
                    <a:cubicBezTo>
                      <a:pt x="12" y="8"/>
                      <a:pt x="12" y="8"/>
                      <a:pt x="12" y="8"/>
                    </a:cubicBezTo>
                    <a:cubicBezTo>
                      <a:pt x="11" y="7"/>
                      <a:pt x="11" y="7"/>
                      <a:pt x="11" y="7"/>
                    </a:cubicBezTo>
                    <a:cubicBezTo>
                      <a:pt x="11" y="6"/>
                      <a:pt x="11" y="6"/>
                      <a:pt x="11" y="6"/>
                    </a:cubicBezTo>
                    <a:cubicBezTo>
                      <a:pt x="11" y="6"/>
                      <a:pt x="11" y="5"/>
                      <a:pt x="12" y="5"/>
                    </a:cubicBezTo>
                    <a:cubicBezTo>
                      <a:pt x="12" y="5"/>
                      <a:pt x="12" y="5"/>
                      <a:pt x="12" y="6"/>
                    </a:cubicBezTo>
                    <a:cubicBezTo>
                      <a:pt x="13" y="6"/>
                      <a:pt x="13" y="6"/>
                      <a:pt x="13" y="6"/>
                    </a:cubicBezTo>
                    <a:cubicBezTo>
                      <a:pt x="13" y="7"/>
                      <a:pt x="13" y="7"/>
                      <a:pt x="13" y="7"/>
                    </a:cubicBezTo>
                    <a:cubicBezTo>
                      <a:pt x="12" y="8"/>
                      <a:pt x="12" y="8"/>
                      <a:pt x="12" y="8"/>
                    </a:cubicBezTo>
                    <a:cubicBezTo>
                      <a:pt x="12" y="7"/>
                      <a:pt x="12" y="6"/>
                      <a:pt x="12" y="6"/>
                    </a:cubicBezTo>
                    <a:cubicBezTo>
                      <a:pt x="12" y="6"/>
                      <a:pt x="12" y="6"/>
                      <a:pt x="12" y="6"/>
                    </a:cubicBezTo>
                    <a:cubicBezTo>
                      <a:pt x="12" y="5"/>
                      <a:pt x="12" y="5"/>
                      <a:pt x="12" y="5"/>
                    </a:cubicBezTo>
                    <a:cubicBezTo>
                      <a:pt x="13" y="5"/>
                      <a:pt x="13" y="5"/>
                      <a:pt x="13" y="5"/>
                    </a:cubicBezTo>
                    <a:cubicBezTo>
                      <a:pt x="13" y="5"/>
                      <a:pt x="13" y="6"/>
                      <a:pt x="13" y="6"/>
                    </a:cubicBezTo>
                    <a:cubicBezTo>
                      <a:pt x="13" y="6"/>
                      <a:pt x="14" y="6"/>
                      <a:pt x="14" y="6"/>
                    </a:cubicBezTo>
                    <a:cubicBezTo>
                      <a:pt x="14" y="7"/>
                      <a:pt x="14" y="7"/>
                      <a:pt x="14" y="7"/>
                    </a:cubicBezTo>
                    <a:cubicBezTo>
                      <a:pt x="14" y="8"/>
                      <a:pt x="14" y="8"/>
                      <a:pt x="14" y="8"/>
                    </a:cubicBezTo>
                    <a:cubicBezTo>
                      <a:pt x="14" y="8"/>
                      <a:pt x="14" y="8"/>
                      <a:pt x="14" y="8"/>
                    </a:cubicBezTo>
                    <a:cubicBezTo>
                      <a:pt x="14" y="8"/>
                      <a:pt x="14" y="8"/>
                      <a:pt x="14" y="8"/>
                    </a:cubicBezTo>
                    <a:cubicBezTo>
                      <a:pt x="14" y="7"/>
                      <a:pt x="13" y="7"/>
                      <a:pt x="13" y="6"/>
                    </a:cubicBezTo>
                    <a:cubicBezTo>
                      <a:pt x="13" y="6"/>
                      <a:pt x="13" y="6"/>
                      <a:pt x="14" y="5"/>
                    </a:cubicBezTo>
                    <a:cubicBezTo>
                      <a:pt x="14" y="5"/>
                      <a:pt x="14" y="5"/>
                      <a:pt x="14" y="5"/>
                    </a:cubicBezTo>
                    <a:cubicBezTo>
                      <a:pt x="14" y="5"/>
                      <a:pt x="14" y="5"/>
                      <a:pt x="15" y="5"/>
                    </a:cubicBezTo>
                    <a:cubicBezTo>
                      <a:pt x="15" y="5"/>
                      <a:pt x="15" y="5"/>
                      <a:pt x="15" y="5"/>
                    </a:cubicBezTo>
                    <a:cubicBezTo>
                      <a:pt x="15" y="6"/>
                      <a:pt x="16" y="6"/>
                      <a:pt x="16" y="7"/>
                    </a:cubicBezTo>
                    <a:cubicBezTo>
                      <a:pt x="15" y="7"/>
                      <a:pt x="15" y="7"/>
                      <a:pt x="15" y="7"/>
                    </a:cubicBezTo>
                    <a:cubicBezTo>
                      <a:pt x="15" y="6"/>
                      <a:pt x="15" y="6"/>
                      <a:pt x="15" y="6"/>
                    </a:cubicBezTo>
                    <a:cubicBezTo>
                      <a:pt x="15" y="5"/>
                      <a:pt x="15" y="5"/>
                      <a:pt x="15" y="5"/>
                    </a:cubicBezTo>
                    <a:cubicBezTo>
                      <a:pt x="15" y="5"/>
                      <a:pt x="15" y="5"/>
                      <a:pt x="15" y="5"/>
                    </a:cubicBezTo>
                    <a:cubicBezTo>
                      <a:pt x="15" y="5"/>
                      <a:pt x="15" y="5"/>
                      <a:pt x="15" y="5"/>
                    </a:cubicBezTo>
                    <a:cubicBezTo>
                      <a:pt x="16" y="5"/>
                      <a:pt x="16" y="6"/>
                      <a:pt x="17" y="7"/>
                    </a:cubicBezTo>
                    <a:cubicBezTo>
                      <a:pt x="17" y="7"/>
                      <a:pt x="17" y="7"/>
                      <a:pt x="17" y="7"/>
                    </a:cubicBezTo>
                    <a:cubicBezTo>
                      <a:pt x="17" y="7"/>
                      <a:pt x="17" y="7"/>
                      <a:pt x="16" y="7"/>
                    </a:cubicBezTo>
                    <a:cubicBezTo>
                      <a:pt x="16" y="7"/>
                      <a:pt x="16" y="7"/>
                      <a:pt x="16" y="7"/>
                    </a:cubicBezTo>
                    <a:cubicBezTo>
                      <a:pt x="16" y="7"/>
                      <a:pt x="16" y="6"/>
                      <a:pt x="16" y="6"/>
                    </a:cubicBezTo>
                    <a:cubicBezTo>
                      <a:pt x="16" y="5"/>
                      <a:pt x="16" y="5"/>
                      <a:pt x="16" y="4"/>
                    </a:cubicBezTo>
                    <a:cubicBezTo>
                      <a:pt x="16" y="4"/>
                      <a:pt x="16" y="4"/>
                      <a:pt x="16" y="4"/>
                    </a:cubicBezTo>
                    <a:cubicBezTo>
                      <a:pt x="16" y="4"/>
                      <a:pt x="16" y="4"/>
                      <a:pt x="16" y="4"/>
                    </a:cubicBezTo>
                    <a:cubicBezTo>
                      <a:pt x="17" y="5"/>
                      <a:pt x="17" y="5"/>
                      <a:pt x="17" y="6"/>
                    </a:cubicBezTo>
                    <a:cubicBezTo>
                      <a:pt x="17" y="6"/>
                      <a:pt x="17" y="6"/>
                      <a:pt x="17" y="6"/>
                    </a:cubicBezTo>
                    <a:cubicBezTo>
                      <a:pt x="17" y="6"/>
                      <a:pt x="17" y="5"/>
                      <a:pt x="17" y="4"/>
                    </a:cubicBezTo>
                    <a:cubicBezTo>
                      <a:pt x="17" y="4"/>
                      <a:pt x="17" y="4"/>
                      <a:pt x="17" y="4"/>
                    </a:cubicBezTo>
                    <a:cubicBezTo>
                      <a:pt x="17" y="4"/>
                      <a:pt x="17" y="4"/>
                      <a:pt x="17" y="4"/>
                    </a:cubicBezTo>
                    <a:cubicBezTo>
                      <a:pt x="17" y="4"/>
                      <a:pt x="17" y="4"/>
                      <a:pt x="17" y="4"/>
                    </a:cubicBezTo>
                    <a:cubicBezTo>
                      <a:pt x="17" y="5"/>
                      <a:pt x="18" y="5"/>
                      <a:pt x="18" y="6"/>
                    </a:cubicBezTo>
                    <a:cubicBezTo>
                      <a:pt x="18" y="6"/>
                      <a:pt x="18" y="6"/>
                      <a:pt x="18" y="6"/>
                    </a:cubicBezTo>
                    <a:cubicBezTo>
                      <a:pt x="17" y="4"/>
                      <a:pt x="17" y="4"/>
                      <a:pt x="17" y="4"/>
                    </a:cubicBezTo>
                    <a:cubicBezTo>
                      <a:pt x="17" y="4"/>
                      <a:pt x="17" y="4"/>
                      <a:pt x="18" y="4"/>
                    </a:cubicBezTo>
                    <a:cubicBezTo>
                      <a:pt x="18" y="4"/>
                      <a:pt x="18" y="4"/>
                      <a:pt x="18" y="4"/>
                    </a:cubicBezTo>
                    <a:cubicBezTo>
                      <a:pt x="18" y="4"/>
                      <a:pt x="18" y="5"/>
                      <a:pt x="19" y="5"/>
                    </a:cubicBezTo>
                    <a:cubicBezTo>
                      <a:pt x="18" y="5"/>
                      <a:pt x="18" y="5"/>
                      <a:pt x="18" y="5"/>
                    </a:cubicBezTo>
                    <a:cubicBezTo>
                      <a:pt x="18" y="4"/>
                      <a:pt x="18" y="4"/>
                      <a:pt x="18" y="3"/>
                    </a:cubicBezTo>
                    <a:cubicBezTo>
                      <a:pt x="18" y="3"/>
                      <a:pt x="18" y="3"/>
                      <a:pt x="18" y="3"/>
                    </a:cubicBezTo>
                    <a:cubicBezTo>
                      <a:pt x="18" y="3"/>
                      <a:pt x="18" y="3"/>
                      <a:pt x="18" y="3"/>
                    </a:cubicBezTo>
                    <a:cubicBezTo>
                      <a:pt x="19" y="4"/>
                      <a:pt x="19" y="4"/>
                      <a:pt x="19" y="4"/>
                    </a:cubicBezTo>
                    <a:cubicBezTo>
                      <a:pt x="19" y="4"/>
                      <a:pt x="19" y="4"/>
                      <a:pt x="19" y="4"/>
                    </a:cubicBezTo>
                    <a:cubicBezTo>
                      <a:pt x="19" y="4"/>
                      <a:pt x="19" y="4"/>
                      <a:pt x="19" y="4"/>
                    </a:cubicBezTo>
                    <a:cubicBezTo>
                      <a:pt x="19" y="4"/>
                      <a:pt x="19" y="3"/>
                      <a:pt x="19" y="3"/>
                    </a:cubicBezTo>
                    <a:cubicBezTo>
                      <a:pt x="19" y="3"/>
                      <a:pt x="19" y="3"/>
                      <a:pt x="19" y="3"/>
                    </a:cubicBezTo>
                    <a:cubicBezTo>
                      <a:pt x="19" y="3"/>
                      <a:pt x="19" y="3"/>
                      <a:pt x="19" y="3"/>
                    </a:cubicBezTo>
                    <a:cubicBezTo>
                      <a:pt x="19" y="3"/>
                      <a:pt x="19" y="3"/>
                      <a:pt x="19" y="3"/>
                    </a:cubicBezTo>
                    <a:cubicBezTo>
                      <a:pt x="19" y="3"/>
                      <a:pt x="19" y="3"/>
                      <a:pt x="19" y="3"/>
                    </a:cubicBezTo>
                    <a:cubicBezTo>
                      <a:pt x="19" y="3"/>
                      <a:pt x="19" y="3"/>
                      <a:pt x="19" y="2"/>
                    </a:cubicBezTo>
                    <a:cubicBezTo>
                      <a:pt x="19" y="3"/>
                      <a:pt x="19" y="3"/>
                      <a:pt x="19" y="3"/>
                    </a:cubicBezTo>
                    <a:cubicBezTo>
                      <a:pt x="19" y="3"/>
                      <a:pt x="19" y="3"/>
                      <a:pt x="19" y="3"/>
                    </a:cubicBezTo>
                    <a:cubicBezTo>
                      <a:pt x="19" y="3"/>
                      <a:pt x="19" y="3"/>
                      <a:pt x="19" y="3"/>
                    </a:cubicBezTo>
                    <a:cubicBezTo>
                      <a:pt x="19" y="3"/>
                      <a:pt x="19" y="3"/>
                      <a:pt x="19" y="3"/>
                    </a:cubicBezTo>
                    <a:cubicBezTo>
                      <a:pt x="19" y="3"/>
                      <a:pt x="19" y="3"/>
                      <a:pt x="19" y="3"/>
                    </a:cubicBezTo>
                    <a:cubicBezTo>
                      <a:pt x="19" y="3"/>
                      <a:pt x="19" y="4"/>
                      <a:pt x="19" y="4"/>
                    </a:cubicBezTo>
                    <a:cubicBezTo>
                      <a:pt x="19" y="4"/>
                      <a:pt x="19" y="4"/>
                      <a:pt x="19" y="4"/>
                    </a:cubicBezTo>
                    <a:cubicBezTo>
                      <a:pt x="19" y="4"/>
                      <a:pt x="18" y="4"/>
                      <a:pt x="18" y="3"/>
                    </a:cubicBezTo>
                    <a:cubicBezTo>
                      <a:pt x="18" y="3"/>
                      <a:pt x="18" y="3"/>
                      <a:pt x="18" y="3"/>
                    </a:cubicBezTo>
                    <a:cubicBezTo>
                      <a:pt x="18" y="4"/>
                      <a:pt x="18" y="4"/>
                      <a:pt x="19" y="5"/>
                    </a:cubicBezTo>
                    <a:cubicBezTo>
                      <a:pt x="19" y="5"/>
                      <a:pt x="19" y="5"/>
                      <a:pt x="19" y="5"/>
                    </a:cubicBezTo>
                    <a:cubicBezTo>
                      <a:pt x="19" y="5"/>
                      <a:pt x="19" y="5"/>
                      <a:pt x="18" y="5"/>
                    </a:cubicBezTo>
                    <a:cubicBezTo>
                      <a:pt x="18" y="5"/>
                      <a:pt x="18" y="4"/>
                      <a:pt x="17" y="4"/>
                    </a:cubicBezTo>
                    <a:cubicBezTo>
                      <a:pt x="18" y="4"/>
                      <a:pt x="18" y="4"/>
                      <a:pt x="18" y="4"/>
                    </a:cubicBezTo>
                    <a:cubicBezTo>
                      <a:pt x="18" y="6"/>
                      <a:pt x="18" y="6"/>
                      <a:pt x="18" y="6"/>
                    </a:cubicBezTo>
                    <a:cubicBezTo>
                      <a:pt x="18" y="6"/>
                      <a:pt x="18" y="6"/>
                      <a:pt x="18" y="6"/>
                    </a:cubicBezTo>
                    <a:cubicBezTo>
                      <a:pt x="18" y="6"/>
                      <a:pt x="18" y="6"/>
                      <a:pt x="18" y="6"/>
                    </a:cubicBezTo>
                    <a:cubicBezTo>
                      <a:pt x="17" y="5"/>
                      <a:pt x="17" y="5"/>
                      <a:pt x="17" y="5"/>
                    </a:cubicBezTo>
                    <a:cubicBezTo>
                      <a:pt x="17" y="4"/>
                      <a:pt x="17" y="4"/>
                      <a:pt x="17" y="4"/>
                    </a:cubicBezTo>
                    <a:cubicBezTo>
                      <a:pt x="17" y="5"/>
                      <a:pt x="17" y="6"/>
                      <a:pt x="17" y="6"/>
                    </a:cubicBezTo>
                    <a:cubicBezTo>
                      <a:pt x="17" y="6"/>
                      <a:pt x="17" y="6"/>
                      <a:pt x="17" y="6"/>
                    </a:cubicBezTo>
                    <a:cubicBezTo>
                      <a:pt x="17" y="6"/>
                      <a:pt x="17" y="6"/>
                      <a:pt x="17" y="6"/>
                    </a:cubicBezTo>
                    <a:cubicBezTo>
                      <a:pt x="17" y="6"/>
                      <a:pt x="17" y="6"/>
                      <a:pt x="17" y="6"/>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7" y="7"/>
                    </a:cubicBezTo>
                    <a:cubicBezTo>
                      <a:pt x="16" y="7"/>
                      <a:pt x="16" y="7"/>
                      <a:pt x="16" y="7"/>
                    </a:cubicBezTo>
                    <a:cubicBezTo>
                      <a:pt x="16" y="6"/>
                      <a:pt x="16" y="6"/>
                      <a:pt x="16" y="6"/>
                    </a:cubicBezTo>
                    <a:cubicBezTo>
                      <a:pt x="15" y="5"/>
                      <a:pt x="15" y="5"/>
                      <a:pt x="15" y="5"/>
                    </a:cubicBezTo>
                    <a:cubicBezTo>
                      <a:pt x="16" y="5"/>
                      <a:pt x="16" y="5"/>
                      <a:pt x="16" y="5"/>
                    </a:cubicBezTo>
                    <a:cubicBezTo>
                      <a:pt x="16" y="6"/>
                      <a:pt x="16" y="6"/>
                      <a:pt x="16" y="6"/>
                    </a:cubicBezTo>
                    <a:cubicBezTo>
                      <a:pt x="16" y="7"/>
                      <a:pt x="16" y="7"/>
                      <a:pt x="16" y="7"/>
                    </a:cubicBezTo>
                    <a:cubicBezTo>
                      <a:pt x="16" y="7"/>
                      <a:pt x="16" y="7"/>
                      <a:pt x="16" y="7"/>
                    </a:cubicBezTo>
                    <a:cubicBezTo>
                      <a:pt x="16" y="7"/>
                      <a:pt x="16" y="7"/>
                      <a:pt x="16" y="7"/>
                    </a:cubicBezTo>
                    <a:cubicBezTo>
                      <a:pt x="15" y="7"/>
                      <a:pt x="15" y="7"/>
                      <a:pt x="15" y="7"/>
                    </a:cubicBezTo>
                    <a:cubicBezTo>
                      <a:pt x="15" y="6"/>
                      <a:pt x="15" y="6"/>
                      <a:pt x="15" y="6"/>
                    </a:cubicBezTo>
                    <a:cubicBezTo>
                      <a:pt x="15" y="6"/>
                      <a:pt x="14" y="5"/>
                      <a:pt x="14" y="5"/>
                    </a:cubicBezTo>
                    <a:cubicBezTo>
                      <a:pt x="14" y="5"/>
                      <a:pt x="14" y="5"/>
                      <a:pt x="14" y="5"/>
                    </a:cubicBezTo>
                    <a:cubicBezTo>
                      <a:pt x="14" y="5"/>
                      <a:pt x="14" y="5"/>
                      <a:pt x="14" y="5"/>
                    </a:cubicBezTo>
                    <a:cubicBezTo>
                      <a:pt x="14" y="5"/>
                      <a:pt x="14" y="6"/>
                      <a:pt x="14" y="6"/>
                    </a:cubicBezTo>
                    <a:cubicBezTo>
                      <a:pt x="14" y="7"/>
                      <a:pt x="14" y="7"/>
                      <a:pt x="14" y="7"/>
                    </a:cubicBezTo>
                    <a:cubicBezTo>
                      <a:pt x="14" y="8"/>
                      <a:pt x="14" y="8"/>
                      <a:pt x="14" y="8"/>
                    </a:cubicBezTo>
                    <a:cubicBezTo>
                      <a:pt x="14" y="7"/>
                      <a:pt x="13" y="7"/>
                      <a:pt x="13" y="7"/>
                    </a:cubicBezTo>
                    <a:cubicBezTo>
                      <a:pt x="13" y="6"/>
                      <a:pt x="13" y="6"/>
                      <a:pt x="13" y="6"/>
                    </a:cubicBezTo>
                    <a:cubicBezTo>
                      <a:pt x="13" y="6"/>
                      <a:pt x="13" y="6"/>
                      <a:pt x="12" y="6"/>
                    </a:cubicBezTo>
                    <a:cubicBezTo>
                      <a:pt x="13" y="6"/>
                      <a:pt x="13" y="6"/>
                      <a:pt x="13" y="6"/>
                    </a:cubicBezTo>
                    <a:cubicBezTo>
                      <a:pt x="13" y="6"/>
                      <a:pt x="13" y="7"/>
                      <a:pt x="13" y="8"/>
                    </a:cubicBezTo>
                    <a:cubicBezTo>
                      <a:pt x="13" y="8"/>
                      <a:pt x="13" y="8"/>
                      <a:pt x="13" y="8"/>
                    </a:cubicBezTo>
                    <a:cubicBezTo>
                      <a:pt x="13" y="8"/>
                      <a:pt x="12" y="8"/>
                      <a:pt x="12" y="8"/>
                    </a:cubicBezTo>
                    <a:cubicBezTo>
                      <a:pt x="12" y="8"/>
                      <a:pt x="12" y="8"/>
                      <a:pt x="12" y="8"/>
                    </a:cubicBezTo>
                    <a:cubicBezTo>
                      <a:pt x="12" y="7"/>
                      <a:pt x="12" y="7"/>
                      <a:pt x="12" y="7"/>
                    </a:cubicBezTo>
                    <a:cubicBezTo>
                      <a:pt x="11" y="6"/>
                      <a:pt x="11" y="6"/>
                      <a:pt x="11" y="6"/>
                    </a:cubicBezTo>
                    <a:cubicBezTo>
                      <a:pt x="12" y="6"/>
                      <a:pt x="12" y="6"/>
                      <a:pt x="12" y="6"/>
                    </a:cubicBezTo>
                    <a:cubicBezTo>
                      <a:pt x="12" y="6"/>
                      <a:pt x="12" y="6"/>
                      <a:pt x="12" y="7"/>
                    </a:cubicBezTo>
                    <a:cubicBezTo>
                      <a:pt x="12" y="8"/>
                      <a:pt x="12" y="8"/>
                      <a:pt x="12" y="8"/>
                    </a:cubicBezTo>
                    <a:cubicBezTo>
                      <a:pt x="12" y="8"/>
                      <a:pt x="12" y="8"/>
                      <a:pt x="12" y="8"/>
                    </a:cubicBezTo>
                    <a:cubicBezTo>
                      <a:pt x="12" y="8"/>
                      <a:pt x="12" y="8"/>
                      <a:pt x="12" y="8"/>
                    </a:cubicBezTo>
                    <a:cubicBezTo>
                      <a:pt x="12" y="8"/>
                      <a:pt x="12" y="8"/>
                      <a:pt x="12" y="8"/>
                    </a:cubicBezTo>
                    <a:cubicBezTo>
                      <a:pt x="11" y="6"/>
                      <a:pt x="11" y="6"/>
                      <a:pt x="11" y="6"/>
                    </a:cubicBezTo>
                    <a:cubicBezTo>
                      <a:pt x="11" y="6"/>
                      <a:pt x="11" y="6"/>
                      <a:pt x="11" y="6"/>
                    </a:cubicBezTo>
                    <a:cubicBezTo>
                      <a:pt x="12" y="6"/>
                      <a:pt x="12" y="7"/>
                      <a:pt x="12" y="8"/>
                    </a:cubicBezTo>
                    <a:cubicBezTo>
                      <a:pt x="12" y="8"/>
                      <a:pt x="12" y="8"/>
                      <a:pt x="11" y="8"/>
                    </a:cubicBezTo>
                    <a:cubicBezTo>
                      <a:pt x="11" y="8"/>
                      <a:pt x="11" y="8"/>
                      <a:pt x="11" y="8"/>
                    </a:cubicBezTo>
                    <a:cubicBezTo>
                      <a:pt x="11" y="8"/>
                      <a:pt x="11" y="8"/>
                      <a:pt x="11" y="8"/>
                    </a:cubicBezTo>
                    <a:cubicBezTo>
                      <a:pt x="11" y="7"/>
                      <a:pt x="10" y="7"/>
                      <a:pt x="10" y="6"/>
                    </a:cubicBezTo>
                    <a:cubicBezTo>
                      <a:pt x="10" y="6"/>
                      <a:pt x="10" y="6"/>
                      <a:pt x="10" y="6"/>
                    </a:cubicBezTo>
                    <a:cubicBezTo>
                      <a:pt x="10" y="6"/>
                      <a:pt x="10" y="6"/>
                      <a:pt x="10" y="7"/>
                    </a:cubicBezTo>
                    <a:cubicBezTo>
                      <a:pt x="11" y="8"/>
                      <a:pt x="11" y="8"/>
                      <a:pt x="11" y="8"/>
                    </a:cubicBezTo>
                    <a:cubicBezTo>
                      <a:pt x="11" y="8"/>
                      <a:pt x="10" y="8"/>
                      <a:pt x="10" y="8"/>
                    </a:cubicBezTo>
                    <a:cubicBezTo>
                      <a:pt x="10" y="8"/>
                      <a:pt x="10" y="8"/>
                      <a:pt x="10" y="8"/>
                    </a:cubicBezTo>
                    <a:cubicBezTo>
                      <a:pt x="9" y="6"/>
                      <a:pt x="9" y="6"/>
                      <a:pt x="9" y="6"/>
                    </a:cubicBezTo>
                    <a:cubicBezTo>
                      <a:pt x="9" y="6"/>
                      <a:pt x="9" y="6"/>
                      <a:pt x="9" y="6"/>
                    </a:cubicBezTo>
                    <a:cubicBezTo>
                      <a:pt x="9" y="6"/>
                      <a:pt x="9" y="6"/>
                      <a:pt x="9" y="7"/>
                    </a:cubicBezTo>
                    <a:cubicBezTo>
                      <a:pt x="9" y="7"/>
                      <a:pt x="10" y="7"/>
                      <a:pt x="10" y="8"/>
                    </a:cubicBezTo>
                    <a:cubicBezTo>
                      <a:pt x="10" y="8"/>
                      <a:pt x="9" y="8"/>
                      <a:pt x="9" y="8"/>
                    </a:cubicBezTo>
                    <a:cubicBezTo>
                      <a:pt x="9" y="8"/>
                      <a:pt x="9" y="8"/>
                      <a:pt x="9" y="8"/>
                    </a:cubicBezTo>
                    <a:cubicBezTo>
                      <a:pt x="8" y="7"/>
                      <a:pt x="8" y="6"/>
                      <a:pt x="8" y="6"/>
                    </a:cubicBezTo>
                    <a:cubicBezTo>
                      <a:pt x="9" y="5"/>
                      <a:pt x="9" y="5"/>
                      <a:pt x="9" y="5"/>
                    </a:cubicBezTo>
                    <a:cubicBezTo>
                      <a:pt x="9" y="8"/>
                      <a:pt x="9" y="8"/>
                      <a:pt x="9" y="8"/>
                    </a:cubicBezTo>
                    <a:cubicBezTo>
                      <a:pt x="9" y="8"/>
                      <a:pt x="9" y="8"/>
                      <a:pt x="9" y="8"/>
                    </a:cubicBezTo>
                    <a:cubicBezTo>
                      <a:pt x="9" y="8"/>
                      <a:pt x="9" y="8"/>
                      <a:pt x="9" y="8"/>
                    </a:cubicBezTo>
                    <a:cubicBezTo>
                      <a:pt x="8" y="8"/>
                      <a:pt x="8" y="8"/>
                      <a:pt x="8" y="8"/>
                    </a:cubicBezTo>
                    <a:cubicBezTo>
                      <a:pt x="7" y="5"/>
                      <a:pt x="7" y="5"/>
                      <a:pt x="7" y="5"/>
                    </a:cubicBezTo>
                    <a:cubicBezTo>
                      <a:pt x="8" y="5"/>
                      <a:pt x="8" y="5"/>
                      <a:pt x="8" y="5"/>
                    </a:cubicBezTo>
                    <a:cubicBezTo>
                      <a:pt x="8" y="6"/>
                      <a:pt x="8" y="7"/>
                      <a:pt x="8" y="8"/>
                    </a:cubicBezTo>
                    <a:cubicBezTo>
                      <a:pt x="8" y="8"/>
                      <a:pt x="8" y="8"/>
                      <a:pt x="8" y="8"/>
                    </a:cubicBezTo>
                    <a:cubicBezTo>
                      <a:pt x="7" y="8"/>
                      <a:pt x="7" y="8"/>
                      <a:pt x="7" y="8"/>
                    </a:cubicBezTo>
                    <a:cubicBezTo>
                      <a:pt x="7" y="8"/>
                      <a:pt x="7" y="8"/>
                      <a:pt x="7" y="8"/>
                    </a:cubicBezTo>
                    <a:cubicBezTo>
                      <a:pt x="7" y="7"/>
                      <a:pt x="7" y="7"/>
                      <a:pt x="7" y="6"/>
                    </a:cubicBezTo>
                    <a:cubicBezTo>
                      <a:pt x="6" y="6"/>
                      <a:pt x="6" y="5"/>
                      <a:pt x="6" y="5"/>
                    </a:cubicBezTo>
                    <a:cubicBezTo>
                      <a:pt x="7" y="5"/>
                      <a:pt x="7" y="5"/>
                      <a:pt x="7" y="5"/>
                    </a:cubicBezTo>
                    <a:cubicBezTo>
                      <a:pt x="7" y="6"/>
                      <a:pt x="7" y="6"/>
                      <a:pt x="7" y="6"/>
                    </a:cubicBezTo>
                    <a:cubicBezTo>
                      <a:pt x="7" y="7"/>
                      <a:pt x="7" y="7"/>
                      <a:pt x="7" y="7"/>
                    </a:cubicBezTo>
                    <a:cubicBezTo>
                      <a:pt x="7" y="7"/>
                      <a:pt x="7" y="7"/>
                      <a:pt x="7" y="7"/>
                    </a:cubicBezTo>
                    <a:cubicBezTo>
                      <a:pt x="7" y="8"/>
                      <a:pt x="7" y="8"/>
                      <a:pt x="7" y="8"/>
                    </a:cubicBezTo>
                    <a:cubicBezTo>
                      <a:pt x="6" y="8"/>
                      <a:pt x="6" y="8"/>
                      <a:pt x="6" y="8"/>
                    </a:cubicBezTo>
                    <a:cubicBezTo>
                      <a:pt x="6" y="7"/>
                      <a:pt x="6" y="7"/>
                      <a:pt x="6" y="6"/>
                    </a:cubicBezTo>
                    <a:cubicBezTo>
                      <a:pt x="5" y="5"/>
                      <a:pt x="5" y="5"/>
                      <a:pt x="5" y="5"/>
                    </a:cubicBezTo>
                    <a:cubicBezTo>
                      <a:pt x="5" y="5"/>
                      <a:pt x="5" y="5"/>
                      <a:pt x="5" y="5"/>
                    </a:cubicBezTo>
                    <a:cubicBezTo>
                      <a:pt x="6" y="4"/>
                      <a:pt x="6" y="4"/>
                      <a:pt x="6" y="4"/>
                    </a:cubicBezTo>
                    <a:cubicBezTo>
                      <a:pt x="6" y="7"/>
                      <a:pt x="6" y="7"/>
                      <a:pt x="6" y="7"/>
                    </a:cubicBezTo>
                    <a:cubicBezTo>
                      <a:pt x="6" y="7"/>
                      <a:pt x="6" y="7"/>
                      <a:pt x="5" y="7"/>
                    </a:cubicBezTo>
                    <a:cubicBezTo>
                      <a:pt x="5" y="7"/>
                      <a:pt x="5" y="7"/>
                      <a:pt x="5" y="7"/>
                    </a:cubicBezTo>
                    <a:cubicBezTo>
                      <a:pt x="5" y="6"/>
                      <a:pt x="5" y="6"/>
                      <a:pt x="5" y="5"/>
                    </a:cubicBezTo>
                    <a:cubicBezTo>
                      <a:pt x="5" y="5"/>
                      <a:pt x="4" y="5"/>
                      <a:pt x="4" y="5"/>
                    </a:cubicBezTo>
                    <a:cubicBezTo>
                      <a:pt x="4" y="4"/>
                      <a:pt x="4" y="4"/>
                      <a:pt x="4" y="4"/>
                    </a:cubicBezTo>
                    <a:cubicBezTo>
                      <a:pt x="4" y="4"/>
                      <a:pt x="4" y="4"/>
                      <a:pt x="4" y="4"/>
                    </a:cubicBezTo>
                    <a:cubicBezTo>
                      <a:pt x="5" y="7"/>
                      <a:pt x="5" y="7"/>
                      <a:pt x="5" y="7"/>
                    </a:cubicBezTo>
                    <a:cubicBezTo>
                      <a:pt x="5" y="7"/>
                      <a:pt x="5" y="7"/>
                      <a:pt x="4" y="7"/>
                    </a:cubicBezTo>
                    <a:cubicBezTo>
                      <a:pt x="4" y="7"/>
                      <a:pt x="4" y="7"/>
                      <a:pt x="4" y="7"/>
                    </a:cubicBezTo>
                    <a:cubicBezTo>
                      <a:pt x="4" y="7"/>
                      <a:pt x="4" y="7"/>
                      <a:pt x="4" y="7"/>
                    </a:cubicBezTo>
                    <a:cubicBezTo>
                      <a:pt x="4" y="5"/>
                      <a:pt x="4" y="5"/>
                      <a:pt x="4" y="5"/>
                    </a:cubicBezTo>
                    <a:cubicBezTo>
                      <a:pt x="3" y="3"/>
                      <a:pt x="3" y="3"/>
                      <a:pt x="3" y="3"/>
                    </a:cubicBezTo>
                    <a:cubicBezTo>
                      <a:pt x="4" y="3"/>
                      <a:pt x="4" y="3"/>
                      <a:pt x="4" y="3"/>
                    </a:cubicBezTo>
                    <a:cubicBezTo>
                      <a:pt x="4" y="3"/>
                      <a:pt x="4" y="3"/>
                      <a:pt x="4" y="4"/>
                    </a:cubicBezTo>
                    <a:cubicBezTo>
                      <a:pt x="4" y="4"/>
                      <a:pt x="4" y="5"/>
                      <a:pt x="4" y="5"/>
                    </a:cubicBezTo>
                    <a:cubicBezTo>
                      <a:pt x="4" y="6"/>
                      <a:pt x="4" y="6"/>
                      <a:pt x="4" y="6"/>
                    </a:cubicBezTo>
                    <a:cubicBezTo>
                      <a:pt x="3" y="6"/>
                      <a:pt x="3" y="6"/>
                      <a:pt x="3" y="6"/>
                    </a:cubicBezTo>
                    <a:cubicBezTo>
                      <a:pt x="3" y="4"/>
                      <a:pt x="2" y="3"/>
                      <a:pt x="2" y="2"/>
                    </a:cubicBezTo>
                    <a:cubicBezTo>
                      <a:pt x="2" y="2"/>
                      <a:pt x="2" y="2"/>
                      <a:pt x="2" y="2"/>
                    </a:cubicBezTo>
                    <a:cubicBezTo>
                      <a:pt x="3" y="5"/>
                      <a:pt x="3" y="5"/>
                      <a:pt x="3" y="5"/>
                    </a:cubicBezTo>
                    <a:cubicBezTo>
                      <a:pt x="3" y="5"/>
                      <a:pt x="3" y="5"/>
                      <a:pt x="3" y="5"/>
                    </a:cubicBezTo>
                    <a:cubicBezTo>
                      <a:pt x="3" y="5"/>
                      <a:pt x="3" y="5"/>
                      <a:pt x="3" y="5"/>
                    </a:cubicBezTo>
                    <a:cubicBezTo>
                      <a:pt x="3" y="5"/>
                      <a:pt x="3" y="5"/>
                      <a:pt x="3" y="5"/>
                    </a:cubicBezTo>
                    <a:cubicBezTo>
                      <a:pt x="2" y="1"/>
                      <a:pt x="2" y="1"/>
                      <a:pt x="2" y="1"/>
                    </a:cubicBezTo>
                    <a:cubicBezTo>
                      <a:pt x="2" y="1"/>
                      <a:pt x="2" y="1"/>
                      <a:pt x="2" y="1"/>
                    </a:cubicBezTo>
                    <a:cubicBezTo>
                      <a:pt x="2" y="2"/>
                      <a:pt x="2" y="2"/>
                      <a:pt x="2" y="3"/>
                    </a:cubicBezTo>
                    <a:cubicBezTo>
                      <a:pt x="2" y="4"/>
                      <a:pt x="2" y="4"/>
                      <a:pt x="2" y="4"/>
                    </a:cubicBezTo>
                    <a:cubicBezTo>
                      <a:pt x="2" y="4"/>
                      <a:pt x="2" y="4"/>
                      <a:pt x="2" y="4"/>
                    </a:cubicBezTo>
                    <a:cubicBezTo>
                      <a:pt x="2" y="4"/>
                      <a:pt x="2" y="4"/>
                      <a:pt x="2" y="4"/>
                    </a:cubicBezTo>
                    <a:cubicBezTo>
                      <a:pt x="1" y="4"/>
                      <a:pt x="1" y="3"/>
                      <a:pt x="1" y="2"/>
                    </a:cubicBezTo>
                    <a:cubicBezTo>
                      <a:pt x="1"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8" name="Freeform 86"/>
              <p:cNvSpPr>
                <a:spLocks/>
              </p:cNvSpPr>
              <p:nvPr/>
            </p:nvSpPr>
            <p:spPr bwMode="auto">
              <a:xfrm>
                <a:off x="1710" y="1963"/>
                <a:ext cx="73" cy="50"/>
              </a:xfrm>
              <a:custGeom>
                <a:avLst/>
                <a:gdLst>
                  <a:gd name="T0" fmla="*/ 1 w 10"/>
                  <a:gd name="T1" fmla="*/ 7 h 7"/>
                  <a:gd name="T2" fmla="*/ 0 w 10"/>
                  <a:gd name="T3" fmla="*/ 6 h 7"/>
                  <a:gd name="T4" fmla="*/ 1 w 10"/>
                  <a:gd name="T5" fmla="*/ 7 h 7"/>
                  <a:gd name="T6" fmla="*/ 1 w 10"/>
                  <a:gd name="T7" fmla="*/ 5 h 7"/>
                  <a:gd name="T8" fmla="*/ 2 w 10"/>
                  <a:gd name="T9" fmla="*/ 6 h 7"/>
                  <a:gd name="T10" fmla="*/ 2 w 10"/>
                  <a:gd name="T11" fmla="*/ 5 h 7"/>
                  <a:gd name="T12" fmla="*/ 1 w 10"/>
                  <a:gd name="T13" fmla="*/ 4 h 7"/>
                  <a:gd name="T14" fmla="*/ 3 w 10"/>
                  <a:gd name="T15" fmla="*/ 5 h 7"/>
                  <a:gd name="T16" fmla="*/ 2 w 10"/>
                  <a:gd name="T17" fmla="*/ 3 h 7"/>
                  <a:gd name="T18" fmla="*/ 3 w 10"/>
                  <a:gd name="T19" fmla="*/ 4 h 7"/>
                  <a:gd name="T20" fmla="*/ 3 w 10"/>
                  <a:gd name="T21" fmla="*/ 3 h 7"/>
                  <a:gd name="T22" fmla="*/ 3 w 10"/>
                  <a:gd name="T23" fmla="*/ 3 h 7"/>
                  <a:gd name="T24" fmla="*/ 4 w 10"/>
                  <a:gd name="T25" fmla="*/ 5 h 7"/>
                  <a:gd name="T26" fmla="*/ 5 w 10"/>
                  <a:gd name="T27" fmla="*/ 3 h 7"/>
                  <a:gd name="T28" fmla="*/ 6 w 10"/>
                  <a:gd name="T29" fmla="*/ 5 h 7"/>
                  <a:gd name="T30" fmla="*/ 6 w 10"/>
                  <a:gd name="T31" fmla="*/ 3 h 7"/>
                  <a:gd name="T32" fmla="*/ 7 w 10"/>
                  <a:gd name="T33" fmla="*/ 4 h 7"/>
                  <a:gd name="T34" fmla="*/ 7 w 10"/>
                  <a:gd name="T35" fmla="*/ 4 h 7"/>
                  <a:gd name="T36" fmla="*/ 7 w 10"/>
                  <a:gd name="T37" fmla="*/ 3 h 7"/>
                  <a:gd name="T38" fmla="*/ 8 w 10"/>
                  <a:gd name="T39" fmla="*/ 6 h 7"/>
                  <a:gd name="T40" fmla="*/ 8 w 10"/>
                  <a:gd name="T41" fmla="*/ 3 h 7"/>
                  <a:gd name="T42" fmla="*/ 9 w 10"/>
                  <a:gd name="T43" fmla="*/ 5 h 7"/>
                  <a:gd name="T44" fmla="*/ 9 w 10"/>
                  <a:gd name="T45" fmla="*/ 5 h 7"/>
                  <a:gd name="T46" fmla="*/ 8 w 10"/>
                  <a:gd name="T47" fmla="*/ 2 h 7"/>
                  <a:gd name="T48" fmla="*/ 10 w 10"/>
                  <a:gd name="T49" fmla="*/ 3 h 7"/>
                  <a:gd name="T50" fmla="*/ 9 w 10"/>
                  <a:gd name="T51" fmla="*/ 1 h 7"/>
                  <a:gd name="T52" fmla="*/ 10 w 10"/>
                  <a:gd name="T53" fmla="*/ 2 h 7"/>
                  <a:gd name="T54" fmla="*/ 9 w 10"/>
                  <a:gd name="T55" fmla="*/ 1 h 7"/>
                  <a:gd name="T56" fmla="*/ 10 w 10"/>
                  <a:gd name="T57" fmla="*/ 2 h 7"/>
                  <a:gd name="T58" fmla="*/ 10 w 10"/>
                  <a:gd name="T59" fmla="*/ 3 h 7"/>
                  <a:gd name="T60" fmla="*/ 9 w 10"/>
                  <a:gd name="T61" fmla="*/ 4 h 7"/>
                  <a:gd name="T62" fmla="*/ 9 w 10"/>
                  <a:gd name="T63" fmla="*/ 3 h 7"/>
                  <a:gd name="T64" fmla="*/ 9 w 10"/>
                  <a:gd name="T65" fmla="*/ 5 h 7"/>
                  <a:gd name="T66" fmla="*/ 8 w 10"/>
                  <a:gd name="T67" fmla="*/ 4 h 7"/>
                  <a:gd name="T68" fmla="*/ 8 w 10"/>
                  <a:gd name="T69" fmla="*/ 6 h 7"/>
                  <a:gd name="T70" fmla="*/ 7 w 10"/>
                  <a:gd name="T71" fmla="*/ 4 h 7"/>
                  <a:gd name="T72" fmla="*/ 7 w 10"/>
                  <a:gd name="T73" fmla="*/ 6 h 7"/>
                  <a:gd name="T74" fmla="*/ 5 w 10"/>
                  <a:gd name="T75" fmla="*/ 4 h 7"/>
                  <a:gd name="T76" fmla="*/ 6 w 10"/>
                  <a:gd name="T77" fmla="*/ 6 h 7"/>
                  <a:gd name="T78" fmla="*/ 5 w 10"/>
                  <a:gd name="T79" fmla="*/ 5 h 7"/>
                  <a:gd name="T80" fmla="*/ 5 w 10"/>
                  <a:gd name="T81" fmla="*/ 3 h 7"/>
                  <a:gd name="T82" fmla="*/ 5 w 10"/>
                  <a:gd name="T83" fmla="*/ 6 h 7"/>
                  <a:gd name="T84" fmla="*/ 3 w 10"/>
                  <a:gd name="T85" fmla="*/ 4 h 7"/>
                  <a:gd name="T86" fmla="*/ 4 w 10"/>
                  <a:gd name="T87" fmla="*/ 6 h 7"/>
                  <a:gd name="T88" fmla="*/ 2 w 10"/>
                  <a:gd name="T89" fmla="*/ 4 h 7"/>
                  <a:gd name="T90" fmla="*/ 3 w 10"/>
                  <a:gd name="T91" fmla="*/ 5 h 7"/>
                  <a:gd name="T92" fmla="*/ 1 w 10"/>
                  <a:gd name="T93" fmla="*/ 4 h 7"/>
                  <a:gd name="T94" fmla="*/ 2 w 10"/>
                  <a:gd name="T95" fmla="*/ 6 h 7"/>
                  <a:gd name="T96" fmla="*/ 2 w 10"/>
                  <a:gd name="T97" fmla="*/ 5 h 7"/>
                  <a:gd name="T98" fmla="*/ 2 w 10"/>
                  <a:gd name="T99" fmla="*/ 6 h 7"/>
                  <a:gd name="T100" fmla="*/ 1 w 10"/>
                  <a:gd name="T101" fmla="*/ 5 h 7"/>
                  <a:gd name="T102" fmla="*/ 1 w 10"/>
                  <a:gd name="T103" fmla="*/ 7 h 7"/>
                  <a:gd name="T104" fmla="*/ 1 w 10"/>
                  <a:gd name="T105" fmla="*/ 7 h 7"/>
                  <a:gd name="T106" fmla="*/ 0 w 10"/>
                  <a:gd name="T10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 h="7">
                    <a:moveTo>
                      <a:pt x="0" y="6"/>
                    </a:moveTo>
                    <a:cubicBezTo>
                      <a:pt x="0" y="7"/>
                      <a:pt x="0" y="7"/>
                      <a:pt x="0" y="7"/>
                    </a:cubicBezTo>
                    <a:cubicBezTo>
                      <a:pt x="1" y="7"/>
                      <a:pt x="1" y="7"/>
                      <a:pt x="1" y="7"/>
                    </a:cubicBezTo>
                    <a:cubicBezTo>
                      <a:pt x="1" y="7"/>
                      <a:pt x="1" y="7"/>
                      <a:pt x="1" y="7"/>
                    </a:cubicBezTo>
                    <a:cubicBezTo>
                      <a:pt x="0" y="6"/>
                      <a:pt x="0" y="6"/>
                      <a:pt x="0" y="6"/>
                    </a:cubicBezTo>
                    <a:cubicBezTo>
                      <a:pt x="0" y="6"/>
                      <a:pt x="0" y="6"/>
                      <a:pt x="0" y="6"/>
                    </a:cubicBezTo>
                    <a:cubicBezTo>
                      <a:pt x="0" y="6"/>
                      <a:pt x="0" y="6"/>
                      <a:pt x="0" y="6"/>
                    </a:cubicBezTo>
                    <a:cubicBezTo>
                      <a:pt x="1" y="7"/>
                      <a:pt x="1" y="7"/>
                      <a:pt x="1" y="7"/>
                    </a:cubicBezTo>
                    <a:cubicBezTo>
                      <a:pt x="1" y="7"/>
                      <a:pt x="1" y="7"/>
                      <a:pt x="1" y="7"/>
                    </a:cubicBezTo>
                    <a:cubicBezTo>
                      <a:pt x="1" y="6"/>
                      <a:pt x="1" y="6"/>
                      <a:pt x="1" y="5"/>
                    </a:cubicBezTo>
                    <a:cubicBezTo>
                      <a:pt x="1" y="5"/>
                      <a:pt x="1" y="5"/>
                      <a:pt x="1" y="5"/>
                    </a:cubicBezTo>
                    <a:cubicBezTo>
                      <a:pt x="1" y="5"/>
                      <a:pt x="1" y="5"/>
                      <a:pt x="1" y="5"/>
                    </a:cubicBezTo>
                    <a:cubicBezTo>
                      <a:pt x="1" y="5"/>
                      <a:pt x="1" y="5"/>
                      <a:pt x="1" y="5"/>
                    </a:cubicBezTo>
                    <a:cubicBezTo>
                      <a:pt x="2" y="6"/>
                      <a:pt x="2" y="6"/>
                      <a:pt x="2" y="6"/>
                    </a:cubicBezTo>
                    <a:cubicBezTo>
                      <a:pt x="2" y="6"/>
                      <a:pt x="2" y="6"/>
                      <a:pt x="2" y="6"/>
                    </a:cubicBezTo>
                    <a:cubicBezTo>
                      <a:pt x="1" y="5"/>
                      <a:pt x="1" y="5"/>
                      <a:pt x="1" y="5"/>
                    </a:cubicBezTo>
                    <a:cubicBezTo>
                      <a:pt x="1" y="5"/>
                      <a:pt x="1" y="5"/>
                      <a:pt x="1" y="5"/>
                    </a:cubicBezTo>
                    <a:cubicBezTo>
                      <a:pt x="1" y="5"/>
                      <a:pt x="2" y="5"/>
                      <a:pt x="2" y="5"/>
                    </a:cubicBezTo>
                    <a:cubicBezTo>
                      <a:pt x="2" y="5"/>
                      <a:pt x="2" y="5"/>
                      <a:pt x="2" y="5"/>
                    </a:cubicBezTo>
                    <a:cubicBezTo>
                      <a:pt x="2" y="6"/>
                      <a:pt x="2" y="6"/>
                      <a:pt x="2" y="6"/>
                    </a:cubicBezTo>
                    <a:cubicBezTo>
                      <a:pt x="1" y="5"/>
                      <a:pt x="1" y="5"/>
                      <a:pt x="1" y="4"/>
                    </a:cubicBezTo>
                    <a:cubicBezTo>
                      <a:pt x="1" y="4"/>
                      <a:pt x="1" y="4"/>
                      <a:pt x="2" y="4"/>
                    </a:cubicBezTo>
                    <a:cubicBezTo>
                      <a:pt x="2" y="4"/>
                      <a:pt x="2" y="4"/>
                      <a:pt x="2" y="4"/>
                    </a:cubicBezTo>
                    <a:cubicBezTo>
                      <a:pt x="2" y="4"/>
                      <a:pt x="3" y="5"/>
                      <a:pt x="3" y="5"/>
                    </a:cubicBezTo>
                    <a:cubicBezTo>
                      <a:pt x="2" y="6"/>
                      <a:pt x="2" y="6"/>
                      <a:pt x="2" y="6"/>
                    </a:cubicBezTo>
                    <a:cubicBezTo>
                      <a:pt x="2" y="4"/>
                      <a:pt x="2" y="4"/>
                      <a:pt x="2" y="4"/>
                    </a:cubicBezTo>
                    <a:cubicBezTo>
                      <a:pt x="2" y="3"/>
                      <a:pt x="2" y="3"/>
                      <a:pt x="2" y="3"/>
                    </a:cubicBezTo>
                    <a:cubicBezTo>
                      <a:pt x="2" y="3"/>
                      <a:pt x="2" y="3"/>
                      <a:pt x="2" y="3"/>
                    </a:cubicBezTo>
                    <a:cubicBezTo>
                      <a:pt x="2" y="3"/>
                      <a:pt x="2" y="3"/>
                      <a:pt x="2" y="3"/>
                    </a:cubicBezTo>
                    <a:cubicBezTo>
                      <a:pt x="3" y="3"/>
                      <a:pt x="3" y="4"/>
                      <a:pt x="3" y="4"/>
                    </a:cubicBezTo>
                    <a:cubicBezTo>
                      <a:pt x="4" y="5"/>
                      <a:pt x="4" y="5"/>
                      <a:pt x="4" y="5"/>
                    </a:cubicBezTo>
                    <a:cubicBezTo>
                      <a:pt x="3" y="5"/>
                      <a:pt x="3" y="5"/>
                      <a:pt x="3" y="5"/>
                    </a:cubicBezTo>
                    <a:cubicBezTo>
                      <a:pt x="3" y="5"/>
                      <a:pt x="3" y="4"/>
                      <a:pt x="3" y="3"/>
                    </a:cubicBezTo>
                    <a:cubicBezTo>
                      <a:pt x="3" y="3"/>
                      <a:pt x="3" y="3"/>
                      <a:pt x="3" y="3"/>
                    </a:cubicBezTo>
                    <a:cubicBezTo>
                      <a:pt x="3" y="3"/>
                      <a:pt x="3" y="3"/>
                      <a:pt x="3" y="3"/>
                    </a:cubicBezTo>
                    <a:cubicBezTo>
                      <a:pt x="3" y="3"/>
                      <a:pt x="3" y="3"/>
                      <a:pt x="3" y="3"/>
                    </a:cubicBezTo>
                    <a:cubicBezTo>
                      <a:pt x="4" y="4"/>
                      <a:pt x="5" y="4"/>
                      <a:pt x="5" y="5"/>
                    </a:cubicBezTo>
                    <a:cubicBezTo>
                      <a:pt x="4" y="6"/>
                      <a:pt x="4" y="6"/>
                      <a:pt x="4" y="6"/>
                    </a:cubicBezTo>
                    <a:cubicBezTo>
                      <a:pt x="4" y="5"/>
                      <a:pt x="4" y="5"/>
                      <a:pt x="4" y="5"/>
                    </a:cubicBezTo>
                    <a:cubicBezTo>
                      <a:pt x="4" y="3"/>
                      <a:pt x="4" y="3"/>
                      <a:pt x="4" y="3"/>
                    </a:cubicBezTo>
                    <a:cubicBezTo>
                      <a:pt x="4" y="3"/>
                      <a:pt x="4" y="3"/>
                      <a:pt x="4" y="3"/>
                    </a:cubicBezTo>
                    <a:cubicBezTo>
                      <a:pt x="4" y="3"/>
                      <a:pt x="4" y="3"/>
                      <a:pt x="5" y="3"/>
                    </a:cubicBezTo>
                    <a:cubicBezTo>
                      <a:pt x="5" y="3"/>
                      <a:pt x="5" y="3"/>
                      <a:pt x="5" y="4"/>
                    </a:cubicBezTo>
                    <a:cubicBezTo>
                      <a:pt x="6" y="4"/>
                      <a:pt x="6" y="4"/>
                      <a:pt x="6" y="4"/>
                    </a:cubicBezTo>
                    <a:cubicBezTo>
                      <a:pt x="6" y="5"/>
                      <a:pt x="6" y="5"/>
                      <a:pt x="6" y="5"/>
                    </a:cubicBezTo>
                    <a:cubicBezTo>
                      <a:pt x="5" y="6"/>
                      <a:pt x="5" y="6"/>
                      <a:pt x="5" y="6"/>
                    </a:cubicBezTo>
                    <a:cubicBezTo>
                      <a:pt x="5" y="5"/>
                      <a:pt x="5" y="5"/>
                      <a:pt x="5" y="4"/>
                    </a:cubicBezTo>
                    <a:cubicBezTo>
                      <a:pt x="5" y="4"/>
                      <a:pt x="5" y="3"/>
                      <a:pt x="6" y="3"/>
                    </a:cubicBezTo>
                    <a:cubicBezTo>
                      <a:pt x="6" y="3"/>
                      <a:pt x="6" y="3"/>
                      <a:pt x="6" y="3"/>
                    </a:cubicBezTo>
                    <a:cubicBezTo>
                      <a:pt x="6" y="3"/>
                      <a:pt x="6" y="3"/>
                      <a:pt x="6" y="3"/>
                    </a:cubicBezTo>
                    <a:cubicBezTo>
                      <a:pt x="6" y="4"/>
                      <a:pt x="7" y="4"/>
                      <a:pt x="7" y="4"/>
                    </a:cubicBezTo>
                    <a:cubicBezTo>
                      <a:pt x="8" y="5"/>
                      <a:pt x="8" y="5"/>
                      <a:pt x="8" y="5"/>
                    </a:cubicBezTo>
                    <a:cubicBezTo>
                      <a:pt x="7" y="6"/>
                      <a:pt x="7" y="6"/>
                      <a:pt x="7" y="6"/>
                    </a:cubicBezTo>
                    <a:cubicBezTo>
                      <a:pt x="7" y="4"/>
                      <a:pt x="7" y="4"/>
                      <a:pt x="7" y="4"/>
                    </a:cubicBezTo>
                    <a:cubicBezTo>
                      <a:pt x="7" y="3"/>
                      <a:pt x="7" y="3"/>
                      <a:pt x="7" y="3"/>
                    </a:cubicBezTo>
                    <a:cubicBezTo>
                      <a:pt x="7" y="3"/>
                      <a:pt x="7" y="3"/>
                      <a:pt x="7" y="3"/>
                    </a:cubicBezTo>
                    <a:cubicBezTo>
                      <a:pt x="7" y="3"/>
                      <a:pt x="7" y="3"/>
                      <a:pt x="7" y="3"/>
                    </a:cubicBezTo>
                    <a:cubicBezTo>
                      <a:pt x="8" y="4"/>
                      <a:pt x="8" y="4"/>
                      <a:pt x="8" y="5"/>
                    </a:cubicBezTo>
                    <a:cubicBezTo>
                      <a:pt x="8" y="5"/>
                      <a:pt x="9" y="6"/>
                      <a:pt x="9" y="6"/>
                    </a:cubicBezTo>
                    <a:cubicBezTo>
                      <a:pt x="8" y="6"/>
                      <a:pt x="8" y="6"/>
                      <a:pt x="8" y="6"/>
                    </a:cubicBezTo>
                    <a:cubicBezTo>
                      <a:pt x="8" y="6"/>
                      <a:pt x="8" y="5"/>
                      <a:pt x="7" y="4"/>
                    </a:cubicBezTo>
                    <a:cubicBezTo>
                      <a:pt x="7" y="4"/>
                      <a:pt x="7" y="4"/>
                      <a:pt x="7" y="4"/>
                    </a:cubicBezTo>
                    <a:cubicBezTo>
                      <a:pt x="7" y="4"/>
                      <a:pt x="8" y="3"/>
                      <a:pt x="8" y="3"/>
                    </a:cubicBezTo>
                    <a:cubicBezTo>
                      <a:pt x="8" y="3"/>
                      <a:pt x="8" y="3"/>
                      <a:pt x="8" y="3"/>
                    </a:cubicBezTo>
                    <a:cubicBezTo>
                      <a:pt x="9" y="4"/>
                      <a:pt x="9" y="4"/>
                      <a:pt x="9" y="4"/>
                    </a:cubicBezTo>
                    <a:cubicBezTo>
                      <a:pt x="9" y="5"/>
                      <a:pt x="9" y="5"/>
                      <a:pt x="9" y="5"/>
                    </a:cubicBezTo>
                    <a:cubicBezTo>
                      <a:pt x="10" y="5"/>
                      <a:pt x="10" y="5"/>
                      <a:pt x="9" y="6"/>
                    </a:cubicBezTo>
                    <a:cubicBezTo>
                      <a:pt x="9" y="6"/>
                      <a:pt x="9" y="6"/>
                      <a:pt x="9" y="6"/>
                    </a:cubicBezTo>
                    <a:cubicBezTo>
                      <a:pt x="9" y="5"/>
                      <a:pt x="9" y="5"/>
                      <a:pt x="9" y="5"/>
                    </a:cubicBezTo>
                    <a:cubicBezTo>
                      <a:pt x="8" y="4"/>
                      <a:pt x="8" y="4"/>
                      <a:pt x="8" y="4"/>
                    </a:cubicBezTo>
                    <a:cubicBezTo>
                      <a:pt x="8" y="3"/>
                      <a:pt x="8" y="3"/>
                      <a:pt x="8" y="3"/>
                    </a:cubicBezTo>
                    <a:cubicBezTo>
                      <a:pt x="8" y="3"/>
                      <a:pt x="8" y="2"/>
                      <a:pt x="8" y="2"/>
                    </a:cubicBezTo>
                    <a:cubicBezTo>
                      <a:pt x="8" y="2"/>
                      <a:pt x="8" y="2"/>
                      <a:pt x="9" y="2"/>
                    </a:cubicBezTo>
                    <a:cubicBezTo>
                      <a:pt x="9" y="3"/>
                      <a:pt x="9" y="3"/>
                      <a:pt x="9" y="3"/>
                    </a:cubicBezTo>
                    <a:cubicBezTo>
                      <a:pt x="10" y="3"/>
                      <a:pt x="10" y="3"/>
                      <a:pt x="10" y="3"/>
                    </a:cubicBezTo>
                    <a:cubicBezTo>
                      <a:pt x="9" y="4"/>
                      <a:pt x="9" y="4"/>
                      <a:pt x="9" y="4"/>
                    </a:cubicBezTo>
                    <a:cubicBezTo>
                      <a:pt x="9" y="1"/>
                      <a:pt x="9" y="1"/>
                      <a:pt x="9" y="1"/>
                    </a:cubicBezTo>
                    <a:cubicBezTo>
                      <a:pt x="9" y="1"/>
                      <a:pt x="9" y="1"/>
                      <a:pt x="9" y="1"/>
                    </a:cubicBezTo>
                    <a:cubicBezTo>
                      <a:pt x="9" y="1"/>
                      <a:pt x="9" y="1"/>
                      <a:pt x="9" y="1"/>
                    </a:cubicBezTo>
                    <a:cubicBezTo>
                      <a:pt x="10" y="2"/>
                      <a:pt x="10" y="2"/>
                      <a:pt x="10" y="2"/>
                    </a:cubicBezTo>
                    <a:cubicBezTo>
                      <a:pt x="10" y="2"/>
                      <a:pt x="10" y="2"/>
                      <a:pt x="10" y="2"/>
                    </a:cubicBezTo>
                    <a:cubicBezTo>
                      <a:pt x="9" y="1"/>
                      <a:pt x="9" y="1"/>
                      <a:pt x="9" y="1"/>
                    </a:cubicBezTo>
                    <a:cubicBezTo>
                      <a:pt x="9" y="0"/>
                      <a:pt x="9" y="0"/>
                      <a:pt x="9" y="0"/>
                    </a:cubicBezTo>
                    <a:cubicBezTo>
                      <a:pt x="9" y="1"/>
                      <a:pt x="9" y="1"/>
                      <a:pt x="9" y="1"/>
                    </a:cubicBezTo>
                    <a:cubicBezTo>
                      <a:pt x="10" y="2"/>
                      <a:pt x="10" y="2"/>
                      <a:pt x="10" y="2"/>
                    </a:cubicBezTo>
                    <a:cubicBezTo>
                      <a:pt x="10" y="2"/>
                      <a:pt x="10" y="2"/>
                      <a:pt x="10" y="2"/>
                    </a:cubicBezTo>
                    <a:cubicBezTo>
                      <a:pt x="10" y="2"/>
                      <a:pt x="10" y="2"/>
                      <a:pt x="10" y="2"/>
                    </a:cubicBezTo>
                    <a:cubicBezTo>
                      <a:pt x="9" y="1"/>
                      <a:pt x="9" y="1"/>
                      <a:pt x="9" y="1"/>
                    </a:cubicBezTo>
                    <a:cubicBezTo>
                      <a:pt x="9" y="1"/>
                      <a:pt x="9" y="1"/>
                      <a:pt x="9" y="1"/>
                    </a:cubicBezTo>
                    <a:cubicBezTo>
                      <a:pt x="10" y="3"/>
                      <a:pt x="10" y="3"/>
                      <a:pt x="10" y="3"/>
                    </a:cubicBezTo>
                    <a:cubicBezTo>
                      <a:pt x="10" y="4"/>
                      <a:pt x="10" y="4"/>
                      <a:pt x="10" y="4"/>
                    </a:cubicBezTo>
                    <a:cubicBezTo>
                      <a:pt x="10" y="4"/>
                      <a:pt x="9" y="4"/>
                      <a:pt x="9" y="4"/>
                    </a:cubicBezTo>
                    <a:cubicBezTo>
                      <a:pt x="9" y="4"/>
                      <a:pt x="9" y="4"/>
                      <a:pt x="9" y="4"/>
                    </a:cubicBezTo>
                    <a:cubicBezTo>
                      <a:pt x="9" y="3"/>
                      <a:pt x="9" y="3"/>
                      <a:pt x="9" y="3"/>
                    </a:cubicBezTo>
                    <a:cubicBezTo>
                      <a:pt x="9" y="3"/>
                      <a:pt x="9" y="3"/>
                      <a:pt x="8" y="3"/>
                    </a:cubicBezTo>
                    <a:cubicBezTo>
                      <a:pt x="9" y="3"/>
                      <a:pt x="9" y="3"/>
                      <a:pt x="9" y="3"/>
                    </a:cubicBezTo>
                    <a:cubicBezTo>
                      <a:pt x="9" y="4"/>
                      <a:pt x="9" y="4"/>
                      <a:pt x="9" y="4"/>
                    </a:cubicBezTo>
                    <a:cubicBezTo>
                      <a:pt x="9" y="5"/>
                      <a:pt x="9" y="5"/>
                      <a:pt x="9" y="5"/>
                    </a:cubicBezTo>
                    <a:cubicBezTo>
                      <a:pt x="9" y="5"/>
                      <a:pt x="9" y="5"/>
                      <a:pt x="9" y="5"/>
                    </a:cubicBezTo>
                    <a:cubicBezTo>
                      <a:pt x="8" y="5"/>
                      <a:pt x="8" y="5"/>
                      <a:pt x="8" y="5"/>
                    </a:cubicBezTo>
                    <a:cubicBezTo>
                      <a:pt x="8" y="4"/>
                      <a:pt x="8" y="4"/>
                      <a:pt x="8" y="4"/>
                    </a:cubicBezTo>
                    <a:cubicBezTo>
                      <a:pt x="8" y="4"/>
                      <a:pt x="8" y="4"/>
                      <a:pt x="8" y="4"/>
                    </a:cubicBezTo>
                    <a:cubicBezTo>
                      <a:pt x="8" y="4"/>
                      <a:pt x="9" y="5"/>
                      <a:pt x="9" y="6"/>
                    </a:cubicBezTo>
                    <a:cubicBezTo>
                      <a:pt x="9" y="6"/>
                      <a:pt x="9" y="6"/>
                      <a:pt x="9" y="7"/>
                    </a:cubicBezTo>
                    <a:cubicBezTo>
                      <a:pt x="9" y="7"/>
                      <a:pt x="8" y="7"/>
                      <a:pt x="8" y="6"/>
                    </a:cubicBezTo>
                    <a:cubicBezTo>
                      <a:pt x="8" y="6"/>
                      <a:pt x="8" y="6"/>
                      <a:pt x="7" y="5"/>
                    </a:cubicBezTo>
                    <a:cubicBezTo>
                      <a:pt x="7" y="5"/>
                      <a:pt x="7" y="4"/>
                      <a:pt x="7" y="4"/>
                    </a:cubicBezTo>
                    <a:cubicBezTo>
                      <a:pt x="7" y="4"/>
                      <a:pt x="7" y="4"/>
                      <a:pt x="7" y="4"/>
                    </a:cubicBezTo>
                    <a:cubicBezTo>
                      <a:pt x="8" y="6"/>
                      <a:pt x="8" y="6"/>
                      <a:pt x="8" y="6"/>
                    </a:cubicBezTo>
                    <a:cubicBezTo>
                      <a:pt x="8" y="6"/>
                      <a:pt x="8" y="6"/>
                      <a:pt x="8" y="6"/>
                    </a:cubicBezTo>
                    <a:cubicBezTo>
                      <a:pt x="8" y="6"/>
                      <a:pt x="7" y="6"/>
                      <a:pt x="7" y="6"/>
                    </a:cubicBezTo>
                    <a:cubicBezTo>
                      <a:pt x="7" y="6"/>
                      <a:pt x="7" y="6"/>
                      <a:pt x="7" y="6"/>
                    </a:cubicBezTo>
                    <a:cubicBezTo>
                      <a:pt x="6" y="5"/>
                      <a:pt x="6" y="5"/>
                      <a:pt x="6" y="5"/>
                    </a:cubicBezTo>
                    <a:cubicBezTo>
                      <a:pt x="6" y="5"/>
                      <a:pt x="6" y="5"/>
                      <a:pt x="5" y="4"/>
                    </a:cubicBezTo>
                    <a:cubicBezTo>
                      <a:pt x="6" y="4"/>
                      <a:pt x="6" y="4"/>
                      <a:pt x="6" y="4"/>
                    </a:cubicBezTo>
                    <a:cubicBezTo>
                      <a:pt x="6" y="5"/>
                      <a:pt x="6" y="5"/>
                      <a:pt x="6" y="5"/>
                    </a:cubicBezTo>
                    <a:cubicBezTo>
                      <a:pt x="6" y="6"/>
                      <a:pt x="6" y="6"/>
                      <a:pt x="6" y="6"/>
                    </a:cubicBezTo>
                    <a:cubicBezTo>
                      <a:pt x="6" y="6"/>
                      <a:pt x="6" y="6"/>
                      <a:pt x="6" y="6"/>
                    </a:cubicBezTo>
                    <a:cubicBezTo>
                      <a:pt x="6" y="6"/>
                      <a:pt x="5" y="6"/>
                      <a:pt x="5" y="6"/>
                    </a:cubicBezTo>
                    <a:cubicBezTo>
                      <a:pt x="5" y="6"/>
                      <a:pt x="5" y="5"/>
                      <a:pt x="5" y="5"/>
                    </a:cubicBezTo>
                    <a:cubicBezTo>
                      <a:pt x="4" y="4"/>
                      <a:pt x="4" y="4"/>
                      <a:pt x="4" y="4"/>
                    </a:cubicBezTo>
                    <a:cubicBezTo>
                      <a:pt x="4" y="4"/>
                      <a:pt x="4" y="4"/>
                      <a:pt x="4" y="4"/>
                    </a:cubicBezTo>
                    <a:cubicBezTo>
                      <a:pt x="5" y="3"/>
                      <a:pt x="5" y="3"/>
                      <a:pt x="5" y="3"/>
                    </a:cubicBezTo>
                    <a:cubicBezTo>
                      <a:pt x="5" y="4"/>
                      <a:pt x="5" y="4"/>
                      <a:pt x="5" y="4"/>
                    </a:cubicBezTo>
                    <a:cubicBezTo>
                      <a:pt x="5" y="5"/>
                      <a:pt x="5" y="5"/>
                      <a:pt x="5" y="5"/>
                    </a:cubicBezTo>
                    <a:cubicBezTo>
                      <a:pt x="5" y="5"/>
                      <a:pt x="5" y="6"/>
                      <a:pt x="5" y="6"/>
                    </a:cubicBezTo>
                    <a:cubicBezTo>
                      <a:pt x="5" y="6"/>
                      <a:pt x="4" y="6"/>
                      <a:pt x="4" y="6"/>
                    </a:cubicBezTo>
                    <a:cubicBezTo>
                      <a:pt x="4" y="5"/>
                      <a:pt x="4" y="5"/>
                      <a:pt x="4" y="5"/>
                    </a:cubicBezTo>
                    <a:cubicBezTo>
                      <a:pt x="4" y="4"/>
                      <a:pt x="3" y="4"/>
                      <a:pt x="3" y="4"/>
                    </a:cubicBezTo>
                    <a:cubicBezTo>
                      <a:pt x="4" y="3"/>
                      <a:pt x="4" y="3"/>
                      <a:pt x="4" y="3"/>
                    </a:cubicBezTo>
                    <a:cubicBezTo>
                      <a:pt x="4" y="4"/>
                      <a:pt x="4" y="5"/>
                      <a:pt x="4" y="5"/>
                    </a:cubicBezTo>
                    <a:cubicBezTo>
                      <a:pt x="4" y="6"/>
                      <a:pt x="4" y="6"/>
                      <a:pt x="4" y="6"/>
                    </a:cubicBezTo>
                    <a:cubicBezTo>
                      <a:pt x="3" y="6"/>
                      <a:pt x="3" y="6"/>
                      <a:pt x="3" y="6"/>
                    </a:cubicBezTo>
                    <a:cubicBezTo>
                      <a:pt x="3" y="5"/>
                      <a:pt x="3" y="5"/>
                      <a:pt x="3" y="5"/>
                    </a:cubicBezTo>
                    <a:cubicBezTo>
                      <a:pt x="2" y="4"/>
                      <a:pt x="2" y="4"/>
                      <a:pt x="2" y="4"/>
                    </a:cubicBezTo>
                    <a:cubicBezTo>
                      <a:pt x="3" y="4"/>
                      <a:pt x="3" y="4"/>
                      <a:pt x="3" y="4"/>
                    </a:cubicBezTo>
                    <a:cubicBezTo>
                      <a:pt x="3" y="5"/>
                      <a:pt x="3" y="5"/>
                      <a:pt x="3" y="5"/>
                    </a:cubicBezTo>
                    <a:cubicBezTo>
                      <a:pt x="3" y="5"/>
                      <a:pt x="3" y="5"/>
                      <a:pt x="3" y="5"/>
                    </a:cubicBezTo>
                    <a:cubicBezTo>
                      <a:pt x="3" y="6"/>
                      <a:pt x="3" y="6"/>
                      <a:pt x="3" y="6"/>
                    </a:cubicBezTo>
                    <a:cubicBezTo>
                      <a:pt x="3" y="6"/>
                      <a:pt x="2" y="6"/>
                      <a:pt x="2" y="6"/>
                    </a:cubicBezTo>
                    <a:cubicBezTo>
                      <a:pt x="2" y="5"/>
                      <a:pt x="2" y="5"/>
                      <a:pt x="1" y="4"/>
                    </a:cubicBezTo>
                    <a:cubicBezTo>
                      <a:pt x="2" y="4"/>
                      <a:pt x="2" y="4"/>
                      <a:pt x="2" y="4"/>
                    </a:cubicBezTo>
                    <a:cubicBezTo>
                      <a:pt x="2" y="4"/>
                      <a:pt x="2" y="5"/>
                      <a:pt x="2" y="5"/>
                    </a:cubicBezTo>
                    <a:cubicBezTo>
                      <a:pt x="2" y="5"/>
                      <a:pt x="2" y="6"/>
                      <a:pt x="2" y="6"/>
                    </a:cubicBezTo>
                    <a:cubicBezTo>
                      <a:pt x="2" y="6"/>
                      <a:pt x="2" y="6"/>
                      <a:pt x="2" y="6"/>
                    </a:cubicBezTo>
                    <a:cubicBezTo>
                      <a:pt x="1" y="5"/>
                      <a:pt x="1" y="5"/>
                      <a:pt x="1" y="5"/>
                    </a:cubicBezTo>
                    <a:cubicBezTo>
                      <a:pt x="2" y="5"/>
                      <a:pt x="2" y="5"/>
                      <a:pt x="2" y="5"/>
                    </a:cubicBezTo>
                    <a:cubicBezTo>
                      <a:pt x="2" y="6"/>
                      <a:pt x="2" y="6"/>
                      <a:pt x="2" y="6"/>
                    </a:cubicBezTo>
                    <a:cubicBezTo>
                      <a:pt x="2" y="6"/>
                      <a:pt x="2" y="6"/>
                      <a:pt x="2" y="6"/>
                    </a:cubicBezTo>
                    <a:cubicBezTo>
                      <a:pt x="2" y="6"/>
                      <a:pt x="2" y="6"/>
                      <a:pt x="2" y="6"/>
                    </a:cubicBezTo>
                    <a:cubicBezTo>
                      <a:pt x="2" y="6"/>
                      <a:pt x="2" y="6"/>
                      <a:pt x="2" y="6"/>
                    </a:cubicBezTo>
                    <a:cubicBezTo>
                      <a:pt x="1" y="5"/>
                      <a:pt x="1" y="5"/>
                      <a:pt x="1" y="5"/>
                    </a:cubicBezTo>
                    <a:cubicBezTo>
                      <a:pt x="1" y="5"/>
                      <a:pt x="1" y="5"/>
                      <a:pt x="1" y="5"/>
                    </a:cubicBezTo>
                    <a:cubicBezTo>
                      <a:pt x="1" y="6"/>
                      <a:pt x="1" y="6"/>
                      <a:pt x="1" y="7"/>
                    </a:cubicBezTo>
                    <a:cubicBezTo>
                      <a:pt x="1" y="7"/>
                      <a:pt x="1" y="7"/>
                      <a:pt x="1" y="7"/>
                    </a:cubicBezTo>
                    <a:cubicBezTo>
                      <a:pt x="1" y="7"/>
                      <a:pt x="1" y="7"/>
                      <a:pt x="1" y="7"/>
                    </a:cubicBezTo>
                    <a:cubicBezTo>
                      <a:pt x="0" y="6"/>
                      <a:pt x="0" y="6"/>
                      <a:pt x="0" y="6"/>
                    </a:cubicBezTo>
                    <a:cubicBezTo>
                      <a:pt x="0" y="6"/>
                      <a:pt x="0" y="6"/>
                      <a:pt x="0" y="6"/>
                    </a:cubicBezTo>
                    <a:cubicBezTo>
                      <a:pt x="1" y="7"/>
                      <a:pt x="1" y="7"/>
                      <a:pt x="1" y="7"/>
                    </a:cubicBezTo>
                    <a:cubicBezTo>
                      <a:pt x="1" y="7"/>
                      <a:pt x="1" y="7"/>
                      <a:pt x="1" y="7"/>
                    </a:cubicBezTo>
                    <a:cubicBezTo>
                      <a:pt x="1" y="7"/>
                      <a:pt x="1" y="7"/>
                      <a:pt x="1" y="7"/>
                    </a:cubicBezTo>
                    <a:cubicBezTo>
                      <a:pt x="0" y="7"/>
                      <a:pt x="0" y="7"/>
                      <a:pt x="0" y="7"/>
                    </a:cubicBez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356" name="Group 89"/>
            <p:cNvGrpSpPr>
              <a:grpSpLocks noChangeAspect="1"/>
            </p:cNvGrpSpPr>
            <p:nvPr/>
          </p:nvGrpSpPr>
          <p:grpSpPr bwMode="auto">
            <a:xfrm>
              <a:off x="1054646" y="4116823"/>
              <a:ext cx="518637" cy="667068"/>
              <a:chOff x="1309" y="2054"/>
              <a:chExt cx="297" cy="382"/>
            </a:xfrm>
            <a:solidFill>
              <a:sysClr val="window" lastClr="FFFFFF">
                <a:lumMod val="50000"/>
              </a:sysClr>
            </a:solidFill>
          </p:grpSpPr>
          <p:sp>
            <p:nvSpPr>
              <p:cNvPr id="357" name="Freeform 90"/>
              <p:cNvSpPr>
                <a:spLocks/>
              </p:cNvSpPr>
              <p:nvPr/>
            </p:nvSpPr>
            <p:spPr bwMode="auto">
              <a:xfrm>
                <a:off x="1362" y="2127"/>
                <a:ext cx="191" cy="204"/>
              </a:xfrm>
              <a:custGeom>
                <a:avLst/>
                <a:gdLst>
                  <a:gd name="T0" fmla="*/ 10 w 36"/>
                  <a:gd name="T1" fmla="*/ 39 h 39"/>
                  <a:gd name="T2" fmla="*/ 9 w 36"/>
                  <a:gd name="T3" fmla="*/ 35 h 39"/>
                  <a:gd name="T4" fmla="*/ 7 w 36"/>
                  <a:gd name="T5" fmla="*/ 31 h 39"/>
                  <a:gd name="T6" fmla="*/ 3 w 36"/>
                  <a:gd name="T7" fmla="*/ 26 h 39"/>
                  <a:gd name="T8" fmla="*/ 1 w 36"/>
                  <a:gd name="T9" fmla="*/ 18 h 39"/>
                  <a:gd name="T10" fmla="*/ 2 w 36"/>
                  <a:gd name="T11" fmla="*/ 9 h 39"/>
                  <a:gd name="T12" fmla="*/ 3 w 36"/>
                  <a:gd name="T13" fmla="*/ 7 h 39"/>
                  <a:gd name="T14" fmla="*/ 5 w 36"/>
                  <a:gd name="T15" fmla="*/ 6 h 39"/>
                  <a:gd name="T16" fmla="*/ 9 w 36"/>
                  <a:gd name="T17" fmla="*/ 3 h 39"/>
                  <a:gd name="T18" fmla="*/ 13 w 36"/>
                  <a:gd name="T19" fmla="*/ 1 h 39"/>
                  <a:gd name="T20" fmla="*/ 16 w 36"/>
                  <a:gd name="T21" fmla="*/ 0 h 39"/>
                  <a:gd name="T22" fmla="*/ 18 w 36"/>
                  <a:gd name="T23" fmla="*/ 0 h 39"/>
                  <a:gd name="T24" fmla="*/ 23 w 36"/>
                  <a:gd name="T25" fmla="*/ 1 h 39"/>
                  <a:gd name="T26" fmla="*/ 27 w 36"/>
                  <a:gd name="T27" fmla="*/ 3 h 39"/>
                  <a:gd name="T28" fmla="*/ 31 w 36"/>
                  <a:gd name="T29" fmla="*/ 6 h 39"/>
                  <a:gd name="T30" fmla="*/ 33 w 36"/>
                  <a:gd name="T31" fmla="*/ 8 h 39"/>
                  <a:gd name="T32" fmla="*/ 34 w 36"/>
                  <a:gd name="T33" fmla="*/ 10 h 39"/>
                  <a:gd name="T34" fmla="*/ 35 w 36"/>
                  <a:gd name="T35" fmla="*/ 18 h 39"/>
                  <a:gd name="T36" fmla="*/ 33 w 36"/>
                  <a:gd name="T37" fmla="*/ 26 h 39"/>
                  <a:gd name="T38" fmla="*/ 29 w 36"/>
                  <a:gd name="T39" fmla="*/ 31 h 39"/>
                  <a:gd name="T40" fmla="*/ 26 w 36"/>
                  <a:gd name="T41" fmla="*/ 35 h 39"/>
                  <a:gd name="T42" fmla="*/ 25 w 36"/>
                  <a:gd name="T43" fmla="*/ 38 h 39"/>
                  <a:gd name="T44" fmla="*/ 25 w 36"/>
                  <a:gd name="T45" fmla="*/ 39 h 39"/>
                  <a:gd name="T46" fmla="*/ 25 w 36"/>
                  <a:gd name="T47" fmla="*/ 38 h 39"/>
                  <a:gd name="T48" fmla="*/ 26 w 36"/>
                  <a:gd name="T49" fmla="*/ 35 h 39"/>
                  <a:gd name="T50" fmla="*/ 29 w 36"/>
                  <a:gd name="T51" fmla="*/ 31 h 39"/>
                  <a:gd name="T52" fmla="*/ 32 w 36"/>
                  <a:gd name="T53" fmla="*/ 25 h 39"/>
                  <a:gd name="T54" fmla="*/ 34 w 36"/>
                  <a:gd name="T55" fmla="*/ 18 h 39"/>
                  <a:gd name="T56" fmla="*/ 33 w 36"/>
                  <a:gd name="T57" fmla="*/ 10 h 39"/>
                  <a:gd name="T58" fmla="*/ 31 w 36"/>
                  <a:gd name="T59" fmla="*/ 9 h 39"/>
                  <a:gd name="T60" fmla="*/ 30 w 36"/>
                  <a:gd name="T61" fmla="*/ 7 h 39"/>
                  <a:gd name="T62" fmla="*/ 27 w 36"/>
                  <a:gd name="T63" fmla="*/ 4 h 39"/>
                  <a:gd name="T64" fmla="*/ 23 w 36"/>
                  <a:gd name="T65" fmla="*/ 3 h 39"/>
                  <a:gd name="T66" fmla="*/ 18 w 36"/>
                  <a:gd name="T67" fmla="*/ 2 h 39"/>
                  <a:gd name="T68" fmla="*/ 16 w 36"/>
                  <a:gd name="T69" fmla="*/ 2 h 39"/>
                  <a:gd name="T70" fmla="*/ 14 w 36"/>
                  <a:gd name="T71" fmla="*/ 3 h 39"/>
                  <a:gd name="T72" fmla="*/ 10 w 36"/>
                  <a:gd name="T73" fmla="*/ 4 h 39"/>
                  <a:gd name="T74" fmla="*/ 6 w 36"/>
                  <a:gd name="T75" fmla="*/ 7 h 39"/>
                  <a:gd name="T76" fmla="*/ 5 w 36"/>
                  <a:gd name="T77" fmla="*/ 9 h 39"/>
                  <a:gd name="T78" fmla="*/ 4 w 36"/>
                  <a:gd name="T79" fmla="*/ 10 h 39"/>
                  <a:gd name="T80" fmla="*/ 2 w 36"/>
                  <a:gd name="T81" fmla="*/ 18 h 39"/>
                  <a:gd name="T82" fmla="*/ 4 w 36"/>
                  <a:gd name="T83" fmla="*/ 25 h 39"/>
                  <a:gd name="T84" fmla="*/ 7 w 36"/>
                  <a:gd name="T85" fmla="*/ 31 h 39"/>
                  <a:gd name="T86" fmla="*/ 9 w 36"/>
                  <a:gd name="T87" fmla="*/ 35 h 39"/>
                  <a:gd name="T88" fmla="*/ 10 w 36"/>
                  <a:gd name="T89"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 h="39">
                    <a:moveTo>
                      <a:pt x="10" y="39"/>
                    </a:moveTo>
                    <a:cubicBezTo>
                      <a:pt x="10" y="39"/>
                      <a:pt x="10" y="38"/>
                      <a:pt x="9" y="35"/>
                    </a:cubicBezTo>
                    <a:cubicBezTo>
                      <a:pt x="8" y="34"/>
                      <a:pt x="8" y="33"/>
                      <a:pt x="7" y="31"/>
                    </a:cubicBezTo>
                    <a:cubicBezTo>
                      <a:pt x="6" y="29"/>
                      <a:pt x="4" y="28"/>
                      <a:pt x="3" y="26"/>
                    </a:cubicBezTo>
                    <a:cubicBezTo>
                      <a:pt x="2" y="24"/>
                      <a:pt x="1" y="21"/>
                      <a:pt x="1" y="18"/>
                    </a:cubicBezTo>
                    <a:cubicBezTo>
                      <a:pt x="0" y="15"/>
                      <a:pt x="1" y="12"/>
                      <a:pt x="2" y="9"/>
                    </a:cubicBezTo>
                    <a:cubicBezTo>
                      <a:pt x="2" y="9"/>
                      <a:pt x="3" y="8"/>
                      <a:pt x="3" y="7"/>
                    </a:cubicBezTo>
                    <a:cubicBezTo>
                      <a:pt x="4" y="7"/>
                      <a:pt x="4" y="6"/>
                      <a:pt x="5" y="6"/>
                    </a:cubicBezTo>
                    <a:cubicBezTo>
                      <a:pt x="6" y="5"/>
                      <a:pt x="7" y="4"/>
                      <a:pt x="9" y="3"/>
                    </a:cubicBezTo>
                    <a:cubicBezTo>
                      <a:pt x="10" y="2"/>
                      <a:pt x="12" y="1"/>
                      <a:pt x="13" y="1"/>
                    </a:cubicBezTo>
                    <a:cubicBezTo>
                      <a:pt x="14" y="1"/>
                      <a:pt x="15" y="1"/>
                      <a:pt x="16" y="0"/>
                    </a:cubicBezTo>
                    <a:cubicBezTo>
                      <a:pt x="18" y="0"/>
                      <a:pt x="18" y="0"/>
                      <a:pt x="18" y="0"/>
                    </a:cubicBezTo>
                    <a:cubicBezTo>
                      <a:pt x="20" y="0"/>
                      <a:pt x="21" y="1"/>
                      <a:pt x="23" y="1"/>
                    </a:cubicBezTo>
                    <a:cubicBezTo>
                      <a:pt x="25" y="2"/>
                      <a:pt x="26" y="2"/>
                      <a:pt x="27" y="3"/>
                    </a:cubicBezTo>
                    <a:cubicBezTo>
                      <a:pt x="29" y="4"/>
                      <a:pt x="30" y="5"/>
                      <a:pt x="31" y="6"/>
                    </a:cubicBezTo>
                    <a:cubicBezTo>
                      <a:pt x="32" y="6"/>
                      <a:pt x="32" y="7"/>
                      <a:pt x="33" y="8"/>
                    </a:cubicBezTo>
                    <a:cubicBezTo>
                      <a:pt x="34" y="10"/>
                      <a:pt x="34" y="10"/>
                      <a:pt x="34" y="10"/>
                    </a:cubicBezTo>
                    <a:cubicBezTo>
                      <a:pt x="36" y="12"/>
                      <a:pt x="36" y="16"/>
                      <a:pt x="35" y="18"/>
                    </a:cubicBezTo>
                    <a:cubicBezTo>
                      <a:pt x="35" y="21"/>
                      <a:pt x="34" y="23"/>
                      <a:pt x="33" y="26"/>
                    </a:cubicBezTo>
                    <a:cubicBezTo>
                      <a:pt x="32" y="28"/>
                      <a:pt x="30" y="29"/>
                      <a:pt x="29" y="31"/>
                    </a:cubicBezTo>
                    <a:cubicBezTo>
                      <a:pt x="28" y="32"/>
                      <a:pt x="27" y="34"/>
                      <a:pt x="26" y="35"/>
                    </a:cubicBezTo>
                    <a:cubicBezTo>
                      <a:pt x="26" y="36"/>
                      <a:pt x="25" y="37"/>
                      <a:pt x="25" y="38"/>
                    </a:cubicBezTo>
                    <a:cubicBezTo>
                      <a:pt x="25" y="39"/>
                      <a:pt x="25" y="39"/>
                      <a:pt x="25" y="39"/>
                    </a:cubicBezTo>
                    <a:cubicBezTo>
                      <a:pt x="25" y="39"/>
                      <a:pt x="25" y="39"/>
                      <a:pt x="25" y="38"/>
                    </a:cubicBezTo>
                    <a:cubicBezTo>
                      <a:pt x="25" y="37"/>
                      <a:pt x="25" y="36"/>
                      <a:pt x="26" y="35"/>
                    </a:cubicBezTo>
                    <a:cubicBezTo>
                      <a:pt x="27" y="34"/>
                      <a:pt x="27" y="32"/>
                      <a:pt x="29" y="31"/>
                    </a:cubicBezTo>
                    <a:cubicBezTo>
                      <a:pt x="30" y="29"/>
                      <a:pt x="31" y="27"/>
                      <a:pt x="32" y="25"/>
                    </a:cubicBezTo>
                    <a:cubicBezTo>
                      <a:pt x="33" y="23"/>
                      <a:pt x="34" y="21"/>
                      <a:pt x="34" y="18"/>
                    </a:cubicBezTo>
                    <a:cubicBezTo>
                      <a:pt x="34" y="16"/>
                      <a:pt x="34" y="13"/>
                      <a:pt x="33" y="10"/>
                    </a:cubicBezTo>
                    <a:cubicBezTo>
                      <a:pt x="31" y="9"/>
                      <a:pt x="31" y="9"/>
                      <a:pt x="31" y="9"/>
                    </a:cubicBezTo>
                    <a:cubicBezTo>
                      <a:pt x="31" y="8"/>
                      <a:pt x="30" y="8"/>
                      <a:pt x="30" y="7"/>
                    </a:cubicBezTo>
                    <a:cubicBezTo>
                      <a:pt x="29" y="6"/>
                      <a:pt x="28" y="5"/>
                      <a:pt x="27" y="4"/>
                    </a:cubicBezTo>
                    <a:cubicBezTo>
                      <a:pt x="25" y="4"/>
                      <a:pt x="24" y="3"/>
                      <a:pt x="23" y="3"/>
                    </a:cubicBezTo>
                    <a:cubicBezTo>
                      <a:pt x="21" y="3"/>
                      <a:pt x="20" y="2"/>
                      <a:pt x="18" y="2"/>
                    </a:cubicBezTo>
                    <a:cubicBezTo>
                      <a:pt x="16" y="2"/>
                      <a:pt x="16" y="2"/>
                      <a:pt x="16" y="2"/>
                    </a:cubicBezTo>
                    <a:cubicBezTo>
                      <a:pt x="15" y="2"/>
                      <a:pt x="14" y="3"/>
                      <a:pt x="14" y="3"/>
                    </a:cubicBezTo>
                    <a:cubicBezTo>
                      <a:pt x="12" y="3"/>
                      <a:pt x="11" y="4"/>
                      <a:pt x="10" y="4"/>
                    </a:cubicBezTo>
                    <a:cubicBezTo>
                      <a:pt x="8" y="5"/>
                      <a:pt x="7" y="6"/>
                      <a:pt x="6" y="7"/>
                    </a:cubicBezTo>
                    <a:cubicBezTo>
                      <a:pt x="6" y="7"/>
                      <a:pt x="5" y="8"/>
                      <a:pt x="5" y="9"/>
                    </a:cubicBezTo>
                    <a:cubicBezTo>
                      <a:pt x="4" y="9"/>
                      <a:pt x="4" y="10"/>
                      <a:pt x="4" y="10"/>
                    </a:cubicBezTo>
                    <a:cubicBezTo>
                      <a:pt x="2" y="13"/>
                      <a:pt x="2" y="15"/>
                      <a:pt x="2" y="18"/>
                    </a:cubicBezTo>
                    <a:cubicBezTo>
                      <a:pt x="2" y="21"/>
                      <a:pt x="3" y="23"/>
                      <a:pt x="4" y="25"/>
                    </a:cubicBezTo>
                    <a:cubicBezTo>
                      <a:pt x="5" y="27"/>
                      <a:pt x="6" y="29"/>
                      <a:pt x="7" y="31"/>
                    </a:cubicBezTo>
                    <a:cubicBezTo>
                      <a:pt x="8" y="32"/>
                      <a:pt x="9" y="34"/>
                      <a:pt x="9" y="35"/>
                    </a:cubicBezTo>
                    <a:cubicBezTo>
                      <a:pt x="10" y="38"/>
                      <a:pt x="10" y="39"/>
                      <a:pt x="1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8" name="Freeform 91"/>
              <p:cNvSpPr>
                <a:spLocks/>
              </p:cNvSpPr>
              <p:nvPr/>
            </p:nvSpPr>
            <p:spPr bwMode="auto">
              <a:xfrm>
                <a:off x="1410" y="2326"/>
                <a:ext cx="90" cy="26"/>
              </a:xfrm>
              <a:custGeom>
                <a:avLst/>
                <a:gdLst>
                  <a:gd name="T0" fmla="*/ 1 w 17"/>
                  <a:gd name="T1" fmla="*/ 5 h 5"/>
                  <a:gd name="T2" fmla="*/ 0 w 17"/>
                  <a:gd name="T3" fmla="*/ 4 h 5"/>
                  <a:gd name="T4" fmla="*/ 0 w 17"/>
                  <a:gd name="T5" fmla="*/ 3 h 5"/>
                  <a:gd name="T6" fmla="*/ 1 w 17"/>
                  <a:gd name="T7" fmla="*/ 2 h 5"/>
                  <a:gd name="T8" fmla="*/ 2 w 17"/>
                  <a:gd name="T9" fmla="*/ 1 h 5"/>
                  <a:gd name="T10" fmla="*/ 5 w 17"/>
                  <a:gd name="T11" fmla="*/ 1 h 5"/>
                  <a:gd name="T12" fmla="*/ 6 w 17"/>
                  <a:gd name="T13" fmla="*/ 0 h 5"/>
                  <a:gd name="T14" fmla="*/ 7 w 17"/>
                  <a:gd name="T15" fmla="*/ 0 h 5"/>
                  <a:gd name="T16" fmla="*/ 7 w 17"/>
                  <a:gd name="T17" fmla="*/ 0 h 5"/>
                  <a:gd name="T18" fmla="*/ 12 w 17"/>
                  <a:gd name="T19" fmla="*/ 0 h 5"/>
                  <a:gd name="T20" fmla="*/ 14 w 17"/>
                  <a:gd name="T21" fmla="*/ 0 h 5"/>
                  <a:gd name="T22" fmla="*/ 17 w 17"/>
                  <a:gd name="T23" fmla="*/ 1 h 5"/>
                  <a:gd name="T24" fmla="*/ 17 w 17"/>
                  <a:gd name="T25" fmla="*/ 1 h 5"/>
                  <a:gd name="T26" fmla="*/ 17 w 17"/>
                  <a:gd name="T27" fmla="*/ 2 h 5"/>
                  <a:gd name="T28" fmla="*/ 16 w 17"/>
                  <a:gd name="T29" fmla="*/ 4 h 5"/>
                  <a:gd name="T30" fmla="*/ 16 w 17"/>
                  <a:gd name="T31" fmla="*/ 2 h 5"/>
                  <a:gd name="T32" fmla="*/ 16 w 17"/>
                  <a:gd name="T33" fmla="*/ 3 h 5"/>
                  <a:gd name="T34" fmla="*/ 14 w 17"/>
                  <a:gd name="T35" fmla="*/ 3 h 5"/>
                  <a:gd name="T36" fmla="*/ 12 w 17"/>
                  <a:gd name="T37" fmla="*/ 3 h 5"/>
                  <a:gd name="T38" fmla="*/ 7 w 17"/>
                  <a:gd name="T39" fmla="*/ 3 h 5"/>
                  <a:gd name="T40" fmla="*/ 7 w 17"/>
                  <a:gd name="T41" fmla="*/ 3 h 5"/>
                  <a:gd name="T42" fmla="*/ 6 w 17"/>
                  <a:gd name="T43" fmla="*/ 3 h 5"/>
                  <a:gd name="T44" fmla="*/ 5 w 17"/>
                  <a:gd name="T45" fmla="*/ 3 h 5"/>
                  <a:gd name="T46" fmla="*/ 3 w 17"/>
                  <a:gd name="T47" fmla="*/ 3 h 5"/>
                  <a:gd name="T48" fmla="*/ 1 w 17"/>
                  <a:gd name="T49" fmla="*/ 3 h 5"/>
                  <a:gd name="T50" fmla="*/ 1 w 17"/>
                  <a:gd name="T5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5">
                    <a:moveTo>
                      <a:pt x="1" y="5"/>
                    </a:moveTo>
                    <a:cubicBezTo>
                      <a:pt x="1" y="5"/>
                      <a:pt x="1" y="5"/>
                      <a:pt x="0" y="4"/>
                    </a:cubicBezTo>
                    <a:cubicBezTo>
                      <a:pt x="0" y="4"/>
                      <a:pt x="0" y="4"/>
                      <a:pt x="0" y="3"/>
                    </a:cubicBezTo>
                    <a:cubicBezTo>
                      <a:pt x="0" y="2"/>
                      <a:pt x="1" y="2"/>
                      <a:pt x="1" y="2"/>
                    </a:cubicBezTo>
                    <a:cubicBezTo>
                      <a:pt x="1" y="1"/>
                      <a:pt x="2" y="1"/>
                      <a:pt x="2" y="1"/>
                    </a:cubicBezTo>
                    <a:cubicBezTo>
                      <a:pt x="3" y="1"/>
                      <a:pt x="4" y="1"/>
                      <a:pt x="5" y="1"/>
                    </a:cubicBezTo>
                    <a:cubicBezTo>
                      <a:pt x="6" y="0"/>
                      <a:pt x="6" y="0"/>
                      <a:pt x="6" y="0"/>
                    </a:cubicBezTo>
                    <a:cubicBezTo>
                      <a:pt x="7" y="0"/>
                      <a:pt x="7" y="0"/>
                      <a:pt x="7" y="0"/>
                    </a:cubicBezTo>
                    <a:cubicBezTo>
                      <a:pt x="7" y="0"/>
                      <a:pt x="7" y="0"/>
                      <a:pt x="7" y="0"/>
                    </a:cubicBezTo>
                    <a:cubicBezTo>
                      <a:pt x="9" y="0"/>
                      <a:pt x="10" y="0"/>
                      <a:pt x="12" y="0"/>
                    </a:cubicBezTo>
                    <a:cubicBezTo>
                      <a:pt x="12" y="0"/>
                      <a:pt x="13" y="0"/>
                      <a:pt x="14" y="0"/>
                    </a:cubicBezTo>
                    <a:cubicBezTo>
                      <a:pt x="15" y="1"/>
                      <a:pt x="16" y="1"/>
                      <a:pt x="17" y="1"/>
                    </a:cubicBezTo>
                    <a:cubicBezTo>
                      <a:pt x="17" y="1"/>
                      <a:pt x="17" y="1"/>
                      <a:pt x="17" y="1"/>
                    </a:cubicBezTo>
                    <a:cubicBezTo>
                      <a:pt x="17" y="1"/>
                      <a:pt x="17" y="2"/>
                      <a:pt x="17" y="2"/>
                    </a:cubicBezTo>
                    <a:cubicBezTo>
                      <a:pt x="17" y="3"/>
                      <a:pt x="17" y="4"/>
                      <a:pt x="16" y="4"/>
                    </a:cubicBezTo>
                    <a:cubicBezTo>
                      <a:pt x="16" y="4"/>
                      <a:pt x="16" y="3"/>
                      <a:pt x="16" y="2"/>
                    </a:cubicBezTo>
                    <a:cubicBezTo>
                      <a:pt x="16" y="3"/>
                      <a:pt x="16" y="3"/>
                      <a:pt x="16" y="3"/>
                    </a:cubicBezTo>
                    <a:cubicBezTo>
                      <a:pt x="15" y="3"/>
                      <a:pt x="15" y="3"/>
                      <a:pt x="14" y="3"/>
                    </a:cubicBezTo>
                    <a:cubicBezTo>
                      <a:pt x="13" y="3"/>
                      <a:pt x="13" y="3"/>
                      <a:pt x="12" y="3"/>
                    </a:cubicBezTo>
                    <a:cubicBezTo>
                      <a:pt x="10" y="3"/>
                      <a:pt x="9" y="3"/>
                      <a:pt x="7" y="3"/>
                    </a:cubicBezTo>
                    <a:cubicBezTo>
                      <a:pt x="7" y="3"/>
                      <a:pt x="7" y="3"/>
                      <a:pt x="7" y="3"/>
                    </a:cubicBezTo>
                    <a:cubicBezTo>
                      <a:pt x="6" y="3"/>
                      <a:pt x="6" y="3"/>
                      <a:pt x="6" y="3"/>
                    </a:cubicBezTo>
                    <a:cubicBezTo>
                      <a:pt x="5" y="3"/>
                      <a:pt x="5" y="3"/>
                      <a:pt x="5" y="3"/>
                    </a:cubicBezTo>
                    <a:cubicBezTo>
                      <a:pt x="4" y="3"/>
                      <a:pt x="3" y="3"/>
                      <a:pt x="3" y="3"/>
                    </a:cubicBezTo>
                    <a:cubicBezTo>
                      <a:pt x="2" y="3"/>
                      <a:pt x="2" y="3"/>
                      <a:pt x="1" y="3"/>
                    </a:cubicBezTo>
                    <a:cubicBezTo>
                      <a:pt x="1" y="4"/>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59" name="Freeform 92"/>
              <p:cNvSpPr>
                <a:spLocks/>
              </p:cNvSpPr>
              <p:nvPr/>
            </p:nvSpPr>
            <p:spPr bwMode="auto">
              <a:xfrm>
                <a:off x="1410" y="2352"/>
                <a:ext cx="95" cy="21"/>
              </a:xfrm>
              <a:custGeom>
                <a:avLst/>
                <a:gdLst>
                  <a:gd name="T0" fmla="*/ 1 w 18"/>
                  <a:gd name="T1" fmla="*/ 1 h 4"/>
                  <a:gd name="T2" fmla="*/ 17 w 18"/>
                  <a:gd name="T3" fmla="*/ 0 h 4"/>
                  <a:gd name="T4" fmla="*/ 18 w 18"/>
                  <a:gd name="T5" fmla="*/ 0 h 4"/>
                  <a:gd name="T6" fmla="*/ 18 w 18"/>
                  <a:gd name="T7" fmla="*/ 2 h 4"/>
                  <a:gd name="T8" fmla="*/ 17 w 18"/>
                  <a:gd name="T9" fmla="*/ 3 h 4"/>
                  <a:gd name="T10" fmla="*/ 15 w 18"/>
                  <a:gd name="T11" fmla="*/ 3 h 4"/>
                  <a:gd name="T12" fmla="*/ 12 w 18"/>
                  <a:gd name="T13" fmla="*/ 4 h 4"/>
                  <a:gd name="T14" fmla="*/ 8 w 18"/>
                  <a:gd name="T15" fmla="*/ 3 h 4"/>
                  <a:gd name="T16" fmla="*/ 3 w 18"/>
                  <a:gd name="T17" fmla="*/ 3 h 4"/>
                  <a:gd name="T18" fmla="*/ 1 w 18"/>
                  <a:gd name="T19" fmla="*/ 2 h 4"/>
                  <a:gd name="T20" fmla="*/ 0 w 18"/>
                  <a:gd name="T21" fmla="*/ 2 h 4"/>
                  <a:gd name="T22" fmla="*/ 0 w 18"/>
                  <a:gd name="T23" fmla="*/ 1 h 4"/>
                  <a:gd name="T24" fmla="*/ 2 w 18"/>
                  <a:gd name="T25" fmla="*/ 1 h 4"/>
                  <a:gd name="T26" fmla="*/ 1 w 18"/>
                  <a:gd name="T27" fmla="*/ 1 h 4"/>
                  <a:gd name="T28" fmla="*/ 1 w 18"/>
                  <a:gd name="T29" fmla="*/ 2 h 4"/>
                  <a:gd name="T30" fmla="*/ 3 w 18"/>
                  <a:gd name="T31" fmla="*/ 2 h 4"/>
                  <a:gd name="T32" fmla="*/ 8 w 18"/>
                  <a:gd name="T33" fmla="*/ 2 h 4"/>
                  <a:gd name="T34" fmla="*/ 12 w 18"/>
                  <a:gd name="T35" fmla="*/ 2 h 4"/>
                  <a:gd name="T36" fmla="*/ 15 w 18"/>
                  <a:gd name="T37" fmla="*/ 1 h 4"/>
                  <a:gd name="T38" fmla="*/ 17 w 18"/>
                  <a:gd name="T39" fmla="*/ 1 h 4"/>
                  <a:gd name="T40" fmla="*/ 16 w 18"/>
                  <a:gd name="T41" fmla="*/ 2 h 4"/>
                  <a:gd name="T42" fmla="*/ 16 w 18"/>
                  <a:gd name="T43" fmla="*/ 1 h 4"/>
                  <a:gd name="T44" fmla="*/ 17 w 18"/>
                  <a:gd name="T45" fmla="*/ 2 h 4"/>
                  <a:gd name="T46" fmla="*/ 9 w 18"/>
                  <a:gd name="T47" fmla="*/ 1 h 4"/>
                  <a:gd name="T48" fmla="*/ 1 w 18"/>
                  <a:gd name="T4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4">
                    <a:moveTo>
                      <a:pt x="1" y="1"/>
                    </a:moveTo>
                    <a:cubicBezTo>
                      <a:pt x="6" y="0"/>
                      <a:pt x="11" y="0"/>
                      <a:pt x="17" y="0"/>
                    </a:cubicBezTo>
                    <a:cubicBezTo>
                      <a:pt x="17" y="0"/>
                      <a:pt x="18" y="0"/>
                      <a:pt x="18" y="0"/>
                    </a:cubicBezTo>
                    <a:cubicBezTo>
                      <a:pt x="18" y="1"/>
                      <a:pt x="18" y="2"/>
                      <a:pt x="18" y="2"/>
                    </a:cubicBezTo>
                    <a:cubicBezTo>
                      <a:pt x="18" y="3"/>
                      <a:pt x="18" y="3"/>
                      <a:pt x="17" y="3"/>
                    </a:cubicBezTo>
                    <a:cubicBezTo>
                      <a:pt x="15" y="3"/>
                      <a:pt x="15" y="3"/>
                      <a:pt x="15" y="3"/>
                    </a:cubicBezTo>
                    <a:cubicBezTo>
                      <a:pt x="12" y="4"/>
                      <a:pt x="12" y="4"/>
                      <a:pt x="12" y="4"/>
                    </a:cubicBezTo>
                    <a:cubicBezTo>
                      <a:pt x="11" y="3"/>
                      <a:pt x="9" y="3"/>
                      <a:pt x="8" y="3"/>
                    </a:cubicBezTo>
                    <a:cubicBezTo>
                      <a:pt x="6" y="3"/>
                      <a:pt x="5" y="3"/>
                      <a:pt x="3" y="3"/>
                    </a:cubicBezTo>
                    <a:cubicBezTo>
                      <a:pt x="2" y="3"/>
                      <a:pt x="1" y="3"/>
                      <a:pt x="1" y="2"/>
                    </a:cubicBezTo>
                    <a:cubicBezTo>
                      <a:pt x="1" y="2"/>
                      <a:pt x="0" y="2"/>
                      <a:pt x="0" y="2"/>
                    </a:cubicBezTo>
                    <a:cubicBezTo>
                      <a:pt x="0" y="1"/>
                      <a:pt x="0" y="1"/>
                      <a:pt x="0" y="1"/>
                    </a:cubicBezTo>
                    <a:cubicBezTo>
                      <a:pt x="1" y="1"/>
                      <a:pt x="1" y="1"/>
                      <a:pt x="2" y="1"/>
                    </a:cubicBezTo>
                    <a:cubicBezTo>
                      <a:pt x="1" y="1"/>
                      <a:pt x="1" y="1"/>
                      <a:pt x="1" y="1"/>
                    </a:cubicBezTo>
                    <a:cubicBezTo>
                      <a:pt x="0" y="1"/>
                      <a:pt x="1" y="1"/>
                      <a:pt x="1" y="2"/>
                    </a:cubicBezTo>
                    <a:cubicBezTo>
                      <a:pt x="2" y="2"/>
                      <a:pt x="2" y="2"/>
                      <a:pt x="3" y="2"/>
                    </a:cubicBezTo>
                    <a:cubicBezTo>
                      <a:pt x="5" y="2"/>
                      <a:pt x="6" y="2"/>
                      <a:pt x="8" y="2"/>
                    </a:cubicBezTo>
                    <a:cubicBezTo>
                      <a:pt x="9" y="2"/>
                      <a:pt x="11" y="2"/>
                      <a:pt x="12" y="2"/>
                    </a:cubicBezTo>
                    <a:cubicBezTo>
                      <a:pt x="15" y="1"/>
                      <a:pt x="15" y="1"/>
                      <a:pt x="15" y="1"/>
                    </a:cubicBezTo>
                    <a:cubicBezTo>
                      <a:pt x="17" y="1"/>
                      <a:pt x="17" y="1"/>
                      <a:pt x="17" y="1"/>
                    </a:cubicBezTo>
                    <a:cubicBezTo>
                      <a:pt x="16" y="2"/>
                      <a:pt x="16" y="2"/>
                      <a:pt x="16" y="2"/>
                    </a:cubicBezTo>
                    <a:cubicBezTo>
                      <a:pt x="16" y="2"/>
                      <a:pt x="16" y="1"/>
                      <a:pt x="16" y="1"/>
                    </a:cubicBezTo>
                    <a:cubicBezTo>
                      <a:pt x="17" y="2"/>
                      <a:pt x="17" y="2"/>
                      <a:pt x="17" y="2"/>
                    </a:cubicBezTo>
                    <a:cubicBezTo>
                      <a:pt x="14" y="2"/>
                      <a:pt x="11" y="2"/>
                      <a:pt x="9" y="1"/>
                    </a:cubicBezTo>
                    <a:cubicBezTo>
                      <a:pt x="6" y="1"/>
                      <a:pt x="4"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0" name="Freeform 93"/>
              <p:cNvSpPr>
                <a:spLocks/>
              </p:cNvSpPr>
              <p:nvPr/>
            </p:nvSpPr>
            <p:spPr bwMode="auto">
              <a:xfrm>
                <a:off x="1405" y="2362"/>
                <a:ext cx="95" cy="21"/>
              </a:xfrm>
              <a:custGeom>
                <a:avLst/>
                <a:gdLst>
                  <a:gd name="T0" fmla="*/ 3 w 18"/>
                  <a:gd name="T1" fmla="*/ 0 h 4"/>
                  <a:gd name="T2" fmla="*/ 2 w 18"/>
                  <a:gd name="T3" fmla="*/ 1 h 4"/>
                  <a:gd name="T4" fmla="*/ 1 w 18"/>
                  <a:gd name="T5" fmla="*/ 2 h 4"/>
                  <a:gd name="T6" fmla="*/ 2 w 18"/>
                  <a:gd name="T7" fmla="*/ 2 h 4"/>
                  <a:gd name="T8" fmla="*/ 2 w 18"/>
                  <a:gd name="T9" fmla="*/ 2 h 4"/>
                  <a:gd name="T10" fmla="*/ 3 w 18"/>
                  <a:gd name="T11" fmla="*/ 2 h 4"/>
                  <a:gd name="T12" fmla="*/ 8 w 18"/>
                  <a:gd name="T13" fmla="*/ 2 h 4"/>
                  <a:gd name="T14" fmla="*/ 13 w 18"/>
                  <a:gd name="T15" fmla="*/ 3 h 4"/>
                  <a:gd name="T16" fmla="*/ 16 w 18"/>
                  <a:gd name="T17" fmla="*/ 3 h 4"/>
                  <a:gd name="T18" fmla="*/ 17 w 18"/>
                  <a:gd name="T19" fmla="*/ 2 h 4"/>
                  <a:gd name="T20" fmla="*/ 18 w 18"/>
                  <a:gd name="T21" fmla="*/ 2 h 4"/>
                  <a:gd name="T22" fmla="*/ 18 w 18"/>
                  <a:gd name="T23" fmla="*/ 2 h 4"/>
                  <a:gd name="T24" fmla="*/ 17 w 18"/>
                  <a:gd name="T25" fmla="*/ 1 h 4"/>
                  <a:gd name="T26" fmla="*/ 18 w 18"/>
                  <a:gd name="T27" fmla="*/ 2 h 4"/>
                  <a:gd name="T28" fmla="*/ 18 w 18"/>
                  <a:gd name="T29" fmla="*/ 2 h 4"/>
                  <a:gd name="T30" fmla="*/ 17 w 18"/>
                  <a:gd name="T31" fmla="*/ 3 h 4"/>
                  <a:gd name="T32" fmla="*/ 16 w 18"/>
                  <a:gd name="T33" fmla="*/ 4 h 4"/>
                  <a:gd name="T34" fmla="*/ 13 w 18"/>
                  <a:gd name="T35" fmla="*/ 4 h 4"/>
                  <a:gd name="T36" fmla="*/ 8 w 18"/>
                  <a:gd name="T37" fmla="*/ 4 h 4"/>
                  <a:gd name="T38" fmla="*/ 3 w 18"/>
                  <a:gd name="T39" fmla="*/ 4 h 4"/>
                  <a:gd name="T40" fmla="*/ 2 w 18"/>
                  <a:gd name="T41" fmla="*/ 3 h 4"/>
                  <a:gd name="T42" fmla="*/ 1 w 18"/>
                  <a:gd name="T43" fmla="*/ 3 h 4"/>
                  <a:gd name="T44" fmla="*/ 1 w 18"/>
                  <a:gd name="T45" fmla="*/ 2 h 4"/>
                  <a:gd name="T46" fmla="*/ 2 w 18"/>
                  <a:gd name="T47" fmla="*/ 1 h 4"/>
                  <a:gd name="T48" fmla="*/ 3 w 18"/>
                  <a:gd name="T4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4">
                    <a:moveTo>
                      <a:pt x="3" y="0"/>
                    </a:moveTo>
                    <a:cubicBezTo>
                      <a:pt x="2" y="1"/>
                      <a:pt x="2" y="1"/>
                      <a:pt x="2" y="1"/>
                    </a:cubicBezTo>
                    <a:cubicBezTo>
                      <a:pt x="2" y="2"/>
                      <a:pt x="1" y="2"/>
                      <a:pt x="1" y="2"/>
                    </a:cubicBezTo>
                    <a:cubicBezTo>
                      <a:pt x="1" y="2"/>
                      <a:pt x="1" y="2"/>
                      <a:pt x="2" y="2"/>
                    </a:cubicBezTo>
                    <a:cubicBezTo>
                      <a:pt x="2" y="2"/>
                      <a:pt x="2" y="2"/>
                      <a:pt x="2" y="2"/>
                    </a:cubicBezTo>
                    <a:cubicBezTo>
                      <a:pt x="2" y="2"/>
                      <a:pt x="3" y="2"/>
                      <a:pt x="3" y="2"/>
                    </a:cubicBezTo>
                    <a:cubicBezTo>
                      <a:pt x="5" y="2"/>
                      <a:pt x="6" y="2"/>
                      <a:pt x="8" y="2"/>
                    </a:cubicBezTo>
                    <a:cubicBezTo>
                      <a:pt x="10" y="2"/>
                      <a:pt x="12" y="2"/>
                      <a:pt x="13" y="3"/>
                    </a:cubicBezTo>
                    <a:cubicBezTo>
                      <a:pt x="14" y="3"/>
                      <a:pt x="15" y="3"/>
                      <a:pt x="16" y="3"/>
                    </a:cubicBezTo>
                    <a:cubicBezTo>
                      <a:pt x="16" y="3"/>
                      <a:pt x="16" y="2"/>
                      <a:pt x="17" y="2"/>
                    </a:cubicBezTo>
                    <a:cubicBezTo>
                      <a:pt x="17" y="2"/>
                      <a:pt x="17" y="2"/>
                      <a:pt x="18" y="2"/>
                    </a:cubicBezTo>
                    <a:cubicBezTo>
                      <a:pt x="18" y="2"/>
                      <a:pt x="18" y="2"/>
                      <a:pt x="18" y="2"/>
                    </a:cubicBezTo>
                    <a:cubicBezTo>
                      <a:pt x="17" y="1"/>
                      <a:pt x="17" y="1"/>
                      <a:pt x="17" y="1"/>
                    </a:cubicBezTo>
                    <a:cubicBezTo>
                      <a:pt x="17" y="1"/>
                      <a:pt x="18" y="1"/>
                      <a:pt x="18" y="2"/>
                    </a:cubicBezTo>
                    <a:cubicBezTo>
                      <a:pt x="18" y="2"/>
                      <a:pt x="18" y="2"/>
                      <a:pt x="18" y="2"/>
                    </a:cubicBezTo>
                    <a:cubicBezTo>
                      <a:pt x="18" y="2"/>
                      <a:pt x="18" y="3"/>
                      <a:pt x="17" y="3"/>
                    </a:cubicBezTo>
                    <a:cubicBezTo>
                      <a:pt x="17" y="3"/>
                      <a:pt x="16" y="4"/>
                      <a:pt x="16" y="4"/>
                    </a:cubicBezTo>
                    <a:cubicBezTo>
                      <a:pt x="15" y="4"/>
                      <a:pt x="14" y="4"/>
                      <a:pt x="13" y="4"/>
                    </a:cubicBezTo>
                    <a:cubicBezTo>
                      <a:pt x="11" y="4"/>
                      <a:pt x="10" y="4"/>
                      <a:pt x="8" y="4"/>
                    </a:cubicBezTo>
                    <a:cubicBezTo>
                      <a:pt x="6" y="4"/>
                      <a:pt x="5" y="4"/>
                      <a:pt x="3" y="4"/>
                    </a:cubicBezTo>
                    <a:cubicBezTo>
                      <a:pt x="2" y="4"/>
                      <a:pt x="2" y="4"/>
                      <a:pt x="2" y="3"/>
                    </a:cubicBezTo>
                    <a:cubicBezTo>
                      <a:pt x="1" y="3"/>
                      <a:pt x="1" y="3"/>
                      <a:pt x="1" y="3"/>
                    </a:cubicBezTo>
                    <a:cubicBezTo>
                      <a:pt x="0" y="3"/>
                      <a:pt x="0" y="2"/>
                      <a:pt x="1" y="2"/>
                    </a:cubicBezTo>
                    <a:cubicBezTo>
                      <a:pt x="1" y="1"/>
                      <a:pt x="1" y="1"/>
                      <a:pt x="2" y="1"/>
                    </a:cubicBezTo>
                    <a:cubicBezTo>
                      <a:pt x="2"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1" name="Freeform 94"/>
              <p:cNvSpPr>
                <a:spLocks/>
              </p:cNvSpPr>
              <p:nvPr/>
            </p:nvSpPr>
            <p:spPr bwMode="auto">
              <a:xfrm>
                <a:off x="1410" y="2383"/>
                <a:ext cx="90" cy="26"/>
              </a:xfrm>
              <a:custGeom>
                <a:avLst/>
                <a:gdLst>
                  <a:gd name="T0" fmla="*/ 1 w 17"/>
                  <a:gd name="T1" fmla="*/ 0 h 5"/>
                  <a:gd name="T2" fmla="*/ 0 w 17"/>
                  <a:gd name="T3" fmla="*/ 1 h 5"/>
                  <a:gd name="T4" fmla="*/ 1 w 17"/>
                  <a:gd name="T5" fmla="*/ 2 h 5"/>
                  <a:gd name="T6" fmla="*/ 1 w 17"/>
                  <a:gd name="T7" fmla="*/ 3 h 5"/>
                  <a:gd name="T8" fmla="*/ 1 w 17"/>
                  <a:gd name="T9" fmla="*/ 3 h 5"/>
                  <a:gd name="T10" fmla="*/ 1 w 17"/>
                  <a:gd name="T11" fmla="*/ 3 h 5"/>
                  <a:gd name="T12" fmla="*/ 3 w 17"/>
                  <a:gd name="T13" fmla="*/ 3 h 5"/>
                  <a:gd name="T14" fmla="*/ 5 w 17"/>
                  <a:gd name="T15" fmla="*/ 3 h 5"/>
                  <a:gd name="T16" fmla="*/ 9 w 17"/>
                  <a:gd name="T17" fmla="*/ 2 h 5"/>
                  <a:gd name="T18" fmla="*/ 14 w 17"/>
                  <a:gd name="T19" fmla="*/ 2 h 5"/>
                  <a:gd name="T20" fmla="*/ 16 w 17"/>
                  <a:gd name="T21" fmla="*/ 2 h 5"/>
                  <a:gd name="T22" fmla="*/ 16 w 17"/>
                  <a:gd name="T23" fmla="*/ 1 h 5"/>
                  <a:gd name="T24" fmla="*/ 16 w 17"/>
                  <a:gd name="T25" fmla="*/ 1 h 5"/>
                  <a:gd name="T26" fmla="*/ 16 w 17"/>
                  <a:gd name="T27" fmla="*/ 1 h 5"/>
                  <a:gd name="T28" fmla="*/ 16 w 17"/>
                  <a:gd name="T29" fmla="*/ 0 h 5"/>
                  <a:gd name="T30" fmla="*/ 16 w 17"/>
                  <a:gd name="T31" fmla="*/ 0 h 5"/>
                  <a:gd name="T32" fmla="*/ 17 w 17"/>
                  <a:gd name="T33" fmla="*/ 0 h 5"/>
                  <a:gd name="T34" fmla="*/ 17 w 17"/>
                  <a:gd name="T35" fmla="*/ 1 h 5"/>
                  <a:gd name="T36" fmla="*/ 17 w 17"/>
                  <a:gd name="T37" fmla="*/ 1 h 5"/>
                  <a:gd name="T38" fmla="*/ 16 w 17"/>
                  <a:gd name="T39" fmla="*/ 0 h 5"/>
                  <a:gd name="T40" fmla="*/ 16 w 17"/>
                  <a:gd name="T41" fmla="*/ 0 h 5"/>
                  <a:gd name="T42" fmla="*/ 16 w 17"/>
                  <a:gd name="T43" fmla="*/ 0 h 5"/>
                  <a:gd name="T44" fmla="*/ 17 w 17"/>
                  <a:gd name="T45" fmla="*/ 0 h 5"/>
                  <a:gd name="T46" fmla="*/ 17 w 17"/>
                  <a:gd name="T47" fmla="*/ 0 h 5"/>
                  <a:gd name="T48" fmla="*/ 17 w 17"/>
                  <a:gd name="T49" fmla="*/ 1 h 5"/>
                  <a:gd name="T50" fmla="*/ 17 w 17"/>
                  <a:gd name="T51" fmla="*/ 1 h 5"/>
                  <a:gd name="T52" fmla="*/ 16 w 17"/>
                  <a:gd name="T53" fmla="*/ 1 h 5"/>
                  <a:gd name="T54" fmla="*/ 16 w 17"/>
                  <a:gd name="T55" fmla="*/ 0 h 5"/>
                  <a:gd name="T56" fmla="*/ 17 w 17"/>
                  <a:gd name="T57" fmla="*/ 2 h 5"/>
                  <a:gd name="T58" fmla="*/ 16 w 17"/>
                  <a:gd name="T59" fmla="*/ 3 h 5"/>
                  <a:gd name="T60" fmla="*/ 14 w 17"/>
                  <a:gd name="T61" fmla="*/ 4 h 5"/>
                  <a:gd name="T62" fmla="*/ 9 w 17"/>
                  <a:gd name="T63" fmla="*/ 5 h 5"/>
                  <a:gd name="T64" fmla="*/ 5 w 17"/>
                  <a:gd name="T65" fmla="*/ 5 h 5"/>
                  <a:gd name="T66" fmla="*/ 2 w 17"/>
                  <a:gd name="T67" fmla="*/ 5 h 5"/>
                  <a:gd name="T68" fmla="*/ 1 w 17"/>
                  <a:gd name="T69" fmla="*/ 4 h 5"/>
                  <a:gd name="T70" fmla="*/ 0 w 17"/>
                  <a:gd name="T71" fmla="*/ 3 h 5"/>
                  <a:gd name="T72" fmla="*/ 0 w 17"/>
                  <a:gd name="T73" fmla="*/ 3 h 5"/>
                  <a:gd name="T74" fmla="*/ 0 w 17"/>
                  <a:gd name="T75" fmla="*/ 2 h 5"/>
                  <a:gd name="T76" fmla="*/ 0 w 17"/>
                  <a:gd name="T77" fmla="*/ 1 h 5"/>
                  <a:gd name="T78" fmla="*/ 1 w 17"/>
                  <a:gd name="T7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 h="5">
                    <a:moveTo>
                      <a:pt x="1" y="0"/>
                    </a:moveTo>
                    <a:cubicBezTo>
                      <a:pt x="0" y="0"/>
                      <a:pt x="0" y="1"/>
                      <a:pt x="0" y="1"/>
                    </a:cubicBezTo>
                    <a:cubicBezTo>
                      <a:pt x="1" y="2"/>
                      <a:pt x="1" y="2"/>
                      <a:pt x="1" y="2"/>
                    </a:cubicBezTo>
                    <a:cubicBezTo>
                      <a:pt x="1" y="3"/>
                      <a:pt x="1" y="3"/>
                      <a:pt x="1" y="3"/>
                    </a:cubicBezTo>
                    <a:cubicBezTo>
                      <a:pt x="1" y="3"/>
                      <a:pt x="1" y="3"/>
                      <a:pt x="1" y="3"/>
                    </a:cubicBezTo>
                    <a:cubicBezTo>
                      <a:pt x="1" y="3"/>
                      <a:pt x="1" y="3"/>
                      <a:pt x="1" y="3"/>
                    </a:cubicBezTo>
                    <a:cubicBezTo>
                      <a:pt x="2" y="3"/>
                      <a:pt x="2" y="3"/>
                      <a:pt x="3" y="3"/>
                    </a:cubicBezTo>
                    <a:cubicBezTo>
                      <a:pt x="5" y="3"/>
                      <a:pt x="5" y="3"/>
                      <a:pt x="5" y="3"/>
                    </a:cubicBezTo>
                    <a:cubicBezTo>
                      <a:pt x="9" y="2"/>
                      <a:pt x="9" y="2"/>
                      <a:pt x="9" y="2"/>
                    </a:cubicBezTo>
                    <a:cubicBezTo>
                      <a:pt x="11" y="2"/>
                      <a:pt x="12" y="2"/>
                      <a:pt x="14" y="2"/>
                    </a:cubicBezTo>
                    <a:cubicBezTo>
                      <a:pt x="14" y="2"/>
                      <a:pt x="15" y="2"/>
                      <a:pt x="16" y="2"/>
                    </a:cubicBezTo>
                    <a:cubicBezTo>
                      <a:pt x="16" y="1"/>
                      <a:pt x="16" y="1"/>
                      <a:pt x="16" y="1"/>
                    </a:cubicBezTo>
                    <a:cubicBezTo>
                      <a:pt x="16" y="1"/>
                      <a:pt x="16" y="1"/>
                      <a:pt x="16" y="1"/>
                    </a:cubicBezTo>
                    <a:cubicBezTo>
                      <a:pt x="16" y="1"/>
                      <a:pt x="16" y="1"/>
                      <a:pt x="16" y="1"/>
                    </a:cubicBezTo>
                    <a:cubicBezTo>
                      <a:pt x="16" y="0"/>
                      <a:pt x="16" y="0"/>
                      <a:pt x="16" y="0"/>
                    </a:cubicBezTo>
                    <a:cubicBezTo>
                      <a:pt x="16" y="0"/>
                      <a:pt x="16" y="0"/>
                      <a:pt x="16" y="0"/>
                    </a:cubicBezTo>
                    <a:cubicBezTo>
                      <a:pt x="17" y="0"/>
                      <a:pt x="17" y="0"/>
                      <a:pt x="17" y="0"/>
                    </a:cubicBezTo>
                    <a:cubicBezTo>
                      <a:pt x="17" y="0"/>
                      <a:pt x="16" y="0"/>
                      <a:pt x="17" y="1"/>
                    </a:cubicBezTo>
                    <a:cubicBezTo>
                      <a:pt x="17" y="1"/>
                      <a:pt x="17" y="1"/>
                      <a:pt x="17" y="1"/>
                    </a:cubicBezTo>
                    <a:cubicBezTo>
                      <a:pt x="16" y="0"/>
                      <a:pt x="16" y="0"/>
                      <a:pt x="16" y="0"/>
                    </a:cubicBezTo>
                    <a:cubicBezTo>
                      <a:pt x="16" y="0"/>
                      <a:pt x="16" y="0"/>
                      <a:pt x="16" y="0"/>
                    </a:cubicBezTo>
                    <a:cubicBezTo>
                      <a:pt x="16" y="0"/>
                      <a:pt x="16" y="0"/>
                      <a:pt x="16" y="0"/>
                    </a:cubicBezTo>
                    <a:cubicBezTo>
                      <a:pt x="17" y="0"/>
                      <a:pt x="17" y="0"/>
                      <a:pt x="17" y="0"/>
                    </a:cubicBezTo>
                    <a:cubicBezTo>
                      <a:pt x="17" y="0"/>
                      <a:pt x="17" y="0"/>
                      <a:pt x="17" y="0"/>
                    </a:cubicBezTo>
                    <a:cubicBezTo>
                      <a:pt x="17" y="0"/>
                      <a:pt x="17" y="1"/>
                      <a:pt x="17" y="1"/>
                    </a:cubicBezTo>
                    <a:cubicBezTo>
                      <a:pt x="17" y="1"/>
                      <a:pt x="17" y="1"/>
                      <a:pt x="17" y="1"/>
                    </a:cubicBezTo>
                    <a:cubicBezTo>
                      <a:pt x="17" y="1"/>
                      <a:pt x="16" y="1"/>
                      <a:pt x="16" y="1"/>
                    </a:cubicBezTo>
                    <a:cubicBezTo>
                      <a:pt x="16" y="0"/>
                      <a:pt x="16" y="0"/>
                      <a:pt x="16" y="0"/>
                    </a:cubicBezTo>
                    <a:cubicBezTo>
                      <a:pt x="17" y="0"/>
                      <a:pt x="17" y="1"/>
                      <a:pt x="17" y="2"/>
                    </a:cubicBezTo>
                    <a:cubicBezTo>
                      <a:pt x="17" y="2"/>
                      <a:pt x="17" y="3"/>
                      <a:pt x="16" y="3"/>
                    </a:cubicBezTo>
                    <a:cubicBezTo>
                      <a:pt x="16" y="4"/>
                      <a:pt x="15" y="4"/>
                      <a:pt x="14" y="4"/>
                    </a:cubicBezTo>
                    <a:cubicBezTo>
                      <a:pt x="13" y="5"/>
                      <a:pt x="11" y="5"/>
                      <a:pt x="9" y="5"/>
                    </a:cubicBezTo>
                    <a:cubicBezTo>
                      <a:pt x="8" y="5"/>
                      <a:pt x="6" y="5"/>
                      <a:pt x="5" y="5"/>
                    </a:cubicBezTo>
                    <a:cubicBezTo>
                      <a:pt x="4" y="5"/>
                      <a:pt x="3" y="5"/>
                      <a:pt x="2" y="5"/>
                    </a:cubicBezTo>
                    <a:cubicBezTo>
                      <a:pt x="2" y="5"/>
                      <a:pt x="2" y="5"/>
                      <a:pt x="1" y="4"/>
                    </a:cubicBezTo>
                    <a:cubicBezTo>
                      <a:pt x="1" y="4"/>
                      <a:pt x="0" y="4"/>
                      <a:pt x="0" y="3"/>
                    </a:cubicBezTo>
                    <a:cubicBezTo>
                      <a:pt x="0" y="3"/>
                      <a:pt x="0" y="3"/>
                      <a:pt x="0" y="3"/>
                    </a:cubicBezTo>
                    <a:cubicBezTo>
                      <a:pt x="0" y="2"/>
                      <a:pt x="0" y="2"/>
                      <a:pt x="0" y="2"/>
                    </a:cubicBezTo>
                    <a:cubicBezTo>
                      <a:pt x="0" y="1"/>
                      <a:pt x="0" y="1"/>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2" name="Freeform 95"/>
              <p:cNvSpPr>
                <a:spLocks/>
              </p:cNvSpPr>
              <p:nvPr/>
            </p:nvSpPr>
            <p:spPr bwMode="auto">
              <a:xfrm>
                <a:off x="1426" y="2394"/>
                <a:ext cx="63" cy="42"/>
              </a:xfrm>
              <a:custGeom>
                <a:avLst/>
                <a:gdLst>
                  <a:gd name="T0" fmla="*/ 0 w 12"/>
                  <a:gd name="T1" fmla="*/ 1 h 8"/>
                  <a:gd name="T2" fmla="*/ 0 w 12"/>
                  <a:gd name="T3" fmla="*/ 1 h 8"/>
                  <a:gd name="T4" fmla="*/ 1 w 12"/>
                  <a:gd name="T5" fmla="*/ 2 h 8"/>
                  <a:gd name="T6" fmla="*/ 1 w 12"/>
                  <a:gd name="T7" fmla="*/ 3 h 8"/>
                  <a:gd name="T8" fmla="*/ 3 w 12"/>
                  <a:gd name="T9" fmla="*/ 5 h 8"/>
                  <a:gd name="T10" fmla="*/ 4 w 12"/>
                  <a:gd name="T11" fmla="*/ 5 h 8"/>
                  <a:gd name="T12" fmla="*/ 6 w 12"/>
                  <a:gd name="T13" fmla="*/ 5 h 8"/>
                  <a:gd name="T14" fmla="*/ 7 w 12"/>
                  <a:gd name="T15" fmla="*/ 5 h 8"/>
                  <a:gd name="T16" fmla="*/ 8 w 12"/>
                  <a:gd name="T17" fmla="*/ 5 h 8"/>
                  <a:gd name="T18" fmla="*/ 10 w 12"/>
                  <a:gd name="T19" fmla="*/ 3 h 8"/>
                  <a:gd name="T20" fmla="*/ 11 w 12"/>
                  <a:gd name="T21" fmla="*/ 1 h 8"/>
                  <a:gd name="T22" fmla="*/ 11 w 12"/>
                  <a:gd name="T23" fmla="*/ 0 h 8"/>
                  <a:gd name="T24" fmla="*/ 11 w 12"/>
                  <a:gd name="T25" fmla="*/ 3 h 8"/>
                  <a:gd name="T26" fmla="*/ 10 w 12"/>
                  <a:gd name="T27" fmla="*/ 6 h 8"/>
                  <a:gd name="T28" fmla="*/ 6 w 12"/>
                  <a:gd name="T29" fmla="*/ 8 h 8"/>
                  <a:gd name="T30" fmla="*/ 2 w 12"/>
                  <a:gd name="T31" fmla="*/ 7 h 8"/>
                  <a:gd name="T32" fmla="*/ 0 w 12"/>
                  <a:gd name="T33" fmla="*/ 4 h 8"/>
                  <a:gd name="T34" fmla="*/ 0 w 12"/>
                  <a:gd name="T35" fmla="*/ 2 h 8"/>
                  <a:gd name="T36" fmla="*/ 0 w 12"/>
                  <a:gd name="T37" fmla="*/ 1 h 8"/>
                  <a:gd name="T38" fmla="*/ 0 w 12"/>
                  <a:gd name="T3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8">
                    <a:moveTo>
                      <a:pt x="0" y="1"/>
                    </a:moveTo>
                    <a:cubicBezTo>
                      <a:pt x="0" y="1"/>
                      <a:pt x="0" y="1"/>
                      <a:pt x="0" y="1"/>
                    </a:cubicBezTo>
                    <a:cubicBezTo>
                      <a:pt x="1" y="2"/>
                      <a:pt x="1" y="2"/>
                      <a:pt x="1" y="2"/>
                    </a:cubicBezTo>
                    <a:cubicBezTo>
                      <a:pt x="1" y="2"/>
                      <a:pt x="1" y="3"/>
                      <a:pt x="1" y="3"/>
                    </a:cubicBezTo>
                    <a:cubicBezTo>
                      <a:pt x="2" y="4"/>
                      <a:pt x="2" y="4"/>
                      <a:pt x="3" y="5"/>
                    </a:cubicBezTo>
                    <a:cubicBezTo>
                      <a:pt x="4" y="5"/>
                      <a:pt x="4" y="5"/>
                      <a:pt x="4" y="5"/>
                    </a:cubicBezTo>
                    <a:cubicBezTo>
                      <a:pt x="5" y="5"/>
                      <a:pt x="5" y="5"/>
                      <a:pt x="6" y="5"/>
                    </a:cubicBezTo>
                    <a:cubicBezTo>
                      <a:pt x="6" y="5"/>
                      <a:pt x="7" y="5"/>
                      <a:pt x="7" y="5"/>
                    </a:cubicBezTo>
                    <a:cubicBezTo>
                      <a:pt x="7" y="5"/>
                      <a:pt x="8" y="5"/>
                      <a:pt x="8" y="5"/>
                    </a:cubicBezTo>
                    <a:cubicBezTo>
                      <a:pt x="9" y="4"/>
                      <a:pt x="10" y="3"/>
                      <a:pt x="10" y="3"/>
                    </a:cubicBezTo>
                    <a:cubicBezTo>
                      <a:pt x="10" y="2"/>
                      <a:pt x="11" y="1"/>
                      <a:pt x="11" y="1"/>
                    </a:cubicBezTo>
                    <a:cubicBezTo>
                      <a:pt x="11" y="0"/>
                      <a:pt x="11" y="0"/>
                      <a:pt x="11" y="0"/>
                    </a:cubicBezTo>
                    <a:cubicBezTo>
                      <a:pt x="11" y="0"/>
                      <a:pt x="12" y="1"/>
                      <a:pt x="11" y="3"/>
                    </a:cubicBezTo>
                    <a:cubicBezTo>
                      <a:pt x="11" y="4"/>
                      <a:pt x="11" y="5"/>
                      <a:pt x="10" y="6"/>
                    </a:cubicBezTo>
                    <a:cubicBezTo>
                      <a:pt x="9" y="7"/>
                      <a:pt x="7" y="8"/>
                      <a:pt x="6" y="8"/>
                    </a:cubicBezTo>
                    <a:cubicBezTo>
                      <a:pt x="4" y="8"/>
                      <a:pt x="3" y="7"/>
                      <a:pt x="2" y="7"/>
                    </a:cubicBezTo>
                    <a:cubicBezTo>
                      <a:pt x="1" y="6"/>
                      <a:pt x="0" y="5"/>
                      <a:pt x="0" y="4"/>
                    </a:cubicBezTo>
                    <a:cubicBezTo>
                      <a:pt x="0" y="3"/>
                      <a:pt x="0" y="3"/>
                      <a:pt x="0" y="2"/>
                    </a:cubicBezTo>
                    <a:cubicBezTo>
                      <a:pt x="0" y="2"/>
                      <a:pt x="0" y="2"/>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3" name="Freeform 96"/>
              <p:cNvSpPr>
                <a:spLocks/>
              </p:cNvSpPr>
              <p:nvPr/>
            </p:nvSpPr>
            <p:spPr bwMode="auto">
              <a:xfrm>
                <a:off x="1436" y="2315"/>
                <a:ext cx="32" cy="16"/>
              </a:xfrm>
              <a:custGeom>
                <a:avLst/>
                <a:gdLst>
                  <a:gd name="T0" fmla="*/ 2 w 6"/>
                  <a:gd name="T1" fmla="*/ 3 h 3"/>
                  <a:gd name="T2" fmla="*/ 1 w 6"/>
                  <a:gd name="T3" fmla="*/ 2 h 3"/>
                  <a:gd name="T4" fmla="*/ 1 w 6"/>
                  <a:gd name="T5" fmla="*/ 0 h 3"/>
                  <a:gd name="T6" fmla="*/ 1 w 6"/>
                  <a:gd name="T7" fmla="*/ 0 h 3"/>
                  <a:gd name="T8" fmla="*/ 1 w 6"/>
                  <a:gd name="T9" fmla="*/ 0 h 3"/>
                  <a:gd name="T10" fmla="*/ 1 w 6"/>
                  <a:gd name="T11" fmla="*/ 0 h 3"/>
                  <a:gd name="T12" fmla="*/ 3 w 6"/>
                  <a:gd name="T13" fmla="*/ 0 h 3"/>
                  <a:gd name="T14" fmla="*/ 6 w 6"/>
                  <a:gd name="T15" fmla="*/ 0 h 3"/>
                  <a:gd name="T16" fmla="*/ 6 w 6"/>
                  <a:gd name="T17" fmla="*/ 0 h 3"/>
                  <a:gd name="T18" fmla="*/ 6 w 6"/>
                  <a:gd name="T19" fmla="*/ 0 h 3"/>
                  <a:gd name="T20" fmla="*/ 6 w 6"/>
                  <a:gd name="T21" fmla="*/ 2 h 3"/>
                  <a:gd name="T22" fmla="*/ 6 w 6"/>
                  <a:gd name="T23" fmla="*/ 3 h 3"/>
                  <a:gd name="T24" fmla="*/ 5 w 6"/>
                  <a:gd name="T25" fmla="*/ 0 h 3"/>
                  <a:gd name="T26" fmla="*/ 6 w 6"/>
                  <a:gd name="T27" fmla="*/ 1 h 3"/>
                  <a:gd name="T28" fmla="*/ 5 w 6"/>
                  <a:gd name="T29" fmla="*/ 1 h 3"/>
                  <a:gd name="T30" fmla="*/ 3 w 6"/>
                  <a:gd name="T31" fmla="*/ 1 h 3"/>
                  <a:gd name="T32" fmla="*/ 1 w 6"/>
                  <a:gd name="T33" fmla="*/ 1 h 3"/>
                  <a:gd name="T34" fmla="*/ 1 w 6"/>
                  <a:gd name="T35" fmla="*/ 0 h 3"/>
                  <a:gd name="T36" fmla="*/ 2 w 6"/>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2" y="3"/>
                    </a:moveTo>
                    <a:cubicBezTo>
                      <a:pt x="1" y="3"/>
                      <a:pt x="1" y="3"/>
                      <a:pt x="1" y="2"/>
                    </a:cubicBezTo>
                    <a:cubicBezTo>
                      <a:pt x="1" y="0"/>
                      <a:pt x="1" y="0"/>
                      <a:pt x="1" y="0"/>
                    </a:cubicBezTo>
                    <a:cubicBezTo>
                      <a:pt x="0" y="0"/>
                      <a:pt x="1" y="0"/>
                      <a:pt x="1" y="0"/>
                    </a:cubicBezTo>
                    <a:cubicBezTo>
                      <a:pt x="1" y="0"/>
                      <a:pt x="1" y="0"/>
                      <a:pt x="1" y="0"/>
                    </a:cubicBezTo>
                    <a:cubicBezTo>
                      <a:pt x="1" y="0"/>
                      <a:pt x="1" y="0"/>
                      <a:pt x="1" y="0"/>
                    </a:cubicBezTo>
                    <a:cubicBezTo>
                      <a:pt x="2" y="0"/>
                      <a:pt x="2" y="0"/>
                      <a:pt x="3" y="0"/>
                    </a:cubicBezTo>
                    <a:cubicBezTo>
                      <a:pt x="4" y="0"/>
                      <a:pt x="5" y="0"/>
                      <a:pt x="6" y="0"/>
                    </a:cubicBezTo>
                    <a:cubicBezTo>
                      <a:pt x="6" y="0"/>
                      <a:pt x="6" y="0"/>
                      <a:pt x="6" y="0"/>
                    </a:cubicBezTo>
                    <a:cubicBezTo>
                      <a:pt x="6" y="0"/>
                      <a:pt x="6" y="0"/>
                      <a:pt x="6" y="0"/>
                    </a:cubicBezTo>
                    <a:cubicBezTo>
                      <a:pt x="6" y="2"/>
                      <a:pt x="6" y="2"/>
                      <a:pt x="6" y="2"/>
                    </a:cubicBezTo>
                    <a:cubicBezTo>
                      <a:pt x="6" y="2"/>
                      <a:pt x="6" y="3"/>
                      <a:pt x="6" y="3"/>
                    </a:cubicBezTo>
                    <a:cubicBezTo>
                      <a:pt x="6" y="2"/>
                      <a:pt x="6" y="1"/>
                      <a:pt x="5" y="0"/>
                    </a:cubicBezTo>
                    <a:cubicBezTo>
                      <a:pt x="6" y="1"/>
                      <a:pt x="6" y="1"/>
                      <a:pt x="6" y="1"/>
                    </a:cubicBezTo>
                    <a:cubicBezTo>
                      <a:pt x="5" y="1"/>
                      <a:pt x="5" y="1"/>
                      <a:pt x="5" y="1"/>
                    </a:cubicBezTo>
                    <a:cubicBezTo>
                      <a:pt x="4" y="1"/>
                      <a:pt x="4" y="1"/>
                      <a:pt x="3" y="1"/>
                    </a:cubicBezTo>
                    <a:cubicBezTo>
                      <a:pt x="3" y="1"/>
                      <a:pt x="2" y="1"/>
                      <a:pt x="1" y="1"/>
                    </a:cubicBezTo>
                    <a:cubicBezTo>
                      <a:pt x="1" y="0"/>
                      <a:pt x="1" y="0"/>
                      <a:pt x="1" y="0"/>
                    </a:cubicBezTo>
                    <a:cubicBezTo>
                      <a:pt x="1" y="1"/>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4" name="Freeform 97"/>
              <p:cNvSpPr>
                <a:spLocks/>
              </p:cNvSpPr>
              <p:nvPr/>
            </p:nvSpPr>
            <p:spPr bwMode="auto">
              <a:xfrm>
                <a:off x="1410" y="2248"/>
                <a:ext cx="32" cy="62"/>
              </a:xfrm>
              <a:custGeom>
                <a:avLst/>
                <a:gdLst>
                  <a:gd name="T0" fmla="*/ 6 w 6"/>
                  <a:gd name="T1" fmla="*/ 12 h 12"/>
                  <a:gd name="T2" fmla="*/ 5 w 6"/>
                  <a:gd name="T3" fmla="*/ 11 h 12"/>
                  <a:gd name="T4" fmla="*/ 4 w 6"/>
                  <a:gd name="T5" fmla="*/ 9 h 12"/>
                  <a:gd name="T6" fmla="*/ 3 w 6"/>
                  <a:gd name="T7" fmla="*/ 6 h 12"/>
                  <a:gd name="T8" fmla="*/ 1 w 6"/>
                  <a:gd name="T9" fmla="*/ 4 h 12"/>
                  <a:gd name="T10" fmla="*/ 0 w 6"/>
                  <a:gd name="T11" fmla="*/ 1 h 12"/>
                  <a:gd name="T12" fmla="*/ 0 w 6"/>
                  <a:gd name="T13" fmla="*/ 1 h 12"/>
                  <a:gd name="T14" fmla="*/ 0 w 6"/>
                  <a:gd name="T15" fmla="*/ 0 h 12"/>
                  <a:gd name="T16" fmla="*/ 0 w 6"/>
                  <a:gd name="T17" fmla="*/ 0 h 12"/>
                  <a:gd name="T18" fmla="*/ 3 w 6"/>
                  <a:gd name="T19" fmla="*/ 0 h 12"/>
                  <a:gd name="T20" fmla="*/ 0 w 6"/>
                  <a:gd name="T21" fmla="*/ 1 h 12"/>
                  <a:gd name="T22" fmla="*/ 0 w 6"/>
                  <a:gd name="T23" fmla="*/ 0 h 12"/>
                  <a:gd name="T24" fmla="*/ 2 w 6"/>
                  <a:gd name="T25" fmla="*/ 3 h 12"/>
                  <a:gd name="T26" fmla="*/ 4 w 6"/>
                  <a:gd name="T27" fmla="*/ 6 h 12"/>
                  <a:gd name="T28" fmla="*/ 5 w 6"/>
                  <a:gd name="T29" fmla="*/ 9 h 12"/>
                  <a:gd name="T30" fmla="*/ 6 w 6"/>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6" y="12"/>
                    </a:moveTo>
                    <a:cubicBezTo>
                      <a:pt x="5" y="11"/>
                      <a:pt x="5" y="11"/>
                      <a:pt x="5" y="11"/>
                    </a:cubicBezTo>
                    <a:cubicBezTo>
                      <a:pt x="5" y="10"/>
                      <a:pt x="4" y="10"/>
                      <a:pt x="4" y="9"/>
                    </a:cubicBezTo>
                    <a:cubicBezTo>
                      <a:pt x="4" y="8"/>
                      <a:pt x="3" y="7"/>
                      <a:pt x="3" y="6"/>
                    </a:cubicBezTo>
                    <a:cubicBezTo>
                      <a:pt x="2" y="6"/>
                      <a:pt x="2" y="5"/>
                      <a:pt x="1" y="4"/>
                    </a:cubicBezTo>
                    <a:cubicBezTo>
                      <a:pt x="1" y="3"/>
                      <a:pt x="0" y="2"/>
                      <a:pt x="0" y="1"/>
                    </a:cubicBezTo>
                    <a:cubicBezTo>
                      <a:pt x="0" y="1"/>
                      <a:pt x="0" y="1"/>
                      <a:pt x="0" y="1"/>
                    </a:cubicBezTo>
                    <a:cubicBezTo>
                      <a:pt x="0" y="0"/>
                      <a:pt x="0" y="0"/>
                      <a:pt x="0" y="0"/>
                    </a:cubicBezTo>
                    <a:cubicBezTo>
                      <a:pt x="0" y="0"/>
                      <a:pt x="0" y="0"/>
                      <a:pt x="0" y="0"/>
                    </a:cubicBezTo>
                    <a:cubicBezTo>
                      <a:pt x="1" y="0"/>
                      <a:pt x="2" y="0"/>
                      <a:pt x="3" y="0"/>
                    </a:cubicBezTo>
                    <a:cubicBezTo>
                      <a:pt x="2" y="1"/>
                      <a:pt x="1" y="1"/>
                      <a:pt x="0" y="1"/>
                    </a:cubicBezTo>
                    <a:cubicBezTo>
                      <a:pt x="0" y="0"/>
                      <a:pt x="0" y="0"/>
                      <a:pt x="0" y="0"/>
                    </a:cubicBezTo>
                    <a:cubicBezTo>
                      <a:pt x="1" y="1"/>
                      <a:pt x="1" y="2"/>
                      <a:pt x="2" y="3"/>
                    </a:cubicBezTo>
                    <a:cubicBezTo>
                      <a:pt x="3" y="4"/>
                      <a:pt x="3" y="5"/>
                      <a:pt x="4" y="6"/>
                    </a:cubicBezTo>
                    <a:cubicBezTo>
                      <a:pt x="4" y="7"/>
                      <a:pt x="4" y="8"/>
                      <a:pt x="5" y="9"/>
                    </a:cubicBezTo>
                    <a:cubicBezTo>
                      <a:pt x="5" y="10"/>
                      <a:pt x="6" y="11"/>
                      <a:pt x="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5" name="Freeform 98"/>
              <p:cNvSpPr>
                <a:spLocks/>
              </p:cNvSpPr>
              <p:nvPr/>
            </p:nvSpPr>
            <p:spPr bwMode="auto">
              <a:xfrm>
                <a:off x="1420" y="2232"/>
                <a:ext cx="32" cy="31"/>
              </a:xfrm>
              <a:custGeom>
                <a:avLst/>
                <a:gdLst>
                  <a:gd name="T0" fmla="*/ 2 w 6"/>
                  <a:gd name="T1" fmla="*/ 6 h 6"/>
                  <a:gd name="T2" fmla="*/ 1 w 6"/>
                  <a:gd name="T3" fmla="*/ 6 h 6"/>
                  <a:gd name="T4" fmla="*/ 0 w 6"/>
                  <a:gd name="T5" fmla="*/ 4 h 6"/>
                  <a:gd name="T6" fmla="*/ 1 w 6"/>
                  <a:gd name="T7" fmla="*/ 2 h 6"/>
                  <a:gd name="T8" fmla="*/ 2 w 6"/>
                  <a:gd name="T9" fmla="*/ 0 h 6"/>
                  <a:gd name="T10" fmla="*/ 4 w 6"/>
                  <a:gd name="T11" fmla="*/ 1 h 6"/>
                  <a:gd name="T12" fmla="*/ 5 w 6"/>
                  <a:gd name="T13" fmla="*/ 2 h 6"/>
                  <a:gd name="T14" fmla="*/ 6 w 6"/>
                  <a:gd name="T15" fmla="*/ 4 h 6"/>
                  <a:gd name="T16" fmla="*/ 4 w 6"/>
                  <a:gd name="T17" fmla="*/ 6 h 6"/>
                  <a:gd name="T18" fmla="*/ 3 w 6"/>
                  <a:gd name="T19" fmla="*/ 6 h 6"/>
                  <a:gd name="T20" fmla="*/ 2 w 6"/>
                  <a:gd name="T21" fmla="*/ 5 h 6"/>
                  <a:gd name="T22" fmla="*/ 2 w 6"/>
                  <a:gd name="T23" fmla="*/ 5 h 6"/>
                  <a:gd name="T24" fmla="*/ 2 w 6"/>
                  <a:gd name="T25" fmla="*/ 5 h 6"/>
                  <a:gd name="T26" fmla="*/ 3 w 6"/>
                  <a:gd name="T27" fmla="*/ 6 h 6"/>
                  <a:gd name="T28" fmla="*/ 4 w 6"/>
                  <a:gd name="T29" fmla="*/ 5 h 6"/>
                  <a:gd name="T30" fmla="*/ 5 w 6"/>
                  <a:gd name="T31" fmla="*/ 3 h 6"/>
                  <a:gd name="T32" fmla="*/ 4 w 6"/>
                  <a:gd name="T33" fmla="*/ 2 h 6"/>
                  <a:gd name="T34" fmla="*/ 4 w 6"/>
                  <a:gd name="T35" fmla="*/ 1 h 6"/>
                  <a:gd name="T36" fmla="*/ 3 w 6"/>
                  <a:gd name="T37" fmla="*/ 1 h 6"/>
                  <a:gd name="T38" fmla="*/ 2 w 6"/>
                  <a:gd name="T39" fmla="*/ 2 h 6"/>
                  <a:gd name="T40" fmla="*/ 1 w 6"/>
                  <a:gd name="T41" fmla="*/ 4 h 6"/>
                  <a:gd name="T42" fmla="*/ 2 w 6"/>
                  <a:gd name="T43" fmla="*/ 6 h 6"/>
                  <a:gd name="T44" fmla="*/ 2 w 6"/>
                  <a:gd name="T4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6">
                    <a:moveTo>
                      <a:pt x="2" y="6"/>
                    </a:moveTo>
                    <a:cubicBezTo>
                      <a:pt x="2" y="6"/>
                      <a:pt x="2" y="6"/>
                      <a:pt x="1" y="6"/>
                    </a:cubicBezTo>
                    <a:cubicBezTo>
                      <a:pt x="1" y="6"/>
                      <a:pt x="0" y="5"/>
                      <a:pt x="0" y="4"/>
                    </a:cubicBezTo>
                    <a:cubicBezTo>
                      <a:pt x="0" y="3"/>
                      <a:pt x="1" y="2"/>
                      <a:pt x="1" y="2"/>
                    </a:cubicBezTo>
                    <a:cubicBezTo>
                      <a:pt x="2" y="1"/>
                      <a:pt x="2" y="1"/>
                      <a:pt x="2" y="0"/>
                    </a:cubicBezTo>
                    <a:cubicBezTo>
                      <a:pt x="3" y="0"/>
                      <a:pt x="4" y="0"/>
                      <a:pt x="4" y="1"/>
                    </a:cubicBezTo>
                    <a:cubicBezTo>
                      <a:pt x="5" y="1"/>
                      <a:pt x="5" y="1"/>
                      <a:pt x="5" y="2"/>
                    </a:cubicBezTo>
                    <a:cubicBezTo>
                      <a:pt x="6" y="3"/>
                      <a:pt x="6" y="3"/>
                      <a:pt x="6" y="4"/>
                    </a:cubicBezTo>
                    <a:cubicBezTo>
                      <a:pt x="5" y="5"/>
                      <a:pt x="5" y="5"/>
                      <a:pt x="4" y="6"/>
                    </a:cubicBezTo>
                    <a:cubicBezTo>
                      <a:pt x="4" y="6"/>
                      <a:pt x="3" y="6"/>
                      <a:pt x="3" y="6"/>
                    </a:cubicBezTo>
                    <a:cubicBezTo>
                      <a:pt x="2" y="6"/>
                      <a:pt x="2" y="6"/>
                      <a:pt x="2" y="5"/>
                    </a:cubicBezTo>
                    <a:cubicBezTo>
                      <a:pt x="2" y="5"/>
                      <a:pt x="2" y="5"/>
                      <a:pt x="2" y="5"/>
                    </a:cubicBezTo>
                    <a:cubicBezTo>
                      <a:pt x="2" y="5"/>
                      <a:pt x="2" y="5"/>
                      <a:pt x="2" y="5"/>
                    </a:cubicBezTo>
                    <a:cubicBezTo>
                      <a:pt x="2" y="6"/>
                      <a:pt x="3" y="6"/>
                      <a:pt x="3" y="6"/>
                    </a:cubicBezTo>
                    <a:cubicBezTo>
                      <a:pt x="3" y="6"/>
                      <a:pt x="3" y="6"/>
                      <a:pt x="4" y="5"/>
                    </a:cubicBezTo>
                    <a:cubicBezTo>
                      <a:pt x="4" y="5"/>
                      <a:pt x="4" y="4"/>
                      <a:pt x="5" y="3"/>
                    </a:cubicBezTo>
                    <a:cubicBezTo>
                      <a:pt x="5" y="3"/>
                      <a:pt x="5" y="3"/>
                      <a:pt x="4" y="2"/>
                    </a:cubicBezTo>
                    <a:cubicBezTo>
                      <a:pt x="4" y="2"/>
                      <a:pt x="4" y="2"/>
                      <a:pt x="4" y="1"/>
                    </a:cubicBezTo>
                    <a:cubicBezTo>
                      <a:pt x="4" y="1"/>
                      <a:pt x="3" y="1"/>
                      <a:pt x="3" y="1"/>
                    </a:cubicBezTo>
                    <a:cubicBezTo>
                      <a:pt x="3" y="2"/>
                      <a:pt x="2" y="2"/>
                      <a:pt x="2" y="2"/>
                    </a:cubicBezTo>
                    <a:cubicBezTo>
                      <a:pt x="1" y="3"/>
                      <a:pt x="1" y="4"/>
                      <a:pt x="1" y="4"/>
                    </a:cubicBezTo>
                    <a:cubicBezTo>
                      <a:pt x="1" y="5"/>
                      <a:pt x="1" y="5"/>
                      <a:pt x="2" y="6"/>
                    </a:cubicBezTo>
                    <a:cubicBezTo>
                      <a:pt x="2" y="6"/>
                      <a:pt x="2"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6" name="Freeform 99"/>
              <p:cNvSpPr>
                <a:spLocks/>
              </p:cNvSpPr>
              <p:nvPr/>
            </p:nvSpPr>
            <p:spPr bwMode="auto">
              <a:xfrm>
                <a:off x="1447" y="2232"/>
                <a:ext cx="26" cy="31"/>
              </a:xfrm>
              <a:custGeom>
                <a:avLst/>
                <a:gdLst>
                  <a:gd name="T0" fmla="*/ 2 w 5"/>
                  <a:gd name="T1" fmla="*/ 1 h 6"/>
                  <a:gd name="T2" fmla="*/ 1 w 5"/>
                  <a:gd name="T3" fmla="*/ 2 h 6"/>
                  <a:gd name="T4" fmla="*/ 1 w 5"/>
                  <a:gd name="T5" fmla="*/ 3 h 6"/>
                  <a:gd name="T6" fmla="*/ 1 w 5"/>
                  <a:gd name="T7" fmla="*/ 5 h 6"/>
                  <a:gd name="T8" fmla="*/ 3 w 5"/>
                  <a:gd name="T9" fmla="*/ 5 h 6"/>
                  <a:gd name="T10" fmla="*/ 4 w 5"/>
                  <a:gd name="T11" fmla="*/ 4 h 6"/>
                  <a:gd name="T12" fmla="*/ 4 w 5"/>
                  <a:gd name="T13" fmla="*/ 3 h 6"/>
                  <a:gd name="T14" fmla="*/ 3 w 5"/>
                  <a:gd name="T15" fmla="*/ 1 h 6"/>
                  <a:gd name="T16" fmla="*/ 2 w 5"/>
                  <a:gd name="T17" fmla="*/ 1 h 6"/>
                  <a:gd name="T18" fmla="*/ 1 w 5"/>
                  <a:gd name="T19" fmla="*/ 1 h 6"/>
                  <a:gd name="T20" fmla="*/ 2 w 5"/>
                  <a:gd name="T21" fmla="*/ 1 h 6"/>
                  <a:gd name="T22" fmla="*/ 2 w 5"/>
                  <a:gd name="T23" fmla="*/ 1 h 6"/>
                  <a:gd name="T24" fmla="*/ 3 w 5"/>
                  <a:gd name="T25" fmla="*/ 1 h 6"/>
                  <a:gd name="T26" fmla="*/ 4 w 5"/>
                  <a:gd name="T27" fmla="*/ 2 h 6"/>
                  <a:gd name="T28" fmla="*/ 5 w 5"/>
                  <a:gd name="T29" fmla="*/ 3 h 6"/>
                  <a:gd name="T30" fmla="*/ 4 w 5"/>
                  <a:gd name="T31" fmla="*/ 5 h 6"/>
                  <a:gd name="T32" fmla="*/ 3 w 5"/>
                  <a:gd name="T33" fmla="*/ 6 h 6"/>
                  <a:gd name="T34" fmla="*/ 2 w 5"/>
                  <a:gd name="T35" fmla="*/ 6 h 6"/>
                  <a:gd name="T36" fmla="*/ 0 w 5"/>
                  <a:gd name="T37" fmla="*/ 5 h 6"/>
                  <a:gd name="T38" fmla="*/ 0 w 5"/>
                  <a:gd name="T39" fmla="*/ 3 h 6"/>
                  <a:gd name="T40" fmla="*/ 1 w 5"/>
                  <a:gd name="T41" fmla="*/ 1 h 6"/>
                  <a:gd name="T42" fmla="*/ 2 w 5"/>
                  <a:gd name="T43"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 h="6">
                    <a:moveTo>
                      <a:pt x="2" y="1"/>
                    </a:moveTo>
                    <a:cubicBezTo>
                      <a:pt x="2" y="1"/>
                      <a:pt x="1" y="1"/>
                      <a:pt x="1" y="2"/>
                    </a:cubicBezTo>
                    <a:cubicBezTo>
                      <a:pt x="1" y="2"/>
                      <a:pt x="1" y="2"/>
                      <a:pt x="1" y="3"/>
                    </a:cubicBezTo>
                    <a:cubicBezTo>
                      <a:pt x="1" y="4"/>
                      <a:pt x="1" y="4"/>
                      <a:pt x="1" y="5"/>
                    </a:cubicBezTo>
                    <a:cubicBezTo>
                      <a:pt x="1" y="5"/>
                      <a:pt x="2" y="5"/>
                      <a:pt x="3" y="5"/>
                    </a:cubicBezTo>
                    <a:cubicBezTo>
                      <a:pt x="3" y="5"/>
                      <a:pt x="3" y="4"/>
                      <a:pt x="4" y="4"/>
                    </a:cubicBezTo>
                    <a:cubicBezTo>
                      <a:pt x="4" y="4"/>
                      <a:pt x="4" y="3"/>
                      <a:pt x="4" y="3"/>
                    </a:cubicBezTo>
                    <a:cubicBezTo>
                      <a:pt x="4" y="2"/>
                      <a:pt x="4" y="2"/>
                      <a:pt x="3" y="1"/>
                    </a:cubicBezTo>
                    <a:cubicBezTo>
                      <a:pt x="3" y="1"/>
                      <a:pt x="2" y="1"/>
                      <a:pt x="2" y="1"/>
                    </a:cubicBezTo>
                    <a:cubicBezTo>
                      <a:pt x="1" y="1"/>
                      <a:pt x="1" y="1"/>
                      <a:pt x="1" y="1"/>
                    </a:cubicBezTo>
                    <a:cubicBezTo>
                      <a:pt x="1" y="1"/>
                      <a:pt x="1" y="1"/>
                      <a:pt x="2" y="1"/>
                    </a:cubicBezTo>
                    <a:cubicBezTo>
                      <a:pt x="2" y="0"/>
                      <a:pt x="2" y="0"/>
                      <a:pt x="2" y="1"/>
                    </a:cubicBezTo>
                    <a:cubicBezTo>
                      <a:pt x="3" y="1"/>
                      <a:pt x="3" y="1"/>
                      <a:pt x="3" y="1"/>
                    </a:cubicBezTo>
                    <a:cubicBezTo>
                      <a:pt x="4" y="1"/>
                      <a:pt x="4" y="1"/>
                      <a:pt x="4" y="2"/>
                    </a:cubicBezTo>
                    <a:cubicBezTo>
                      <a:pt x="4" y="2"/>
                      <a:pt x="5" y="3"/>
                      <a:pt x="5" y="3"/>
                    </a:cubicBezTo>
                    <a:cubicBezTo>
                      <a:pt x="5" y="4"/>
                      <a:pt x="5" y="4"/>
                      <a:pt x="4" y="5"/>
                    </a:cubicBezTo>
                    <a:cubicBezTo>
                      <a:pt x="4" y="5"/>
                      <a:pt x="4" y="5"/>
                      <a:pt x="3" y="6"/>
                    </a:cubicBezTo>
                    <a:cubicBezTo>
                      <a:pt x="3" y="6"/>
                      <a:pt x="2" y="6"/>
                      <a:pt x="2" y="6"/>
                    </a:cubicBezTo>
                    <a:cubicBezTo>
                      <a:pt x="1" y="6"/>
                      <a:pt x="1" y="6"/>
                      <a:pt x="0" y="5"/>
                    </a:cubicBezTo>
                    <a:cubicBezTo>
                      <a:pt x="0" y="4"/>
                      <a:pt x="0" y="4"/>
                      <a:pt x="0" y="3"/>
                    </a:cubicBezTo>
                    <a:cubicBezTo>
                      <a:pt x="0" y="2"/>
                      <a:pt x="1" y="2"/>
                      <a:pt x="1" y="1"/>
                    </a:cubicBezTo>
                    <a:cubicBezTo>
                      <a:pt x="1"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7" name="Freeform 100"/>
              <p:cNvSpPr>
                <a:spLocks/>
              </p:cNvSpPr>
              <p:nvPr/>
            </p:nvSpPr>
            <p:spPr bwMode="auto">
              <a:xfrm>
                <a:off x="1468" y="2237"/>
                <a:ext cx="21" cy="26"/>
              </a:xfrm>
              <a:custGeom>
                <a:avLst/>
                <a:gdLst>
                  <a:gd name="T0" fmla="*/ 1 w 4"/>
                  <a:gd name="T1" fmla="*/ 0 h 5"/>
                  <a:gd name="T2" fmla="*/ 1 w 4"/>
                  <a:gd name="T3" fmla="*/ 1 h 5"/>
                  <a:gd name="T4" fmla="*/ 0 w 4"/>
                  <a:gd name="T5" fmla="*/ 2 h 5"/>
                  <a:gd name="T6" fmla="*/ 1 w 4"/>
                  <a:gd name="T7" fmla="*/ 4 h 5"/>
                  <a:gd name="T8" fmla="*/ 2 w 4"/>
                  <a:gd name="T9" fmla="*/ 4 h 5"/>
                  <a:gd name="T10" fmla="*/ 3 w 4"/>
                  <a:gd name="T11" fmla="*/ 3 h 5"/>
                  <a:gd name="T12" fmla="*/ 4 w 4"/>
                  <a:gd name="T13" fmla="*/ 2 h 5"/>
                  <a:gd name="T14" fmla="*/ 3 w 4"/>
                  <a:gd name="T15" fmla="*/ 0 h 5"/>
                  <a:gd name="T16" fmla="*/ 2 w 4"/>
                  <a:gd name="T17" fmla="*/ 0 h 5"/>
                  <a:gd name="T18" fmla="*/ 1 w 4"/>
                  <a:gd name="T19" fmla="*/ 0 h 5"/>
                  <a:gd name="T20" fmla="*/ 2 w 4"/>
                  <a:gd name="T21" fmla="*/ 0 h 5"/>
                  <a:gd name="T22" fmla="*/ 2 w 4"/>
                  <a:gd name="T23" fmla="*/ 0 h 5"/>
                  <a:gd name="T24" fmla="*/ 3 w 4"/>
                  <a:gd name="T25" fmla="*/ 0 h 5"/>
                  <a:gd name="T26" fmla="*/ 4 w 4"/>
                  <a:gd name="T27" fmla="*/ 2 h 5"/>
                  <a:gd name="T28" fmla="*/ 4 w 4"/>
                  <a:gd name="T29" fmla="*/ 4 h 5"/>
                  <a:gd name="T30" fmla="*/ 3 w 4"/>
                  <a:gd name="T31" fmla="*/ 5 h 5"/>
                  <a:gd name="T32" fmla="*/ 2 w 4"/>
                  <a:gd name="T33" fmla="*/ 5 h 5"/>
                  <a:gd name="T34" fmla="*/ 0 w 4"/>
                  <a:gd name="T35" fmla="*/ 4 h 5"/>
                  <a:gd name="T36" fmla="*/ 0 w 4"/>
                  <a:gd name="T37" fmla="*/ 2 h 5"/>
                  <a:gd name="T38" fmla="*/ 1 w 4"/>
                  <a:gd name="T39" fmla="*/ 1 h 5"/>
                  <a:gd name="T40" fmla="*/ 1 w 4"/>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5">
                    <a:moveTo>
                      <a:pt x="1" y="0"/>
                    </a:moveTo>
                    <a:cubicBezTo>
                      <a:pt x="1" y="0"/>
                      <a:pt x="1" y="0"/>
                      <a:pt x="1" y="1"/>
                    </a:cubicBezTo>
                    <a:cubicBezTo>
                      <a:pt x="1" y="1"/>
                      <a:pt x="0" y="1"/>
                      <a:pt x="0" y="2"/>
                    </a:cubicBezTo>
                    <a:cubicBezTo>
                      <a:pt x="0" y="3"/>
                      <a:pt x="0" y="3"/>
                      <a:pt x="1" y="4"/>
                    </a:cubicBezTo>
                    <a:cubicBezTo>
                      <a:pt x="1" y="4"/>
                      <a:pt x="2" y="4"/>
                      <a:pt x="2" y="4"/>
                    </a:cubicBezTo>
                    <a:cubicBezTo>
                      <a:pt x="3" y="4"/>
                      <a:pt x="3" y="3"/>
                      <a:pt x="3" y="3"/>
                    </a:cubicBezTo>
                    <a:cubicBezTo>
                      <a:pt x="3" y="3"/>
                      <a:pt x="4" y="3"/>
                      <a:pt x="4" y="2"/>
                    </a:cubicBezTo>
                    <a:cubicBezTo>
                      <a:pt x="4" y="2"/>
                      <a:pt x="3" y="1"/>
                      <a:pt x="3" y="0"/>
                    </a:cubicBezTo>
                    <a:cubicBezTo>
                      <a:pt x="2" y="0"/>
                      <a:pt x="2" y="0"/>
                      <a:pt x="2" y="0"/>
                    </a:cubicBezTo>
                    <a:cubicBezTo>
                      <a:pt x="1" y="0"/>
                      <a:pt x="1" y="0"/>
                      <a:pt x="1" y="0"/>
                    </a:cubicBezTo>
                    <a:cubicBezTo>
                      <a:pt x="1" y="0"/>
                      <a:pt x="1" y="0"/>
                      <a:pt x="2" y="0"/>
                    </a:cubicBezTo>
                    <a:cubicBezTo>
                      <a:pt x="2" y="0"/>
                      <a:pt x="2" y="0"/>
                      <a:pt x="2" y="0"/>
                    </a:cubicBezTo>
                    <a:cubicBezTo>
                      <a:pt x="3" y="0"/>
                      <a:pt x="3" y="0"/>
                      <a:pt x="3" y="0"/>
                    </a:cubicBezTo>
                    <a:cubicBezTo>
                      <a:pt x="4" y="0"/>
                      <a:pt x="4" y="1"/>
                      <a:pt x="4" y="2"/>
                    </a:cubicBezTo>
                    <a:cubicBezTo>
                      <a:pt x="4" y="3"/>
                      <a:pt x="4" y="3"/>
                      <a:pt x="4" y="4"/>
                    </a:cubicBezTo>
                    <a:cubicBezTo>
                      <a:pt x="4" y="4"/>
                      <a:pt x="4" y="4"/>
                      <a:pt x="3" y="5"/>
                    </a:cubicBezTo>
                    <a:cubicBezTo>
                      <a:pt x="3" y="5"/>
                      <a:pt x="2" y="5"/>
                      <a:pt x="2" y="5"/>
                    </a:cubicBezTo>
                    <a:cubicBezTo>
                      <a:pt x="1" y="5"/>
                      <a:pt x="0" y="5"/>
                      <a:pt x="0" y="4"/>
                    </a:cubicBezTo>
                    <a:cubicBezTo>
                      <a:pt x="0" y="4"/>
                      <a:pt x="0" y="3"/>
                      <a:pt x="0" y="2"/>
                    </a:cubicBezTo>
                    <a:cubicBezTo>
                      <a:pt x="0" y="1"/>
                      <a:pt x="1"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8" name="Freeform 101"/>
              <p:cNvSpPr>
                <a:spLocks/>
              </p:cNvSpPr>
              <p:nvPr/>
            </p:nvSpPr>
            <p:spPr bwMode="auto">
              <a:xfrm>
                <a:off x="1473" y="2253"/>
                <a:ext cx="32" cy="62"/>
              </a:xfrm>
              <a:custGeom>
                <a:avLst/>
                <a:gdLst>
                  <a:gd name="T0" fmla="*/ 3 w 6"/>
                  <a:gd name="T1" fmla="*/ 0 h 12"/>
                  <a:gd name="T2" fmla="*/ 6 w 6"/>
                  <a:gd name="T3" fmla="*/ 0 h 12"/>
                  <a:gd name="T4" fmla="*/ 6 w 6"/>
                  <a:gd name="T5" fmla="*/ 0 h 12"/>
                  <a:gd name="T6" fmla="*/ 6 w 6"/>
                  <a:gd name="T7" fmla="*/ 0 h 12"/>
                  <a:gd name="T8" fmla="*/ 6 w 6"/>
                  <a:gd name="T9" fmla="*/ 0 h 12"/>
                  <a:gd name="T10" fmla="*/ 5 w 6"/>
                  <a:gd name="T11" fmla="*/ 3 h 12"/>
                  <a:gd name="T12" fmla="*/ 3 w 6"/>
                  <a:gd name="T13" fmla="*/ 6 h 12"/>
                  <a:gd name="T14" fmla="*/ 1 w 6"/>
                  <a:gd name="T15" fmla="*/ 9 h 12"/>
                  <a:gd name="T16" fmla="*/ 0 w 6"/>
                  <a:gd name="T17" fmla="*/ 12 h 12"/>
                  <a:gd name="T18" fmla="*/ 1 w 6"/>
                  <a:gd name="T19" fmla="*/ 9 h 12"/>
                  <a:gd name="T20" fmla="*/ 2 w 6"/>
                  <a:gd name="T21" fmla="*/ 6 h 12"/>
                  <a:gd name="T22" fmla="*/ 4 w 6"/>
                  <a:gd name="T23" fmla="*/ 3 h 12"/>
                  <a:gd name="T24" fmla="*/ 5 w 6"/>
                  <a:gd name="T25" fmla="*/ 0 h 12"/>
                  <a:gd name="T26" fmla="*/ 6 w 6"/>
                  <a:gd name="T27" fmla="*/ 1 h 12"/>
                  <a:gd name="T28" fmla="*/ 3 w 6"/>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2">
                    <a:moveTo>
                      <a:pt x="3" y="0"/>
                    </a:moveTo>
                    <a:cubicBezTo>
                      <a:pt x="4" y="0"/>
                      <a:pt x="5" y="0"/>
                      <a:pt x="6" y="0"/>
                    </a:cubicBezTo>
                    <a:cubicBezTo>
                      <a:pt x="6" y="0"/>
                      <a:pt x="6" y="0"/>
                      <a:pt x="6" y="0"/>
                    </a:cubicBezTo>
                    <a:cubicBezTo>
                      <a:pt x="6" y="0"/>
                      <a:pt x="6" y="0"/>
                      <a:pt x="6" y="0"/>
                    </a:cubicBezTo>
                    <a:cubicBezTo>
                      <a:pt x="6" y="0"/>
                      <a:pt x="6" y="0"/>
                      <a:pt x="6" y="0"/>
                    </a:cubicBezTo>
                    <a:cubicBezTo>
                      <a:pt x="5" y="1"/>
                      <a:pt x="5" y="2"/>
                      <a:pt x="5" y="3"/>
                    </a:cubicBezTo>
                    <a:cubicBezTo>
                      <a:pt x="4" y="4"/>
                      <a:pt x="4" y="5"/>
                      <a:pt x="3" y="6"/>
                    </a:cubicBezTo>
                    <a:cubicBezTo>
                      <a:pt x="2" y="7"/>
                      <a:pt x="2" y="8"/>
                      <a:pt x="1" y="9"/>
                    </a:cubicBezTo>
                    <a:cubicBezTo>
                      <a:pt x="1" y="10"/>
                      <a:pt x="0" y="11"/>
                      <a:pt x="0" y="12"/>
                    </a:cubicBezTo>
                    <a:cubicBezTo>
                      <a:pt x="0" y="11"/>
                      <a:pt x="0" y="10"/>
                      <a:pt x="1" y="9"/>
                    </a:cubicBezTo>
                    <a:cubicBezTo>
                      <a:pt x="1" y="8"/>
                      <a:pt x="2" y="7"/>
                      <a:pt x="2" y="6"/>
                    </a:cubicBezTo>
                    <a:cubicBezTo>
                      <a:pt x="3" y="5"/>
                      <a:pt x="3" y="4"/>
                      <a:pt x="4" y="3"/>
                    </a:cubicBezTo>
                    <a:cubicBezTo>
                      <a:pt x="4" y="2"/>
                      <a:pt x="5" y="1"/>
                      <a:pt x="5" y="0"/>
                    </a:cubicBezTo>
                    <a:cubicBezTo>
                      <a:pt x="6" y="1"/>
                      <a:pt x="6" y="1"/>
                      <a:pt x="6"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69" name="Freeform 102"/>
              <p:cNvSpPr>
                <a:spLocks noEditPoints="1"/>
              </p:cNvSpPr>
              <p:nvPr/>
            </p:nvSpPr>
            <p:spPr bwMode="auto">
              <a:xfrm>
                <a:off x="1394" y="2148"/>
                <a:ext cx="95" cy="47"/>
              </a:xfrm>
              <a:custGeom>
                <a:avLst/>
                <a:gdLst>
                  <a:gd name="T0" fmla="*/ 0 w 18"/>
                  <a:gd name="T1" fmla="*/ 9 h 9"/>
                  <a:gd name="T2" fmla="*/ 0 w 18"/>
                  <a:gd name="T3" fmla="*/ 8 h 9"/>
                  <a:gd name="T4" fmla="*/ 0 w 18"/>
                  <a:gd name="T5" fmla="*/ 8 h 9"/>
                  <a:gd name="T6" fmla="*/ 5 w 18"/>
                  <a:gd name="T7" fmla="*/ 2 h 9"/>
                  <a:gd name="T8" fmla="*/ 5 w 18"/>
                  <a:gd name="T9" fmla="*/ 2 h 9"/>
                  <a:gd name="T10" fmla="*/ 5 w 18"/>
                  <a:gd name="T11" fmla="*/ 2 h 9"/>
                  <a:gd name="T12" fmla="*/ 5 w 18"/>
                  <a:gd name="T13" fmla="*/ 2 h 9"/>
                  <a:gd name="T14" fmla="*/ 10 w 18"/>
                  <a:gd name="T15" fmla="*/ 0 h 9"/>
                  <a:gd name="T16" fmla="*/ 10 w 18"/>
                  <a:gd name="T17" fmla="*/ 0 h 9"/>
                  <a:gd name="T18" fmla="*/ 13 w 18"/>
                  <a:gd name="T19" fmla="*/ 0 h 9"/>
                  <a:gd name="T20" fmla="*/ 13 w 18"/>
                  <a:gd name="T21" fmla="*/ 0 h 9"/>
                  <a:gd name="T22" fmla="*/ 18 w 18"/>
                  <a:gd name="T23" fmla="*/ 3 h 9"/>
                  <a:gd name="T24" fmla="*/ 18 w 18"/>
                  <a:gd name="T25" fmla="*/ 3 h 9"/>
                  <a:gd name="T26" fmla="*/ 17 w 18"/>
                  <a:gd name="T27" fmla="*/ 4 h 9"/>
                  <a:gd name="T28" fmla="*/ 17 w 18"/>
                  <a:gd name="T29" fmla="*/ 4 h 9"/>
                  <a:gd name="T30" fmla="*/ 14 w 18"/>
                  <a:gd name="T31" fmla="*/ 5 h 9"/>
                  <a:gd name="T32" fmla="*/ 14 w 18"/>
                  <a:gd name="T33" fmla="*/ 5 h 9"/>
                  <a:gd name="T34" fmla="*/ 10 w 18"/>
                  <a:gd name="T35" fmla="*/ 4 h 9"/>
                  <a:gd name="T36" fmla="*/ 10 w 18"/>
                  <a:gd name="T37" fmla="*/ 4 h 9"/>
                  <a:gd name="T38" fmla="*/ 9 w 18"/>
                  <a:gd name="T39" fmla="*/ 5 h 9"/>
                  <a:gd name="T40" fmla="*/ 9 w 18"/>
                  <a:gd name="T41" fmla="*/ 5 h 9"/>
                  <a:gd name="T42" fmla="*/ 1 w 18"/>
                  <a:gd name="T43" fmla="*/ 9 h 9"/>
                  <a:gd name="T44" fmla="*/ 1 w 18"/>
                  <a:gd name="T45" fmla="*/ 9 h 9"/>
                  <a:gd name="T46" fmla="*/ 1 w 18"/>
                  <a:gd name="T47" fmla="*/ 9 h 9"/>
                  <a:gd name="T48" fmla="*/ 1 w 18"/>
                  <a:gd name="T49" fmla="*/ 9 h 9"/>
                  <a:gd name="T50" fmla="*/ 0 w 18"/>
                  <a:gd name="T51" fmla="*/ 9 h 9"/>
                  <a:gd name="T52" fmla="*/ 7 w 18"/>
                  <a:gd name="T53" fmla="*/ 1 h 9"/>
                  <a:gd name="T54" fmla="*/ 7 w 18"/>
                  <a:gd name="T55" fmla="*/ 2 h 9"/>
                  <a:gd name="T56" fmla="*/ 7 w 18"/>
                  <a:gd name="T57" fmla="*/ 2 h 9"/>
                  <a:gd name="T58" fmla="*/ 2 w 18"/>
                  <a:gd name="T59" fmla="*/ 7 h 9"/>
                  <a:gd name="T60" fmla="*/ 2 w 18"/>
                  <a:gd name="T61" fmla="*/ 7 h 9"/>
                  <a:gd name="T62" fmla="*/ 8 w 18"/>
                  <a:gd name="T63" fmla="*/ 4 h 9"/>
                  <a:gd name="T64" fmla="*/ 8 w 18"/>
                  <a:gd name="T65" fmla="*/ 4 h 9"/>
                  <a:gd name="T66" fmla="*/ 10 w 18"/>
                  <a:gd name="T67" fmla="*/ 4 h 9"/>
                  <a:gd name="T68" fmla="*/ 10 w 18"/>
                  <a:gd name="T69" fmla="*/ 4 h 9"/>
                  <a:gd name="T70" fmla="*/ 14 w 18"/>
                  <a:gd name="T71" fmla="*/ 4 h 9"/>
                  <a:gd name="T72" fmla="*/ 14 w 18"/>
                  <a:gd name="T73" fmla="*/ 4 h 9"/>
                  <a:gd name="T74" fmla="*/ 16 w 18"/>
                  <a:gd name="T75" fmla="*/ 3 h 9"/>
                  <a:gd name="T76" fmla="*/ 16 w 18"/>
                  <a:gd name="T77" fmla="*/ 3 h 9"/>
                  <a:gd name="T78" fmla="*/ 17 w 18"/>
                  <a:gd name="T79" fmla="*/ 3 h 9"/>
                  <a:gd name="T80" fmla="*/ 17 w 18"/>
                  <a:gd name="T81" fmla="*/ 3 h 9"/>
                  <a:gd name="T82" fmla="*/ 15 w 18"/>
                  <a:gd name="T83" fmla="*/ 2 h 9"/>
                  <a:gd name="T84" fmla="*/ 15 w 18"/>
                  <a:gd name="T85" fmla="*/ 2 h 9"/>
                  <a:gd name="T86" fmla="*/ 13 w 18"/>
                  <a:gd name="T87" fmla="*/ 1 h 9"/>
                  <a:gd name="T88" fmla="*/ 13 w 18"/>
                  <a:gd name="T89" fmla="*/ 1 h 9"/>
                  <a:gd name="T90" fmla="*/ 10 w 18"/>
                  <a:gd name="T91" fmla="*/ 1 h 9"/>
                  <a:gd name="T92" fmla="*/ 10 w 18"/>
                  <a:gd name="T93" fmla="*/ 1 h 9"/>
                  <a:gd name="T94" fmla="*/ 7 w 18"/>
                  <a:gd name="T95" fmla="*/ 1 h 9"/>
                  <a:gd name="T96" fmla="*/ 7 w 18"/>
                  <a:gd name="T97" fmla="*/ 1 h 9"/>
                  <a:gd name="T98" fmla="*/ 7 w 18"/>
                  <a:gd name="T9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 h="9">
                    <a:moveTo>
                      <a:pt x="0" y="9"/>
                    </a:moveTo>
                    <a:cubicBezTo>
                      <a:pt x="0" y="8"/>
                      <a:pt x="0" y="8"/>
                      <a:pt x="0" y="8"/>
                    </a:cubicBezTo>
                    <a:cubicBezTo>
                      <a:pt x="0" y="8"/>
                      <a:pt x="0" y="8"/>
                      <a:pt x="0" y="8"/>
                    </a:cubicBezTo>
                    <a:cubicBezTo>
                      <a:pt x="1" y="6"/>
                      <a:pt x="2" y="3"/>
                      <a:pt x="5" y="2"/>
                    </a:cubicBezTo>
                    <a:cubicBezTo>
                      <a:pt x="5" y="2"/>
                      <a:pt x="5" y="2"/>
                      <a:pt x="5" y="2"/>
                    </a:cubicBezTo>
                    <a:cubicBezTo>
                      <a:pt x="5" y="2"/>
                      <a:pt x="5" y="2"/>
                      <a:pt x="5" y="2"/>
                    </a:cubicBezTo>
                    <a:cubicBezTo>
                      <a:pt x="5" y="2"/>
                      <a:pt x="5" y="2"/>
                      <a:pt x="5" y="2"/>
                    </a:cubicBezTo>
                    <a:cubicBezTo>
                      <a:pt x="6" y="0"/>
                      <a:pt x="8" y="0"/>
                      <a:pt x="10" y="0"/>
                    </a:cubicBezTo>
                    <a:cubicBezTo>
                      <a:pt x="10" y="0"/>
                      <a:pt x="10" y="0"/>
                      <a:pt x="10" y="0"/>
                    </a:cubicBezTo>
                    <a:cubicBezTo>
                      <a:pt x="11" y="0"/>
                      <a:pt x="12" y="0"/>
                      <a:pt x="13" y="0"/>
                    </a:cubicBezTo>
                    <a:cubicBezTo>
                      <a:pt x="13" y="0"/>
                      <a:pt x="13" y="0"/>
                      <a:pt x="13" y="0"/>
                    </a:cubicBezTo>
                    <a:cubicBezTo>
                      <a:pt x="14" y="1"/>
                      <a:pt x="18" y="1"/>
                      <a:pt x="18" y="3"/>
                    </a:cubicBezTo>
                    <a:cubicBezTo>
                      <a:pt x="18" y="3"/>
                      <a:pt x="18" y="3"/>
                      <a:pt x="18" y="3"/>
                    </a:cubicBezTo>
                    <a:cubicBezTo>
                      <a:pt x="18" y="3"/>
                      <a:pt x="17" y="4"/>
                      <a:pt x="17" y="4"/>
                    </a:cubicBezTo>
                    <a:cubicBezTo>
                      <a:pt x="17" y="4"/>
                      <a:pt x="17" y="4"/>
                      <a:pt x="17" y="4"/>
                    </a:cubicBezTo>
                    <a:cubicBezTo>
                      <a:pt x="16" y="5"/>
                      <a:pt x="15" y="5"/>
                      <a:pt x="14" y="5"/>
                    </a:cubicBezTo>
                    <a:cubicBezTo>
                      <a:pt x="14" y="5"/>
                      <a:pt x="14" y="5"/>
                      <a:pt x="14" y="5"/>
                    </a:cubicBezTo>
                    <a:cubicBezTo>
                      <a:pt x="13" y="5"/>
                      <a:pt x="11" y="4"/>
                      <a:pt x="10" y="4"/>
                    </a:cubicBezTo>
                    <a:cubicBezTo>
                      <a:pt x="10" y="4"/>
                      <a:pt x="10" y="4"/>
                      <a:pt x="10" y="4"/>
                    </a:cubicBezTo>
                    <a:cubicBezTo>
                      <a:pt x="9" y="4"/>
                      <a:pt x="9" y="5"/>
                      <a:pt x="9" y="5"/>
                    </a:cubicBezTo>
                    <a:cubicBezTo>
                      <a:pt x="9" y="5"/>
                      <a:pt x="9" y="5"/>
                      <a:pt x="9" y="5"/>
                    </a:cubicBezTo>
                    <a:cubicBezTo>
                      <a:pt x="5" y="5"/>
                      <a:pt x="3" y="7"/>
                      <a:pt x="1" y="9"/>
                    </a:cubicBezTo>
                    <a:cubicBezTo>
                      <a:pt x="1" y="9"/>
                      <a:pt x="1" y="9"/>
                      <a:pt x="1" y="9"/>
                    </a:cubicBezTo>
                    <a:cubicBezTo>
                      <a:pt x="1" y="9"/>
                      <a:pt x="1" y="9"/>
                      <a:pt x="1" y="9"/>
                    </a:cubicBezTo>
                    <a:cubicBezTo>
                      <a:pt x="1" y="9"/>
                      <a:pt x="1" y="9"/>
                      <a:pt x="1" y="9"/>
                    </a:cubicBezTo>
                    <a:cubicBezTo>
                      <a:pt x="1" y="9"/>
                      <a:pt x="0" y="9"/>
                      <a:pt x="0" y="9"/>
                    </a:cubicBezTo>
                    <a:close/>
                    <a:moveTo>
                      <a:pt x="7" y="1"/>
                    </a:moveTo>
                    <a:cubicBezTo>
                      <a:pt x="7" y="2"/>
                      <a:pt x="7" y="2"/>
                      <a:pt x="7" y="2"/>
                    </a:cubicBezTo>
                    <a:cubicBezTo>
                      <a:pt x="7" y="2"/>
                      <a:pt x="7" y="2"/>
                      <a:pt x="7" y="2"/>
                    </a:cubicBezTo>
                    <a:cubicBezTo>
                      <a:pt x="4" y="2"/>
                      <a:pt x="3" y="4"/>
                      <a:pt x="2" y="7"/>
                    </a:cubicBezTo>
                    <a:cubicBezTo>
                      <a:pt x="2" y="7"/>
                      <a:pt x="2" y="7"/>
                      <a:pt x="2" y="7"/>
                    </a:cubicBezTo>
                    <a:cubicBezTo>
                      <a:pt x="4" y="5"/>
                      <a:pt x="6" y="4"/>
                      <a:pt x="8" y="4"/>
                    </a:cubicBezTo>
                    <a:cubicBezTo>
                      <a:pt x="8" y="4"/>
                      <a:pt x="8" y="4"/>
                      <a:pt x="8" y="4"/>
                    </a:cubicBezTo>
                    <a:cubicBezTo>
                      <a:pt x="9" y="4"/>
                      <a:pt x="9" y="4"/>
                      <a:pt x="10" y="4"/>
                    </a:cubicBezTo>
                    <a:cubicBezTo>
                      <a:pt x="10" y="4"/>
                      <a:pt x="10" y="4"/>
                      <a:pt x="10" y="4"/>
                    </a:cubicBezTo>
                    <a:cubicBezTo>
                      <a:pt x="11" y="4"/>
                      <a:pt x="13" y="4"/>
                      <a:pt x="14" y="4"/>
                    </a:cubicBezTo>
                    <a:cubicBezTo>
                      <a:pt x="14" y="4"/>
                      <a:pt x="14" y="4"/>
                      <a:pt x="14" y="4"/>
                    </a:cubicBezTo>
                    <a:cubicBezTo>
                      <a:pt x="15" y="4"/>
                      <a:pt x="16" y="4"/>
                      <a:pt x="16" y="3"/>
                    </a:cubicBezTo>
                    <a:cubicBezTo>
                      <a:pt x="16" y="3"/>
                      <a:pt x="16" y="3"/>
                      <a:pt x="16" y="3"/>
                    </a:cubicBezTo>
                    <a:cubicBezTo>
                      <a:pt x="17" y="3"/>
                      <a:pt x="17" y="3"/>
                      <a:pt x="17" y="3"/>
                    </a:cubicBezTo>
                    <a:cubicBezTo>
                      <a:pt x="17" y="3"/>
                      <a:pt x="17" y="3"/>
                      <a:pt x="17" y="3"/>
                    </a:cubicBezTo>
                    <a:cubicBezTo>
                      <a:pt x="17" y="3"/>
                      <a:pt x="16" y="2"/>
                      <a:pt x="15" y="2"/>
                    </a:cubicBezTo>
                    <a:cubicBezTo>
                      <a:pt x="15" y="2"/>
                      <a:pt x="15" y="2"/>
                      <a:pt x="15" y="2"/>
                    </a:cubicBezTo>
                    <a:cubicBezTo>
                      <a:pt x="15" y="2"/>
                      <a:pt x="13" y="1"/>
                      <a:pt x="13" y="1"/>
                    </a:cubicBezTo>
                    <a:cubicBezTo>
                      <a:pt x="13" y="1"/>
                      <a:pt x="13" y="1"/>
                      <a:pt x="13" y="1"/>
                    </a:cubicBezTo>
                    <a:cubicBezTo>
                      <a:pt x="12" y="1"/>
                      <a:pt x="11" y="1"/>
                      <a:pt x="10" y="1"/>
                    </a:cubicBezTo>
                    <a:cubicBezTo>
                      <a:pt x="10" y="1"/>
                      <a:pt x="10" y="1"/>
                      <a:pt x="10" y="1"/>
                    </a:cubicBezTo>
                    <a:cubicBezTo>
                      <a:pt x="9" y="1"/>
                      <a:pt x="8" y="1"/>
                      <a:pt x="7" y="1"/>
                    </a:cubicBezTo>
                    <a:cubicBezTo>
                      <a:pt x="7" y="1"/>
                      <a:pt x="7" y="1"/>
                      <a:pt x="7" y="1"/>
                    </a:cubicBezTo>
                    <a:cubicBezTo>
                      <a:pt x="7" y="1"/>
                      <a:pt x="7"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0" name="Freeform 103"/>
              <p:cNvSpPr>
                <a:spLocks noEditPoints="1"/>
              </p:cNvSpPr>
              <p:nvPr/>
            </p:nvSpPr>
            <p:spPr bwMode="auto">
              <a:xfrm>
                <a:off x="1383" y="2206"/>
                <a:ext cx="22" cy="31"/>
              </a:xfrm>
              <a:custGeom>
                <a:avLst/>
                <a:gdLst>
                  <a:gd name="T0" fmla="*/ 1 w 4"/>
                  <a:gd name="T1" fmla="*/ 5 h 6"/>
                  <a:gd name="T2" fmla="*/ 0 w 4"/>
                  <a:gd name="T3" fmla="*/ 4 h 6"/>
                  <a:gd name="T4" fmla="*/ 0 w 4"/>
                  <a:gd name="T5" fmla="*/ 4 h 6"/>
                  <a:gd name="T6" fmla="*/ 2 w 4"/>
                  <a:gd name="T7" fmla="*/ 0 h 6"/>
                  <a:gd name="T8" fmla="*/ 2 w 4"/>
                  <a:gd name="T9" fmla="*/ 0 h 6"/>
                  <a:gd name="T10" fmla="*/ 2 w 4"/>
                  <a:gd name="T11" fmla="*/ 0 h 6"/>
                  <a:gd name="T12" fmla="*/ 3 w 4"/>
                  <a:gd name="T13" fmla="*/ 1 h 6"/>
                  <a:gd name="T14" fmla="*/ 3 w 4"/>
                  <a:gd name="T15" fmla="*/ 1 h 6"/>
                  <a:gd name="T16" fmla="*/ 3 w 4"/>
                  <a:gd name="T17" fmla="*/ 1 h 6"/>
                  <a:gd name="T18" fmla="*/ 3 w 4"/>
                  <a:gd name="T19" fmla="*/ 1 h 6"/>
                  <a:gd name="T20" fmla="*/ 4 w 4"/>
                  <a:gd name="T21" fmla="*/ 3 h 6"/>
                  <a:gd name="T22" fmla="*/ 4 w 4"/>
                  <a:gd name="T23" fmla="*/ 3 h 6"/>
                  <a:gd name="T24" fmla="*/ 1 w 4"/>
                  <a:gd name="T25" fmla="*/ 6 h 6"/>
                  <a:gd name="T26" fmla="*/ 1 w 4"/>
                  <a:gd name="T27" fmla="*/ 6 h 6"/>
                  <a:gd name="T28" fmla="*/ 1 w 4"/>
                  <a:gd name="T29" fmla="*/ 5 h 6"/>
                  <a:gd name="T30" fmla="*/ 0 w 4"/>
                  <a:gd name="T31" fmla="*/ 4 h 6"/>
                  <a:gd name="T32" fmla="*/ 1 w 4"/>
                  <a:gd name="T33" fmla="*/ 5 h 6"/>
                  <a:gd name="T34" fmla="*/ 1 w 4"/>
                  <a:gd name="T35" fmla="*/ 5 h 6"/>
                  <a:gd name="T36" fmla="*/ 1 w 4"/>
                  <a:gd name="T37" fmla="*/ 5 h 6"/>
                  <a:gd name="T38" fmla="*/ 1 w 4"/>
                  <a:gd name="T39" fmla="*/ 5 h 6"/>
                  <a:gd name="T40" fmla="*/ 3 w 4"/>
                  <a:gd name="T41" fmla="*/ 3 h 6"/>
                  <a:gd name="T42" fmla="*/ 3 w 4"/>
                  <a:gd name="T43" fmla="*/ 3 h 6"/>
                  <a:gd name="T44" fmla="*/ 2 w 4"/>
                  <a:gd name="T45" fmla="*/ 2 h 6"/>
                  <a:gd name="T46" fmla="*/ 2 w 4"/>
                  <a:gd name="T47" fmla="*/ 2 h 6"/>
                  <a:gd name="T48" fmla="*/ 2 w 4"/>
                  <a:gd name="T49" fmla="*/ 2 h 6"/>
                  <a:gd name="T50" fmla="*/ 2 w 4"/>
                  <a:gd name="T51" fmla="*/ 2 h 6"/>
                  <a:gd name="T52" fmla="*/ 0 w 4"/>
                  <a:gd name="T53"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 h="6">
                    <a:moveTo>
                      <a:pt x="1" y="5"/>
                    </a:moveTo>
                    <a:cubicBezTo>
                      <a:pt x="0" y="5"/>
                      <a:pt x="0" y="4"/>
                      <a:pt x="0" y="4"/>
                    </a:cubicBezTo>
                    <a:cubicBezTo>
                      <a:pt x="0" y="4"/>
                      <a:pt x="0" y="4"/>
                      <a:pt x="0" y="4"/>
                    </a:cubicBezTo>
                    <a:cubicBezTo>
                      <a:pt x="0" y="2"/>
                      <a:pt x="1" y="1"/>
                      <a:pt x="2" y="0"/>
                    </a:cubicBezTo>
                    <a:cubicBezTo>
                      <a:pt x="2" y="0"/>
                      <a:pt x="2" y="0"/>
                      <a:pt x="2" y="0"/>
                    </a:cubicBezTo>
                    <a:cubicBezTo>
                      <a:pt x="2" y="0"/>
                      <a:pt x="2" y="0"/>
                      <a:pt x="2" y="0"/>
                    </a:cubicBezTo>
                    <a:cubicBezTo>
                      <a:pt x="2" y="0"/>
                      <a:pt x="3" y="0"/>
                      <a:pt x="3" y="1"/>
                    </a:cubicBezTo>
                    <a:cubicBezTo>
                      <a:pt x="3" y="1"/>
                      <a:pt x="3" y="1"/>
                      <a:pt x="3" y="1"/>
                    </a:cubicBezTo>
                    <a:cubicBezTo>
                      <a:pt x="3" y="1"/>
                      <a:pt x="3" y="1"/>
                      <a:pt x="3" y="1"/>
                    </a:cubicBezTo>
                    <a:cubicBezTo>
                      <a:pt x="3" y="1"/>
                      <a:pt x="3" y="1"/>
                      <a:pt x="3" y="1"/>
                    </a:cubicBezTo>
                    <a:cubicBezTo>
                      <a:pt x="3" y="1"/>
                      <a:pt x="4" y="2"/>
                      <a:pt x="4" y="3"/>
                    </a:cubicBezTo>
                    <a:cubicBezTo>
                      <a:pt x="4" y="3"/>
                      <a:pt x="4" y="3"/>
                      <a:pt x="4" y="3"/>
                    </a:cubicBezTo>
                    <a:cubicBezTo>
                      <a:pt x="4" y="4"/>
                      <a:pt x="3" y="6"/>
                      <a:pt x="1" y="6"/>
                    </a:cubicBezTo>
                    <a:cubicBezTo>
                      <a:pt x="1" y="6"/>
                      <a:pt x="1" y="6"/>
                      <a:pt x="1" y="6"/>
                    </a:cubicBezTo>
                    <a:cubicBezTo>
                      <a:pt x="1" y="6"/>
                      <a:pt x="1" y="5"/>
                      <a:pt x="1" y="5"/>
                    </a:cubicBezTo>
                    <a:close/>
                    <a:moveTo>
                      <a:pt x="0" y="4"/>
                    </a:moveTo>
                    <a:cubicBezTo>
                      <a:pt x="0" y="4"/>
                      <a:pt x="1" y="4"/>
                      <a:pt x="1" y="5"/>
                    </a:cubicBezTo>
                    <a:cubicBezTo>
                      <a:pt x="1" y="5"/>
                      <a:pt x="1" y="5"/>
                      <a:pt x="1" y="5"/>
                    </a:cubicBezTo>
                    <a:cubicBezTo>
                      <a:pt x="1" y="5"/>
                      <a:pt x="1" y="5"/>
                      <a:pt x="1" y="5"/>
                    </a:cubicBezTo>
                    <a:cubicBezTo>
                      <a:pt x="1" y="5"/>
                      <a:pt x="1" y="5"/>
                      <a:pt x="1" y="5"/>
                    </a:cubicBezTo>
                    <a:cubicBezTo>
                      <a:pt x="2" y="5"/>
                      <a:pt x="3" y="4"/>
                      <a:pt x="3" y="3"/>
                    </a:cubicBezTo>
                    <a:cubicBezTo>
                      <a:pt x="3" y="3"/>
                      <a:pt x="3" y="3"/>
                      <a:pt x="3" y="3"/>
                    </a:cubicBezTo>
                    <a:cubicBezTo>
                      <a:pt x="3" y="2"/>
                      <a:pt x="2" y="2"/>
                      <a:pt x="2" y="2"/>
                    </a:cubicBezTo>
                    <a:cubicBezTo>
                      <a:pt x="2" y="2"/>
                      <a:pt x="2" y="2"/>
                      <a:pt x="2" y="2"/>
                    </a:cubicBezTo>
                    <a:cubicBezTo>
                      <a:pt x="2" y="2"/>
                      <a:pt x="2" y="2"/>
                      <a:pt x="2" y="2"/>
                    </a:cubicBezTo>
                    <a:cubicBezTo>
                      <a:pt x="2" y="2"/>
                      <a:pt x="2" y="2"/>
                      <a:pt x="2" y="2"/>
                    </a:cubicBezTo>
                    <a:cubicBezTo>
                      <a:pt x="1" y="2"/>
                      <a:pt x="0"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1" name="Freeform 104"/>
              <p:cNvSpPr>
                <a:spLocks/>
              </p:cNvSpPr>
              <p:nvPr/>
            </p:nvSpPr>
            <p:spPr bwMode="auto">
              <a:xfrm>
                <a:off x="1320" y="2117"/>
                <a:ext cx="37" cy="16"/>
              </a:xfrm>
              <a:custGeom>
                <a:avLst/>
                <a:gdLst>
                  <a:gd name="T0" fmla="*/ 1 w 7"/>
                  <a:gd name="T1" fmla="*/ 0 h 3"/>
                  <a:gd name="T2" fmla="*/ 2 w 7"/>
                  <a:gd name="T3" fmla="*/ 0 h 3"/>
                  <a:gd name="T4" fmla="*/ 4 w 7"/>
                  <a:gd name="T5" fmla="*/ 0 h 3"/>
                  <a:gd name="T6" fmla="*/ 5 w 7"/>
                  <a:gd name="T7" fmla="*/ 1 h 3"/>
                  <a:gd name="T8" fmla="*/ 6 w 7"/>
                  <a:gd name="T9" fmla="*/ 2 h 3"/>
                  <a:gd name="T10" fmla="*/ 7 w 7"/>
                  <a:gd name="T11" fmla="*/ 2 h 3"/>
                  <a:gd name="T12" fmla="*/ 6 w 7"/>
                  <a:gd name="T13" fmla="*/ 3 h 3"/>
                  <a:gd name="T14" fmla="*/ 3 w 7"/>
                  <a:gd name="T15" fmla="*/ 2 h 3"/>
                  <a:gd name="T16" fmla="*/ 1 w 7"/>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3">
                    <a:moveTo>
                      <a:pt x="1" y="0"/>
                    </a:moveTo>
                    <a:cubicBezTo>
                      <a:pt x="1" y="0"/>
                      <a:pt x="1" y="0"/>
                      <a:pt x="2" y="0"/>
                    </a:cubicBezTo>
                    <a:cubicBezTo>
                      <a:pt x="2" y="0"/>
                      <a:pt x="3" y="0"/>
                      <a:pt x="4" y="0"/>
                    </a:cubicBezTo>
                    <a:cubicBezTo>
                      <a:pt x="4" y="1"/>
                      <a:pt x="5" y="1"/>
                      <a:pt x="5" y="1"/>
                    </a:cubicBezTo>
                    <a:cubicBezTo>
                      <a:pt x="5" y="1"/>
                      <a:pt x="6" y="1"/>
                      <a:pt x="6" y="2"/>
                    </a:cubicBezTo>
                    <a:cubicBezTo>
                      <a:pt x="6" y="2"/>
                      <a:pt x="7" y="2"/>
                      <a:pt x="7" y="2"/>
                    </a:cubicBezTo>
                    <a:cubicBezTo>
                      <a:pt x="7" y="2"/>
                      <a:pt x="6" y="2"/>
                      <a:pt x="6" y="3"/>
                    </a:cubicBezTo>
                    <a:cubicBezTo>
                      <a:pt x="5" y="3"/>
                      <a:pt x="4" y="3"/>
                      <a:pt x="3" y="2"/>
                    </a:cubicBezTo>
                    <a:cubicBezTo>
                      <a:pt x="2" y="2"/>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2" name="Freeform 105"/>
              <p:cNvSpPr>
                <a:spLocks/>
              </p:cNvSpPr>
              <p:nvPr/>
            </p:nvSpPr>
            <p:spPr bwMode="auto">
              <a:xfrm>
                <a:off x="1357" y="2080"/>
                <a:ext cx="32" cy="32"/>
              </a:xfrm>
              <a:custGeom>
                <a:avLst/>
                <a:gdLst>
                  <a:gd name="T0" fmla="*/ 1 w 6"/>
                  <a:gd name="T1" fmla="*/ 0 h 6"/>
                  <a:gd name="T2" fmla="*/ 2 w 6"/>
                  <a:gd name="T3" fmla="*/ 1 h 6"/>
                  <a:gd name="T4" fmla="*/ 4 w 6"/>
                  <a:gd name="T5" fmla="*/ 2 h 6"/>
                  <a:gd name="T6" fmla="*/ 5 w 6"/>
                  <a:gd name="T7" fmla="*/ 4 h 6"/>
                  <a:gd name="T8" fmla="*/ 6 w 6"/>
                  <a:gd name="T9" fmla="*/ 5 h 6"/>
                  <a:gd name="T10" fmla="*/ 6 w 6"/>
                  <a:gd name="T11" fmla="*/ 6 h 6"/>
                  <a:gd name="T12" fmla="*/ 5 w 6"/>
                  <a:gd name="T13" fmla="*/ 5 h 6"/>
                  <a:gd name="T14" fmla="*/ 3 w 6"/>
                  <a:gd name="T15" fmla="*/ 4 h 6"/>
                  <a:gd name="T16" fmla="*/ 1 w 6"/>
                  <a:gd name="T17" fmla="*/ 1 h 6"/>
                  <a:gd name="T18" fmla="*/ 1 w 6"/>
                  <a:gd name="T19" fmla="*/ 1 h 6"/>
                  <a:gd name="T20" fmla="*/ 1 w 6"/>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1" y="0"/>
                    </a:moveTo>
                    <a:cubicBezTo>
                      <a:pt x="1" y="0"/>
                      <a:pt x="1" y="0"/>
                      <a:pt x="2" y="1"/>
                    </a:cubicBezTo>
                    <a:cubicBezTo>
                      <a:pt x="2" y="1"/>
                      <a:pt x="3" y="2"/>
                      <a:pt x="4" y="2"/>
                    </a:cubicBezTo>
                    <a:cubicBezTo>
                      <a:pt x="5" y="3"/>
                      <a:pt x="5" y="4"/>
                      <a:pt x="5" y="4"/>
                    </a:cubicBezTo>
                    <a:cubicBezTo>
                      <a:pt x="6" y="5"/>
                      <a:pt x="6" y="5"/>
                      <a:pt x="6" y="5"/>
                    </a:cubicBezTo>
                    <a:cubicBezTo>
                      <a:pt x="6" y="6"/>
                      <a:pt x="6" y="6"/>
                      <a:pt x="6" y="6"/>
                    </a:cubicBezTo>
                    <a:cubicBezTo>
                      <a:pt x="5" y="6"/>
                      <a:pt x="5" y="5"/>
                      <a:pt x="5" y="5"/>
                    </a:cubicBezTo>
                    <a:cubicBezTo>
                      <a:pt x="4" y="5"/>
                      <a:pt x="3" y="4"/>
                      <a:pt x="3" y="4"/>
                    </a:cubicBezTo>
                    <a:cubicBezTo>
                      <a:pt x="2" y="3"/>
                      <a:pt x="1" y="2"/>
                      <a:pt x="1" y="1"/>
                    </a:cubicBezTo>
                    <a:cubicBezTo>
                      <a:pt x="1" y="1"/>
                      <a:pt x="1" y="1"/>
                      <a:pt x="1"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3" name="Freeform 106"/>
              <p:cNvSpPr>
                <a:spLocks/>
              </p:cNvSpPr>
              <p:nvPr/>
            </p:nvSpPr>
            <p:spPr bwMode="auto">
              <a:xfrm>
                <a:off x="1420" y="2060"/>
                <a:ext cx="11" cy="41"/>
              </a:xfrm>
              <a:custGeom>
                <a:avLst/>
                <a:gdLst>
                  <a:gd name="T0" fmla="*/ 0 w 2"/>
                  <a:gd name="T1" fmla="*/ 0 h 8"/>
                  <a:gd name="T2" fmla="*/ 1 w 2"/>
                  <a:gd name="T3" fmla="*/ 1 h 8"/>
                  <a:gd name="T4" fmla="*/ 2 w 2"/>
                  <a:gd name="T5" fmla="*/ 3 h 8"/>
                  <a:gd name="T6" fmla="*/ 2 w 2"/>
                  <a:gd name="T7" fmla="*/ 6 h 8"/>
                  <a:gd name="T8" fmla="*/ 2 w 2"/>
                  <a:gd name="T9" fmla="*/ 8 h 8"/>
                  <a:gd name="T10" fmla="*/ 1 w 2"/>
                  <a:gd name="T11" fmla="*/ 7 h 8"/>
                  <a:gd name="T12" fmla="*/ 0 w 2"/>
                  <a:gd name="T13" fmla="*/ 4 h 8"/>
                  <a:gd name="T14" fmla="*/ 0 w 2"/>
                  <a:gd name="T15" fmla="*/ 1 h 8"/>
                  <a:gd name="T16" fmla="*/ 0 w 2"/>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8">
                    <a:moveTo>
                      <a:pt x="0" y="0"/>
                    </a:moveTo>
                    <a:cubicBezTo>
                      <a:pt x="0" y="0"/>
                      <a:pt x="1" y="0"/>
                      <a:pt x="1" y="1"/>
                    </a:cubicBezTo>
                    <a:cubicBezTo>
                      <a:pt x="1" y="2"/>
                      <a:pt x="2" y="3"/>
                      <a:pt x="2" y="3"/>
                    </a:cubicBezTo>
                    <a:cubicBezTo>
                      <a:pt x="2" y="4"/>
                      <a:pt x="2" y="5"/>
                      <a:pt x="2" y="6"/>
                    </a:cubicBezTo>
                    <a:cubicBezTo>
                      <a:pt x="2" y="7"/>
                      <a:pt x="2" y="8"/>
                      <a:pt x="2" y="8"/>
                    </a:cubicBezTo>
                    <a:cubicBezTo>
                      <a:pt x="2" y="8"/>
                      <a:pt x="2" y="7"/>
                      <a:pt x="1" y="7"/>
                    </a:cubicBezTo>
                    <a:cubicBezTo>
                      <a:pt x="1" y="6"/>
                      <a:pt x="0" y="5"/>
                      <a:pt x="0" y="4"/>
                    </a:cubicBezTo>
                    <a:cubicBezTo>
                      <a:pt x="0" y="3"/>
                      <a:pt x="0" y="2"/>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4" name="Freeform 107"/>
              <p:cNvSpPr>
                <a:spLocks/>
              </p:cNvSpPr>
              <p:nvPr/>
            </p:nvSpPr>
            <p:spPr bwMode="auto">
              <a:xfrm>
                <a:off x="1468" y="2054"/>
                <a:ext cx="11" cy="47"/>
              </a:xfrm>
              <a:custGeom>
                <a:avLst/>
                <a:gdLst>
                  <a:gd name="T0" fmla="*/ 2 w 2"/>
                  <a:gd name="T1" fmla="*/ 0 h 9"/>
                  <a:gd name="T2" fmla="*/ 2 w 2"/>
                  <a:gd name="T3" fmla="*/ 2 h 9"/>
                  <a:gd name="T4" fmla="*/ 2 w 2"/>
                  <a:gd name="T5" fmla="*/ 4 h 9"/>
                  <a:gd name="T6" fmla="*/ 2 w 2"/>
                  <a:gd name="T7" fmla="*/ 7 h 9"/>
                  <a:gd name="T8" fmla="*/ 1 w 2"/>
                  <a:gd name="T9" fmla="*/ 9 h 9"/>
                  <a:gd name="T10" fmla="*/ 1 w 2"/>
                  <a:gd name="T11" fmla="*/ 7 h 9"/>
                  <a:gd name="T12" fmla="*/ 0 w 2"/>
                  <a:gd name="T13" fmla="*/ 4 h 9"/>
                  <a:gd name="T14" fmla="*/ 1 w 2"/>
                  <a:gd name="T15" fmla="*/ 1 h 9"/>
                  <a:gd name="T16" fmla="*/ 2 w 2"/>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9">
                    <a:moveTo>
                      <a:pt x="2" y="0"/>
                    </a:moveTo>
                    <a:cubicBezTo>
                      <a:pt x="2" y="0"/>
                      <a:pt x="2" y="1"/>
                      <a:pt x="2" y="2"/>
                    </a:cubicBezTo>
                    <a:cubicBezTo>
                      <a:pt x="2" y="2"/>
                      <a:pt x="2" y="3"/>
                      <a:pt x="2" y="4"/>
                    </a:cubicBezTo>
                    <a:cubicBezTo>
                      <a:pt x="2" y="5"/>
                      <a:pt x="2" y="6"/>
                      <a:pt x="2" y="7"/>
                    </a:cubicBezTo>
                    <a:cubicBezTo>
                      <a:pt x="1" y="8"/>
                      <a:pt x="1" y="9"/>
                      <a:pt x="1" y="9"/>
                    </a:cubicBezTo>
                    <a:cubicBezTo>
                      <a:pt x="1" y="9"/>
                      <a:pt x="1" y="8"/>
                      <a:pt x="1" y="7"/>
                    </a:cubicBezTo>
                    <a:cubicBezTo>
                      <a:pt x="0" y="6"/>
                      <a:pt x="0" y="5"/>
                      <a:pt x="0" y="4"/>
                    </a:cubicBezTo>
                    <a:cubicBezTo>
                      <a:pt x="0" y="3"/>
                      <a:pt x="1" y="2"/>
                      <a:pt x="1"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5" name="Freeform 108"/>
              <p:cNvSpPr>
                <a:spLocks/>
              </p:cNvSpPr>
              <p:nvPr/>
            </p:nvSpPr>
            <p:spPr bwMode="auto">
              <a:xfrm>
                <a:off x="1521" y="2075"/>
                <a:ext cx="27" cy="37"/>
              </a:xfrm>
              <a:custGeom>
                <a:avLst/>
                <a:gdLst>
                  <a:gd name="T0" fmla="*/ 5 w 5"/>
                  <a:gd name="T1" fmla="*/ 0 h 7"/>
                  <a:gd name="T2" fmla="*/ 4 w 5"/>
                  <a:gd name="T3" fmla="*/ 1 h 7"/>
                  <a:gd name="T4" fmla="*/ 3 w 5"/>
                  <a:gd name="T5" fmla="*/ 4 h 7"/>
                  <a:gd name="T6" fmla="*/ 1 w 5"/>
                  <a:gd name="T7" fmla="*/ 6 h 7"/>
                  <a:gd name="T8" fmla="*/ 0 w 5"/>
                  <a:gd name="T9" fmla="*/ 7 h 7"/>
                  <a:gd name="T10" fmla="*/ 0 w 5"/>
                  <a:gd name="T11" fmla="*/ 6 h 7"/>
                  <a:gd name="T12" fmla="*/ 1 w 5"/>
                  <a:gd name="T13" fmla="*/ 3 h 7"/>
                  <a:gd name="T14" fmla="*/ 4 w 5"/>
                  <a:gd name="T15" fmla="*/ 1 h 7"/>
                  <a:gd name="T16" fmla="*/ 5 w 5"/>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5" y="0"/>
                    </a:moveTo>
                    <a:cubicBezTo>
                      <a:pt x="5" y="0"/>
                      <a:pt x="5" y="0"/>
                      <a:pt x="4" y="1"/>
                    </a:cubicBezTo>
                    <a:cubicBezTo>
                      <a:pt x="4" y="2"/>
                      <a:pt x="4" y="3"/>
                      <a:pt x="3" y="4"/>
                    </a:cubicBezTo>
                    <a:cubicBezTo>
                      <a:pt x="2" y="5"/>
                      <a:pt x="2" y="6"/>
                      <a:pt x="1" y="6"/>
                    </a:cubicBezTo>
                    <a:cubicBezTo>
                      <a:pt x="0" y="7"/>
                      <a:pt x="0" y="7"/>
                      <a:pt x="0" y="7"/>
                    </a:cubicBezTo>
                    <a:cubicBezTo>
                      <a:pt x="0" y="7"/>
                      <a:pt x="0" y="7"/>
                      <a:pt x="0" y="6"/>
                    </a:cubicBezTo>
                    <a:cubicBezTo>
                      <a:pt x="0" y="5"/>
                      <a:pt x="1" y="4"/>
                      <a:pt x="1" y="3"/>
                    </a:cubicBezTo>
                    <a:cubicBezTo>
                      <a:pt x="2" y="2"/>
                      <a:pt x="3" y="1"/>
                      <a:pt x="4" y="1"/>
                    </a:cubicBezTo>
                    <a:cubicBezTo>
                      <a:pt x="4"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6" name="Freeform 109"/>
              <p:cNvSpPr>
                <a:spLocks/>
              </p:cNvSpPr>
              <p:nvPr/>
            </p:nvSpPr>
            <p:spPr bwMode="auto">
              <a:xfrm>
                <a:off x="1558" y="2117"/>
                <a:ext cx="37" cy="21"/>
              </a:xfrm>
              <a:custGeom>
                <a:avLst/>
                <a:gdLst>
                  <a:gd name="T0" fmla="*/ 0 w 7"/>
                  <a:gd name="T1" fmla="*/ 4 h 4"/>
                  <a:gd name="T2" fmla="*/ 1 w 7"/>
                  <a:gd name="T3" fmla="*/ 3 h 4"/>
                  <a:gd name="T4" fmla="*/ 3 w 7"/>
                  <a:gd name="T5" fmla="*/ 1 h 4"/>
                  <a:gd name="T6" fmla="*/ 4 w 7"/>
                  <a:gd name="T7" fmla="*/ 1 h 4"/>
                  <a:gd name="T8" fmla="*/ 6 w 7"/>
                  <a:gd name="T9" fmla="*/ 0 h 4"/>
                  <a:gd name="T10" fmla="*/ 7 w 7"/>
                  <a:gd name="T11" fmla="*/ 1 h 4"/>
                  <a:gd name="T12" fmla="*/ 6 w 7"/>
                  <a:gd name="T13" fmla="*/ 1 h 4"/>
                  <a:gd name="T14" fmla="*/ 4 w 7"/>
                  <a:gd name="T15" fmla="*/ 3 h 4"/>
                  <a:gd name="T16" fmla="*/ 2 w 7"/>
                  <a:gd name="T17" fmla="*/ 4 h 4"/>
                  <a:gd name="T18" fmla="*/ 0 w 7"/>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4">
                    <a:moveTo>
                      <a:pt x="0" y="4"/>
                    </a:moveTo>
                    <a:cubicBezTo>
                      <a:pt x="0" y="4"/>
                      <a:pt x="0" y="4"/>
                      <a:pt x="1" y="3"/>
                    </a:cubicBezTo>
                    <a:cubicBezTo>
                      <a:pt x="1" y="2"/>
                      <a:pt x="2" y="2"/>
                      <a:pt x="3" y="1"/>
                    </a:cubicBezTo>
                    <a:cubicBezTo>
                      <a:pt x="4" y="1"/>
                      <a:pt x="4" y="1"/>
                      <a:pt x="4" y="1"/>
                    </a:cubicBezTo>
                    <a:cubicBezTo>
                      <a:pt x="5" y="0"/>
                      <a:pt x="5" y="0"/>
                      <a:pt x="6" y="0"/>
                    </a:cubicBezTo>
                    <a:cubicBezTo>
                      <a:pt x="7" y="0"/>
                      <a:pt x="7" y="1"/>
                      <a:pt x="7" y="1"/>
                    </a:cubicBezTo>
                    <a:cubicBezTo>
                      <a:pt x="7" y="1"/>
                      <a:pt x="7" y="1"/>
                      <a:pt x="6" y="1"/>
                    </a:cubicBezTo>
                    <a:cubicBezTo>
                      <a:pt x="6" y="2"/>
                      <a:pt x="5" y="3"/>
                      <a:pt x="4" y="3"/>
                    </a:cubicBezTo>
                    <a:cubicBezTo>
                      <a:pt x="3" y="3"/>
                      <a:pt x="2" y="4"/>
                      <a:pt x="2" y="4"/>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7" name="Freeform 110"/>
              <p:cNvSpPr>
                <a:spLocks/>
              </p:cNvSpPr>
              <p:nvPr/>
            </p:nvSpPr>
            <p:spPr bwMode="auto">
              <a:xfrm>
                <a:off x="1309" y="2169"/>
                <a:ext cx="32" cy="11"/>
              </a:xfrm>
              <a:custGeom>
                <a:avLst/>
                <a:gdLst>
                  <a:gd name="T0" fmla="*/ 0 w 6"/>
                  <a:gd name="T1" fmla="*/ 0 h 2"/>
                  <a:gd name="T2" fmla="*/ 1 w 6"/>
                  <a:gd name="T3" fmla="*/ 0 h 2"/>
                  <a:gd name="T4" fmla="*/ 3 w 6"/>
                  <a:gd name="T5" fmla="*/ 0 h 2"/>
                  <a:gd name="T6" fmla="*/ 5 w 6"/>
                  <a:gd name="T7" fmla="*/ 1 h 2"/>
                  <a:gd name="T8" fmla="*/ 6 w 6"/>
                  <a:gd name="T9" fmla="*/ 2 h 2"/>
                  <a:gd name="T10" fmla="*/ 5 w 6"/>
                  <a:gd name="T11" fmla="*/ 2 h 2"/>
                  <a:gd name="T12" fmla="*/ 3 w 6"/>
                  <a:gd name="T13" fmla="*/ 2 h 2"/>
                  <a:gd name="T14" fmla="*/ 1 w 6"/>
                  <a:gd name="T15" fmla="*/ 1 h 2"/>
                  <a:gd name="T16" fmla="*/ 0 w 6"/>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0" y="0"/>
                    </a:moveTo>
                    <a:cubicBezTo>
                      <a:pt x="0" y="0"/>
                      <a:pt x="0" y="0"/>
                      <a:pt x="1" y="0"/>
                    </a:cubicBezTo>
                    <a:cubicBezTo>
                      <a:pt x="2" y="0"/>
                      <a:pt x="2" y="0"/>
                      <a:pt x="3" y="0"/>
                    </a:cubicBezTo>
                    <a:cubicBezTo>
                      <a:pt x="4" y="0"/>
                      <a:pt x="5" y="0"/>
                      <a:pt x="5" y="1"/>
                    </a:cubicBezTo>
                    <a:cubicBezTo>
                      <a:pt x="6" y="1"/>
                      <a:pt x="6" y="2"/>
                      <a:pt x="6" y="2"/>
                    </a:cubicBezTo>
                    <a:cubicBezTo>
                      <a:pt x="6" y="2"/>
                      <a:pt x="5" y="2"/>
                      <a:pt x="5" y="2"/>
                    </a:cubicBezTo>
                    <a:cubicBezTo>
                      <a:pt x="4" y="2"/>
                      <a:pt x="3" y="2"/>
                      <a:pt x="3" y="2"/>
                    </a:cubicBezTo>
                    <a:cubicBezTo>
                      <a:pt x="2" y="2"/>
                      <a:pt x="1" y="1"/>
                      <a:pt x="1"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8" name="Freeform 111"/>
              <p:cNvSpPr>
                <a:spLocks/>
              </p:cNvSpPr>
              <p:nvPr/>
            </p:nvSpPr>
            <p:spPr bwMode="auto">
              <a:xfrm>
                <a:off x="1325" y="2216"/>
                <a:ext cx="11" cy="11"/>
              </a:xfrm>
              <a:custGeom>
                <a:avLst/>
                <a:gdLst>
                  <a:gd name="T0" fmla="*/ 0 w 2"/>
                  <a:gd name="T1" fmla="*/ 2 h 2"/>
                  <a:gd name="T2" fmla="*/ 0 w 2"/>
                  <a:gd name="T3" fmla="*/ 1 h 2"/>
                  <a:gd name="T4" fmla="*/ 1 w 2"/>
                  <a:gd name="T5" fmla="*/ 0 h 2"/>
                  <a:gd name="T6" fmla="*/ 1 w 2"/>
                  <a:gd name="T7" fmla="*/ 0 h 2"/>
                  <a:gd name="T8" fmla="*/ 2 w 2"/>
                  <a:gd name="T9" fmla="*/ 1 h 2"/>
                  <a:gd name="T10" fmla="*/ 2 w 2"/>
                  <a:gd name="T11" fmla="*/ 1 h 2"/>
                  <a:gd name="T12" fmla="*/ 2 w 2"/>
                  <a:gd name="T13" fmla="*/ 2 h 2"/>
                  <a:gd name="T14" fmla="*/ 1 w 2"/>
                  <a:gd name="T15" fmla="*/ 2 h 2"/>
                  <a:gd name="T16" fmla="*/ 1 w 2"/>
                  <a:gd name="T17" fmla="*/ 2 h 2"/>
                  <a:gd name="T18" fmla="*/ 0 w 2"/>
                  <a:gd name="T19" fmla="*/ 2 h 2"/>
                  <a:gd name="T20" fmla="*/ 0 w 2"/>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2">
                    <a:moveTo>
                      <a:pt x="0" y="2"/>
                    </a:moveTo>
                    <a:cubicBezTo>
                      <a:pt x="0" y="2"/>
                      <a:pt x="0" y="1"/>
                      <a:pt x="0" y="1"/>
                    </a:cubicBezTo>
                    <a:cubicBezTo>
                      <a:pt x="1" y="1"/>
                      <a:pt x="1" y="0"/>
                      <a:pt x="1" y="0"/>
                    </a:cubicBezTo>
                    <a:cubicBezTo>
                      <a:pt x="1" y="0"/>
                      <a:pt x="1" y="0"/>
                      <a:pt x="1" y="0"/>
                    </a:cubicBezTo>
                    <a:cubicBezTo>
                      <a:pt x="1" y="0"/>
                      <a:pt x="1" y="1"/>
                      <a:pt x="2" y="1"/>
                    </a:cubicBezTo>
                    <a:cubicBezTo>
                      <a:pt x="2" y="1"/>
                      <a:pt x="2" y="1"/>
                      <a:pt x="2" y="1"/>
                    </a:cubicBezTo>
                    <a:cubicBezTo>
                      <a:pt x="2" y="1"/>
                      <a:pt x="2" y="1"/>
                      <a:pt x="2" y="2"/>
                    </a:cubicBezTo>
                    <a:cubicBezTo>
                      <a:pt x="2" y="2"/>
                      <a:pt x="2" y="2"/>
                      <a:pt x="1" y="2"/>
                    </a:cubicBezTo>
                    <a:cubicBezTo>
                      <a:pt x="1" y="2"/>
                      <a:pt x="1" y="2"/>
                      <a:pt x="1"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79" name="Freeform 112"/>
              <p:cNvSpPr>
                <a:spLocks/>
              </p:cNvSpPr>
              <p:nvPr/>
            </p:nvSpPr>
            <p:spPr bwMode="auto">
              <a:xfrm>
                <a:off x="1564" y="2174"/>
                <a:ext cx="42" cy="16"/>
              </a:xfrm>
              <a:custGeom>
                <a:avLst/>
                <a:gdLst>
                  <a:gd name="T0" fmla="*/ 0 w 8"/>
                  <a:gd name="T1" fmla="*/ 2 h 3"/>
                  <a:gd name="T2" fmla="*/ 4 w 8"/>
                  <a:gd name="T3" fmla="*/ 0 h 3"/>
                  <a:gd name="T4" fmla="*/ 8 w 8"/>
                  <a:gd name="T5" fmla="*/ 1 h 3"/>
                  <a:gd name="T6" fmla="*/ 6 w 8"/>
                  <a:gd name="T7" fmla="*/ 2 h 3"/>
                  <a:gd name="T8" fmla="*/ 4 w 8"/>
                  <a:gd name="T9" fmla="*/ 2 h 3"/>
                  <a:gd name="T10" fmla="*/ 0 w 8"/>
                  <a:gd name="T11" fmla="*/ 2 h 3"/>
                </a:gdLst>
                <a:ahLst/>
                <a:cxnLst>
                  <a:cxn ang="0">
                    <a:pos x="T0" y="T1"/>
                  </a:cxn>
                  <a:cxn ang="0">
                    <a:pos x="T2" y="T3"/>
                  </a:cxn>
                  <a:cxn ang="0">
                    <a:pos x="T4" y="T5"/>
                  </a:cxn>
                  <a:cxn ang="0">
                    <a:pos x="T6" y="T7"/>
                  </a:cxn>
                  <a:cxn ang="0">
                    <a:pos x="T8" y="T9"/>
                  </a:cxn>
                  <a:cxn ang="0">
                    <a:pos x="T10" y="T11"/>
                  </a:cxn>
                </a:cxnLst>
                <a:rect l="0" t="0" r="r" b="b"/>
                <a:pathLst>
                  <a:path w="8" h="3">
                    <a:moveTo>
                      <a:pt x="0" y="2"/>
                    </a:moveTo>
                    <a:cubicBezTo>
                      <a:pt x="0" y="2"/>
                      <a:pt x="2" y="0"/>
                      <a:pt x="4" y="0"/>
                    </a:cubicBezTo>
                    <a:cubicBezTo>
                      <a:pt x="6" y="0"/>
                      <a:pt x="8" y="1"/>
                      <a:pt x="8" y="1"/>
                    </a:cubicBezTo>
                    <a:cubicBezTo>
                      <a:pt x="8" y="1"/>
                      <a:pt x="7" y="1"/>
                      <a:pt x="6" y="2"/>
                    </a:cubicBezTo>
                    <a:cubicBezTo>
                      <a:pt x="6" y="2"/>
                      <a:pt x="5" y="2"/>
                      <a:pt x="4" y="2"/>
                    </a:cubicBezTo>
                    <a:cubicBezTo>
                      <a:pt x="2" y="3"/>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0" name="Freeform 113"/>
              <p:cNvSpPr>
                <a:spLocks/>
              </p:cNvSpPr>
              <p:nvPr/>
            </p:nvSpPr>
            <p:spPr bwMode="auto">
              <a:xfrm>
                <a:off x="1580" y="2221"/>
                <a:ext cx="15" cy="11"/>
              </a:xfrm>
              <a:custGeom>
                <a:avLst/>
                <a:gdLst>
                  <a:gd name="T0" fmla="*/ 0 w 3"/>
                  <a:gd name="T1" fmla="*/ 0 h 2"/>
                  <a:gd name="T2" fmla="*/ 1 w 3"/>
                  <a:gd name="T3" fmla="*/ 0 h 2"/>
                  <a:gd name="T4" fmla="*/ 2 w 3"/>
                  <a:gd name="T5" fmla="*/ 0 h 2"/>
                  <a:gd name="T6" fmla="*/ 3 w 3"/>
                  <a:gd name="T7" fmla="*/ 1 h 2"/>
                  <a:gd name="T8" fmla="*/ 3 w 3"/>
                  <a:gd name="T9" fmla="*/ 1 h 2"/>
                  <a:gd name="T10" fmla="*/ 3 w 3"/>
                  <a:gd name="T11" fmla="*/ 2 h 2"/>
                  <a:gd name="T12" fmla="*/ 1 w 3"/>
                  <a:gd name="T13" fmla="*/ 2 h 2"/>
                  <a:gd name="T14" fmla="*/ 0 w 3"/>
                  <a:gd name="T15" fmla="*/ 1 h 2"/>
                  <a:gd name="T16" fmla="*/ 0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0" y="0"/>
                    </a:moveTo>
                    <a:cubicBezTo>
                      <a:pt x="0" y="0"/>
                      <a:pt x="0" y="0"/>
                      <a:pt x="1" y="0"/>
                    </a:cubicBezTo>
                    <a:cubicBezTo>
                      <a:pt x="1" y="0"/>
                      <a:pt x="1" y="0"/>
                      <a:pt x="2" y="0"/>
                    </a:cubicBezTo>
                    <a:cubicBezTo>
                      <a:pt x="2" y="0"/>
                      <a:pt x="2" y="0"/>
                      <a:pt x="3" y="1"/>
                    </a:cubicBezTo>
                    <a:cubicBezTo>
                      <a:pt x="3" y="1"/>
                      <a:pt x="3" y="1"/>
                      <a:pt x="3" y="1"/>
                    </a:cubicBezTo>
                    <a:cubicBezTo>
                      <a:pt x="3" y="1"/>
                      <a:pt x="3" y="1"/>
                      <a:pt x="3" y="2"/>
                    </a:cubicBezTo>
                    <a:cubicBezTo>
                      <a:pt x="2" y="2"/>
                      <a:pt x="2" y="2"/>
                      <a:pt x="1" y="2"/>
                    </a:cubicBezTo>
                    <a:cubicBezTo>
                      <a:pt x="0" y="2"/>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1" name="Freeform 114"/>
              <p:cNvSpPr>
                <a:spLocks/>
              </p:cNvSpPr>
              <p:nvPr/>
            </p:nvSpPr>
            <p:spPr bwMode="auto">
              <a:xfrm>
                <a:off x="1410" y="2347"/>
                <a:ext cx="85" cy="21"/>
              </a:xfrm>
              <a:custGeom>
                <a:avLst/>
                <a:gdLst>
                  <a:gd name="T0" fmla="*/ 1 w 16"/>
                  <a:gd name="T1" fmla="*/ 4 h 4"/>
                  <a:gd name="T2" fmla="*/ 0 w 16"/>
                  <a:gd name="T3" fmla="*/ 3 h 4"/>
                  <a:gd name="T4" fmla="*/ 0 w 16"/>
                  <a:gd name="T5" fmla="*/ 3 h 4"/>
                  <a:gd name="T6" fmla="*/ 1 w 16"/>
                  <a:gd name="T7" fmla="*/ 2 h 4"/>
                  <a:gd name="T8" fmla="*/ 1 w 16"/>
                  <a:gd name="T9" fmla="*/ 2 h 4"/>
                  <a:gd name="T10" fmla="*/ 1 w 16"/>
                  <a:gd name="T11" fmla="*/ 1 h 4"/>
                  <a:gd name="T12" fmla="*/ 1 w 16"/>
                  <a:gd name="T13" fmla="*/ 1 h 4"/>
                  <a:gd name="T14" fmla="*/ 2 w 16"/>
                  <a:gd name="T15" fmla="*/ 0 h 4"/>
                  <a:gd name="T16" fmla="*/ 2 w 16"/>
                  <a:gd name="T17" fmla="*/ 0 h 4"/>
                  <a:gd name="T18" fmla="*/ 2 w 16"/>
                  <a:gd name="T19" fmla="*/ 0 h 4"/>
                  <a:gd name="T20" fmla="*/ 2 w 16"/>
                  <a:gd name="T21" fmla="*/ 0 h 4"/>
                  <a:gd name="T22" fmla="*/ 3 w 16"/>
                  <a:gd name="T23" fmla="*/ 0 h 4"/>
                  <a:gd name="T24" fmla="*/ 3 w 16"/>
                  <a:gd name="T25" fmla="*/ 0 h 4"/>
                  <a:gd name="T26" fmla="*/ 3 w 16"/>
                  <a:gd name="T27" fmla="*/ 0 h 4"/>
                  <a:gd name="T28" fmla="*/ 3 w 16"/>
                  <a:gd name="T29" fmla="*/ 0 h 4"/>
                  <a:gd name="T30" fmla="*/ 4 w 16"/>
                  <a:gd name="T31" fmla="*/ 0 h 4"/>
                  <a:gd name="T32" fmla="*/ 4 w 16"/>
                  <a:gd name="T33" fmla="*/ 0 h 4"/>
                  <a:gd name="T34" fmla="*/ 7 w 16"/>
                  <a:gd name="T35" fmla="*/ 1 h 4"/>
                  <a:gd name="T36" fmla="*/ 7 w 16"/>
                  <a:gd name="T37" fmla="*/ 1 h 4"/>
                  <a:gd name="T38" fmla="*/ 9 w 16"/>
                  <a:gd name="T39" fmla="*/ 1 h 4"/>
                  <a:gd name="T40" fmla="*/ 9 w 16"/>
                  <a:gd name="T41" fmla="*/ 1 h 4"/>
                  <a:gd name="T42" fmla="*/ 13 w 16"/>
                  <a:gd name="T43" fmla="*/ 0 h 4"/>
                  <a:gd name="T44" fmla="*/ 13 w 16"/>
                  <a:gd name="T45" fmla="*/ 0 h 4"/>
                  <a:gd name="T46" fmla="*/ 15 w 16"/>
                  <a:gd name="T47" fmla="*/ 1 h 4"/>
                  <a:gd name="T48" fmla="*/ 15 w 16"/>
                  <a:gd name="T49" fmla="*/ 1 h 4"/>
                  <a:gd name="T50" fmla="*/ 16 w 16"/>
                  <a:gd name="T51" fmla="*/ 1 h 4"/>
                  <a:gd name="T52" fmla="*/ 16 w 16"/>
                  <a:gd name="T53" fmla="*/ 1 h 4"/>
                  <a:gd name="T54" fmla="*/ 15 w 16"/>
                  <a:gd name="T55" fmla="*/ 2 h 4"/>
                  <a:gd name="T56" fmla="*/ 15 w 16"/>
                  <a:gd name="T57" fmla="*/ 2 h 4"/>
                  <a:gd name="T58" fmla="*/ 15 w 16"/>
                  <a:gd name="T59" fmla="*/ 2 h 4"/>
                  <a:gd name="T60" fmla="*/ 15 w 16"/>
                  <a:gd name="T61" fmla="*/ 2 h 4"/>
                  <a:gd name="T62" fmla="*/ 14 w 16"/>
                  <a:gd name="T63" fmla="*/ 3 h 4"/>
                  <a:gd name="T64" fmla="*/ 14 w 16"/>
                  <a:gd name="T65" fmla="*/ 3 h 4"/>
                  <a:gd name="T66" fmla="*/ 8 w 16"/>
                  <a:gd name="T67" fmla="*/ 4 h 4"/>
                  <a:gd name="T68" fmla="*/ 8 w 16"/>
                  <a:gd name="T69" fmla="*/ 4 h 4"/>
                  <a:gd name="T70" fmla="*/ 7 w 16"/>
                  <a:gd name="T71" fmla="*/ 4 h 4"/>
                  <a:gd name="T72" fmla="*/ 7 w 16"/>
                  <a:gd name="T73" fmla="*/ 4 h 4"/>
                  <a:gd name="T74" fmla="*/ 7 w 16"/>
                  <a:gd name="T75" fmla="*/ 4 h 4"/>
                  <a:gd name="T76" fmla="*/ 7 w 16"/>
                  <a:gd name="T77" fmla="*/ 4 h 4"/>
                  <a:gd name="T78" fmla="*/ 2 w 16"/>
                  <a:gd name="T79" fmla="*/ 4 h 4"/>
                  <a:gd name="T80" fmla="*/ 2 w 16"/>
                  <a:gd name="T81" fmla="*/ 4 h 4"/>
                  <a:gd name="T82" fmla="*/ 1 w 16"/>
                  <a:gd name="T8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 h="4">
                    <a:moveTo>
                      <a:pt x="1" y="4"/>
                    </a:moveTo>
                    <a:cubicBezTo>
                      <a:pt x="1" y="4"/>
                      <a:pt x="0" y="3"/>
                      <a:pt x="0" y="3"/>
                    </a:cubicBezTo>
                    <a:cubicBezTo>
                      <a:pt x="0" y="3"/>
                      <a:pt x="0" y="3"/>
                      <a:pt x="0" y="3"/>
                    </a:cubicBezTo>
                    <a:cubicBezTo>
                      <a:pt x="0" y="3"/>
                      <a:pt x="0" y="2"/>
                      <a:pt x="1" y="2"/>
                    </a:cubicBezTo>
                    <a:cubicBezTo>
                      <a:pt x="1" y="2"/>
                      <a:pt x="1" y="2"/>
                      <a:pt x="1" y="2"/>
                    </a:cubicBezTo>
                    <a:cubicBezTo>
                      <a:pt x="1" y="2"/>
                      <a:pt x="1" y="2"/>
                      <a:pt x="1" y="1"/>
                    </a:cubicBezTo>
                    <a:cubicBezTo>
                      <a:pt x="1" y="1"/>
                      <a:pt x="1" y="1"/>
                      <a:pt x="1" y="1"/>
                    </a:cubicBezTo>
                    <a:cubicBezTo>
                      <a:pt x="1" y="1"/>
                      <a:pt x="1" y="0"/>
                      <a:pt x="2" y="0"/>
                    </a:cubicBezTo>
                    <a:cubicBezTo>
                      <a:pt x="2" y="0"/>
                      <a:pt x="2" y="0"/>
                      <a:pt x="2" y="0"/>
                    </a:cubicBezTo>
                    <a:cubicBezTo>
                      <a:pt x="2" y="0"/>
                      <a:pt x="2" y="0"/>
                      <a:pt x="2" y="0"/>
                    </a:cubicBezTo>
                    <a:cubicBezTo>
                      <a:pt x="2" y="0"/>
                      <a:pt x="2" y="0"/>
                      <a:pt x="2" y="0"/>
                    </a:cubicBezTo>
                    <a:cubicBezTo>
                      <a:pt x="2" y="0"/>
                      <a:pt x="3" y="0"/>
                      <a:pt x="3" y="0"/>
                    </a:cubicBezTo>
                    <a:cubicBezTo>
                      <a:pt x="3" y="0"/>
                      <a:pt x="3" y="0"/>
                      <a:pt x="3" y="0"/>
                    </a:cubicBezTo>
                    <a:cubicBezTo>
                      <a:pt x="3" y="0"/>
                      <a:pt x="3" y="0"/>
                      <a:pt x="3" y="0"/>
                    </a:cubicBezTo>
                    <a:cubicBezTo>
                      <a:pt x="3" y="0"/>
                      <a:pt x="3" y="0"/>
                      <a:pt x="3" y="0"/>
                    </a:cubicBezTo>
                    <a:cubicBezTo>
                      <a:pt x="3" y="0"/>
                      <a:pt x="4" y="0"/>
                      <a:pt x="4" y="0"/>
                    </a:cubicBezTo>
                    <a:cubicBezTo>
                      <a:pt x="4" y="0"/>
                      <a:pt x="4" y="0"/>
                      <a:pt x="4" y="0"/>
                    </a:cubicBezTo>
                    <a:cubicBezTo>
                      <a:pt x="5" y="0"/>
                      <a:pt x="6" y="0"/>
                      <a:pt x="7" y="1"/>
                    </a:cubicBezTo>
                    <a:cubicBezTo>
                      <a:pt x="7" y="1"/>
                      <a:pt x="7" y="1"/>
                      <a:pt x="7" y="1"/>
                    </a:cubicBezTo>
                    <a:cubicBezTo>
                      <a:pt x="8" y="1"/>
                      <a:pt x="8" y="1"/>
                      <a:pt x="9" y="1"/>
                    </a:cubicBezTo>
                    <a:cubicBezTo>
                      <a:pt x="9" y="1"/>
                      <a:pt x="9" y="1"/>
                      <a:pt x="9" y="1"/>
                    </a:cubicBezTo>
                    <a:cubicBezTo>
                      <a:pt x="10" y="1"/>
                      <a:pt x="12" y="0"/>
                      <a:pt x="13" y="0"/>
                    </a:cubicBezTo>
                    <a:cubicBezTo>
                      <a:pt x="13" y="0"/>
                      <a:pt x="13" y="0"/>
                      <a:pt x="13" y="0"/>
                    </a:cubicBezTo>
                    <a:cubicBezTo>
                      <a:pt x="14" y="0"/>
                      <a:pt x="14" y="0"/>
                      <a:pt x="15" y="1"/>
                    </a:cubicBezTo>
                    <a:cubicBezTo>
                      <a:pt x="15" y="1"/>
                      <a:pt x="15" y="1"/>
                      <a:pt x="15" y="1"/>
                    </a:cubicBezTo>
                    <a:cubicBezTo>
                      <a:pt x="15" y="1"/>
                      <a:pt x="15" y="1"/>
                      <a:pt x="16" y="1"/>
                    </a:cubicBezTo>
                    <a:cubicBezTo>
                      <a:pt x="16" y="1"/>
                      <a:pt x="16" y="1"/>
                      <a:pt x="16" y="1"/>
                    </a:cubicBezTo>
                    <a:cubicBezTo>
                      <a:pt x="16" y="2"/>
                      <a:pt x="15" y="2"/>
                      <a:pt x="15" y="2"/>
                    </a:cubicBezTo>
                    <a:cubicBezTo>
                      <a:pt x="15" y="2"/>
                      <a:pt x="15" y="2"/>
                      <a:pt x="15" y="2"/>
                    </a:cubicBezTo>
                    <a:cubicBezTo>
                      <a:pt x="15" y="2"/>
                      <a:pt x="15" y="2"/>
                      <a:pt x="15" y="2"/>
                    </a:cubicBezTo>
                    <a:cubicBezTo>
                      <a:pt x="15" y="2"/>
                      <a:pt x="15" y="2"/>
                      <a:pt x="15" y="2"/>
                    </a:cubicBezTo>
                    <a:cubicBezTo>
                      <a:pt x="15" y="3"/>
                      <a:pt x="15" y="3"/>
                      <a:pt x="14" y="3"/>
                    </a:cubicBezTo>
                    <a:cubicBezTo>
                      <a:pt x="14" y="3"/>
                      <a:pt x="14" y="3"/>
                      <a:pt x="14" y="3"/>
                    </a:cubicBezTo>
                    <a:cubicBezTo>
                      <a:pt x="12" y="3"/>
                      <a:pt x="10" y="4"/>
                      <a:pt x="8" y="4"/>
                    </a:cubicBezTo>
                    <a:cubicBezTo>
                      <a:pt x="8" y="4"/>
                      <a:pt x="8" y="4"/>
                      <a:pt x="8" y="4"/>
                    </a:cubicBezTo>
                    <a:cubicBezTo>
                      <a:pt x="8" y="4"/>
                      <a:pt x="7" y="4"/>
                      <a:pt x="7" y="4"/>
                    </a:cubicBezTo>
                    <a:cubicBezTo>
                      <a:pt x="7" y="4"/>
                      <a:pt x="7" y="4"/>
                      <a:pt x="7" y="4"/>
                    </a:cubicBezTo>
                    <a:cubicBezTo>
                      <a:pt x="7" y="4"/>
                      <a:pt x="7" y="4"/>
                      <a:pt x="7" y="4"/>
                    </a:cubicBezTo>
                    <a:cubicBezTo>
                      <a:pt x="7" y="4"/>
                      <a:pt x="7" y="4"/>
                      <a:pt x="7" y="4"/>
                    </a:cubicBezTo>
                    <a:cubicBezTo>
                      <a:pt x="5" y="4"/>
                      <a:pt x="4" y="4"/>
                      <a:pt x="2" y="4"/>
                    </a:cubicBezTo>
                    <a:cubicBezTo>
                      <a:pt x="2" y="4"/>
                      <a:pt x="2" y="4"/>
                      <a:pt x="2" y="4"/>
                    </a:cubicBezTo>
                    <a:cubicBezTo>
                      <a:pt x="2"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2" name="Freeform 115"/>
              <p:cNvSpPr>
                <a:spLocks/>
              </p:cNvSpPr>
              <p:nvPr/>
            </p:nvSpPr>
            <p:spPr bwMode="auto">
              <a:xfrm>
                <a:off x="1405" y="2352"/>
                <a:ext cx="53" cy="16"/>
              </a:xfrm>
              <a:custGeom>
                <a:avLst/>
                <a:gdLst>
                  <a:gd name="T0" fmla="*/ 1 w 10"/>
                  <a:gd name="T1" fmla="*/ 3 h 3"/>
                  <a:gd name="T2" fmla="*/ 1 w 10"/>
                  <a:gd name="T3" fmla="*/ 3 h 3"/>
                  <a:gd name="T4" fmla="*/ 0 w 10"/>
                  <a:gd name="T5" fmla="*/ 1 h 3"/>
                  <a:gd name="T6" fmla="*/ 0 w 10"/>
                  <a:gd name="T7" fmla="*/ 1 h 3"/>
                  <a:gd name="T8" fmla="*/ 2 w 10"/>
                  <a:gd name="T9" fmla="*/ 0 h 3"/>
                  <a:gd name="T10" fmla="*/ 2 w 10"/>
                  <a:gd name="T11" fmla="*/ 0 h 3"/>
                  <a:gd name="T12" fmla="*/ 4 w 10"/>
                  <a:gd name="T13" fmla="*/ 0 h 3"/>
                  <a:gd name="T14" fmla="*/ 4 w 10"/>
                  <a:gd name="T15" fmla="*/ 0 h 3"/>
                  <a:gd name="T16" fmla="*/ 8 w 10"/>
                  <a:gd name="T17" fmla="*/ 0 h 3"/>
                  <a:gd name="T18" fmla="*/ 8 w 10"/>
                  <a:gd name="T19" fmla="*/ 0 h 3"/>
                  <a:gd name="T20" fmla="*/ 9 w 10"/>
                  <a:gd name="T21" fmla="*/ 0 h 3"/>
                  <a:gd name="T22" fmla="*/ 9 w 10"/>
                  <a:gd name="T23" fmla="*/ 0 h 3"/>
                  <a:gd name="T24" fmla="*/ 9 w 10"/>
                  <a:gd name="T25" fmla="*/ 3 h 3"/>
                  <a:gd name="T26" fmla="*/ 9 w 10"/>
                  <a:gd name="T27" fmla="*/ 3 h 3"/>
                  <a:gd name="T28" fmla="*/ 8 w 10"/>
                  <a:gd name="T29" fmla="*/ 3 h 3"/>
                  <a:gd name="T30" fmla="*/ 8 w 10"/>
                  <a:gd name="T31" fmla="*/ 3 h 3"/>
                  <a:gd name="T32" fmla="*/ 8 w 10"/>
                  <a:gd name="T33" fmla="*/ 3 h 3"/>
                  <a:gd name="T34" fmla="*/ 8 w 10"/>
                  <a:gd name="T35" fmla="*/ 3 h 3"/>
                  <a:gd name="T36" fmla="*/ 8 w 10"/>
                  <a:gd name="T37" fmla="*/ 3 h 3"/>
                  <a:gd name="T38" fmla="*/ 8 w 10"/>
                  <a:gd name="T39" fmla="*/ 3 h 3"/>
                  <a:gd name="T40" fmla="*/ 4 w 10"/>
                  <a:gd name="T41" fmla="*/ 3 h 3"/>
                  <a:gd name="T42" fmla="*/ 4 w 10"/>
                  <a:gd name="T43" fmla="*/ 3 h 3"/>
                  <a:gd name="T44" fmla="*/ 1 w 10"/>
                  <a:gd name="T4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3">
                    <a:moveTo>
                      <a:pt x="1" y="3"/>
                    </a:moveTo>
                    <a:cubicBezTo>
                      <a:pt x="1" y="3"/>
                      <a:pt x="1" y="3"/>
                      <a:pt x="1" y="3"/>
                    </a:cubicBezTo>
                    <a:cubicBezTo>
                      <a:pt x="1" y="3"/>
                      <a:pt x="0" y="2"/>
                      <a:pt x="0" y="1"/>
                    </a:cubicBezTo>
                    <a:cubicBezTo>
                      <a:pt x="0" y="1"/>
                      <a:pt x="0" y="1"/>
                      <a:pt x="0" y="1"/>
                    </a:cubicBezTo>
                    <a:cubicBezTo>
                      <a:pt x="1" y="0"/>
                      <a:pt x="2" y="0"/>
                      <a:pt x="2" y="0"/>
                    </a:cubicBezTo>
                    <a:cubicBezTo>
                      <a:pt x="2" y="0"/>
                      <a:pt x="2" y="0"/>
                      <a:pt x="2" y="0"/>
                    </a:cubicBezTo>
                    <a:cubicBezTo>
                      <a:pt x="3" y="0"/>
                      <a:pt x="3" y="0"/>
                      <a:pt x="4" y="0"/>
                    </a:cubicBezTo>
                    <a:cubicBezTo>
                      <a:pt x="4" y="0"/>
                      <a:pt x="4" y="0"/>
                      <a:pt x="4" y="0"/>
                    </a:cubicBezTo>
                    <a:cubicBezTo>
                      <a:pt x="5" y="0"/>
                      <a:pt x="7" y="0"/>
                      <a:pt x="8" y="0"/>
                    </a:cubicBezTo>
                    <a:cubicBezTo>
                      <a:pt x="8" y="0"/>
                      <a:pt x="8" y="0"/>
                      <a:pt x="8" y="0"/>
                    </a:cubicBezTo>
                    <a:cubicBezTo>
                      <a:pt x="8" y="0"/>
                      <a:pt x="9" y="0"/>
                      <a:pt x="9" y="0"/>
                    </a:cubicBezTo>
                    <a:cubicBezTo>
                      <a:pt x="9" y="0"/>
                      <a:pt x="9" y="0"/>
                      <a:pt x="9" y="0"/>
                    </a:cubicBezTo>
                    <a:cubicBezTo>
                      <a:pt x="10" y="1"/>
                      <a:pt x="10" y="2"/>
                      <a:pt x="9" y="3"/>
                    </a:cubicBezTo>
                    <a:cubicBezTo>
                      <a:pt x="9" y="3"/>
                      <a:pt x="9" y="3"/>
                      <a:pt x="9" y="3"/>
                    </a:cubicBezTo>
                    <a:cubicBezTo>
                      <a:pt x="9" y="3"/>
                      <a:pt x="9"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7" y="3"/>
                      <a:pt x="5" y="3"/>
                      <a:pt x="4" y="3"/>
                    </a:cubicBezTo>
                    <a:cubicBezTo>
                      <a:pt x="4" y="3"/>
                      <a:pt x="4" y="3"/>
                      <a:pt x="4" y="3"/>
                    </a:cubicBezTo>
                    <a:cubicBezTo>
                      <a:pt x="3" y="3"/>
                      <a:pt x="2"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83" name="Freeform 116"/>
              <p:cNvSpPr>
                <a:spLocks/>
              </p:cNvSpPr>
              <p:nvPr/>
            </p:nvSpPr>
            <p:spPr bwMode="auto">
              <a:xfrm>
                <a:off x="1405" y="2373"/>
                <a:ext cx="100" cy="21"/>
              </a:xfrm>
              <a:custGeom>
                <a:avLst/>
                <a:gdLst>
                  <a:gd name="T0" fmla="*/ 1 w 19"/>
                  <a:gd name="T1" fmla="*/ 3 h 4"/>
                  <a:gd name="T2" fmla="*/ 0 w 19"/>
                  <a:gd name="T3" fmla="*/ 2 h 4"/>
                  <a:gd name="T4" fmla="*/ 0 w 19"/>
                  <a:gd name="T5" fmla="*/ 2 h 4"/>
                  <a:gd name="T6" fmla="*/ 1 w 19"/>
                  <a:gd name="T7" fmla="*/ 2 h 4"/>
                  <a:gd name="T8" fmla="*/ 1 w 19"/>
                  <a:gd name="T9" fmla="*/ 2 h 4"/>
                  <a:gd name="T10" fmla="*/ 1 w 19"/>
                  <a:gd name="T11" fmla="*/ 1 h 4"/>
                  <a:gd name="T12" fmla="*/ 1 w 19"/>
                  <a:gd name="T13" fmla="*/ 1 h 4"/>
                  <a:gd name="T14" fmla="*/ 2 w 19"/>
                  <a:gd name="T15" fmla="*/ 1 h 4"/>
                  <a:gd name="T16" fmla="*/ 2 w 19"/>
                  <a:gd name="T17" fmla="*/ 1 h 4"/>
                  <a:gd name="T18" fmla="*/ 7 w 19"/>
                  <a:gd name="T19" fmla="*/ 1 h 4"/>
                  <a:gd name="T20" fmla="*/ 7 w 19"/>
                  <a:gd name="T21" fmla="*/ 1 h 4"/>
                  <a:gd name="T22" fmla="*/ 11 w 19"/>
                  <a:gd name="T23" fmla="*/ 1 h 4"/>
                  <a:gd name="T24" fmla="*/ 11 w 19"/>
                  <a:gd name="T25" fmla="*/ 1 h 4"/>
                  <a:gd name="T26" fmla="*/ 17 w 19"/>
                  <a:gd name="T27" fmla="*/ 0 h 4"/>
                  <a:gd name="T28" fmla="*/ 17 w 19"/>
                  <a:gd name="T29" fmla="*/ 0 h 4"/>
                  <a:gd name="T30" fmla="*/ 19 w 19"/>
                  <a:gd name="T31" fmla="*/ 1 h 4"/>
                  <a:gd name="T32" fmla="*/ 19 w 19"/>
                  <a:gd name="T33" fmla="*/ 1 h 4"/>
                  <a:gd name="T34" fmla="*/ 18 w 19"/>
                  <a:gd name="T35" fmla="*/ 2 h 4"/>
                  <a:gd name="T36" fmla="*/ 18 w 19"/>
                  <a:gd name="T37" fmla="*/ 2 h 4"/>
                  <a:gd name="T38" fmla="*/ 14 w 19"/>
                  <a:gd name="T39" fmla="*/ 3 h 4"/>
                  <a:gd name="T40" fmla="*/ 14 w 19"/>
                  <a:gd name="T41" fmla="*/ 3 h 4"/>
                  <a:gd name="T42" fmla="*/ 14 w 19"/>
                  <a:gd name="T43" fmla="*/ 3 h 4"/>
                  <a:gd name="T44" fmla="*/ 14 w 19"/>
                  <a:gd name="T45" fmla="*/ 3 h 4"/>
                  <a:gd name="T46" fmla="*/ 10 w 19"/>
                  <a:gd name="T47" fmla="*/ 3 h 4"/>
                  <a:gd name="T48" fmla="*/ 10 w 19"/>
                  <a:gd name="T49" fmla="*/ 3 h 4"/>
                  <a:gd name="T50" fmla="*/ 9 w 19"/>
                  <a:gd name="T51" fmla="*/ 3 h 4"/>
                  <a:gd name="T52" fmla="*/ 9 w 19"/>
                  <a:gd name="T53" fmla="*/ 3 h 4"/>
                  <a:gd name="T54" fmla="*/ 4 w 19"/>
                  <a:gd name="T55" fmla="*/ 4 h 4"/>
                  <a:gd name="T56" fmla="*/ 4 w 19"/>
                  <a:gd name="T57" fmla="*/ 4 h 4"/>
                  <a:gd name="T58" fmla="*/ 1 w 19"/>
                  <a:gd name="T59"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 h="4">
                    <a:moveTo>
                      <a:pt x="1" y="3"/>
                    </a:moveTo>
                    <a:cubicBezTo>
                      <a:pt x="1" y="3"/>
                      <a:pt x="0" y="3"/>
                      <a:pt x="0" y="2"/>
                    </a:cubicBezTo>
                    <a:cubicBezTo>
                      <a:pt x="0" y="2"/>
                      <a:pt x="0" y="2"/>
                      <a:pt x="0" y="2"/>
                    </a:cubicBezTo>
                    <a:cubicBezTo>
                      <a:pt x="0" y="2"/>
                      <a:pt x="1" y="2"/>
                      <a:pt x="1" y="2"/>
                    </a:cubicBezTo>
                    <a:cubicBezTo>
                      <a:pt x="1" y="2"/>
                      <a:pt x="1" y="2"/>
                      <a:pt x="1" y="2"/>
                    </a:cubicBezTo>
                    <a:cubicBezTo>
                      <a:pt x="1" y="2"/>
                      <a:pt x="1" y="1"/>
                      <a:pt x="1" y="1"/>
                    </a:cubicBezTo>
                    <a:cubicBezTo>
                      <a:pt x="1" y="1"/>
                      <a:pt x="1" y="1"/>
                      <a:pt x="1" y="1"/>
                    </a:cubicBezTo>
                    <a:cubicBezTo>
                      <a:pt x="1" y="1"/>
                      <a:pt x="1" y="1"/>
                      <a:pt x="2" y="1"/>
                    </a:cubicBezTo>
                    <a:cubicBezTo>
                      <a:pt x="2" y="1"/>
                      <a:pt x="2" y="1"/>
                      <a:pt x="2" y="1"/>
                    </a:cubicBezTo>
                    <a:cubicBezTo>
                      <a:pt x="3" y="1"/>
                      <a:pt x="5" y="1"/>
                      <a:pt x="7" y="1"/>
                    </a:cubicBezTo>
                    <a:cubicBezTo>
                      <a:pt x="7" y="1"/>
                      <a:pt x="7" y="1"/>
                      <a:pt x="7" y="1"/>
                    </a:cubicBezTo>
                    <a:cubicBezTo>
                      <a:pt x="8" y="1"/>
                      <a:pt x="9" y="1"/>
                      <a:pt x="11" y="1"/>
                    </a:cubicBezTo>
                    <a:cubicBezTo>
                      <a:pt x="11" y="1"/>
                      <a:pt x="11" y="1"/>
                      <a:pt x="11" y="1"/>
                    </a:cubicBezTo>
                    <a:cubicBezTo>
                      <a:pt x="13" y="1"/>
                      <a:pt x="15" y="1"/>
                      <a:pt x="17" y="0"/>
                    </a:cubicBezTo>
                    <a:cubicBezTo>
                      <a:pt x="17" y="0"/>
                      <a:pt x="17" y="0"/>
                      <a:pt x="17" y="0"/>
                    </a:cubicBezTo>
                    <a:cubicBezTo>
                      <a:pt x="18" y="0"/>
                      <a:pt x="18" y="0"/>
                      <a:pt x="19" y="1"/>
                    </a:cubicBezTo>
                    <a:cubicBezTo>
                      <a:pt x="19" y="1"/>
                      <a:pt x="19" y="1"/>
                      <a:pt x="19" y="1"/>
                    </a:cubicBezTo>
                    <a:cubicBezTo>
                      <a:pt x="19" y="1"/>
                      <a:pt x="18" y="2"/>
                      <a:pt x="18" y="2"/>
                    </a:cubicBezTo>
                    <a:cubicBezTo>
                      <a:pt x="18" y="2"/>
                      <a:pt x="18" y="2"/>
                      <a:pt x="18" y="2"/>
                    </a:cubicBezTo>
                    <a:cubicBezTo>
                      <a:pt x="17" y="2"/>
                      <a:pt x="16" y="2"/>
                      <a:pt x="14" y="3"/>
                    </a:cubicBezTo>
                    <a:cubicBezTo>
                      <a:pt x="14" y="3"/>
                      <a:pt x="14" y="3"/>
                      <a:pt x="14" y="3"/>
                    </a:cubicBezTo>
                    <a:cubicBezTo>
                      <a:pt x="14" y="3"/>
                      <a:pt x="14" y="3"/>
                      <a:pt x="14" y="3"/>
                    </a:cubicBezTo>
                    <a:cubicBezTo>
                      <a:pt x="14" y="3"/>
                      <a:pt x="14" y="3"/>
                      <a:pt x="14" y="3"/>
                    </a:cubicBezTo>
                    <a:cubicBezTo>
                      <a:pt x="12" y="3"/>
                      <a:pt x="11" y="3"/>
                      <a:pt x="10" y="3"/>
                    </a:cubicBezTo>
                    <a:cubicBezTo>
                      <a:pt x="10" y="3"/>
                      <a:pt x="10" y="3"/>
                      <a:pt x="10" y="3"/>
                    </a:cubicBezTo>
                    <a:cubicBezTo>
                      <a:pt x="9" y="3"/>
                      <a:pt x="9" y="3"/>
                      <a:pt x="9" y="3"/>
                    </a:cubicBezTo>
                    <a:cubicBezTo>
                      <a:pt x="9" y="3"/>
                      <a:pt x="9" y="3"/>
                      <a:pt x="9" y="3"/>
                    </a:cubicBezTo>
                    <a:cubicBezTo>
                      <a:pt x="7" y="3"/>
                      <a:pt x="5" y="4"/>
                      <a:pt x="4" y="4"/>
                    </a:cubicBezTo>
                    <a:cubicBezTo>
                      <a:pt x="4" y="4"/>
                      <a:pt x="4" y="4"/>
                      <a:pt x="4" y="4"/>
                    </a:cubicBezTo>
                    <a:cubicBezTo>
                      <a:pt x="3" y="4"/>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389" name="文本框 220"/>
          <p:cNvSpPr txBox="1"/>
          <p:nvPr/>
        </p:nvSpPr>
        <p:spPr>
          <a:xfrm>
            <a:off x="6456474" y="4905603"/>
            <a:ext cx="978216" cy="248209"/>
          </a:xfrm>
          <a:prstGeom prst="rect">
            <a:avLst/>
          </a:prstGeom>
          <a:noFill/>
        </p:spPr>
        <p:txBody>
          <a:bodyPr wrap="square" rtlCol="0">
            <a:spAutoFit/>
          </a:bodyPr>
          <a:lstStyle/>
          <a:p>
            <a:r>
              <a:rPr lang="zh-CN" altLang="en-US" sz="1013" dirty="0">
                <a:solidFill>
                  <a:srgbClr val="00B0F0"/>
                </a:solidFill>
                <a:latin typeface="时尚中黑简体" panose="01010104010101010101" pitchFamily="2" charset="-122"/>
                <a:ea typeface="时尚中黑简体" panose="01010104010101010101" pitchFamily="2" charset="-122"/>
              </a:rPr>
              <a:t>添加标题</a:t>
            </a:r>
          </a:p>
        </p:txBody>
      </p:sp>
      <p:grpSp>
        <p:nvGrpSpPr>
          <p:cNvPr id="390" name="组合 389"/>
          <p:cNvGrpSpPr/>
          <p:nvPr/>
        </p:nvGrpSpPr>
        <p:grpSpPr>
          <a:xfrm>
            <a:off x="6157199" y="4649543"/>
            <a:ext cx="575323" cy="582497"/>
            <a:chOff x="8208529" y="4937728"/>
            <a:chExt cx="766997" cy="776843"/>
          </a:xfrm>
        </p:grpSpPr>
        <p:grpSp>
          <p:nvGrpSpPr>
            <p:cNvPr id="391" name="Group 119"/>
            <p:cNvGrpSpPr>
              <a:grpSpLocks noChangeAspect="1"/>
            </p:cNvGrpSpPr>
            <p:nvPr/>
          </p:nvGrpSpPr>
          <p:grpSpPr bwMode="auto">
            <a:xfrm>
              <a:off x="8735813" y="4937728"/>
              <a:ext cx="239713" cy="287337"/>
              <a:chOff x="2946" y="3289"/>
              <a:chExt cx="151" cy="181"/>
            </a:xfrm>
            <a:solidFill>
              <a:sysClr val="window" lastClr="FFFFFF">
                <a:lumMod val="50000"/>
              </a:sysClr>
            </a:solidFill>
          </p:grpSpPr>
          <p:sp>
            <p:nvSpPr>
              <p:cNvPr id="430" name="Freeform 120"/>
              <p:cNvSpPr>
                <a:spLocks/>
              </p:cNvSpPr>
              <p:nvPr/>
            </p:nvSpPr>
            <p:spPr bwMode="auto">
              <a:xfrm>
                <a:off x="2946" y="3289"/>
                <a:ext cx="142" cy="148"/>
              </a:xfrm>
              <a:custGeom>
                <a:avLst/>
                <a:gdLst>
                  <a:gd name="T0" fmla="*/ 0 w 17"/>
                  <a:gd name="T1" fmla="*/ 3 h 18"/>
                  <a:gd name="T2" fmla="*/ 1 w 17"/>
                  <a:gd name="T3" fmla="*/ 5 h 18"/>
                  <a:gd name="T4" fmla="*/ 2 w 17"/>
                  <a:gd name="T5" fmla="*/ 7 h 18"/>
                  <a:gd name="T6" fmla="*/ 2 w 17"/>
                  <a:gd name="T7" fmla="*/ 11 h 18"/>
                  <a:gd name="T8" fmla="*/ 3 w 17"/>
                  <a:gd name="T9" fmla="*/ 14 h 18"/>
                  <a:gd name="T10" fmla="*/ 5 w 17"/>
                  <a:gd name="T11" fmla="*/ 16 h 18"/>
                  <a:gd name="T12" fmla="*/ 9 w 17"/>
                  <a:gd name="T13" fmla="*/ 16 h 18"/>
                  <a:gd name="T14" fmla="*/ 13 w 17"/>
                  <a:gd name="T15" fmla="*/ 14 h 18"/>
                  <a:gd name="T16" fmla="*/ 15 w 17"/>
                  <a:gd name="T17" fmla="*/ 11 h 18"/>
                  <a:gd name="T18" fmla="*/ 14 w 17"/>
                  <a:gd name="T19" fmla="*/ 7 h 18"/>
                  <a:gd name="T20" fmla="*/ 12 w 17"/>
                  <a:gd name="T21" fmla="*/ 4 h 18"/>
                  <a:gd name="T22" fmla="*/ 8 w 17"/>
                  <a:gd name="T23" fmla="*/ 3 h 18"/>
                  <a:gd name="T24" fmla="*/ 7 w 17"/>
                  <a:gd name="T25" fmla="*/ 2 h 18"/>
                  <a:gd name="T26" fmla="*/ 5 w 17"/>
                  <a:gd name="T27" fmla="*/ 2 h 18"/>
                  <a:gd name="T28" fmla="*/ 3 w 17"/>
                  <a:gd name="T29" fmla="*/ 2 h 18"/>
                  <a:gd name="T30" fmla="*/ 1 w 17"/>
                  <a:gd name="T31" fmla="*/ 2 h 18"/>
                  <a:gd name="T32" fmla="*/ 1 w 17"/>
                  <a:gd name="T33" fmla="*/ 2 h 18"/>
                  <a:gd name="T34" fmla="*/ 3 w 17"/>
                  <a:gd name="T35" fmla="*/ 1 h 18"/>
                  <a:gd name="T36" fmla="*/ 5 w 17"/>
                  <a:gd name="T37" fmla="*/ 1 h 18"/>
                  <a:gd name="T38" fmla="*/ 9 w 17"/>
                  <a:gd name="T39" fmla="*/ 1 h 18"/>
                  <a:gd name="T40" fmla="*/ 13 w 17"/>
                  <a:gd name="T41" fmla="*/ 2 h 18"/>
                  <a:gd name="T42" fmla="*/ 16 w 17"/>
                  <a:gd name="T43" fmla="*/ 6 h 18"/>
                  <a:gd name="T44" fmla="*/ 17 w 17"/>
                  <a:gd name="T45" fmla="*/ 11 h 18"/>
                  <a:gd name="T46" fmla="*/ 14 w 17"/>
                  <a:gd name="T47" fmla="*/ 16 h 18"/>
                  <a:gd name="T48" fmla="*/ 9 w 17"/>
                  <a:gd name="T49" fmla="*/ 18 h 18"/>
                  <a:gd name="T50" fmla="*/ 4 w 17"/>
                  <a:gd name="T51" fmla="*/ 18 h 18"/>
                  <a:gd name="T52" fmla="*/ 2 w 17"/>
                  <a:gd name="T53" fmla="*/ 17 h 18"/>
                  <a:gd name="T54" fmla="*/ 1 w 17"/>
                  <a:gd name="T55" fmla="*/ 15 h 18"/>
                  <a:gd name="T56" fmla="*/ 0 w 17"/>
                  <a:gd name="T57" fmla="*/ 11 h 18"/>
                  <a:gd name="T58" fmla="*/ 1 w 17"/>
                  <a:gd name="T59" fmla="*/ 7 h 18"/>
                  <a:gd name="T60" fmla="*/ 1 w 17"/>
                  <a:gd name="T61" fmla="*/ 5 h 18"/>
                  <a:gd name="T62" fmla="*/ 0 w 17"/>
                  <a:gd name="T63"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 h="18">
                    <a:moveTo>
                      <a:pt x="0" y="3"/>
                    </a:moveTo>
                    <a:cubicBezTo>
                      <a:pt x="0" y="3"/>
                      <a:pt x="1" y="3"/>
                      <a:pt x="1" y="5"/>
                    </a:cubicBezTo>
                    <a:cubicBezTo>
                      <a:pt x="2" y="5"/>
                      <a:pt x="2" y="6"/>
                      <a:pt x="2" y="7"/>
                    </a:cubicBezTo>
                    <a:cubicBezTo>
                      <a:pt x="2" y="8"/>
                      <a:pt x="2" y="9"/>
                      <a:pt x="2" y="11"/>
                    </a:cubicBezTo>
                    <a:cubicBezTo>
                      <a:pt x="2" y="12"/>
                      <a:pt x="2" y="13"/>
                      <a:pt x="3" y="14"/>
                    </a:cubicBezTo>
                    <a:cubicBezTo>
                      <a:pt x="3" y="16"/>
                      <a:pt x="3" y="16"/>
                      <a:pt x="5" y="16"/>
                    </a:cubicBezTo>
                    <a:cubicBezTo>
                      <a:pt x="6" y="16"/>
                      <a:pt x="7" y="16"/>
                      <a:pt x="9" y="16"/>
                    </a:cubicBezTo>
                    <a:cubicBezTo>
                      <a:pt x="10" y="16"/>
                      <a:pt x="12" y="15"/>
                      <a:pt x="13" y="14"/>
                    </a:cubicBezTo>
                    <a:cubicBezTo>
                      <a:pt x="14" y="13"/>
                      <a:pt x="15" y="12"/>
                      <a:pt x="15" y="11"/>
                    </a:cubicBezTo>
                    <a:cubicBezTo>
                      <a:pt x="15" y="10"/>
                      <a:pt x="15" y="8"/>
                      <a:pt x="14" y="7"/>
                    </a:cubicBezTo>
                    <a:cubicBezTo>
                      <a:pt x="13" y="6"/>
                      <a:pt x="12" y="5"/>
                      <a:pt x="12" y="4"/>
                    </a:cubicBezTo>
                    <a:cubicBezTo>
                      <a:pt x="11" y="3"/>
                      <a:pt x="9" y="3"/>
                      <a:pt x="8" y="3"/>
                    </a:cubicBezTo>
                    <a:cubicBezTo>
                      <a:pt x="8" y="2"/>
                      <a:pt x="7" y="3"/>
                      <a:pt x="7" y="2"/>
                    </a:cubicBezTo>
                    <a:cubicBezTo>
                      <a:pt x="6" y="2"/>
                      <a:pt x="6" y="2"/>
                      <a:pt x="5" y="2"/>
                    </a:cubicBezTo>
                    <a:cubicBezTo>
                      <a:pt x="4" y="2"/>
                      <a:pt x="3" y="2"/>
                      <a:pt x="3" y="2"/>
                    </a:cubicBezTo>
                    <a:cubicBezTo>
                      <a:pt x="1" y="2"/>
                      <a:pt x="1" y="2"/>
                      <a:pt x="1" y="2"/>
                    </a:cubicBezTo>
                    <a:cubicBezTo>
                      <a:pt x="1" y="2"/>
                      <a:pt x="1" y="2"/>
                      <a:pt x="1" y="2"/>
                    </a:cubicBezTo>
                    <a:cubicBezTo>
                      <a:pt x="1" y="2"/>
                      <a:pt x="2" y="1"/>
                      <a:pt x="3" y="1"/>
                    </a:cubicBezTo>
                    <a:cubicBezTo>
                      <a:pt x="3" y="1"/>
                      <a:pt x="4" y="1"/>
                      <a:pt x="5" y="1"/>
                    </a:cubicBezTo>
                    <a:cubicBezTo>
                      <a:pt x="6" y="0"/>
                      <a:pt x="7" y="0"/>
                      <a:pt x="9" y="1"/>
                    </a:cubicBezTo>
                    <a:cubicBezTo>
                      <a:pt x="10" y="1"/>
                      <a:pt x="11" y="1"/>
                      <a:pt x="13" y="2"/>
                    </a:cubicBezTo>
                    <a:cubicBezTo>
                      <a:pt x="14" y="3"/>
                      <a:pt x="15" y="5"/>
                      <a:pt x="16" y="6"/>
                    </a:cubicBezTo>
                    <a:cubicBezTo>
                      <a:pt x="16" y="7"/>
                      <a:pt x="17" y="9"/>
                      <a:pt x="17" y="11"/>
                    </a:cubicBezTo>
                    <a:cubicBezTo>
                      <a:pt x="17" y="13"/>
                      <a:pt x="16" y="15"/>
                      <a:pt x="14" y="16"/>
                    </a:cubicBezTo>
                    <a:cubicBezTo>
                      <a:pt x="13" y="17"/>
                      <a:pt x="11" y="17"/>
                      <a:pt x="9" y="18"/>
                    </a:cubicBezTo>
                    <a:cubicBezTo>
                      <a:pt x="8" y="18"/>
                      <a:pt x="6" y="18"/>
                      <a:pt x="4" y="18"/>
                    </a:cubicBezTo>
                    <a:cubicBezTo>
                      <a:pt x="3" y="18"/>
                      <a:pt x="3" y="18"/>
                      <a:pt x="2" y="17"/>
                    </a:cubicBezTo>
                    <a:cubicBezTo>
                      <a:pt x="1" y="16"/>
                      <a:pt x="1" y="16"/>
                      <a:pt x="1" y="15"/>
                    </a:cubicBezTo>
                    <a:cubicBezTo>
                      <a:pt x="0" y="13"/>
                      <a:pt x="0" y="12"/>
                      <a:pt x="0" y="11"/>
                    </a:cubicBezTo>
                    <a:cubicBezTo>
                      <a:pt x="0" y="9"/>
                      <a:pt x="0" y="8"/>
                      <a:pt x="1" y="7"/>
                    </a:cubicBezTo>
                    <a:cubicBezTo>
                      <a:pt x="1" y="6"/>
                      <a:pt x="1" y="5"/>
                      <a:pt x="1" y="5"/>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31" name="Freeform 121"/>
              <p:cNvSpPr>
                <a:spLocks/>
              </p:cNvSpPr>
              <p:nvPr/>
            </p:nvSpPr>
            <p:spPr bwMode="auto">
              <a:xfrm>
                <a:off x="2988" y="3347"/>
                <a:ext cx="42" cy="41"/>
              </a:xfrm>
              <a:custGeom>
                <a:avLst/>
                <a:gdLst>
                  <a:gd name="T0" fmla="*/ 0 w 5"/>
                  <a:gd name="T1" fmla="*/ 1 h 5"/>
                  <a:gd name="T2" fmla="*/ 1 w 5"/>
                  <a:gd name="T3" fmla="*/ 1 h 5"/>
                  <a:gd name="T4" fmla="*/ 1 w 5"/>
                  <a:gd name="T5" fmla="*/ 3 h 5"/>
                  <a:gd name="T6" fmla="*/ 1 w 5"/>
                  <a:gd name="T7" fmla="*/ 3 h 5"/>
                  <a:gd name="T8" fmla="*/ 1 w 5"/>
                  <a:gd name="T9" fmla="*/ 3 h 5"/>
                  <a:gd name="T10" fmla="*/ 1 w 5"/>
                  <a:gd name="T11" fmla="*/ 3 h 5"/>
                  <a:gd name="T12" fmla="*/ 1 w 5"/>
                  <a:gd name="T13" fmla="*/ 3 h 5"/>
                  <a:gd name="T14" fmla="*/ 1 w 5"/>
                  <a:gd name="T15" fmla="*/ 4 h 5"/>
                  <a:gd name="T16" fmla="*/ 2 w 5"/>
                  <a:gd name="T17" fmla="*/ 4 h 5"/>
                  <a:gd name="T18" fmla="*/ 3 w 5"/>
                  <a:gd name="T19" fmla="*/ 3 h 5"/>
                  <a:gd name="T20" fmla="*/ 3 w 5"/>
                  <a:gd name="T21" fmla="*/ 3 h 5"/>
                  <a:gd name="T22" fmla="*/ 3 w 5"/>
                  <a:gd name="T23" fmla="*/ 3 h 5"/>
                  <a:gd name="T24" fmla="*/ 4 w 5"/>
                  <a:gd name="T25" fmla="*/ 3 h 5"/>
                  <a:gd name="T26" fmla="*/ 3 w 5"/>
                  <a:gd name="T27" fmla="*/ 2 h 5"/>
                  <a:gd name="T28" fmla="*/ 3 w 5"/>
                  <a:gd name="T29" fmla="*/ 2 h 5"/>
                  <a:gd name="T30" fmla="*/ 3 w 5"/>
                  <a:gd name="T31" fmla="*/ 1 h 5"/>
                  <a:gd name="T32" fmla="*/ 2 w 5"/>
                  <a:gd name="T33" fmla="*/ 1 h 5"/>
                  <a:gd name="T34" fmla="*/ 2 w 5"/>
                  <a:gd name="T35" fmla="*/ 1 h 5"/>
                  <a:gd name="T36" fmla="*/ 1 w 5"/>
                  <a:gd name="T37" fmla="*/ 1 h 5"/>
                  <a:gd name="T38" fmla="*/ 1 w 5"/>
                  <a:gd name="T39" fmla="*/ 0 h 5"/>
                  <a:gd name="T40" fmla="*/ 2 w 5"/>
                  <a:gd name="T41" fmla="*/ 0 h 5"/>
                  <a:gd name="T42" fmla="*/ 3 w 5"/>
                  <a:gd name="T43" fmla="*/ 0 h 5"/>
                  <a:gd name="T44" fmla="*/ 4 w 5"/>
                  <a:gd name="T45" fmla="*/ 1 h 5"/>
                  <a:gd name="T46" fmla="*/ 5 w 5"/>
                  <a:gd name="T47" fmla="*/ 2 h 5"/>
                  <a:gd name="T48" fmla="*/ 5 w 5"/>
                  <a:gd name="T49" fmla="*/ 4 h 5"/>
                  <a:gd name="T50" fmla="*/ 5 w 5"/>
                  <a:gd name="T51" fmla="*/ 4 h 5"/>
                  <a:gd name="T52" fmla="*/ 5 w 5"/>
                  <a:gd name="T53" fmla="*/ 4 h 5"/>
                  <a:gd name="T54" fmla="*/ 4 w 5"/>
                  <a:gd name="T55" fmla="*/ 5 h 5"/>
                  <a:gd name="T56" fmla="*/ 1 w 5"/>
                  <a:gd name="T57" fmla="*/ 5 h 5"/>
                  <a:gd name="T58" fmla="*/ 0 w 5"/>
                  <a:gd name="T59" fmla="*/ 5 h 5"/>
                  <a:gd name="T60" fmla="*/ 0 w 5"/>
                  <a:gd name="T61" fmla="*/ 4 h 5"/>
                  <a:gd name="T62" fmla="*/ 0 w 5"/>
                  <a:gd name="T63" fmla="*/ 4 h 5"/>
                  <a:gd name="T64" fmla="*/ 0 w 5"/>
                  <a:gd name="T65" fmla="*/ 4 h 5"/>
                  <a:gd name="T66" fmla="*/ 0 w 5"/>
                  <a:gd name="T67" fmla="*/ 4 h 5"/>
                  <a:gd name="T68" fmla="*/ 0 w 5"/>
                  <a:gd name="T69" fmla="*/ 3 h 5"/>
                  <a:gd name="T70" fmla="*/ 0 w 5"/>
                  <a:gd name="T71" fmla="*/ 1 h 5"/>
                  <a:gd name="T72" fmla="*/ 0 w 5"/>
                  <a:gd name="T73"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0" y="1"/>
                    </a:moveTo>
                    <a:cubicBezTo>
                      <a:pt x="0" y="1"/>
                      <a:pt x="0" y="1"/>
                      <a:pt x="1" y="1"/>
                    </a:cubicBezTo>
                    <a:cubicBezTo>
                      <a:pt x="1" y="1"/>
                      <a:pt x="1" y="2"/>
                      <a:pt x="1" y="3"/>
                    </a:cubicBezTo>
                    <a:cubicBezTo>
                      <a:pt x="1" y="3"/>
                      <a:pt x="1" y="3"/>
                      <a:pt x="1" y="3"/>
                    </a:cubicBezTo>
                    <a:cubicBezTo>
                      <a:pt x="1" y="3"/>
                      <a:pt x="1" y="3"/>
                      <a:pt x="1" y="3"/>
                    </a:cubicBezTo>
                    <a:cubicBezTo>
                      <a:pt x="1" y="3"/>
                      <a:pt x="1" y="4"/>
                      <a:pt x="1" y="3"/>
                    </a:cubicBezTo>
                    <a:cubicBezTo>
                      <a:pt x="1" y="3"/>
                      <a:pt x="1" y="3"/>
                      <a:pt x="1" y="3"/>
                    </a:cubicBezTo>
                    <a:cubicBezTo>
                      <a:pt x="1" y="4"/>
                      <a:pt x="1" y="4"/>
                      <a:pt x="1" y="4"/>
                    </a:cubicBezTo>
                    <a:cubicBezTo>
                      <a:pt x="2" y="4"/>
                      <a:pt x="1" y="4"/>
                      <a:pt x="2" y="4"/>
                    </a:cubicBezTo>
                    <a:cubicBezTo>
                      <a:pt x="2" y="4"/>
                      <a:pt x="3" y="4"/>
                      <a:pt x="3" y="3"/>
                    </a:cubicBezTo>
                    <a:cubicBezTo>
                      <a:pt x="3" y="3"/>
                      <a:pt x="3" y="3"/>
                      <a:pt x="3" y="3"/>
                    </a:cubicBezTo>
                    <a:cubicBezTo>
                      <a:pt x="3" y="3"/>
                      <a:pt x="3" y="3"/>
                      <a:pt x="3" y="3"/>
                    </a:cubicBezTo>
                    <a:cubicBezTo>
                      <a:pt x="3" y="3"/>
                      <a:pt x="4" y="3"/>
                      <a:pt x="4" y="3"/>
                    </a:cubicBezTo>
                    <a:cubicBezTo>
                      <a:pt x="3" y="3"/>
                      <a:pt x="4" y="3"/>
                      <a:pt x="3" y="2"/>
                    </a:cubicBezTo>
                    <a:cubicBezTo>
                      <a:pt x="3" y="2"/>
                      <a:pt x="3" y="2"/>
                      <a:pt x="3" y="2"/>
                    </a:cubicBezTo>
                    <a:cubicBezTo>
                      <a:pt x="3" y="1"/>
                      <a:pt x="3" y="1"/>
                      <a:pt x="3" y="1"/>
                    </a:cubicBezTo>
                    <a:cubicBezTo>
                      <a:pt x="2" y="1"/>
                      <a:pt x="2" y="1"/>
                      <a:pt x="2" y="1"/>
                    </a:cubicBezTo>
                    <a:cubicBezTo>
                      <a:pt x="2" y="1"/>
                      <a:pt x="2" y="0"/>
                      <a:pt x="2" y="1"/>
                    </a:cubicBezTo>
                    <a:cubicBezTo>
                      <a:pt x="1" y="1"/>
                      <a:pt x="1" y="1"/>
                      <a:pt x="1" y="1"/>
                    </a:cubicBezTo>
                    <a:cubicBezTo>
                      <a:pt x="1" y="1"/>
                      <a:pt x="1" y="0"/>
                      <a:pt x="1" y="0"/>
                    </a:cubicBezTo>
                    <a:cubicBezTo>
                      <a:pt x="2" y="0"/>
                      <a:pt x="2" y="0"/>
                      <a:pt x="2" y="0"/>
                    </a:cubicBezTo>
                    <a:cubicBezTo>
                      <a:pt x="2" y="0"/>
                      <a:pt x="3" y="0"/>
                      <a:pt x="3" y="0"/>
                    </a:cubicBezTo>
                    <a:cubicBezTo>
                      <a:pt x="3" y="0"/>
                      <a:pt x="4" y="0"/>
                      <a:pt x="4" y="1"/>
                    </a:cubicBezTo>
                    <a:cubicBezTo>
                      <a:pt x="4" y="1"/>
                      <a:pt x="5" y="1"/>
                      <a:pt x="5" y="2"/>
                    </a:cubicBezTo>
                    <a:cubicBezTo>
                      <a:pt x="5" y="2"/>
                      <a:pt x="5" y="3"/>
                      <a:pt x="5" y="4"/>
                    </a:cubicBezTo>
                    <a:cubicBezTo>
                      <a:pt x="5" y="4"/>
                      <a:pt x="5" y="4"/>
                      <a:pt x="5" y="4"/>
                    </a:cubicBezTo>
                    <a:cubicBezTo>
                      <a:pt x="5" y="4"/>
                      <a:pt x="5" y="4"/>
                      <a:pt x="5" y="4"/>
                    </a:cubicBezTo>
                    <a:cubicBezTo>
                      <a:pt x="4" y="5"/>
                      <a:pt x="4" y="5"/>
                      <a:pt x="4" y="5"/>
                    </a:cubicBezTo>
                    <a:cubicBezTo>
                      <a:pt x="3" y="5"/>
                      <a:pt x="2" y="5"/>
                      <a:pt x="1" y="5"/>
                    </a:cubicBezTo>
                    <a:cubicBezTo>
                      <a:pt x="1" y="5"/>
                      <a:pt x="0" y="5"/>
                      <a:pt x="0" y="5"/>
                    </a:cubicBezTo>
                    <a:cubicBezTo>
                      <a:pt x="0" y="4"/>
                      <a:pt x="0" y="4"/>
                      <a:pt x="0" y="4"/>
                    </a:cubicBezTo>
                    <a:cubicBezTo>
                      <a:pt x="0" y="4"/>
                      <a:pt x="0" y="4"/>
                      <a:pt x="0" y="4"/>
                    </a:cubicBezTo>
                    <a:cubicBezTo>
                      <a:pt x="0" y="4"/>
                      <a:pt x="0" y="4"/>
                      <a:pt x="0" y="4"/>
                    </a:cubicBezTo>
                    <a:cubicBezTo>
                      <a:pt x="0" y="4"/>
                      <a:pt x="0" y="4"/>
                      <a:pt x="0" y="4"/>
                    </a:cubicBezTo>
                    <a:cubicBezTo>
                      <a:pt x="0" y="3"/>
                      <a:pt x="0" y="3"/>
                      <a:pt x="0" y="3"/>
                    </a:cubicBezTo>
                    <a:cubicBezTo>
                      <a:pt x="0" y="2"/>
                      <a:pt x="0" y="2"/>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32" name="Freeform 122"/>
              <p:cNvSpPr>
                <a:spLocks/>
              </p:cNvSpPr>
              <p:nvPr/>
            </p:nvSpPr>
            <p:spPr bwMode="auto">
              <a:xfrm>
                <a:off x="2946" y="3338"/>
                <a:ext cx="151" cy="132"/>
              </a:xfrm>
              <a:custGeom>
                <a:avLst/>
                <a:gdLst>
                  <a:gd name="T0" fmla="*/ 1 w 18"/>
                  <a:gd name="T1" fmla="*/ 7 h 16"/>
                  <a:gd name="T2" fmla="*/ 1 w 18"/>
                  <a:gd name="T3" fmla="*/ 9 h 16"/>
                  <a:gd name="T4" fmla="*/ 2 w 18"/>
                  <a:gd name="T5" fmla="*/ 12 h 16"/>
                  <a:gd name="T6" fmla="*/ 4 w 18"/>
                  <a:gd name="T7" fmla="*/ 14 h 16"/>
                  <a:gd name="T8" fmla="*/ 6 w 18"/>
                  <a:gd name="T9" fmla="*/ 14 h 16"/>
                  <a:gd name="T10" fmla="*/ 9 w 18"/>
                  <a:gd name="T11" fmla="*/ 14 h 16"/>
                  <a:gd name="T12" fmla="*/ 12 w 18"/>
                  <a:gd name="T13" fmla="*/ 13 h 16"/>
                  <a:gd name="T14" fmla="*/ 14 w 18"/>
                  <a:gd name="T15" fmla="*/ 12 h 16"/>
                  <a:gd name="T16" fmla="*/ 15 w 18"/>
                  <a:gd name="T17" fmla="*/ 12 h 16"/>
                  <a:gd name="T18" fmla="*/ 15 w 18"/>
                  <a:gd name="T19" fmla="*/ 11 h 16"/>
                  <a:gd name="T20" fmla="*/ 16 w 18"/>
                  <a:gd name="T21" fmla="*/ 10 h 16"/>
                  <a:gd name="T22" fmla="*/ 17 w 18"/>
                  <a:gd name="T23" fmla="*/ 5 h 16"/>
                  <a:gd name="T24" fmla="*/ 16 w 18"/>
                  <a:gd name="T25" fmla="*/ 3 h 16"/>
                  <a:gd name="T26" fmla="*/ 16 w 18"/>
                  <a:gd name="T27" fmla="*/ 2 h 16"/>
                  <a:gd name="T28" fmla="*/ 15 w 18"/>
                  <a:gd name="T29" fmla="*/ 0 h 16"/>
                  <a:gd name="T30" fmla="*/ 16 w 18"/>
                  <a:gd name="T31" fmla="*/ 1 h 16"/>
                  <a:gd name="T32" fmla="*/ 17 w 18"/>
                  <a:gd name="T33" fmla="*/ 3 h 16"/>
                  <a:gd name="T34" fmla="*/ 17 w 18"/>
                  <a:gd name="T35" fmla="*/ 5 h 16"/>
                  <a:gd name="T36" fmla="*/ 18 w 18"/>
                  <a:gd name="T37" fmla="*/ 8 h 16"/>
                  <a:gd name="T38" fmla="*/ 17 w 18"/>
                  <a:gd name="T39" fmla="*/ 11 h 16"/>
                  <a:gd name="T40" fmla="*/ 16 w 18"/>
                  <a:gd name="T41" fmla="*/ 12 h 16"/>
                  <a:gd name="T42" fmla="*/ 16 w 18"/>
                  <a:gd name="T43" fmla="*/ 13 h 16"/>
                  <a:gd name="T44" fmla="*/ 15 w 18"/>
                  <a:gd name="T45" fmla="*/ 13 h 16"/>
                  <a:gd name="T46" fmla="*/ 12 w 18"/>
                  <a:gd name="T47" fmla="*/ 15 h 16"/>
                  <a:gd name="T48" fmla="*/ 9 w 18"/>
                  <a:gd name="T49" fmla="*/ 16 h 16"/>
                  <a:gd name="T50" fmla="*/ 6 w 18"/>
                  <a:gd name="T51" fmla="*/ 16 h 16"/>
                  <a:gd name="T52" fmla="*/ 3 w 18"/>
                  <a:gd name="T53" fmla="*/ 15 h 16"/>
                  <a:gd name="T54" fmla="*/ 1 w 18"/>
                  <a:gd name="T55" fmla="*/ 13 h 16"/>
                  <a:gd name="T56" fmla="*/ 0 w 18"/>
                  <a:gd name="T57" fmla="*/ 9 h 16"/>
                  <a:gd name="T58" fmla="*/ 1 w 18"/>
                  <a:gd name="T59"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 h="16">
                    <a:moveTo>
                      <a:pt x="1" y="7"/>
                    </a:moveTo>
                    <a:cubicBezTo>
                      <a:pt x="1" y="7"/>
                      <a:pt x="1" y="8"/>
                      <a:pt x="1" y="9"/>
                    </a:cubicBezTo>
                    <a:cubicBezTo>
                      <a:pt x="1" y="10"/>
                      <a:pt x="1" y="11"/>
                      <a:pt x="2" y="12"/>
                    </a:cubicBezTo>
                    <a:cubicBezTo>
                      <a:pt x="2" y="13"/>
                      <a:pt x="3" y="13"/>
                      <a:pt x="4" y="14"/>
                    </a:cubicBezTo>
                    <a:cubicBezTo>
                      <a:pt x="4" y="14"/>
                      <a:pt x="5" y="14"/>
                      <a:pt x="6" y="14"/>
                    </a:cubicBezTo>
                    <a:cubicBezTo>
                      <a:pt x="7" y="14"/>
                      <a:pt x="8" y="14"/>
                      <a:pt x="9" y="14"/>
                    </a:cubicBezTo>
                    <a:cubicBezTo>
                      <a:pt x="10" y="14"/>
                      <a:pt x="11" y="14"/>
                      <a:pt x="12" y="13"/>
                    </a:cubicBezTo>
                    <a:cubicBezTo>
                      <a:pt x="12" y="13"/>
                      <a:pt x="13" y="12"/>
                      <a:pt x="14" y="12"/>
                    </a:cubicBezTo>
                    <a:cubicBezTo>
                      <a:pt x="14" y="12"/>
                      <a:pt x="14" y="12"/>
                      <a:pt x="15" y="12"/>
                    </a:cubicBezTo>
                    <a:cubicBezTo>
                      <a:pt x="15" y="11"/>
                      <a:pt x="15" y="11"/>
                      <a:pt x="15" y="11"/>
                    </a:cubicBezTo>
                    <a:cubicBezTo>
                      <a:pt x="15" y="11"/>
                      <a:pt x="16" y="10"/>
                      <a:pt x="16" y="10"/>
                    </a:cubicBezTo>
                    <a:cubicBezTo>
                      <a:pt x="16" y="8"/>
                      <a:pt x="17" y="7"/>
                      <a:pt x="17" y="5"/>
                    </a:cubicBezTo>
                    <a:cubicBezTo>
                      <a:pt x="16" y="4"/>
                      <a:pt x="17" y="4"/>
                      <a:pt x="16" y="3"/>
                    </a:cubicBezTo>
                    <a:cubicBezTo>
                      <a:pt x="16" y="2"/>
                      <a:pt x="16" y="2"/>
                      <a:pt x="16" y="2"/>
                    </a:cubicBezTo>
                    <a:cubicBezTo>
                      <a:pt x="16" y="1"/>
                      <a:pt x="15" y="0"/>
                      <a:pt x="15" y="0"/>
                    </a:cubicBezTo>
                    <a:cubicBezTo>
                      <a:pt x="15" y="0"/>
                      <a:pt x="16" y="1"/>
                      <a:pt x="16" y="1"/>
                    </a:cubicBezTo>
                    <a:cubicBezTo>
                      <a:pt x="16" y="2"/>
                      <a:pt x="17" y="2"/>
                      <a:pt x="17" y="3"/>
                    </a:cubicBezTo>
                    <a:cubicBezTo>
                      <a:pt x="17" y="3"/>
                      <a:pt x="17" y="4"/>
                      <a:pt x="17" y="5"/>
                    </a:cubicBezTo>
                    <a:cubicBezTo>
                      <a:pt x="18" y="6"/>
                      <a:pt x="18" y="7"/>
                      <a:pt x="18" y="8"/>
                    </a:cubicBezTo>
                    <a:cubicBezTo>
                      <a:pt x="18" y="9"/>
                      <a:pt x="18" y="10"/>
                      <a:pt x="17" y="11"/>
                    </a:cubicBezTo>
                    <a:cubicBezTo>
                      <a:pt x="17" y="11"/>
                      <a:pt x="17" y="12"/>
                      <a:pt x="16" y="12"/>
                    </a:cubicBezTo>
                    <a:cubicBezTo>
                      <a:pt x="16" y="12"/>
                      <a:pt x="16" y="13"/>
                      <a:pt x="16" y="13"/>
                    </a:cubicBezTo>
                    <a:cubicBezTo>
                      <a:pt x="16" y="13"/>
                      <a:pt x="15" y="13"/>
                      <a:pt x="15" y="13"/>
                    </a:cubicBezTo>
                    <a:cubicBezTo>
                      <a:pt x="14" y="14"/>
                      <a:pt x="13" y="15"/>
                      <a:pt x="12" y="15"/>
                    </a:cubicBezTo>
                    <a:cubicBezTo>
                      <a:pt x="11" y="15"/>
                      <a:pt x="10" y="16"/>
                      <a:pt x="9" y="16"/>
                    </a:cubicBezTo>
                    <a:cubicBezTo>
                      <a:pt x="8" y="16"/>
                      <a:pt x="7" y="16"/>
                      <a:pt x="6" y="16"/>
                    </a:cubicBezTo>
                    <a:cubicBezTo>
                      <a:pt x="5" y="16"/>
                      <a:pt x="4" y="16"/>
                      <a:pt x="3" y="15"/>
                    </a:cubicBezTo>
                    <a:cubicBezTo>
                      <a:pt x="2" y="14"/>
                      <a:pt x="1" y="13"/>
                      <a:pt x="1" y="13"/>
                    </a:cubicBezTo>
                    <a:cubicBezTo>
                      <a:pt x="0" y="11"/>
                      <a:pt x="0" y="10"/>
                      <a:pt x="0" y="9"/>
                    </a:cubicBezTo>
                    <a:cubicBezTo>
                      <a:pt x="0" y="8"/>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33" name="Freeform 123"/>
              <p:cNvSpPr>
                <a:spLocks/>
              </p:cNvSpPr>
              <p:nvPr/>
            </p:nvSpPr>
            <p:spPr bwMode="auto">
              <a:xfrm>
                <a:off x="2954" y="3404"/>
                <a:ext cx="126" cy="58"/>
              </a:xfrm>
              <a:custGeom>
                <a:avLst/>
                <a:gdLst>
                  <a:gd name="T0" fmla="*/ 2 w 15"/>
                  <a:gd name="T1" fmla="*/ 6 h 7"/>
                  <a:gd name="T2" fmla="*/ 2 w 15"/>
                  <a:gd name="T3" fmla="*/ 4 h 7"/>
                  <a:gd name="T4" fmla="*/ 4 w 15"/>
                  <a:gd name="T5" fmla="*/ 6 h 7"/>
                  <a:gd name="T6" fmla="*/ 3 w 15"/>
                  <a:gd name="T7" fmla="*/ 4 h 7"/>
                  <a:gd name="T8" fmla="*/ 5 w 15"/>
                  <a:gd name="T9" fmla="*/ 5 h 7"/>
                  <a:gd name="T10" fmla="*/ 7 w 15"/>
                  <a:gd name="T11" fmla="*/ 6 h 7"/>
                  <a:gd name="T12" fmla="*/ 5 w 15"/>
                  <a:gd name="T13" fmla="*/ 3 h 7"/>
                  <a:gd name="T14" fmla="*/ 8 w 15"/>
                  <a:gd name="T15" fmla="*/ 7 h 7"/>
                  <a:gd name="T16" fmla="*/ 6 w 15"/>
                  <a:gd name="T17" fmla="*/ 4 h 7"/>
                  <a:gd name="T18" fmla="*/ 9 w 15"/>
                  <a:gd name="T19" fmla="*/ 6 h 7"/>
                  <a:gd name="T20" fmla="*/ 7 w 15"/>
                  <a:gd name="T21" fmla="*/ 3 h 7"/>
                  <a:gd name="T22" fmla="*/ 8 w 15"/>
                  <a:gd name="T23" fmla="*/ 5 h 7"/>
                  <a:gd name="T24" fmla="*/ 8 w 15"/>
                  <a:gd name="T25" fmla="*/ 2 h 7"/>
                  <a:gd name="T26" fmla="*/ 10 w 15"/>
                  <a:gd name="T27" fmla="*/ 6 h 7"/>
                  <a:gd name="T28" fmla="*/ 9 w 15"/>
                  <a:gd name="T29" fmla="*/ 2 h 7"/>
                  <a:gd name="T30" fmla="*/ 11 w 15"/>
                  <a:gd name="T31" fmla="*/ 6 h 7"/>
                  <a:gd name="T32" fmla="*/ 9 w 15"/>
                  <a:gd name="T33" fmla="*/ 3 h 7"/>
                  <a:gd name="T34" fmla="*/ 12 w 15"/>
                  <a:gd name="T35" fmla="*/ 5 h 7"/>
                  <a:gd name="T36" fmla="*/ 11 w 15"/>
                  <a:gd name="T37" fmla="*/ 2 h 7"/>
                  <a:gd name="T38" fmla="*/ 12 w 15"/>
                  <a:gd name="T39" fmla="*/ 5 h 7"/>
                  <a:gd name="T40" fmla="*/ 12 w 15"/>
                  <a:gd name="T41" fmla="*/ 1 h 7"/>
                  <a:gd name="T42" fmla="*/ 14 w 15"/>
                  <a:gd name="T43" fmla="*/ 5 h 7"/>
                  <a:gd name="T44" fmla="*/ 12 w 15"/>
                  <a:gd name="T45" fmla="*/ 1 h 7"/>
                  <a:gd name="T46" fmla="*/ 13 w 15"/>
                  <a:gd name="T47" fmla="*/ 1 h 7"/>
                  <a:gd name="T48" fmla="*/ 15 w 15"/>
                  <a:gd name="T49" fmla="*/ 2 h 7"/>
                  <a:gd name="T50" fmla="*/ 14 w 15"/>
                  <a:gd name="T51" fmla="*/ 1 h 7"/>
                  <a:gd name="T52" fmla="*/ 14 w 15"/>
                  <a:gd name="T53" fmla="*/ 0 h 7"/>
                  <a:gd name="T54" fmla="*/ 15 w 15"/>
                  <a:gd name="T55" fmla="*/ 0 h 7"/>
                  <a:gd name="T56" fmla="*/ 14 w 15"/>
                  <a:gd name="T57" fmla="*/ 1 h 7"/>
                  <a:gd name="T58" fmla="*/ 14 w 15"/>
                  <a:gd name="T59" fmla="*/ 2 h 7"/>
                  <a:gd name="T60" fmla="*/ 13 w 15"/>
                  <a:gd name="T61" fmla="*/ 1 h 7"/>
                  <a:gd name="T62" fmla="*/ 12 w 15"/>
                  <a:gd name="T63" fmla="*/ 2 h 7"/>
                  <a:gd name="T64" fmla="*/ 13 w 15"/>
                  <a:gd name="T65" fmla="*/ 4 h 7"/>
                  <a:gd name="T66" fmla="*/ 12 w 15"/>
                  <a:gd name="T67" fmla="*/ 3 h 7"/>
                  <a:gd name="T68" fmla="*/ 12 w 15"/>
                  <a:gd name="T69" fmla="*/ 5 h 7"/>
                  <a:gd name="T70" fmla="*/ 12 w 15"/>
                  <a:gd name="T71" fmla="*/ 4 h 7"/>
                  <a:gd name="T72" fmla="*/ 10 w 15"/>
                  <a:gd name="T73" fmla="*/ 4 h 7"/>
                  <a:gd name="T74" fmla="*/ 11 w 15"/>
                  <a:gd name="T75" fmla="*/ 5 h 7"/>
                  <a:gd name="T76" fmla="*/ 9 w 15"/>
                  <a:gd name="T77" fmla="*/ 3 h 7"/>
                  <a:gd name="T78" fmla="*/ 11 w 15"/>
                  <a:gd name="T79" fmla="*/ 6 h 7"/>
                  <a:gd name="T80" fmla="*/ 8 w 15"/>
                  <a:gd name="T81" fmla="*/ 3 h 7"/>
                  <a:gd name="T82" fmla="*/ 10 w 15"/>
                  <a:gd name="T83" fmla="*/ 6 h 7"/>
                  <a:gd name="T84" fmla="*/ 8 w 15"/>
                  <a:gd name="T85" fmla="*/ 4 h 7"/>
                  <a:gd name="T86" fmla="*/ 8 w 15"/>
                  <a:gd name="T87" fmla="*/ 6 h 7"/>
                  <a:gd name="T88" fmla="*/ 8 w 15"/>
                  <a:gd name="T89" fmla="*/ 7 h 7"/>
                  <a:gd name="T90" fmla="*/ 6 w 15"/>
                  <a:gd name="T91" fmla="*/ 4 h 7"/>
                  <a:gd name="T92" fmla="*/ 6 w 15"/>
                  <a:gd name="T93" fmla="*/ 7 h 7"/>
                  <a:gd name="T94" fmla="*/ 6 w 15"/>
                  <a:gd name="T95" fmla="*/ 6 h 7"/>
                  <a:gd name="T96" fmla="*/ 3 w 15"/>
                  <a:gd name="T97" fmla="*/ 4 h 7"/>
                  <a:gd name="T98" fmla="*/ 2 w 15"/>
                  <a:gd name="T99" fmla="*/ 4 h 7"/>
                  <a:gd name="T100" fmla="*/ 3 w 15"/>
                  <a:gd name="T101" fmla="*/ 7 h 7"/>
                  <a:gd name="T102" fmla="*/ 1 w 15"/>
                  <a:gd name="T103"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 h="7">
                    <a:moveTo>
                      <a:pt x="0" y="3"/>
                    </a:moveTo>
                    <a:cubicBezTo>
                      <a:pt x="0" y="4"/>
                      <a:pt x="0" y="4"/>
                      <a:pt x="1" y="4"/>
                    </a:cubicBezTo>
                    <a:cubicBezTo>
                      <a:pt x="1" y="5"/>
                      <a:pt x="1" y="5"/>
                      <a:pt x="1" y="5"/>
                    </a:cubicBezTo>
                    <a:cubicBezTo>
                      <a:pt x="2" y="6"/>
                      <a:pt x="2" y="6"/>
                      <a:pt x="2" y="6"/>
                    </a:cubicBezTo>
                    <a:cubicBezTo>
                      <a:pt x="3" y="7"/>
                      <a:pt x="3" y="7"/>
                      <a:pt x="3" y="7"/>
                    </a:cubicBezTo>
                    <a:cubicBezTo>
                      <a:pt x="3" y="7"/>
                      <a:pt x="3" y="7"/>
                      <a:pt x="3" y="7"/>
                    </a:cubicBezTo>
                    <a:cubicBezTo>
                      <a:pt x="3" y="7"/>
                      <a:pt x="3" y="6"/>
                      <a:pt x="3" y="5"/>
                    </a:cubicBezTo>
                    <a:cubicBezTo>
                      <a:pt x="2" y="5"/>
                      <a:pt x="2" y="4"/>
                      <a:pt x="2" y="4"/>
                    </a:cubicBezTo>
                    <a:cubicBezTo>
                      <a:pt x="2" y="4"/>
                      <a:pt x="2" y="4"/>
                      <a:pt x="2" y="4"/>
                    </a:cubicBezTo>
                    <a:cubicBezTo>
                      <a:pt x="2" y="3"/>
                      <a:pt x="2" y="3"/>
                      <a:pt x="2" y="4"/>
                    </a:cubicBezTo>
                    <a:cubicBezTo>
                      <a:pt x="2" y="4"/>
                      <a:pt x="2" y="4"/>
                      <a:pt x="2" y="4"/>
                    </a:cubicBezTo>
                    <a:cubicBezTo>
                      <a:pt x="3" y="4"/>
                      <a:pt x="3" y="5"/>
                      <a:pt x="4" y="6"/>
                    </a:cubicBezTo>
                    <a:cubicBezTo>
                      <a:pt x="4" y="6"/>
                      <a:pt x="4" y="6"/>
                      <a:pt x="4" y="6"/>
                    </a:cubicBezTo>
                    <a:cubicBezTo>
                      <a:pt x="4" y="6"/>
                      <a:pt x="3" y="5"/>
                      <a:pt x="3" y="4"/>
                    </a:cubicBezTo>
                    <a:cubicBezTo>
                      <a:pt x="3" y="4"/>
                      <a:pt x="3" y="4"/>
                      <a:pt x="3" y="4"/>
                    </a:cubicBezTo>
                    <a:cubicBezTo>
                      <a:pt x="3" y="4"/>
                      <a:pt x="3" y="4"/>
                      <a:pt x="3" y="4"/>
                    </a:cubicBezTo>
                    <a:cubicBezTo>
                      <a:pt x="3" y="4"/>
                      <a:pt x="3" y="4"/>
                      <a:pt x="3" y="4"/>
                    </a:cubicBezTo>
                    <a:cubicBezTo>
                      <a:pt x="6" y="6"/>
                      <a:pt x="6" y="6"/>
                      <a:pt x="6" y="6"/>
                    </a:cubicBezTo>
                    <a:cubicBezTo>
                      <a:pt x="5" y="7"/>
                      <a:pt x="5" y="7"/>
                      <a:pt x="5" y="7"/>
                    </a:cubicBezTo>
                    <a:cubicBezTo>
                      <a:pt x="5" y="6"/>
                      <a:pt x="5" y="6"/>
                      <a:pt x="5" y="5"/>
                    </a:cubicBezTo>
                    <a:cubicBezTo>
                      <a:pt x="4" y="5"/>
                      <a:pt x="4" y="4"/>
                      <a:pt x="4" y="4"/>
                    </a:cubicBezTo>
                    <a:cubicBezTo>
                      <a:pt x="4" y="3"/>
                      <a:pt x="4" y="3"/>
                      <a:pt x="4" y="3"/>
                    </a:cubicBezTo>
                    <a:cubicBezTo>
                      <a:pt x="5" y="3"/>
                      <a:pt x="5" y="3"/>
                      <a:pt x="5" y="3"/>
                    </a:cubicBezTo>
                    <a:cubicBezTo>
                      <a:pt x="5" y="4"/>
                      <a:pt x="6" y="5"/>
                      <a:pt x="7" y="6"/>
                    </a:cubicBezTo>
                    <a:cubicBezTo>
                      <a:pt x="6" y="6"/>
                      <a:pt x="6" y="6"/>
                      <a:pt x="6" y="6"/>
                    </a:cubicBezTo>
                    <a:cubicBezTo>
                      <a:pt x="6" y="6"/>
                      <a:pt x="6" y="6"/>
                      <a:pt x="5" y="5"/>
                    </a:cubicBezTo>
                    <a:cubicBezTo>
                      <a:pt x="5" y="5"/>
                      <a:pt x="5" y="4"/>
                      <a:pt x="5" y="4"/>
                    </a:cubicBezTo>
                    <a:cubicBezTo>
                      <a:pt x="5" y="4"/>
                      <a:pt x="5" y="3"/>
                      <a:pt x="5" y="3"/>
                    </a:cubicBezTo>
                    <a:cubicBezTo>
                      <a:pt x="5" y="3"/>
                      <a:pt x="5" y="3"/>
                      <a:pt x="6" y="3"/>
                    </a:cubicBezTo>
                    <a:cubicBezTo>
                      <a:pt x="7" y="5"/>
                      <a:pt x="7" y="5"/>
                      <a:pt x="7" y="5"/>
                    </a:cubicBezTo>
                    <a:cubicBezTo>
                      <a:pt x="8" y="7"/>
                      <a:pt x="8" y="7"/>
                      <a:pt x="8" y="7"/>
                    </a:cubicBezTo>
                    <a:cubicBezTo>
                      <a:pt x="8" y="7"/>
                      <a:pt x="8" y="7"/>
                      <a:pt x="8" y="7"/>
                    </a:cubicBezTo>
                    <a:cubicBezTo>
                      <a:pt x="8" y="7"/>
                      <a:pt x="7" y="7"/>
                      <a:pt x="7" y="7"/>
                    </a:cubicBezTo>
                    <a:cubicBezTo>
                      <a:pt x="7" y="7"/>
                      <a:pt x="7" y="7"/>
                      <a:pt x="7" y="7"/>
                    </a:cubicBezTo>
                    <a:cubicBezTo>
                      <a:pt x="6" y="5"/>
                      <a:pt x="6" y="5"/>
                      <a:pt x="6" y="5"/>
                    </a:cubicBezTo>
                    <a:cubicBezTo>
                      <a:pt x="6" y="5"/>
                      <a:pt x="6" y="4"/>
                      <a:pt x="6" y="4"/>
                    </a:cubicBezTo>
                    <a:cubicBezTo>
                      <a:pt x="6" y="3"/>
                      <a:pt x="6" y="3"/>
                      <a:pt x="6" y="3"/>
                    </a:cubicBezTo>
                    <a:cubicBezTo>
                      <a:pt x="6" y="3"/>
                      <a:pt x="6" y="3"/>
                      <a:pt x="7" y="3"/>
                    </a:cubicBezTo>
                    <a:cubicBezTo>
                      <a:pt x="7" y="3"/>
                      <a:pt x="7" y="3"/>
                      <a:pt x="7" y="3"/>
                    </a:cubicBezTo>
                    <a:cubicBezTo>
                      <a:pt x="7" y="4"/>
                      <a:pt x="8" y="5"/>
                      <a:pt x="9" y="6"/>
                    </a:cubicBezTo>
                    <a:cubicBezTo>
                      <a:pt x="8" y="6"/>
                      <a:pt x="8" y="6"/>
                      <a:pt x="8" y="6"/>
                    </a:cubicBezTo>
                    <a:cubicBezTo>
                      <a:pt x="8" y="6"/>
                      <a:pt x="8" y="6"/>
                      <a:pt x="7" y="5"/>
                    </a:cubicBezTo>
                    <a:cubicBezTo>
                      <a:pt x="7" y="5"/>
                      <a:pt x="7" y="4"/>
                      <a:pt x="7" y="4"/>
                    </a:cubicBezTo>
                    <a:cubicBezTo>
                      <a:pt x="7" y="3"/>
                      <a:pt x="7" y="3"/>
                      <a:pt x="7" y="3"/>
                    </a:cubicBezTo>
                    <a:cubicBezTo>
                      <a:pt x="7" y="3"/>
                      <a:pt x="8" y="3"/>
                      <a:pt x="8" y="3"/>
                    </a:cubicBezTo>
                    <a:cubicBezTo>
                      <a:pt x="8" y="4"/>
                      <a:pt x="9" y="5"/>
                      <a:pt x="10" y="6"/>
                    </a:cubicBezTo>
                    <a:cubicBezTo>
                      <a:pt x="9" y="6"/>
                      <a:pt x="9" y="6"/>
                      <a:pt x="9" y="6"/>
                    </a:cubicBezTo>
                    <a:cubicBezTo>
                      <a:pt x="9" y="6"/>
                      <a:pt x="8" y="5"/>
                      <a:pt x="8" y="5"/>
                    </a:cubicBezTo>
                    <a:cubicBezTo>
                      <a:pt x="8" y="4"/>
                      <a:pt x="8" y="4"/>
                      <a:pt x="8" y="3"/>
                    </a:cubicBezTo>
                    <a:cubicBezTo>
                      <a:pt x="8" y="3"/>
                      <a:pt x="8" y="3"/>
                      <a:pt x="8" y="3"/>
                    </a:cubicBezTo>
                    <a:cubicBezTo>
                      <a:pt x="7" y="3"/>
                      <a:pt x="8" y="2"/>
                      <a:pt x="8" y="2"/>
                    </a:cubicBezTo>
                    <a:cubicBezTo>
                      <a:pt x="8" y="2"/>
                      <a:pt x="8" y="2"/>
                      <a:pt x="8" y="2"/>
                    </a:cubicBezTo>
                    <a:cubicBezTo>
                      <a:pt x="9" y="3"/>
                      <a:pt x="9" y="3"/>
                      <a:pt x="9" y="3"/>
                    </a:cubicBezTo>
                    <a:cubicBezTo>
                      <a:pt x="10" y="4"/>
                      <a:pt x="10" y="4"/>
                      <a:pt x="10" y="4"/>
                    </a:cubicBezTo>
                    <a:cubicBezTo>
                      <a:pt x="10" y="4"/>
                      <a:pt x="10" y="5"/>
                      <a:pt x="11" y="5"/>
                    </a:cubicBezTo>
                    <a:cubicBezTo>
                      <a:pt x="10" y="6"/>
                      <a:pt x="10" y="6"/>
                      <a:pt x="10" y="6"/>
                    </a:cubicBezTo>
                    <a:cubicBezTo>
                      <a:pt x="9" y="5"/>
                      <a:pt x="9" y="5"/>
                      <a:pt x="9" y="5"/>
                    </a:cubicBezTo>
                    <a:cubicBezTo>
                      <a:pt x="8" y="3"/>
                      <a:pt x="8" y="3"/>
                      <a:pt x="8" y="3"/>
                    </a:cubicBezTo>
                    <a:cubicBezTo>
                      <a:pt x="8" y="3"/>
                      <a:pt x="8" y="3"/>
                      <a:pt x="8" y="3"/>
                    </a:cubicBezTo>
                    <a:cubicBezTo>
                      <a:pt x="8" y="3"/>
                      <a:pt x="8" y="2"/>
                      <a:pt x="9" y="2"/>
                    </a:cubicBezTo>
                    <a:cubicBezTo>
                      <a:pt x="9" y="2"/>
                      <a:pt x="9" y="2"/>
                      <a:pt x="9" y="2"/>
                    </a:cubicBezTo>
                    <a:cubicBezTo>
                      <a:pt x="10" y="4"/>
                      <a:pt x="10" y="4"/>
                      <a:pt x="10" y="4"/>
                    </a:cubicBezTo>
                    <a:cubicBezTo>
                      <a:pt x="11" y="5"/>
                      <a:pt x="11" y="5"/>
                      <a:pt x="11" y="5"/>
                    </a:cubicBezTo>
                    <a:cubicBezTo>
                      <a:pt x="11" y="5"/>
                      <a:pt x="11" y="6"/>
                      <a:pt x="11" y="6"/>
                    </a:cubicBezTo>
                    <a:cubicBezTo>
                      <a:pt x="11" y="6"/>
                      <a:pt x="11" y="6"/>
                      <a:pt x="10" y="6"/>
                    </a:cubicBezTo>
                    <a:cubicBezTo>
                      <a:pt x="10" y="6"/>
                      <a:pt x="10" y="6"/>
                      <a:pt x="10" y="6"/>
                    </a:cubicBezTo>
                    <a:cubicBezTo>
                      <a:pt x="10" y="4"/>
                      <a:pt x="10" y="4"/>
                      <a:pt x="10" y="4"/>
                    </a:cubicBezTo>
                    <a:cubicBezTo>
                      <a:pt x="9" y="3"/>
                      <a:pt x="9" y="3"/>
                      <a:pt x="9" y="3"/>
                    </a:cubicBezTo>
                    <a:cubicBezTo>
                      <a:pt x="9" y="2"/>
                      <a:pt x="9" y="2"/>
                      <a:pt x="10" y="2"/>
                    </a:cubicBezTo>
                    <a:cubicBezTo>
                      <a:pt x="10" y="2"/>
                      <a:pt x="10" y="2"/>
                      <a:pt x="10" y="2"/>
                    </a:cubicBezTo>
                    <a:cubicBezTo>
                      <a:pt x="10" y="3"/>
                      <a:pt x="11" y="3"/>
                      <a:pt x="11" y="4"/>
                    </a:cubicBezTo>
                    <a:cubicBezTo>
                      <a:pt x="12" y="5"/>
                      <a:pt x="12" y="5"/>
                      <a:pt x="12" y="5"/>
                    </a:cubicBezTo>
                    <a:cubicBezTo>
                      <a:pt x="11" y="5"/>
                      <a:pt x="11" y="5"/>
                      <a:pt x="11" y="5"/>
                    </a:cubicBezTo>
                    <a:cubicBezTo>
                      <a:pt x="11" y="5"/>
                      <a:pt x="11" y="4"/>
                      <a:pt x="11" y="4"/>
                    </a:cubicBezTo>
                    <a:cubicBezTo>
                      <a:pt x="11" y="3"/>
                      <a:pt x="11" y="3"/>
                      <a:pt x="11" y="2"/>
                    </a:cubicBezTo>
                    <a:cubicBezTo>
                      <a:pt x="11" y="2"/>
                      <a:pt x="11" y="2"/>
                      <a:pt x="11" y="2"/>
                    </a:cubicBezTo>
                    <a:cubicBezTo>
                      <a:pt x="11" y="2"/>
                      <a:pt x="11" y="2"/>
                      <a:pt x="11" y="2"/>
                    </a:cubicBezTo>
                    <a:cubicBezTo>
                      <a:pt x="12" y="2"/>
                      <a:pt x="12" y="3"/>
                      <a:pt x="12" y="3"/>
                    </a:cubicBezTo>
                    <a:cubicBezTo>
                      <a:pt x="13" y="4"/>
                      <a:pt x="13" y="4"/>
                      <a:pt x="13" y="4"/>
                    </a:cubicBezTo>
                    <a:cubicBezTo>
                      <a:pt x="12" y="5"/>
                      <a:pt x="12" y="5"/>
                      <a:pt x="12" y="5"/>
                    </a:cubicBezTo>
                    <a:cubicBezTo>
                      <a:pt x="12" y="4"/>
                      <a:pt x="12" y="4"/>
                      <a:pt x="12" y="3"/>
                    </a:cubicBezTo>
                    <a:cubicBezTo>
                      <a:pt x="11" y="3"/>
                      <a:pt x="11" y="2"/>
                      <a:pt x="11" y="2"/>
                    </a:cubicBezTo>
                    <a:cubicBezTo>
                      <a:pt x="11" y="1"/>
                      <a:pt x="11" y="1"/>
                      <a:pt x="11" y="1"/>
                    </a:cubicBezTo>
                    <a:cubicBezTo>
                      <a:pt x="11" y="1"/>
                      <a:pt x="12" y="1"/>
                      <a:pt x="12" y="1"/>
                    </a:cubicBezTo>
                    <a:cubicBezTo>
                      <a:pt x="12" y="1"/>
                      <a:pt x="12" y="1"/>
                      <a:pt x="12" y="1"/>
                    </a:cubicBezTo>
                    <a:cubicBezTo>
                      <a:pt x="13" y="3"/>
                      <a:pt x="13" y="3"/>
                      <a:pt x="13" y="3"/>
                    </a:cubicBezTo>
                    <a:cubicBezTo>
                      <a:pt x="14" y="4"/>
                      <a:pt x="14" y="4"/>
                      <a:pt x="14" y="4"/>
                    </a:cubicBezTo>
                    <a:cubicBezTo>
                      <a:pt x="14" y="4"/>
                      <a:pt x="14" y="4"/>
                      <a:pt x="14" y="5"/>
                    </a:cubicBezTo>
                    <a:cubicBezTo>
                      <a:pt x="13" y="5"/>
                      <a:pt x="13" y="5"/>
                      <a:pt x="13" y="4"/>
                    </a:cubicBezTo>
                    <a:cubicBezTo>
                      <a:pt x="12" y="3"/>
                      <a:pt x="12" y="3"/>
                      <a:pt x="12" y="3"/>
                    </a:cubicBezTo>
                    <a:cubicBezTo>
                      <a:pt x="12" y="3"/>
                      <a:pt x="12" y="2"/>
                      <a:pt x="12" y="1"/>
                    </a:cubicBezTo>
                    <a:cubicBezTo>
                      <a:pt x="12" y="1"/>
                      <a:pt x="12" y="1"/>
                      <a:pt x="12" y="1"/>
                    </a:cubicBezTo>
                    <a:cubicBezTo>
                      <a:pt x="12" y="1"/>
                      <a:pt x="12" y="1"/>
                      <a:pt x="12" y="1"/>
                    </a:cubicBezTo>
                    <a:cubicBezTo>
                      <a:pt x="14" y="3"/>
                      <a:pt x="14" y="3"/>
                      <a:pt x="14" y="3"/>
                    </a:cubicBezTo>
                    <a:cubicBezTo>
                      <a:pt x="14" y="3"/>
                      <a:pt x="14" y="3"/>
                      <a:pt x="14" y="3"/>
                    </a:cubicBezTo>
                    <a:cubicBezTo>
                      <a:pt x="13" y="3"/>
                      <a:pt x="13" y="2"/>
                      <a:pt x="13" y="1"/>
                    </a:cubicBezTo>
                    <a:cubicBezTo>
                      <a:pt x="13" y="1"/>
                      <a:pt x="13" y="1"/>
                      <a:pt x="13" y="1"/>
                    </a:cubicBezTo>
                    <a:cubicBezTo>
                      <a:pt x="13" y="1"/>
                      <a:pt x="13" y="1"/>
                      <a:pt x="13" y="1"/>
                    </a:cubicBezTo>
                    <a:cubicBezTo>
                      <a:pt x="13" y="1"/>
                      <a:pt x="14" y="1"/>
                      <a:pt x="14" y="1"/>
                    </a:cubicBezTo>
                    <a:cubicBezTo>
                      <a:pt x="14" y="2"/>
                      <a:pt x="14" y="2"/>
                      <a:pt x="15" y="2"/>
                    </a:cubicBezTo>
                    <a:cubicBezTo>
                      <a:pt x="14" y="2"/>
                      <a:pt x="14" y="2"/>
                      <a:pt x="14" y="2"/>
                    </a:cubicBezTo>
                    <a:cubicBezTo>
                      <a:pt x="14" y="1"/>
                      <a:pt x="14" y="1"/>
                      <a:pt x="14" y="1"/>
                    </a:cubicBezTo>
                    <a:cubicBezTo>
                      <a:pt x="14" y="1"/>
                      <a:pt x="14" y="1"/>
                      <a:pt x="14" y="1"/>
                    </a:cubicBezTo>
                    <a:cubicBezTo>
                      <a:pt x="14" y="1"/>
                      <a:pt x="14" y="1"/>
                      <a:pt x="14" y="1"/>
                    </a:cubicBezTo>
                    <a:cubicBezTo>
                      <a:pt x="15" y="2"/>
                      <a:pt x="15" y="2"/>
                      <a:pt x="15" y="2"/>
                    </a:cubicBezTo>
                    <a:cubicBezTo>
                      <a:pt x="15" y="2"/>
                      <a:pt x="15" y="2"/>
                      <a:pt x="15" y="2"/>
                    </a:cubicBezTo>
                    <a:cubicBezTo>
                      <a:pt x="14" y="0"/>
                      <a:pt x="14" y="0"/>
                      <a:pt x="14" y="0"/>
                    </a:cubicBezTo>
                    <a:cubicBezTo>
                      <a:pt x="14" y="0"/>
                      <a:pt x="14" y="0"/>
                      <a:pt x="14" y="0"/>
                    </a:cubicBezTo>
                    <a:cubicBezTo>
                      <a:pt x="14" y="0"/>
                      <a:pt x="14" y="0"/>
                      <a:pt x="14" y="0"/>
                    </a:cubicBezTo>
                    <a:cubicBezTo>
                      <a:pt x="15" y="0"/>
                      <a:pt x="15" y="0"/>
                      <a:pt x="15" y="0"/>
                    </a:cubicBezTo>
                    <a:cubicBezTo>
                      <a:pt x="15" y="0"/>
                      <a:pt x="15" y="0"/>
                      <a:pt x="15" y="0"/>
                    </a:cubicBezTo>
                    <a:cubicBezTo>
                      <a:pt x="15" y="0"/>
                      <a:pt x="15" y="0"/>
                      <a:pt x="15" y="0"/>
                    </a:cubicBezTo>
                    <a:cubicBezTo>
                      <a:pt x="15" y="2"/>
                      <a:pt x="15" y="2"/>
                      <a:pt x="15" y="2"/>
                    </a:cubicBezTo>
                    <a:cubicBezTo>
                      <a:pt x="15" y="2"/>
                      <a:pt x="15" y="2"/>
                      <a:pt x="15" y="2"/>
                    </a:cubicBezTo>
                    <a:cubicBezTo>
                      <a:pt x="15" y="2"/>
                      <a:pt x="15" y="2"/>
                      <a:pt x="15" y="2"/>
                    </a:cubicBezTo>
                    <a:cubicBezTo>
                      <a:pt x="14" y="1"/>
                      <a:pt x="14" y="1"/>
                      <a:pt x="14" y="1"/>
                    </a:cubicBezTo>
                    <a:cubicBezTo>
                      <a:pt x="14" y="1"/>
                      <a:pt x="14" y="1"/>
                      <a:pt x="14" y="1"/>
                    </a:cubicBezTo>
                    <a:cubicBezTo>
                      <a:pt x="15" y="2"/>
                      <a:pt x="15" y="2"/>
                      <a:pt x="15" y="2"/>
                    </a:cubicBezTo>
                    <a:cubicBezTo>
                      <a:pt x="15" y="2"/>
                      <a:pt x="15" y="2"/>
                      <a:pt x="15" y="2"/>
                    </a:cubicBezTo>
                    <a:cubicBezTo>
                      <a:pt x="15" y="2"/>
                      <a:pt x="15" y="2"/>
                      <a:pt x="14" y="2"/>
                    </a:cubicBezTo>
                    <a:cubicBezTo>
                      <a:pt x="14" y="2"/>
                      <a:pt x="14" y="2"/>
                      <a:pt x="14" y="2"/>
                    </a:cubicBezTo>
                    <a:cubicBezTo>
                      <a:pt x="14" y="2"/>
                      <a:pt x="14" y="2"/>
                      <a:pt x="14" y="2"/>
                    </a:cubicBezTo>
                    <a:cubicBezTo>
                      <a:pt x="14" y="1"/>
                      <a:pt x="13" y="1"/>
                      <a:pt x="13" y="1"/>
                    </a:cubicBezTo>
                    <a:cubicBezTo>
                      <a:pt x="13" y="1"/>
                      <a:pt x="13" y="1"/>
                      <a:pt x="13" y="1"/>
                    </a:cubicBezTo>
                    <a:cubicBezTo>
                      <a:pt x="13" y="2"/>
                      <a:pt x="14" y="2"/>
                      <a:pt x="14" y="3"/>
                    </a:cubicBezTo>
                    <a:cubicBezTo>
                      <a:pt x="14" y="3"/>
                      <a:pt x="14" y="3"/>
                      <a:pt x="14" y="3"/>
                    </a:cubicBezTo>
                    <a:cubicBezTo>
                      <a:pt x="14" y="3"/>
                      <a:pt x="14" y="3"/>
                      <a:pt x="14" y="3"/>
                    </a:cubicBezTo>
                    <a:cubicBezTo>
                      <a:pt x="12" y="2"/>
                      <a:pt x="12" y="2"/>
                      <a:pt x="12" y="2"/>
                    </a:cubicBezTo>
                    <a:cubicBezTo>
                      <a:pt x="12" y="1"/>
                      <a:pt x="12" y="1"/>
                      <a:pt x="12" y="1"/>
                    </a:cubicBezTo>
                    <a:cubicBezTo>
                      <a:pt x="12" y="2"/>
                      <a:pt x="13" y="2"/>
                      <a:pt x="13" y="3"/>
                    </a:cubicBezTo>
                    <a:cubicBezTo>
                      <a:pt x="14" y="4"/>
                      <a:pt x="14" y="4"/>
                      <a:pt x="14" y="4"/>
                    </a:cubicBezTo>
                    <a:cubicBezTo>
                      <a:pt x="13" y="4"/>
                      <a:pt x="13" y="4"/>
                      <a:pt x="13" y="4"/>
                    </a:cubicBezTo>
                    <a:cubicBezTo>
                      <a:pt x="12" y="3"/>
                      <a:pt x="12" y="3"/>
                      <a:pt x="12" y="3"/>
                    </a:cubicBezTo>
                    <a:cubicBezTo>
                      <a:pt x="11" y="2"/>
                      <a:pt x="11" y="2"/>
                      <a:pt x="11" y="2"/>
                    </a:cubicBezTo>
                    <a:cubicBezTo>
                      <a:pt x="12" y="2"/>
                      <a:pt x="12" y="2"/>
                      <a:pt x="12" y="2"/>
                    </a:cubicBezTo>
                    <a:cubicBezTo>
                      <a:pt x="12" y="2"/>
                      <a:pt x="12" y="3"/>
                      <a:pt x="12" y="3"/>
                    </a:cubicBezTo>
                    <a:cubicBezTo>
                      <a:pt x="13" y="3"/>
                      <a:pt x="13" y="4"/>
                      <a:pt x="13" y="5"/>
                    </a:cubicBezTo>
                    <a:cubicBezTo>
                      <a:pt x="13" y="5"/>
                      <a:pt x="13" y="5"/>
                      <a:pt x="13" y="5"/>
                    </a:cubicBezTo>
                    <a:cubicBezTo>
                      <a:pt x="13" y="5"/>
                      <a:pt x="13" y="5"/>
                      <a:pt x="12" y="5"/>
                    </a:cubicBezTo>
                    <a:cubicBezTo>
                      <a:pt x="12" y="5"/>
                      <a:pt x="12" y="5"/>
                      <a:pt x="12" y="5"/>
                    </a:cubicBezTo>
                    <a:cubicBezTo>
                      <a:pt x="12" y="3"/>
                      <a:pt x="12" y="3"/>
                      <a:pt x="12" y="3"/>
                    </a:cubicBezTo>
                    <a:cubicBezTo>
                      <a:pt x="11" y="3"/>
                      <a:pt x="11" y="3"/>
                      <a:pt x="11" y="2"/>
                    </a:cubicBezTo>
                    <a:cubicBezTo>
                      <a:pt x="11" y="2"/>
                      <a:pt x="11" y="2"/>
                      <a:pt x="11" y="2"/>
                    </a:cubicBezTo>
                    <a:cubicBezTo>
                      <a:pt x="11" y="3"/>
                      <a:pt x="11" y="3"/>
                      <a:pt x="12" y="4"/>
                    </a:cubicBezTo>
                    <a:cubicBezTo>
                      <a:pt x="12" y="4"/>
                      <a:pt x="12" y="5"/>
                      <a:pt x="12" y="5"/>
                    </a:cubicBezTo>
                    <a:cubicBezTo>
                      <a:pt x="12" y="6"/>
                      <a:pt x="12" y="6"/>
                      <a:pt x="12" y="6"/>
                    </a:cubicBezTo>
                    <a:cubicBezTo>
                      <a:pt x="12" y="6"/>
                      <a:pt x="11" y="6"/>
                      <a:pt x="11" y="6"/>
                    </a:cubicBezTo>
                    <a:cubicBezTo>
                      <a:pt x="10" y="4"/>
                      <a:pt x="10" y="4"/>
                      <a:pt x="10" y="4"/>
                    </a:cubicBezTo>
                    <a:cubicBezTo>
                      <a:pt x="10" y="4"/>
                      <a:pt x="10" y="3"/>
                      <a:pt x="9" y="3"/>
                    </a:cubicBezTo>
                    <a:cubicBezTo>
                      <a:pt x="10" y="2"/>
                      <a:pt x="10" y="2"/>
                      <a:pt x="10" y="2"/>
                    </a:cubicBezTo>
                    <a:cubicBezTo>
                      <a:pt x="10" y="4"/>
                      <a:pt x="10" y="4"/>
                      <a:pt x="10" y="4"/>
                    </a:cubicBezTo>
                    <a:cubicBezTo>
                      <a:pt x="11" y="5"/>
                      <a:pt x="11" y="5"/>
                      <a:pt x="11" y="5"/>
                    </a:cubicBezTo>
                    <a:cubicBezTo>
                      <a:pt x="10" y="6"/>
                      <a:pt x="10" y="6"/>
                      <a:pt x="10" y="6"/>
                    </a:cubicBezTo>
                    <a:cubicBezTo>
                      <a:pt x="10" y="4"/>
                      <a:pt x="10" y="4"/>
                      <a:pt x="10" y="4"/>
                    </a:cubicBezTo>
                    <a:cubicBezTo>
                      <a:pt x="9" y="3"/>
                      <a:pt x="9" y="3"/>
                      <a:pt x="9" y="3"/>
                    </a:cubicBezTo>
                    <a:cubicBezTo>
                      <a:pt x="9" y="3"/>
                      <a:pt x="9" y="3"/>
                      <a:pt x="9" y="3"/>
                    </a:cubicBezTo>
                    <a:cubicBezTo>
                      <a:pt x="10" y="4"/>
                      <a:pt x="10" y="4"/>
                      <a:pt x="10" y="4"/>
                    </a:cubicBezTo>
                    <a:cubicBezTo>
                      <a:pt x="11" y="5"/>
                      <a:pt x="11" y="5"/>
                      <a:pt x="11" y="5"/>
                    </a:cubicBezTo>
                    <a:cubicBezTo>
                      <a:pt x="11" y="6"/>
                      <a:pt x="11" y="6"/>
                      <a:pt x="11" y="6"/>
                    </a:cubicBezTo>
                    <a:cubicBezTo>
                      <a:pt x="11" y="6"/>
                      <a:pt x="11" y="6"/>
                      <a:pt x="11" y="6"/>
                    </a:cubicBezTo>
                    <a:cubicBezTo>
                      <a:pt x="10" y="6"/>
                      <a:pt x="10" y="6"/>
                      <a:pt x="10" y="6"/>
                    </a:cubicBezTo>
                    <a:cubicBezTo>
                      <a:pt x="10" y="5"/>
                      <a:pt x="9" y="5"/>
                      <a:pt x="9" y="4"/>
                    </a:cubicBezTo>
                    <a:cubicBezTo>
                      <a:pt x="8" y="4"/>
                      <a:pt x="8" y="4"/>
                      <a:pt x="8" y="4"/>
                    </a:cubicBezTo>
                    <a:cubicBezTo>
                      <a:pt x="8" y="3"/>
                      <a:pt x="8" y="3"/>
                      <a:pt x="8" y="3"/>
                    </a:cubicBezTo>
                    <a:cubicBezTo>
                      <a:pt x="9" y="3"/>
                      <a:pt x="9" y="3"/>
                      <a:pt x="9" y="3"/>
                    </a:cubicBezTo>
                    <a:cubicBezTo>
                      <a:pt x="9" y="3"/>
                      <a:pt x="9" y="4"/>
                      <a:pt x="9" y="4"/>
                    </a:cubicBezTo>
                    <a:cubicBezTo>
                      <a:pt x="9" y="5"/>
                      <a:pt x="9" y="5"/>
                      <a:pt x="10" y="6"/>
                    </a:cubicBezTo>
                    <a:cubicBezTo>
                      <a:pt x="10" y="6"/>
                      <a:pt x="10" y="6"/>
                      <a:pt x="10" y="6"/>
                    </a:cubicBezTo>
                    <a:cubicBezTo>
                      <a:pt x="10" y="6"/>
                      <a:pt x="10" y="7"/>
                      <a:pt x="10" y="7"/>
                    </a:cubicBezTo>
                    <a:cubicBezTo>
                      <a:pt x="9" y="7"/>
                      <a:pt x="9" y="7"/>
                      <a:pt x="9" y="7"/>
                    </a:cubicBezTo>
                    <a:cubicBezTo>
                      <a:pt x="8" y="6"/>
                      <a:pt x="8" y="5"/>
                      <a:pt x="7" y="4"/>
                    </a:cubicBezTo>
                    <a:cubicBezTo>
                      <a:pt x="8" y="4"/>
                      <a:pt x="8" y="4"/>
                      <a:pt x="8" y="4"/>
                    </a:cubicBezTo>
                    <a:cubicBezTo>
                      <a:pt x="8" y="4"/>
                      <a:pt x="8" y="4"/>
                      <a:pt x="8" y="5"/>
                    </a:cubicBezTo>
                    <a:cubicBezTo>
                      <a:pt x="8" y="5"/>
                      <a:pt x="9" y="6"/>
                      <a:pt x="9" y="6"/>
                    </a:cubicBezTo>
                    <a:cubicBezTo>
                      <a:pt x="9" y="6"/>
                      <a:pt x="9" y="7"/>
                      <a:pt x="9" y="7"/>
                    </a:cubicBezTo>
                    <a:cubicBezTo>
                      <a:pt x="8" y="7"/>
                      <a:pt x="8" y="7"/>
                      <a:pt x="8" y="6"/>
                    </a:cubicBezTo>
                    <a:cubicBezTo>
                      <a:pt x="7" y="6"/>
                      <a:pt x="7" y="5"/>
                      <a:pt x="6" y="4"/>
                    </a:cubicBezTo>
                    <a:cubicBezTo>
                      <a:pt x="7" y="4"/>
                      <a:pt x="7" y="4"/>
                      <a:pt x="7" y="4"/>
                    </a:cubicBezTo>
                    <a:cubicBezTo>
                      <a:pt x="7" y="4"/>
                      <a:pt x="7" y="5"/>
                      <a:pt x="7" y="5"/>
                    </a:cubicBezTo>
                    <a:cubicBezTo>
                      <a:pt x="8" y="7"/>
                      <a:pt x="8" y="7"/>
                      <a:pt x="8" y="7"/>
                    </a:cubicBezTo>
                    <a:cubicBezTo>
                      <a:pt x="7" y="7"/>
                      <a:pt x="7" y="7"/>
                      <a:pt x="7" y="7"/>
                    </a:cubicBezTo>
                    <a:cubicBezTo>
                      <a:pt x="6" y="5"/>
                      <a:pt x="6" y="5"/>
                      <a:pt x="6" y="5"/>
                    </a:cubicBezTo>
                    <a:cubicBezTo>
                      <a:pt x="5" y="4"/>
                      <a:pt x="5" y="4"/>
                      <a:pt x="5" y="4"/>
                    </a:cubicBezTo>
                    <a:cubicBezTo>
                      <a:pt x="6" y="4"/>
                      <a:pt x="6" y="4"/>
                      <a:pt x="6" y="4"/>
                    </a:cubicBezTo>
                    <a:cubicBezTo>
                      <a:pt x="6" y="4"/>
                      <a:pt x="6" y="4"/>
                      <a:pt x="6" y="5"/>
                    </a:cubicBezTo>
                    <a:cubicBezTo>
                      <a:pt x="6" y="5"/>
                      <a:pt x="7" y="6"/>
                      <a:pt x="7" y="6"/>
                    </a:cubicBezTo>
                    <a:cubicBezTo>
                      <a:pt x="7" y="6"/>
                      <a:pt x="7" y="7"/>
                      <a:pt x="7" y="7"/>
                    </a:cubicBezTo>
                    <a:cubicBezTo>
                      <a:pt x="6" y="7"/>
                      <a:pt x="6" y="7"/>
                      <a:pt x="6" y="7"/>
                    </a:cubicBezTo>
                    <a:cubicBezTo>
                      <a:pt x="5" y="6"/>
                      <a:pt x="5" y="5"/>
                      <a:pt x="4" y="4"/>
                    </a:cubicBezTo>
                    <a:cubicBezTo>
                      <a:pt x="5" y="4"/>
                      <a:pt x="5" y="4"/>
                      <a:pt x="5" y="4"/>
                    </a:cubicBezTo>
                    <a:cubicBezTo>
                      <a:pt x="5" y="4"/>
                      <a:pt x="5" y="4"/>
                      <a:pt x="5" y="5"/>
                    </a:cubicBezTo>
                    <a:cubicBezTo>
                      <a:pt x="5" y="5"/>
                      <a:pt x="6" y="6"/>
                      <a:pt x="6" y="6"/>
                    </a:cubicBezTo>
                    <a:cubicBezTo>
                      <a:pt x="6" y="7"/>
                      <a:pt x="6" y="7"/>
                      <a:pt x="6" y="7"/>
                    </a:cubicBezTo>
                    <a:cubicBezTo>
                      <a:pt x="6" y="7"/>
                      <a:pt x="6" y="7"/>
                      <a:pt x="5" y="7"/>
                    </a:cubicBezTo>
                    <a:cubicBezTo>
                      <a:pt x="3" y="4"/>
                      <a:pt x="3" y="4"/>
                      <a:pt x="3" y="4"/>
                    </a:cubicBezTo>
                    <a:cubicBezTo>
                      <a:pt x="3" y="4"/>
                      <a:pt x="3" y="4"/>
                      <a:pt x="3" y="4"/>
                    </a:cubicBezTo>
                    <a:cubicBezTo>
                      <a:pt x="4" y="5"/>
                      <a:pt x="4" y="5"/>
                      <a:pt x="4" y="6"/>
                    </a:cubicBezTo>
                    <a:cubicBezTo>
                      <a:pt x="4" y="6"/>
                      <a:pt x="4" y="6"/>
                      <a:pt x="4" y="6"/>
                    </a:cubicBezTo>
                    <a:cubicBezTo>
                      <a:pt x="4" y="6"/>
                      <a:pt x="4" y="6"/>
                      <a:pt x="4" y="6"/>
                    </a:cubicBezTo>
                    <a:cubicBezTo>
                      <a:pt x="3" y="6"/>
                      <a:pt x="2" y="5"/>
                      <a:pt x="2" y="4"/>
                    </a:cubicBezTo>
                    <a:cubicBezTo>
                      <a:pt x="2" y="4"/>
                      <a:pt x="2" y="4"/>
                      <a:pt x="2" y="4"/>
                    </a:cubicBezTo>
                    <a:cubicBezTo>
                      <a:pt x="2" y="4"/>
                      <a:pt x="3" y="5"/>
                      <a:pt x="3" y="5"/>
                    </a:cubicBezTo>
                    <a:cubicBezTo>
                      <a:pt x="3" y="6"/>
                      <a:pt x="3" y="6"/>
                      <a:pt x="4" y="7"/>
                    </a:cubicBezTo>
                    <a:cubicBezTo>
                      <a:pt x="4" y="7"/>
                      <a:pt x="4" y="7"/>
                      <a:pt x="3" y="7"/>
                    </a:cubicBezTo>
                    <a:cubicBezTo>
                      <a:pt x="3" y="7"/>
                      <a:pt x="3" y="7"/>
                      <a:pt x="3" y="7"/>
                    </a:cubicBezTo>
                    <a:cubicBezTo>
                      <a:pt x="3" y="7"/>
                      <a:pt x="3" y="7"/>
                      <a:pt x="2" y="6"/>
                    </a:cubicBezTo>
                    <a:cubicBezTo>
                      <a:pt x="1" y="6"/>
                      <a:pt x="1" y="6"/>
                      <a:pt x="1" y="6"/>
                    </a:cubicBezTo>
                    <a:cubicBezTo>
                      <a:pt x="1" y="4"/>
                      <a:pt x="1" y="4"/>
                      <a:pt x="1" y="4"/>
                    </a:cubicBezTo>
                    <a:cubicBezTo>
                      <a:pt x="0" y="4"/>
                      <a:pt x="0"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392" name="Group 126"/>
            <p:cNvGrpSpPr>
              <a:grpSpLocks noChangeAspect="1"/>
            </p:cNvGrpSpPr>
            <p:nvPr/>
          </p:nvGrpSpPr>
          <p:grpSpPr bwMode="auto">
            <a:xfrm>
              <a:off x="8208529" y="5195935"/>
              <a:ext cx="511652" cy="518636"/>
              <a:chOff x="2575" y="3469"/>
              <a:chExt cx="293" cy="297"/>
            </a:xfrm>
            <a:solidFill>
              <a:sysClr val="window" lastClr="FFFFFF">
                <a:lumMod val="50000"/>
              </a:sysClr>
            </a:solidFill>
          </p:grpSpPr>
          <p:sp>
            <p:nvSpPr>
              <p:cNvPr id="393" name="Freeform 127"/>
              <p:cNvSpPr>
                <a:spLocks/>
              </p:cNvSpPr>
              <p:nvPr/>
            </p:nvSpPr>
            <p:spPr bwMode="auto">
              <a:xfrm>
                <a:off x="2742" y="3500"/>
                <a:ext cx="126" cy="181"/>
              </a:xfrm>
              <a:custGeom>
                <a:avLst/>
                <a:gdLst>
                  <a:gd name="T0" fmla="*/ 21 w 28"/>
                  <a:gd name="T1" fmla="*/ 0 h 40"/>
                  <a:gd name="T2" fmla="*/ 10 w 28"/>
                  <a:gd name="T3" fmla="*/ 19 h 40"/>
                  <a:gd name="T4" fmla="*/ 7 w 28"/>
                  <a:gd name="T5" fmla="*/ 24 h 40"/>
                  <a:gd name="T6" fmla="*/ 4 w 28"/>
                  <a:gd name="T7" fmla="*/ 29 h 40"/>
                  <a:gd name="T8" fmla="*/ 2 w 28"/>
                  <a:gd name="T9" fmla="*/ 34 h 40"/>
                  <a:gd name="T10" fmla="*/ 2 w 28"/>
                  <a:gd name="T11" fmla="*/ 36 h 40"/>
                  <a:gd name="T12" fmla="*/ 1 w 28"/>
                  <a:gd name="T13" fmla="*/ 39 h 40"/>
                  <a:gd name="T14" fmla="*/ 0 w 28"/>
                  <a:gd name="T15" fmla="*/ 38 h 40"/>
                  <a:gd name="T16" fmla="*/ 10 w 28"/>
                  <a:gd name="T17" fmla="*/ 30 h 40"/>
                  <a:gd name="T18" fmla="*/ 18 w 28"/>
                  <a:gd name="T19" fmla="*/ 19 h 40"/>
                  <a:gd name="T20" fmla="*/ 22 w 28"/>
                  <a:gd name="T21" fmla="*/ 14 h 40"/>
                  <a:gd name="T22" fmla="*/ 25 w 28"/>
                  <a:gd name="T23" fmla="*/ 8 h 40"/>
                  <a:gd name="T24" fmla="*/ 27 w 28"/>
                  <a:gd name="T25" fmla="*/ 6 h 40"/>
                  <a:gd name="T26" fmla="*/ 27 w 28"/>
                  <a:gd name="T27" fmla="*/ 3 h 40"/>
                  <a:gd name="T28" fmla="*/ 24 w 28"/>
                  <a:gd name="T29" fmla="*/ 1 h 40"/>
                  <a:gd name="T30" fmla="*/ 22 w 28"/>
                  <a:gd name="T31" fmla="*/ 1 h 40"/>
                  <a:gd name="T32" fmla="*/ 25 w 28"/>
                  <a:gd name="T33" fmla="*/ 0 h 40"/>
                  <a:gd name="T34" fmla="*/ 27 w 28"/>
                  <a:gd name="T35" fmla="*/ 2 h 40"/>
                  <a:gd name="T36" fmla="*/ 28 w 28"/>
                  <a:gd name="T37" fmla="*/ 6 h 40"/>
                  <a:gd name="T38" fmla="*/ 26 w 28"/>
                  <a:gd name="T39" fmla="*/ 9 h 40"/>
                  <a:gd name="T40" fmla="*/ 23 w 28"/>
                  <a:gd name="T41" fmla="*/ 14 h 40"/>
                  <a:gd name="T42" fmla="*/ 19 w 28"/>
                  <a:gd name="T43" fmla="*/ 20 h 40"/>
                  <a:gd name="T44" fmla="*/ 11 w 28"/>
                  <a:gd name="T45" fmla="*/ 31 h 40"/>
                  <a:gd name="T46" fmla="*/ 1 w 28"/>
                  <a:gd name="T47" fmla="*/ 40 h 40"/>
                  <a:gd name="T48" fmla="*/ 1 w 28"/>
                  <a:gd name="T49" fmla="*/ 40 h 40"/>
                  <a:gd name="T50" fmla="*/ 0 w 28"/>
                  <a:gd name="T51" fmla="*/ 39 h 40"/>
                  <a:gd name="T52" fmla="*/ 0 w 28"/>
                  <a:gd name="T53" fmla="*/ 39 h 40"/>
                  <a:gd name="T54" fmla="*/ 0 w 28"/>
                  <a:gd name="T55" fmla="*/ 36 h 40"/>
                  <a:gd name="T56" fmla="*/ 1 w 28"/>
                  <a:gd name="T57" fmla="*/ 33 h 40"/>
                  <a:gd name="T58" fmla="*/ 3 w 28"/>
                  <a:gd name="T59" fmla="*/ 28 h 40"/>
                  <a:gd name="T60" fmla="*/ 6 w 28"/>
                  <a:gd name="T61" fmla="*/ 23 h 40"/>
                  <a:gd name="T62" fmla="*/ 9 w 28"/>
                  <a:gd name="T63" fmla="*/ 19 h 40"/>
                  <a:gd name="T64" fmla="*/ 21 w 28"/>
                  <a:gd name="T6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40">
                    <a:moveTo>
                      <a:pt x="21" y="0"/>
                    </a:moveTo>
                    <a:cubicBezTo>
                      <a:pt x="10" y="19"/>
                      <a:pt x="10" y="19"/>
                      <a:pt x="10" y="19"/>
                    </a:cubicBezTo>
                    <a:cubicBezTo>
                      <a:pt x="9" y="21"/>
                      <a:pt x="8" y="22"/>
                      <a:pt x="7" y="24"/>
                    </a:cubicBezTo>
                    <a:cubicBezTo>
                      <a:pt x="6" y="25"/>
                      <a:pt x="5" y="27"/>
                      <a:pt x="4" y="29"/>
                    </a:cubicBezTo>
                    <a:cubicBezTo>
                      <a:pt x="3" y="30"/>
                      <a:pt x="3" y="32"/>
                      <a:pt x="2" y="34"/>
                    </a:cubicBezTo>
                    <a:cubicBezTo>
                      <a:pt x="2" y="35"/>
                      <a:pt x="2" y="35"/>
                      <a:pt x="2" y="36"/>
                    </a:cubicBezTo>
                    <a:cubicBezTo>
                      <a:pt x="1" y="37"/>
                      <a:pt x="1" y="38"/>
                      <a:pt x="1" y="39"/>
                    </a:cubicBezTo>
                    <a:cubicBezTo>
                      <a:pt x="0" y="38"/>
                      <a:pt x="0" y="38"/>
                      <a:pt x="0" y="38"/>
                    </a:cubicBezTo>
                    <a:cubicBezTo>
                      <a:pt x="4" y="37"/>
                      <a:pt x="7" y="34"/>
                      <a:pt x="10" y="30"/>
                    </a:cubicBezTo>
                    <a:cubicBezTo>
                      <a:pt x="13" y="27"/>
                      <a:pt x="15" y="23"/>
                      <a:pt x="18" y="19"/>
                    </a:cubicBezTo>
                    <a:cubicBezTo>
                      <a:pt x="22" y="14"/>
                      <a:pt x="22" y="14"/>
                      <a:pt x="22" y="14"/>
                    </a:cubicBezTo>
                    <a:cubicBezTo>
                      <a:pt x="23" y="12"/>
                      <a:pt x="24" y="10"/>
                      <a:pt x="25" y="8"/>
                    </a:cubicBezTo>
                    <a:cubicBezTo>
                      <a:pt x="26" y="7"/>
                      <a:pt x="27" y="7"/>
                      <a:pt x="27" y="6"/>
                    </a:cubicBezTo>
                    <a:cubicBezTo>
                      <a:pt x="27" y="5"/>
                      <a:pt x="28" y="3"/>
                      <a:pt x="27" y="3"/>
                    </a:cubicBezTo>
                    <a:cubicBezTo>
                      <a:pt x="26" y="2"/>
                      <a:pt x="25" y="1"/>
                      <a:pt x="24" y="1"/>
                    </a:cubicBezTo>
                    <a:cubicBezTo>
                      <a:pt x="24" y="0"/>
                      <a:pt x="22" y="0"/>
                      <a:pt x="22" y="1"/>
                    </a:cubicBezTo>
                    <a:cubicBezTo>
                      <a:pt x="22" y="0"/>
                      <a:pt x="24" y="0"/>
                      <a:pt x="25" y="0"/>
                    </a:cubicBezTo>
                    <a:cubicBezTo>
                      <a:pt x="26" y="1"/>
                      <a:pt x="27" y="1"/>
                      <a:pt x="27" y="2"/>
                    </a:cubicBezTo>
                    <a:cubicBezTo>
                      <a:pt x="28" y="3"/>
                      <a:pt x="28" y="5"/>
                      <a:pt x="28" y="6"/>
                    </a:cubicBezTo>
                    <a:cubicBezTo>
                      <a:pt x="27" y="7"/>
                      <a:pt x="27" y="8"/>
                      <a:pt x="26" y="9"/>
                    </a:cubicBezTo>
                    <a:cubicBezTo>
                      <a:pt x="25" y="11"/>
                      <a:pt x="24" y="13"/>
                      <a:pt x="23" y="14"/>
                    </a:cubicBezTo>
                    <a:cubicBezTo>
                      <a:pt x="19" y="20"/>
                      <a:pt x="19" y="20"/>
                      <a:pt x="19" y="20"/>
                    </a:cubicBezTo>
                    <a:cubicBezTo>
                      <a:pt x="17" y="24"/>
                      <a:pt x="14" y="27"/>
                      <a:pt x="11" y="31"/>
                    </a:cubicBezTo>
                    <a:cubicBezTo>
                      <a:pt x="9" y="35"/>
                      <a:pt x="5" y="38"/>
                      <a:pt x="1" y="40"/>
                    </a:cubicBezTo>
                    <a:cubicBezTo>
                      <a:pt x="1" y="40"/>
                      <a:pt x="1" y="40"/>
                      <a:pt x="1" y="40"/>
                    </a:cubicBezTo>
                    <a:cubicBezTo>
                      <a:pt x="0" y="40"/>
                      <a:pt x="0" y="40"/>
                      <a:pt x="0" y="39"/>
                    </a:cubicBezTo>
                    <a:cubicBezTo>
                      <a:pt x="0" y="39"/>
                      <a:pt x="0" y="39"/>
                      <a:pt x="0" y="39"/>
                    </a:cubicBezTo>
                    <a:cubicBezTo>
                      <a:pt x="0" y="38"/>
                      <a:pt x="0" y="37"/>
                      <a:pt x="0" y="36"/>
                    </a:cubicBezTo>
                    <a:cubicBezTo>
                      <a:pt x="0" y="35"/>
                      <a:pt x="0" y="34"/>
                      <a:pt x="1" y="33"/>
                    </a:cubicBezTo>
                    <a:cubicBezTo>
                      <a:pt x="1" y="31"/>
                      <a:pt x="2" y="30"/>
                      <a:pt x="3" y="28"/>
                    </a:cubicBezTo>
                    <a:cubicBezTo>
                      <a:pt x="4" y="26"/>
                      <a:pt x="5" y="25"/>
                      <a:pt x="6" y="23"/>
                    </a:cubicBezTo>
                    <a:cubicBezTo>
                      <a:pt x="7" y="22"/>
                      <a:pt x="8" y="20"/>
                      <a:pt x="9" y="19"/>
                    </a:cubicBezTo>
                    <a:cubicBezTo>
                      <a:pt x="13" y="12"/>
                      <a:pt x="17" y="6"/>
                      <a:pt x="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94" name="Freeform 128"/>
              <p:cNvSpPr>
                <a:spLocks/>
              </p:cNvSpPr>
              <p:nvPr/>
            </p:nvSpPr>
            <p:spPr bwMode="auto">
              <a:xfrm>
                <a:off x="2832" y="3514"/>
                <a:ext cx="27" cy="18"/>
              </a:xfrm>
              <a:custGeom>
                <a:avLst/>
                <a:gdLst>
                  <a:gd name="T0" fmla="*/ 0 w 6"/>
                  <a:gd name="T1" fmla="*/ 0 h 4"/>
                  <a:gd name="T2" fmla="*/ 1 w 6"/>
                  <a:gd name="T3" fmla="*/ 0 h 4"/>
                  <a:gd name="T4" fmla="*/ 4 w 6"/>
                  <a:gd name="T5" fmla="*/ 1 h 4"/>
                  <a:gd name="T6" fmla="*/ 6 w 6"/>
                  <a:gd name="T7" fmla="*/ 3 h 4"/>
                  <a:gd name="T8" fmla="*/ 6 w 6"/>
                  <a:gd name="T9" fmla="*/ 4 h 4"/>
                  <a:gd name="T10" fmla="*/ 5 w 6"/>
                  <a:gd name="T11" fmla="*/ 3 h 4"/>
                  <a:gd name="T12" fmla="*/ 3 w 6"/>
                  <a:gd name="T13" fmla="*/ 2 h 4"/>
                  <a:gd name="T14" fmla="*/ 0 w 6"/>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0"/>
                    </a:moveTo>
                    <a:cubicBezTo>
                      <a:pt x="0" y="0"/>
                      <a:pt x="0" y="0"/>
                      <a:pt x="1" y="0"/>
                    </a:cubicBezTo>
                    <a:cubicBezTo>
                      <a:pt x="2" y="0"/>
                      <a:pt x="3" y="1"/>
                      <a:pt x="4" y="1"/>
                    </a:cubicBezTo>
                    <a:cubicBezTo>
                      <a:pt x="4" y="2"/>
                      <a:pt x="5" y="2"/>
                      <a:pt x="6" y="3"/>
                    </a:cubicBezTo>
                    <a:cubicBezTo>
                      <a:pt x="6" y="4"/>
                      <a:pt x="6" y="4"/>
                      <a:pt x="6" y="4"/>
                    </a:cubicBezTo>
                    <a:cubicBezTo>
                      <a:pt x="6" y="4"/>
                      <a:pt x="6" y="4"/>
                      <a:pt x="5" y="3"/>
                    </a:cubicBezTo>
                    <a:cubicBezTo>
                      <a:pt x="5" y="3"/>
                      <a:pt x="4" y="2"/>
                      <a:pt x="3" y="2"/>
                    </a:cubicBezTo>
                    <a:cubicBezTo>
                      <a:pt x="2"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95" name="Freeform 129"/>
              <p:cNvSpPr>
                <a:spLocks/>
              </p:cNvSpPr>
              <p:nvPr/>
            </p:nvSpPr>
            <p:spPr bwMode="auto">
              <a:xfrm>
                <a:off x="2823" y="3523"/>
                <a:ext cx="36" cy="18"/>
              </a:xfrm>
              <a:custGeom>
                <a:avLst/>
                <a:gdLst>
                  <a:gd name="T0" fmla="*/ 0 w 8"/>
                  <a:gd name="T1" fmla="*/ 0 h 4"/>
                  <a:gd name="T2" fmla="*/ 1 w 8"/>
                  <a:gd name="T3" fmla="*/ 0 h 4"/>
                  <a:gd name="T4" fmla="*/ 2 w 8"/>
                  <a:gd name="T5" fmla="*/ 0 h 4"/>
                  <a:gd name="T6" fmla="*/ 5 w 8"/>
                  <a:gd name="T7" fmla="*/ 1 h 4"/>
                  <a:gd name="T8" fmla="*/ 8 w 8"/>
                  <a:gd name="T9" fmla="*/ 4 h 4"/>
                  <a:gd name="T10" fmla="*/ 6 w 8"/>
                  <a:gd name="T11" fmla="*/ 4 h 4"/>
                  <a:gd name="T12" fmla="*/ 4 w 8"/>
                  <a:gd name="T13" fmla="*/ 2 h 4"/>
                  <a:gd name="T14" fmla="*/ 2 w 8"/>
                  <a:gd name="T15" fmla="*/ 0 h 4"/>
                  <a:gd name="T16" fmla="*/ 0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0" y="0"/>
                    </a:moveTo>
                    <a:cubicBezTo>
                      <a:pt x="0" y="0"/>
                      <a:pt x="0" y="0"/>
                      <a:pt x="1" y="0"/>
                    </a:cubicBezTo>
                    <a:cubicBezTo>
                      <a:pt x="1" y="0"/>
                      <a:pt x="1" y="0"/>
                      <a:pt x="2" y="0"/>
                    </a:cubicBezTo>
                    <a:cubicBezTo>
                      <a:pt x="3" y="0"/>
                      <a:pt x="4" y="0"/>
                      <a:pt x="5" y="1"/>
                    </a:cubicBezTo>
                    <a:cubicBezTo>
                      <a:pt x="6" y="3"/>
                      <a:pt x="8" y="4"/>
                      <a:pt x="8" y="4"/>
                    </a:cubicBezTo>
                    <a:cubicBezTo>
                      <a:pt x="8" y="4"/>
                      <a:pt x="7" y="4"/>
                      <a:pt x="6" y="4"/>
                    </a:cubicBezTo>
                    <a:cubicBezTo>
                      <a:pt x="6" y="3"/>
                      <a:pt x="5" y="2"/>
                      <a:pt x="4" y="2"/>
                    </a:cubicBezTo>
                    <a:cubicBezTo>
                      <a:pt x="3" y="1"/>
                      <a:pt x="2" y="1"/>
                      <a:pt x="2"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96" name="Freeform 130"/>
              <p:cNvSpPr>
                <a:spLocks/>
              </p:cNvSpPr>
              <p:nvPr/>
            </p:nvSpPr>
            <p:spPr bwMode="auto">
              <a:xfrm>
                <a:off x="2751" y="3627"/>
                <a:ext cx="32" cy="22"/>
              </a:xfrm>
              <a:custGeom>
                <a:avLst/>
                <a:gdLst>
                  <a:gd name="T0" fmla="*/ 0 w 7"/>
                  <a:gd name="T1" fmla="*/ 1 h 5"/>
                  <a:gd name="T2" fmla="*/ 2 w 7"/>
                  <a:gd name="T3" fmla="*/ 0 h 5"/>
                  <a:gd name="T4" fmla="*/ 3 w 7"/>
                  <a:gd name="T5" fmla="*/ 0 h 5"/>
                  <a:gd name="T6" fmla="*/ 3 w 7"/>
                  <a:gd name="T7" fmla="*/ 0 h 5"/>
                  <a:gd name="T8" fmla="*/ 3 w 7"/>
                  <a:gd name="T9" fmla="*/ 2 h 5"/>
                  <a:gd name="T10" fmla="*/ 3 w 7"/>
                  <a:gd name="T11" fmla="*/ 3 h 5"/>
                  <a:gd name="T12" fmla="*/ 2 w 7"/>
                  <a:gd name="T13" fmla="*/ 3 h 5"/>
                  <a:gd name="T14" fmla="*/ 3 w 7"/>
                  <a:gd name="T15" fmla="*/ 2 h 5"/>
                  <a:gd name="T16" fmla="*/ 4 w 7"/>
                  <a:gd name="T17" fmla="*/ 1 h 5"/>
                  <a:gd name="T18" fmla="*/ 4 w 7"/>
                  <a:gd name="T19" fmla="*/ 1 h 5"/>
                  <a:gd name="T20" fmla="*/ 5 w 7"/>
                  <a:gd name="T21" fmla="*/ 2 h 5"/>
                  <a:gd name="T22" fmla="*/ 5 w 7"/>
                  <a:gd name="T23" fmla="*/ 3 h 5"/>
                  <a:gd name="T24" fmla="*/ 5 w 7"/>
                  <a:gd name="T25" fmla="*/ 3 h 5"/>
                  <a:gd name="T26" fmla="*/ 5 w 7"/>
                  <a:gd name="T27" fmla="*/ 5 h 5"/>
                  <a:gd name="T28" fmla="*/ 4 w 7"/>
                  <a:gd name="T29" fmla="*/ 5 h 5"/>
                  <a:gd name="T30" fmla="*/ 4 w 7"/>
                  <a:gd name="T31" fmla="*/ 5 h 5"/>
                  <a:gd name="T32" fmla="*/ 4 w 7"/>
                  <a:gd name="T33" fmla="*/ 4 h 5"/>
                  <a:gd name="T34" fmla="*/ 4 w 7"/>
                  <a:gd name="T35" fmla="*/ 4 h 5"/>
                  <a:gd name="T36" fmla="*/ 5 w 7"/>
                  <a:gd name="T37" fmla="*/ 4 h 5"/>
                  <a:gd name="T38" fmla="*/ 6 w 7"/>
                  <a:gd name="T39" fmla="*/ 3 h 5"/>
                  <a:gd name="T40" fmla="*/ 7 w 7"/>
                  <a:gd name="T41" fmla="*/ 4 h 5"/>
                  <a:gd name="T42" fmla="*/ 6 w 7"/>
                  <a:gd name="T43" fmla="*/ 5 h 5"/>
                  <a:gd name="T44" fmla="*/ 6 w 7"/>
                  <a:gd name="T45" fmla="*/ 4 h 5"/>
                  <a:gd name="T46" fmla="*/ 6 w 7"/>
                  <a:gd name="T47" fmla="*/ 4 h 5"/>
                  <a:gd name="T48" fmla="*/ 5 w 7"/>
                  <a:gd name="T49" fmla="*/ 4 h 5"/>
                  <a:gd name="T50" fmla="*/ 5 w 7"/>
                  <a:gd name="T51" fmla="*/ 5 h 5"/>
                  <a:gd name="T52" fmla="*/ 4 w 7"/>
                  <a:gd name="T53" fmla="*/ 5 h 5"/>
                  <a:gd name="T54" fmla="*/ 4 w 7"/>
                  <a:gd name="T55" fmla="*/ 4 h 5"/>
                  <a:gd name="T56" fmla="*/ 4 w 7"/>
                  <a:gd name="T57" fmla="*/ 4 h 5"/>
                  <a:gd name="T58" fmla="*/ 4 w 7"/>
                  <a:gd name="T59" fmla="*/ 3 h 5"/>
                  <a:gd name="T60" fmla="*/ 4 w 7"/>
                  <a:gd name="T61" fmla="*/ 2 h 5"/>
                  <a:gd name="T62" fmla="*/ 4 w 7"/>
                  <a:gd name="T63" fmla="*/ 2 h 5"/>
                  <a:gd name="T64" fmla="*/ 4 w 7"/>
                  <a:gd name="T65" fmla="*/ 2 h 5"/>
                  <a:gd name="T66" fmla="*/ 4 w 7"/>
                  <a:gd name="T67" fmla="*/ 2 h 5"/>
                  <a:gd name="T68" fmla="*/ 4 w 7"/>
                  <a:gd name="T69" fmla="*/ 3 h 5"/>
                  <a:gd name="T70" fmla="*/ 3 w 7"/>
                  <a:gd name="T71" fmla="*/ 3 h 5"/>
                  <a:gd name="T72" fmla="*/ 2 w 7"/>
                  <a:gd name="T73" fmla="*/ 3 h 5"/>
                  <a:gd name="T74" fmla="*/ 2 w 7"/>
                  <a:gd name="T75" fmla="*/ 3 h 5"/>
                  <a:gd name="T76" fmla="*/ 2 w 7"/>
                  <a:gd name="T77" fmla="*/ 1 h 5"/>
                  <a:gd name="T78" fmla="*/ 3 w 7"/>
                  <a:gd name="T79" fmla="*/ 1 h 5"/>
                  <a:gd name="T80" fmla="*/ 0 w 7"/>
                  <a:gd name="T8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 h="5">
                    <a:moveTo>
                      <a:pt x="0" y="1"/>
                    </a:moveTo>
                    <a:cubicBezTo>
                      <a:pt x="1" y="1"/>
                      <a:pt x="2" y="1"/>
                      <a:pt x="2" y="0"/>
                    </a:cubicBezTo>
                    <a:cubicBezTo>
                      <a:pt x="3" y="0"/>
                      <a:pt x="3" y="0"/>
                      <a:pt x="3" y="0"/>
                    </a:cubicBezTo>
                    <a:cubicBezTo>
                      <a:pt x="3" y="0"/>
                      <a:pt x="3" y="0"/>
                      <a:pt x="3" y="0"/>
                    </a:cubicBezTo>
                    <a:cubicBezTo>
                      <a:pt x="3" y="1"/>
                      <a:pt x="3" y="1"/>
                      <a:pt x="3" y="2"/>
                    </a:cubicBezTo>
                    <a:cubicBezTo>
                      <a:pt x="3" y="2"/>
                      <a:pt x="3" y="3"/>
                      <a:pt x="3" y="3"/>
                    </a:cubicBezTo>
                    <a:cubicBezTo>
                      <a:pt x="2" y="3"/>
                      <a:pt x="2" y="3"/>
                      <a:pt x="2" y="3"/>
                    </a:cubicBezTo>
                    <a:cubicBezTo>
                      <a:pt x="2" y="3"/>
                      <a:pt x="3" y="2"/>
                      <a:pt x="3" y="2"/>
                    </a:cubicBezTo>
                    <a:cubicBezTo>
                      <a:pt x="3" y="2"/>
                      <a:pt x="4" y="2"/>
                      <a:pt x="4" y="1"/>
                    </a:cubicBezTo>
                    <a:cubicBezTo>
                      <a:pt x="4" y="1"/>
                      <a:pt x="4" y="1"/>
                      <a:pt x="4" y="1"/>
                    </a:cubicBezTo>
                    <a:cubicBezTo>
                      <a:pt x="5" y="1"/>
                      <a:pt x="5" y="1"/>
                      <a:pt x="5" y="2"/>
                    </a:cubicBezTo>
                    <a:cubicBezTo>
                      <a:pt x="5" y="2"/>
                      <a:pt x="5" y="2"/>
                      <a:pt x="5" y="3"/>
                    </a:cubicBezTo>
                    <a:cubicBezTo>
                      <a:pt x="5" y="3"/>
                      <a:pt x="5" y="3"/>
                      <a:pt x="5" y="3"/>
                    </a:cubicBezTo>
                    <a:cubicBezTo>
                      <a:pt x="5" y="4"/>
                      <a:pt x="5" y="4"/>
                      <a:pt x="5" y="5"/>
                    </a:cubicBezTo>
                    <a:cubicBezTo>
                      <a:pt x="4" y="5"/>
                      <a:pt x="4" y="5"/>
                      <a:pt x="4" y="5"/>
                    </a:cubicBezTo>
                    <a:cubicBezTo>
                      <a:pt x="4" y="5"/>
                      <a:pt x="4" y="5"/>
                      <a:pt x="4" y="5"/>
                    </a:cubicBezTo>
                    <a:cubicBezTo>
                      <a:pt x="4" y="5"/>
                      <a:pt x="4" y="4"/>
                      <a:pt x="4" y="4"/>
                    </a:cubicBezTo>
                    <a:cubicBezTo>
                      <a:pt x="4" y="4"/>
                      <a:pt x="4" y="4"/>
                      <a:pt x="4" y="4"/>
                    </a:cubicBezTo>
                    <a:cubicBezTo>
                      <a:pt x="4" y="4"/>
                      <a:pt x="4" y="4"/>
                      <a:pt x="5" y="4"/>
                    </a:cubicBezTo>
                    <a:cubicBezTo>
                      <a:pt x="5" y="4"/>
                      <a:pt x="5" y="3"/>
                      <a:pt x="6" y="3"/>
                    </a:cubicBezTo>
                    <a:cubicBezTo>
                      <a:pt x="6" y="3"/>
                      <a:pt x="7" y="4"/>
                      <a:pt x="7" y="4"/>
                    </a:cubicBezTo>
                    <a:cubicBezTo>
                      <a:pt x="7" y="5"/>
                      <a:pt x="7" y="5"/>
                      <a:pt x="6" y="5"/>
                    </a:cubicBezTo>
                    <a:cubicBezTo>
                      <a:pt x="6" y="5"/>
                      <a:pt x="7" y="5"/>
                      <a:pt x="6" y="4"/>
                    </a:cubicBezTo>
                    <a:cubicBezTo>
                      <a:pt x="6" y="4"/>
                      <a:pt x="6" y="4"/>
                      <a:pt x="6" y="4"/>
                    </a:cubicBezTo>
                    <a:cubicBezTo>
                      <a:pt x="6" y="4"/>
                      <a:pt x="5" y="4"/>
                      <a:pt x="5" y="4"/>
                    </a:cubicBezTo>
                    <a:cubicBezTo>
                      <a:pt x="5" y="4"/>
                      <a:pt x="5" y="4"/>
                      <a:pt x="5" y="5"/>
                    </a:cubicBezTo>
                    <a:cubicBezTo>
                      <a:pt x="4" y="5"/>
                      <a:pt x="4" y="5"/>
                      <a:pt x="4" y="5"/>
                    </a:cubicBezTo>
                    <a:cubicBezTo>
                      <a:pt x="5" y="5"/>
                      <a:pt x="4" y="4"/>
                      <a:pt x="4" y="4"/>
                    </a:cubicBezTo>
                    <a:cubicBezTo>
                      <a:pt x="4" y="4"/>
                      <a:pt x="4" y="4"/>
                      <a:pt x="4" y="4"/>
                    </a:cubicBezTo>
                    <a:cubicBezTo>
                      <a:pt x="4" y="4"/>
                      <a:pt x="4" y="4"/>
                      <a:pt x="4" y="3"/>
                    </a:cubicBezTo>
                    <a:cubicBezTo>
                      <a:pt x="4" y="3"/>
                      <a:pt x="4" y="3"/>
                      <a:pt x="4" y="2"/>
                    </a:cubicBezTo>
                    <a:cubicBezTo>
                      <a:pt x="4" y="2"/>
                      <a:pt x="4" y="2"/>
                      <a:pt x="4" y="2"/>
                    </a:cubicBezTo>
                    <a:cubicBezTo>
                      <a:pt x="4" y="2"/>
                      <a:pt x="4" y="2"/>
                      <a:pt x="4" y="2"/>
                    </a:cubicBezTo>
                    <a:cubicBezTo>
                      <a:pt x="4" y="2"/>
                      <a:pt x="4" y="2"/>
                      <a:pt x="4" y="2"/>
                    </a:cubicBezTo>
                    <a:cubicBezTo>
                      <a:pt x="4" y="2"/>
                      <a:pt x="4" y="2"/>
                      <a:pt x="4" y="3"/>
                    </a:cubicBezTo>
                    <a:cubicBezTo>
                      <a:pt x="3" y="3"/>
                      <a:pt x="3" y="3"/>
                      <a:pt x="3" y="3"/>
                    </a:cubicBezTo>
                    <a:cubicBezTo>
                      <a:pt x="2" y="4"/>
                      <a:pt x="2" y="4"/>
                      <a:pt x="2" y="3"/>
                    </a:cubicBezTo>
                    <a:cubicBezTo>
                      <a:pt x="2" y="3"/>
                      <a:pt x="2" y="3"/>
                      <a:pt x="2" y="3"/>
                    </a:cubicBezTo>
                    <a:cubicBezTo>
                      <a:pt x="3" y="2"/>
                      <a:pt x="3" y="1"/>
                      <a:pt x="2" y="1"/>
                    </a:cubicBezTo>
                    <a:cubicBezTo>
                      <a:pt x="3" y="1"/>
                      <a:pt x="3" y="1"/>
                      <a:pt x="3" y="1"/>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97" name="Freeform 131"/>
              <p:cNvSpPr>
                <a:spLocks/>
              </p:cNvSpPr>
              <p:nvPr/>
            </p:nvSpPr>
            <p:spPr bwMode="auto">
              <a:xfrm>
                <a:off x="2751" y="3654"/>
                <a:ext cx="14" cy="9"/>
              </a:xfrm>
              <a:custGeom>
                <a:avLst/>
                <a:gdLst>
                  <a:gd name="T0" fmla="*/ 0 w 3"/>
                  <a:gd name="T1" fmla="*/ 1 h 2"/>
                  <a:gd name="T2" fmla="*/ 0 w 3"/>
                  <a:gd name="T3" fmla="*/ 0 h 2"/>
                  <a:gd name="T4" fmla="*/ 2 w 3"/>
                  <a:gd name="T5" fmla="*/ 0 h 2"/>
                  <a:gd name="T6" fmla="*/ 3 w 3"/>
                  <a:gd name="T7" fmla="*/ 2 h 2"/>
                  <a:gd name="T8" fmla="*/ 2 w 3"/>
                  <a:gd name="T9" fmla="*/ 2 h 2"/>
                  <a:gd name="T10" fmla="*/ 1 w 3"/>
                  <a:gd name="T11" fmla="*/ 1 h 2"/>
                  <a:gd name="T12" fmla="*/ 0 w 3"/>
                  <a:gd name="T13" fmla="*/ 1 h 2"/>
                  <a:gd name="T14" fmla="*/ 0 w 3"/>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1"/>
                    </a:moveTo>
                    <a:cubicBezTo>
                      <a:pt x="0" y="1"/>
                      <a:pt x="0" y="0"/>
                      <a:pt x="0" y="0"/>
                    </a:cubicBezTo>
                    <a:cubicBezTo>
                      <a:pt x="1" y="0"/>
                      <a:pt x="1" y="0"/>
                      <a:pt x="2" y="0"/>
                    </a:cubicBezTo>
                    <a:cubicBezTo>
                      <a:pt x="3" y="1"/>
                      <a:pt x="2" y="2"/>
                      <a:pt x="3" y="2"/>
                    </a:cubicBezTo>
                    <a:cubicBezTo>
                      <a:pt x="3" y="2"/>
                      <a:pt x="2" y="2"/>
                      <a:pt x="2" y="2"/>
                    </a:cubicBezTo>
                    <a:cubicBezTo>
                      <a:pt x="2" y="2"/>
                      <a:pt x="2"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98" name="Freeform 132"/>
              <p:cNvSpPr>
                <a:spLocks/>
              </p:cNvSpPr>
              <p:nvPr/>
            </p:nvSpPr>
            <p:spPr bwMode="auto">
              <a:xfrm>
                <a:off x="2765" y="3527"/>
                <a:ext cx="72" cy="109"/>
              </a:xfrm>
              <a:custGeom>
                <a:avLst/>
                <a:gdLst>
                  <a:gd name="T0" fmla="*/ 0 w 16"/>
                  <a:gd name="T1" fmla="*/ 24 h 24"/>
                  <a:gd name="T2" fmla="*/ 2 w 16"/>
                  <a:gd name="T3" fmla="*/ 20 h 24"/>
                  <a:gd name="T4" fmla="*/ 5 w 16"/>
                  <a:gd name="T5" fmla="*/ 16 h 24"/>
                  <a:gd name="T6" fmla="*/ 7 w 16"/>
                  <a:gd name="T7" fmla="*/ 12 h 24"/>
                  <a:gd name="T8" fmla="*/ 11 w 16"/>
                  <a:gd name="T9" fmla="*/ 7 h 24"/>
                  <a:gd name="T10" fmla="*/ 13 w 16"/>
                  <a:gd name="T11" fmla="*/ 3 h 24"/>
                  <a:gd name="T12" fmla="*/ 15 w 16"/>
                  <a:gd name="T13" fmla="*/ 1 h 24"/>
                  <a:gd name="T14" fmla="*/ 16 w 16"/>
                  <a:gd name="T15" fmla="*/ 0 h 24"/>
                  <a:gd name="T16" fmla="*/ 15 w 16"/>
                  <a:gd name="T17" fmla="*/ 1 h 24"/>
                  <a:gd name="T18" fmla="*/ 13 w 16"/>
                  <a:gd name="T19" fmla="*/ 4 h 24"/>
                  <a:gd name="T20" fmla="*/ 11 w 16"/>
                  <a:gd name="T21" fmla="*/ 8 h 24"/>
                  <a:gd name="T22" fmla="*/ 8 w 16"/>
                  <a:gd name="T23" fmla="*/ 12 h 24"/>
                  <a:gd name="T24" fmla="*/ 3 w 16"/>
                  <a:gd name="T25" fmla="*/ 20 h 24"/>
                  <a:gd name="T26" fmla="*/ 0 w 16"/>
                  <a:gd name="T2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4">
                    <a:moveTo>
                      <a:pt x="0" y="24"/>
                    </a:moveTo>
                    <a:cubicBezTo>
                      <a:pt x="0" y="24"/>
                      <a:pt x="1" y="22"/>
                      <a:pt x="2" y="20"/>
                    </a:cubicBezTo>
                    <a:cubicBezTo>
                      <a:pt x="3" y="19"/>
                      <a:pt x="4" y="18"/>
                      <a:pt x="5" y="16"/>
                    </a:cubicBezTo>
                    <a:cubicBezTo>
                      <a:pt x="5" y="15"/>
                      <a:pt x="6" y="13"/>
                      <a:pt x="7" y="12"/>
                    </a:cubicBezTo>
                    <a:cubicBezTo>
                      <a:pt x="9" y="10"/>
                      <a:pt x="10" y="9"/>
                      <a:pt x="11" y="7"/>
                    </a:cubicBezTo>
                    <a:cubicBezTo>
                      <a:pt x="11" y="6"/>
                      <a:pt x="12" y="5"/>
                      <a:pt x="13" y="3"/>
                    </a:cubicBezTo>
                    <a:cubicBezTo>
                      <a:pt x="14" y="2"/>
                      <a:pt x="15" y="1"/>
                      <a:pt x="15" y="1"/>
                    </a:cubicBezTo>
                    <a:cubicBezTo>
                      <a:pt x="16" y="0"/>
                      <a:pt x="16" y="0"/>
                      <a:pt x="16" y="0"/>
                    </a:cubicBezTo>
                    <a:cubicBezTo>
                      <a:pt x="16" y="0"/>
                      <a:pt x="16" y="0"/>
                      <a:pt x="15" y="1"/>
                    </a:cubicBezTo>
                    <a:cubicBezTo>
                      <a:pt x="15" y="2"/>
                      <a:pt x="14" y="2"/>
                      <a:pt x="13" y="4"/>
                    </a:cubicBezTo>
                    <a:cubicBezTo>
                      <a:pt x="13" y="5"/>
                      <a:pt x="12" y="6"/>
                      <a:pt x="11" y="8"/>
                    </a:cubicBezTo>
                    <a:cubicBezTo>
                      <a:pt x="10" y="9"/>
                      <a:pt x="9" y="11"/>
                      <a:pt x="8" y="12"/>
                    </a:cubicBezTo>
                    <a:cubicBezTo>
                      <a:pt x="6" y="15"/>
                      <a:pt x="4" y="18"/>
                      <a:pt x="3" y="20"/>
                    </a:cubicBezTo>
                    <a:cubicBezTo>
                      <a:pt x="1" y="23"/>
                      <a:pt x="0" y="24"/>
                      <a:pt x="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99" name="Freeform 133"/>
              <p:cNvSpPr>
                <a:spLocks/>
              </p:cNvSpPr>
              <p:nvPr/>
            </p:nvSpPr>
            <p:spPr bwMode="auto">
              <a:xfrm>
                <a:off x="2769" y="3532"/>
                <a:ext cx="77" cy="113"/>
              </a:xfrm>
              <a:custGeom>
                <a:avLst/>
                <a:gdLst>
                  <a:gd name="T0" fmla="*/ 0 w 17"/>
                  <a:gd name="T1" fmla="*/ 25 h 25"/>
                  <a:gd name="T2" fmla="*/ 3 w 17"/>
                  <a:gd name="T3" fmla="*/ 21 h 25"/>
                  <a:gd name="T4" fmla="*/ 8 w 17"/>
                  <a:gd name="T5" fmla="*/ 13 h 25"/>
                  <a:gd name="T6" fmla="*/ 14 w 17"/>
                  <a:gd name="T7" fmla="*/ 4 h 25"/>
                  <a:gd name="T8" fmla="*/ 17 w 17"/>
                  <a:gd name="T9" fmla="*/ 0 h 25"/>
                  <a:gd name="T10" fmla="*/ 15 w 17"/>
                  <a:gd name="T11" fmla="*/ 4 h 25"/>
                  <a:gd name="T12" fmla="*/ 12 w 17"/>
                  <a:gd name="T13" fmla="*/ 8 h 25"/>
                  <a:gd name="T14" fmla="*/ 9 w 17"/>
                  <a:gd name="T15" fmla="*/ 13 h 25"/>
                  <a:gd name="T16" fmla="*/ 0 w 17"/>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5">
                    <a:moveTo>
                      <a:pt x="0" y="25"/>
                    </a:moveTo>
                    <a:cubicBezTo>
                      <a:pt x="0" y="25"/>
                      <a:pt x="1" y="24"/>
                      <a:pt x="3" y="21"/>
                    </a:cubicBezTo>
                    <a:cubicBezTo>
                      <a:pt x="4" y="19"/>
                      <a:pt x="6" y="16"/>
                      <a:pt x="8" y="13"/>
                    </a:cubicBezTo>
                    <a:cubicBezTo>
                      <a:pt x="10" y="9"/>
                      <a:pt x="13" y="6"/>
                      <a:pt x="14" y="4"/>
                    </a:cubicBezTo>
                    <a:cubicBezTo>
                      <a:pt x="16" y="2"/>
                      <a:pt x="17" y="0"/>
                      <a:pt x="17" y="0"/>
                    </a:cubicBezTo>
                    <a:cubicBezTo>
                      <a:pt x="17" y="0"/>
                      <a:pt x="16" y="2"/>
                      <a:pt x="15" y="4"/>
                    </a:cubicBezTo>
                    <a:cubicBezTo>
                      <a:pt x="14" y="6"/>
                      <a:pt x="13" y="7"/>
                      <a:pt x="12" y="8"/>
                    </a:cubicBezTo>
                    <a:cubicBezTo>
                      <a:pt x="11" y="10"/>
                      <a:pt x="10" y="11"/>
                      <a:pt x="9" y="13"/>
                    </a:cubicBezTo>
                    <a:cubicBezTo>
                      <a:pt x="5" y="19"/>
                      <a:pt x="0" y="25"/>
                      <a:pt x="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0" name="Freeform 134"/>
              <p:cNvSpPr>
                <a:spLocks/>
              </p:cNvSpPr>
              <p:nvPr/>
            </p:nvSpPr>
            <p:spPr bwMode="auto">
              <a:xfrm>
                <a:off x="2746" y="3654"/>
                <a:ext cx="14" cy="18"/>
              </a:xfrm>
              <a:custGeom>
                <a:avLst/>
                <a:gdLst>
                  <a:gd name="T0" fmla="*/ 0 w 3"/>
                  <a:gd name="T1" fmla="*/ 1 h 4"/>
                  <a:gd name="T2" fmla="*/ 1 w 3"/>
                  <a:gd name="T3" fmla="*/ 4 h 4"/>
                  <a:gd name="T4" fmla="*/ 1 w 3"/>
                  <a:gd name="T5" fmla="*/ 4 h 4"/>
                  <a:gd name="T6" fmla="*/ 0 w 3"/>
                  <a:gd name="T7" fmla="*/ 0 h 4"/>
                  <a:gd name="T8" fmla="*/ 1 w 3"/>
                  <a:gd name="T9" fmla="*/ 0 h 4"/>
                  <a:gd name="T10" fmla="*/ 1 w 3"/>
                  <a:gd name="T11" fmla="*/ 0 h 4"/>
                  <a:gd name="T12" fmla="*/ 1 w 3"/>
                  <a:gd name="T13" fmla="*/ 0 h 4"/>
                  <a:gd name="T14" fmla="*/ 2 w 3"/>
                  <a:gd name="T15" fmla="*/ 3 h 4"/>
                  <a:gd name="T16" fmla="*/ 1 w 3"/>
                  <a:gd name="T17" fmla="*/ 3 h 4"/>
                  <a:gd name="T18" fmla="*/ 1 w 3"/>
                  <a:gd name="T19" fmla="*/ 0 h 4"/>
                  <a:gd name="T20" fmla="*/ 2 w 3"/>
                  <a:gd name="T21" fmla="*/ 0 h 4"/>
                  <a:gd name="T22" fmla="*/ 2 w 3"/>
                  <a:gd name="T23" fmla="*/ 0 h 4"/>
                  <a:gd name="T24" fmla="*/ 2 w 3"/>
                  <a:gd name="T25" fmla="*/ 3 h 4"/>
                  <a:gd name="T26" fmla="*/ 2 w 3"/>
                  <a:gd name="T27" fmla="*/ 3 h 4"/>
                  <a:gd name="T28" fmla="*/ 1 w 3"/>
                  <a:gd name="T29" fmla="*/ 2 h 4"/>
                  <a:gd name="T30" fmla="*/ 2 w 3"/>
                  <a:gd name="T31" fmla="*/ 1 h 4"/>
                  <a:gd name="T32" fmla="*/ 2 w 3"/>
                  <a:gd name="T33" fmla="*/ 1 h 4"/>
                  <a:gd name="T34" fmla="*/ 2 w 3"/>
                  <a:gd name="T35" fmla="*/ 1 h 4"/>
                  <a:gd name="T36" fmla="*/ 2 w 3"/>
                  <a:gd name="T37" fmla="*/ 1 h 4"/>
                  <a:gd name="T38" fmla="*/ 3 w 3"/>
                  <a:gd name="T39" fmla="*/ 3 h 4"/>
                  <a:gd name="T40" fmla="*/ 3 w 3"/>
                  <a:gd name="T41" fmla="*/ 3 h 4"/>
                  <a:gd name="T42" fmla="*/ 2 w 3"/>
                  <a:gd name="T43" fmla="*/ 3 h 4"/>
                  <a:gd name="T44" fmla="*/ 2 w 3"/>
                  <a:gd name="T45" fmla="*/ 1 h 4"/>
                  <a:gd name="T46" fmla="*/ 2 w 3"/>
                  <a:gd name="T47" fmla="*/ 1 h 4"/>
                  <a:gd name="T48" fmla="*/ 3 w 3"/>
                  <a:gd name="T49" fmla="*/ 1 h 4"/>
                  <a:gd name="T50" fmla="*/ 3 w 3"/>
                  <a:gd name="T51" fmla="*/ 1 h 4"/>
                  <a:gd name="T52" fmla="*/ 3 w 3"/>
                  <a:gd name="T53" fmla="*/ 2 h 4"/>
                  <a:gd name="T54" fmla="*/ 2 w 3"/>
                  <a:gd name="T55" fmla="*/ 1 h 4"/>
                  <a:gd name="T56" fmla="*/ 3 w 3"/>
                  <a:gd name="T57" fmla="*/ 1 h 4"/>
                  <a:gd name="T58" fmla="*/ 3 w 3"/>
                  <a:gd name="T59" fmla="*/ 3 h 4"/>
                  <a:gd name="T60" fmla="*/ 2 w 3"/>
                  <a:gd name="T61" fmla="*/ 3 h 4"/>
                  <a:gd name="T62" fmla="*/ 2 w 3"/>
                  <a:gd name="T63" fmla="*/ 1 h 4"/>
                  <a:gd name="T64" fmla="*/ 2 w 3"/>
                  <a:gd name="T65" fmla="*/ 1 h 4"/>
                  <a:gd name="T66" fmla="*/ 2 w 3"/>
                  <a:gd name="T67" fmla="*/ 3 h 4"/>
                  <a:gd name="T68" fmla="*/ 2 w 3"/>
                  <a:gd name="T69" fmla="*/ 4 h 4"/>
                  <a:gd name="T70" fmla="*/ 2 w 3"/>
                  <a:gd name="T71" fmla="*/ 3 h 4"/>
                  <a:gd name="T72" fmla="*/ 2 w 3"/>
                  <a:gd name="T73" fmla="*/ 3 h 4"/>
                  <a:gd name="T74" fmla="*/ 1 w 3"/>
                  <a:gd name="T75" fmla="*/ 1 h 4"/>
                  <a:gd name="T76" fmla="*/ 2 w 3"/>
                  <a:gd name="T77" fmla="*/ 1 h 4"/>
                  <a:gd name="T78" fmla="*/ 2 w 3"/>
                  <a:gd name="T79" fmla="*/ 2 h 4"/>
                  <a:gd name="T80" fmla="*/ 2 w 3"/>
                  <a:gd name="T81" fmla="*/ 3 h 4"/>
                  <a:gd name="T82" fmla="*/ 1 w 3"/>
                  <a:gd name="T83" fmla="*/ 4 h 4"/>
                  <a:gd name="T84" fmla="*/ 1 w 3"/>
                  <a:gd name="T85" fmla="*/ 4 h 4"/>
                  <a:gd name="T86" fmla="*/ 0 w 3"/>
                  <a:gd name="T87" fmla="*/ 1 h 4"/>
                  <a:gd name="T88" fmla="*/ 1 w 3"/>
                  <a:gd name="T89" fmla="*/ 1 h 4"/>
                  <a:gd name="T90" fmla="*/ 1 w 3"/>
                  <a:gd name="T91" fmla="*/ 4 h 4"/>
                  <a:gd name="T92" fmla="*/ 1 w 3"/>
                  <a:gd name="T93" fmla="*/ 4 h 4"/>
                  <a:gd name="T94" fmla="*/ 1 w 3"/>
                  <a:gd name="T95" fmla="*/ 4 h 4"/>
                  <a:gd name="T96" fmla="*/ 1 w 3"/>
                  <a:gd name="T97" fmla="*/ 4 h 4"/>
                  <a:gd name="T98" fmla="*/ 0 w 3"/>
                  <a:gd name="T9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 h="4">
                    <a:moveTo>
                      <a:pt x="0" y="1"/>
                    </a:moveTo>
                    <a:cubicBezTo>
                      <a:pt x="1" y="4"/>
                      <a:pt x="1" y="4"/>
                      <a:pt x="1" y="4"/>
                    </a:cubicBezTo>
                    <a:cubicBezTo>
                      <a:pt x="1" y="4"/>
                      <a:pt x="1" y="4"/>
                      <a:pt x="1" y="4"/>
                    </a:cubicBezTo>
                    <a:cubicBezTo>
                      <a:pt x="0" y="3"/>
                      <a:pt x="0" y="2"/>
                      <a:pt x="0" y="0"/>
                    </a:cubicBezTo>
                    <a:cubicBezTo>
                      <a:pt x="0" y="0"/>
                      <a:pt x="1" y="0"/>
                      <a:pt x="1" y="0"/>
                    </a:cubicBezTo>
                    <a:cubicBezTo>
                      <a:pt x="1" y="0"/>
                      <a:pt x="1" y="0"/>
                      <a:pt x="1" y="0"/>
                    </a:cubicBezTo>
                    <a:cubicBezTo>
                      <a:pt x="1" y="0"/>
                      <a:pt x="1" y="0"/>
                      <a:pt x="1" y="0"/>
                    </a:cubicBezTo>
                    <a:cubicBezTo>
                      <a:pt x="2" y="3"/>
                      <a:pt x="2" y="3"/>
                      <a:pt x="2" y="3"/>
                    </a:cubicBezTo>
                    <a:cubicBezTo>
                      <a:pt x="1" y="3"/>
                      <a:pt x="1" y="3"/>
                      <a:pt x="1" y="3"/>
                    </a:cubicBezTo>
                    <a:cubicBezTo>
                      <a:pt x="1" y="2"/>
                      <a:pt x="1" y="2"/>
                      <a:pt x="1" y="0"/>
                    </a:cubicBezTo>
                    <a:cubicBezTo>
                      <a:pt x="1" y="0"/>
                      <a:pt x="1" y="0"/>
                      <a:pt x="2" y="0"/>
                    </a:cubicBezTo>
                    <a:cubicBezTo>
                      <a:pt x="2" y="0"/>
                      <a:pt x="2" y="0"/>
                      <a:pt x="2" y="0"/>
                    </a:cubicBezTo>
                    <a:cubicBezTo>
                      <a:pt x="2" y="3"/>
                      <a:pt x="2" y="3"/>
                      <a:pt x="2" y="3"/>
                    </a:cubicBezTo>
                    <a:cubicBezTo>
                      <a:pt x="2" y="3"/>
                      <a:pt x="2" y="3"/>
                      <a:pt x="2" y="3"/>
                    </a:cubicBezTo>
                    <a:cubicBezTo>
                      <a:pt x="1" y="2"/>
                      <a:pt x="1" y="2"/>
                      <a:pt x="1" y="2"/>
                    </a:cubicBezTo>
                    <a:cubicBezTo>
                      <a:pt x="2" y="2"/>
                      <a:pt x="2" y="1"/>
                      <a:pt x="2" y="1"/>
                    </a:cubicBezTo>
                    <a:cubicBezTo>
                      <a:pt x="2" y="1"/>
                      <a:pt x="2" y="1"/>
                      <a:pt x="2" y="1"/>
                    </a:cubicBezTo>
                    <a:cubicBezTo>
                      <a:pt x="2" y="1"/>
                      <a:pt x="2" y="1"/>
                      <a:pt x="2" y="1"/>
                    </a:cubicBezTo>
                    <a:cubicBezTo>
                      <a:pt x="2" y="1"/>
                      <a:pt x="2" y="1"/>
                      <a:pt x="2" y="1"/>
                    </a:cubicBezTo>
                    <a:cubicBezTo>
                      <a:pt x="3" y="2"/>
                      <a:pt x="3" y="2"/>
                      <a:pt x="3" y="3"/>
                    </a:cubicBezTo>
                    <a:cubicBezTo>
                      <a:pt x="3" y="3"/>
                      <a:pt x="3" y="3"/>
                      <a:pt x="3" y="3"/>
                    </a:cubicBezTo>
                    <a:cubicBezTo>
                      <a:pt x="3" y="3"/>
                      <a:pt x="2" y="3"/>
                      <a:pt x="2" y="3"/>
                    </a:cubicBezTo>
                    <a:cubicBezTo>
                      <a:pt x="2" y="2"/>
                      <a:pt x="2" y="2"/>
                      <a:pt x="2" y="1"/>
                    </a:cubicBezTo>
                    <a:cubicBezTo>
                      <a:pt x="2" y="1"/>
                      <a:pt x="2" y="1"/>
                      <a:pt x="2" y="1"/>
                    </a:cubicBezTo>
                    <a:cubicBezTo>
                      <a:pt x="2" y="1"/>
                      <a:pt x="2" y="1"/>
                      <a:pt x="3" y="1"/>
                    </a:cubicBezTo>
                    <a:cubicBezTo>
                      <a:pt x="3" y="1"/>
                      <a:pt x="3" y="1"/>
                      <a:pt x="3" y="1"/>
                    </a:cubicBezTo>
                    <a:cubicBezTo>
                      <a:pt x="3" y="1"/>
                      <a:pt x="3" y="2"/>
                      <a:pt x="3" y="2"/>
                    </a:cubicBezTo>
                    <a:cubicBezTo>
                      <a:pt x="3" y="2"/>
                      <a:pt x="3" y="2"/>
                      <a:pt x="2" y="1"/>
                    </a:cubicBezTo>
                    <a:cubicBezTo>
                      <a:pt x="3" y="1"/>
                      <a:pt x="3" y="1"/>
                      <a:pt x="3" y="1"/>
                    </a:cubicBezTo>
                    <a:cubicBezTo>
                      <a:pt x="2" y="2"/>
                      <a:pt x="3" y="2"/>
                      <a:pt x="3" y="3"/>
                    </a:cubicBezTo>
                    <a:cubicBezTo>
                      <a:pt x="2" y="3"/>
                      <a:pt x="2" y="3"/>
                      <a:pt x="2" y="3"/>
                    </a:cubicBezTo>
                    <a:cubicBezTo>
                      <a:pt x="2" y="2"/>
                      <a:pt x="2" y="2"/>
                      <a:pt x="2" y="1"/>
                    </a:cubicBezTo>
                    <a:cubicBezTo>
                      <a:pt x="2" y="1"/>
                      <a:pt x="2" y="1"/>
                      <a:pt x="2" y="1"/>
                    </a:cubicBezTo>
                    <a:cubicBezTo>
                      <a:pt x="2" y="2"/>
                      <a:pt x="2" y="3"/>
                      <a:pt x="2" y="3"/>
                    </a:cubicBezTo>
                    <a:cubicBezTo>
                      <a:pt x="2" y="4"/>
                      <a:pt x="2" y="4"/>
                      <a:pt x="2" y="4"/>
                    </a:cubicBezTo>
                    <a:cubicBezTo>
                      <a:pt x="2" y="4"/>
                      <a:pt x="2" y="4"/>
                      <a:pt x="2" y="3"/>
                    </a:cubicBezTo>
                    <a:cubicBezTo>
                      <a:pt x="2" y="3"/>
                      <a:pt x="2" y="3"/>
                      <a:pt x="2" y="3"/>
                    </a:cubicBezTo>
                    <a:cubicBezTo>
                      <a:pt x="1" y="1"/>
                      <a:pt x="1" y="1"/>
                      <a:pt x="1" y="1"/>
                    </a:cubicBezTo>
                    <a:cubicBezTo>
                      <a:pt x="2" y="1"/>
                      <a:pt x="2" y="1"/>
                      <a:pt x="2" y="1"/>
                    </a:cubicBezTo>
                    <a:cubicBezTo>
                      <a:pt x="2" y="1"/>
                      <a:pt x="2" y="2"/>
                      <a:pt x="2" y="2"/>
                    </a:cubicBezTo>
                    <a:cubicBezTo>
                      <a:pt x="2" y="3"/>
                      <a:pt x="2" y="3"/>
                      <a:pt x="2" y="3"/>
                    </a:cubicBezTo>
                    <a:cubicBezTo>
                      <a:pt x="2" y="4"/>
                      <a:pt x="2" y="4"/>
                      <a:pt x="1" y="4"/>
                    </a:cubicBezTo>
                    <a:cubicBezTo>
                      <a:pt x="1" y="4"/>
                      <a:pt x="1" y="4"/>
                      <a:pt x="1" y="4"/>
                    </a:cubicBezTo>
                    <a:cubicBezTo>
                      <a:pt x="0" y="1"/>
                      <a:pt x="0" y="1"/>
                      <a:pt x="0" y="1"/>
                    </a:cubicBezTo>
                    <a:cubicBezTo>
                      <a:pt x="1" y="1"/>
                      <a:pt x="1" y="1"/>
                      <a:pt x="1" y="1"/>
                    </a:cubicBezTo>
                    <a:cubicBezTo>
                      <a:pt x="1" y="2"/>
                      <a:pt x="1" y="3"/>
                      <a:pt x="1" y="4"/>
                    </a:cubicBezTo>
                    <a:cubicBezTo>
                      <a:pt x="1" y="4"/>
                      <a:pt x="1" y="4"/>
                      <a:pt x="1" y="4"/>
                    </a:cubicBezTo>
                    <a:cubicBezTo>
                      <a:pt x="1" y="4"/>
                      <a:pt x="1" y="4"/>
                      <a:pt x="1" y="4"/>
                    </a:cubicBezTo>
                    <a:cubicBezTo>
                      <a:pt x="1" y="4"/>
                      <a:pt x="1" y="4"/>
                      <a:pt x="1" y="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1" name="Freeform 135"/>
              <p:cNvSpPr>
                <a:spLocks/>
              </p:cNvSpPr>
              <p:nvPr/>
            </p:nvSpPr>
            <p:spPr bwMode="auto">
              <a:xfrm>
                <a:off x="2756" y="3473"/>
                <a:ext cx="49" cy="86"/>
              </a:xfrm>
              <a:custGeom>
                <a:avLst/>
                <a:gdLst>
                  <a:gd name="T0" fmla="*/ 10 w 11"/>
                  <a:gd name="T1" fmla="*/ 19 h 19"/>
                  <a:gd name="T2" fmla="*/ 10 w 11"/>
                  <a:gd name="T3" fmla="*/ 17 h 19"/>
                  <a:gd name="T4" fmla="*/ 10 w 11"/>
                  <a:gd name="T5" fmla="*/ 15 h 19"/>
                  <a:gd name="T6" fmla="*/ 10 w 11"/>
                  <a:gd name="T7" fmla="*/ 11 h 19"/>
                  <a:gd name="T8" fmla="*/ 10 w 11"/>
                  <a:gd name="T9" fmla="*/ 8 h 19"/>
                  <a:gd name="T10" fmla="*/ 9 w 11"/>
                  <a:gd name="T11" fmla="*/ 6 h 19"/>
                  <a:gd name="T12" fmla="*/ 9 w 11"/>
                  <a:gd name="T13" fmla="*/ 4 h 19"/>
                  <a:gd name="T14" fmla="*/ 8 w 11"/>
                  <a:gd name="T15" fmla="*/ 3 h 19"/>
                  <a:gd name="T16" fmla="*/ 8 w 11"/>
                  <a:gd name="T17" fmla="*/ 2 h 19"/>
                  <a:gd name="T18" fmla="*/ 6 w 11"/>
                  <a:gd name="T19" fmla="*/ 2 h 19"/>
                  <a:gd name="T20" fmla="*/ 4 w 11"/>
                  <a:gd name="T21" fmla="*/ 1 h 19"/>
                  <a:gd name="T22" fmla="*/ 1 w 11"/>
                  <a:gd name="T23" fmla="*/ 1 h 19"/>
                  <a:gd name="T24" fmla="*/ 0 w 11"/>
                  <a:gd name="T25" fmla="*/ 1 h 19"/>
                  <a:gd name="T26" fmla="*/ 1 w 11"/>
                  <a:gd name="T27" fmla="*/ 1 h 19"/>
                  <a:gd name="T28" fmla="*/ 4 w 11"/>
                  <a:gd name="T29" fmla="*/ 0 h 19"/>
                  <a:gd name="T30" fmla="*/ 6 w 11"/>
                  <a:gd name="T31" fmla="*/ 1 h 19"/>
                  <a:gd name="T32" fmla="*/ 8 w 11"/>
                  <a:gd name="T33" fmla="*/ 2 h 19"/>
                  <a:gd name="T34" fmla="*/ 9 w 11"/>
                  <a:gd name="T35" fmla="*/ 2 h 19"/>
                  <a:gd name="T36" fmla="*/ 10 w 11"/>
                  <a:gd name="T37" fmla="*/ 3 h 19"/>
                  <a:gd name="T38" fmla="*/ 10 w 11"/>
                  <a:gd name="T39" fmla="*/ 6 h 19"/>
                  <a:gd name="T40" fmla="*/ 11 w 11"/>
                  <a:gd name="T41" fmla="*/ 8 h 19"/>
                  <a:gd name="T42" fmla="*/ 11 w 11"/>
                  <a:gd name="T43" fmla="*/ 11 h 19"/>
                  <a:gd name="T44" fmla="*/ 11 w 11"/>
                  <a:gd name="T45" fmla="*/ 15 h 19"/>
                  <a:gd name="T46" fmla="*/ 10 w 11"/>
                  <a:gd name="T47" fmla="*/ 17 h 19"/>
                  <a:gd name="T48" fmla="*/ 10 w 11"/>
                  <a:gd name="T4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9">
                    <a:moveTo>
                      <a:pt x="10" y="19"/>
                    </a:moveTo>
                    <a:cubicBezTo>
                      <a:pt x="10" y="19"/>
                      <a:pt x="10" y="18"/>
                      <a:pt x="10" y="17"/>
                    </a:cubicBezTo>
                    <a:cubicBezTo>
                      <a:pt x="10" y="17"/>
                      <a:pt x="10" y="16"/>
                      <a:pt x="10" y="15"/>
                    </a:cubicBezTo>
                    <a:cubicBezTo>
                      <a:pt x="10" y="13"/>
                      <a:pt x="10" y="12"/>
                      <a:pt x="10" y="11"/>
                    </a:cubicBezTo>
                    <a:cubicBezTo>
                      <a:pt x="10" y="10"/>
                      <a:pt x="10" y="9"/>
                      <a:pt x="10" y="8"/>
                    </a:cubicBezTo>
                    <a:cubicBezTo>
                      <a:pt x="10" y="7"/>
                      <a:pt x="9" y="7"/>
                      <a:pt x="9" y="6"/>
                    </a:cubicBezTo>
                    <a:cubicBezTo>
                      <a:pt x="9" y="5"/>
                      <a:pt x="9" y="4"/>
                      <a:pt x="9" y="4"/>
                    </a:cubicBezTo>
                    <a:cubicBezTo>
                      <a:pt x="9" y="4"/>
                      <a:pt x="9" y="3"/>
                      <a:pt x="8" y="3"/>
                    </a:cubicBezTo>
                    <a:cubicBezTo>
                      <a:pt x="8" y="3"/>
                      <a:pt x="8" y="3"/>
                      <a:pt x="8" y="2"/>
                    </a:cubicBezTo>
                    <a:cubicBezTo>
                      <a:pt x="7" y="2"/>
                      <a:pt x="6" y="2"/>
                      <a:pt x="6" y="2"/>
                    </a:cubicBezTo>
                    <a:cubicBezTo>
                      <a:pt x="5" y="2"/>
                      <a:pt x="5" y="1"/>
                      <a:pt x="4" y="1"/>
                    </a:cubicBezTo>
                    <a:cubicBezTo>
                      <a:pt x="3" y="1"/>
                      <a:pt x="2" y="1"/>
                      <a:pt x="1" y="1"/>
                    </a:cubicBezTo>
                    <a:cubicBezTo>
                      <a:pt x="0" y="1"/>
                      <a:pt x="0" y="1"/>
                      <a:pt x="0" y="1"/>
                    </a:cubicBezTo>
                    <a:cubicBezTo>
                      <a:pt x="0" y="1"/>
                      <a:pt x="0" y="1"/>
                      <a:pt x="1" y="1"/>
                    </a:cubicBezTo>
                    <a:cubicBezTo>
                      <a:pt x="2" y="1"/>
                      <a:pt x="3" y="0"/>
                      <a:pt x="4" y="0"/>
                    </a:cubicBezTo>
                    <a:cubicBezTo>
                      <a:pt x="5" y="1"/>
                      <a:pt x="5" y="1"/>
                      <a:pt x="6" y="1"/>
                    </a:cubicBezTo>
                    <a:cubicBezTo>
                      <a:pt x="7" y="1"/>
                      <a:pt x="7" y="1"/>
                      <a:pt x="8" y="2"/>
                    </a:cubicBezTo>
                    <a:cubicBezTo>
                      <a:pt x="8" y="2"/>
                      <a:pt x="9" y="2"/>
                      <a:pt x="9" y="2"/>
                    </a:cubicBezTo>
                    <a:cubicBezTo>
                      <a:pt x="9" y="3"/>
                      <a:pt x="10" y="3"/>
                      <a:pt x="10" y="3"/>
                    </a:cubicBezTo>
                    <a:cubicBezTo>
                      <a:pt x="10" y="4"/>
                      <a:pt x="10" y="5"/>
                      <a:pt x="10" y="6"/>
                    </a:cubicBezTo>
                    <a:cubicBezTo>
                      <a:pt x="10" y="7"/>
                      <a:pt x="11" y="7"/>
                      <a:pt x="11" y="8"/>
                    </a:cubicBezTo>
                    <a:cubicBezTo>
                      <a:pt x="11" y="9"/>
                      <a:pt x="11" y="10"/>
                      <a:pt x="11" y="11"/>
                    </a:cubicBezTo>
                    <a:cubicBezTo>
                      <a:pt x="11" y="12"/>
                      <a:pt x="11" y="13"/>
                      <a:pt x="11" y="15"/>
                    </a:cubicBezTo>
                    <a:cubicBezTo>
                      <a:pt x="11" y="16"/>
                      <a:pt x="10" y="17"/>
                      <a:pt x="10" y="17"/>
                    </a:cubicBezTo>
                    <a:cubicBezTo>
                      <a:pt x="10" y="18"/>
                      <a:pt x="10" y="19"/>
                      <a:pt x="1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2" name="Freeform 136"/>
              <p:cNvSpPr>
                <a:spLocks/>
              </p:cNvSpPr>
              <p:nvPr/>
            </p:nvSpPr>
            <p:spPr bwMode="auto">
              <a:xfrm>
                <a:off x="2575" y="3478"/>
                <a:ext cx="230" cy="275"/>
              </a:xfrm>
              <a:custGeom>
                <a:avLst/>
                <a:gdLst>
                  <a:gd name="T0" fmla="*/ 9 w 51"/>
                  <a:gd name="T1" fmla="*/ 0 h 61"/>
                  <a:gd name="T2" fmla="*/ 8 w 51"/>
                  <a:gd name="T3" fmla="*/ 0 h 61"/>
                  <a:gd name="T4" fmla="*/ 3 w 51"/>
                  <a:gd name="T5" fmla="*/ 1 h 61"/>
                  <a:gd name="T6" fmla="*/ 0 w 51"/>
                  <a:gd name="T7" fmla="*/ 6 h 61"/>
                  <a:gd name="T8" fmla="*/ 1 w 51"/>
                  <a:gd name="T9" fmla="*/ 10 h 61"/>
                  <a:gd name="T10" fmla="*/ 1 w 51"/>
                  <a:gd name="T11" fmla="*/ 15 h 61"/>
                  <a:gd name="T12" fmla="*/ 1 w 51"/>
                  <a:gd name="T13" fmla="*/ 25 h 61"/>
                  <a:gd name="T14" fmla="*/ 1 w 51"/>
                  <a:gd name="T15" fmla="*/ 37 h 61"/>
                  <a:gd name="T16" fmla="*/ 1 w 51"/>
                  <a:gd name="T17" fmla="*/ 50 h 61"/>
                  <a:gd name="T18" fmla="*/ 1 w 51"/>
                  <a:gd name="T19" fmla="*/ 57 h 61"/>
                  <a:gd name="T20" fmla="*/ 3 w 51"/>
                  <a:gd name="T21" fmla="*/ 59 h 61"/>
                  <a:gd name="T22" fmla="*/ 6 w 51"/>
                  <a:gd name="T23" fmla="*/ 59 h 61"/>
                  <a:gd name="T24" fmla="*/ 19 w 51"/>
                  <a:gd name="T25" fmla="*/ 60 h 61"/>
                  <a:gd name="T26" fmla="*/ 32 w 51"/>
                  <a:gd name="T27" fmla="*/ 60 h 61"/>
                  <a:gd name="T28" fmla="*/ 44 w 51"/>
                  <a:gd name="T29" fmla="*/ 60 h 61"/>
                  <a:gd name="T30" fmla="*/ 49 w 51"/>
                  <a:gd name="T31" fmla="*/ 59 h 61"/>
                  <a:gd name="T32" fmla="*/ 50 w 51"/>
                  <a:gd name="T33" fmla="*/ 55 h 61"/>
                  <a:gd name="T34" fmla="*/ 50 w 51"/>
                  <a:gd name="T35" fmla="*/ 45 h 61"/>
                  <a:gd name="T36" fmla="*/ 50 w 51"/>
                  <a:gd name="T37" fmla="*/ 38 h 61"/>
                  <a:gd name="T38" fmla="*/ 51 w 51"/>
                  <a:gd name="T39" fmla="*/ 32 h 61"/>
                  <a:gd name="T40" fmla="*/ 51 w 51"/>
                  <a:gd name="T41" fmla="*/ 38 h 61"/>
                  <a:gd name="T42" fmla="*/ 51 w 51"/>
                  <a:gd name="T43" fmla="*/ 45 h 61"/>
                  <a:gd name="T44" fmla="*/ 51 w 51"/>
                  <a:gd name="T45" fmla="*/ 50 h 61"/>
                  <a:gd name="T46" fmla="*/ 51 w 51"/>
                  <a:gd name="T47" fmla="*/ 54 h 61"/>
                  <a:gd name="T48" fmla="*/ 51 w 51"/>
                  <a:gd name="T49" fmla="*/ 57 h 61"/>
                  <a:gd name="T50" fmla="*/ 51 w 51"/>
                  <a:gd name="T51" fmla="*/ 59 h 61"/>
                  <a:gd name="T52" fmla="*/ 50 w 51"/>
                  <a:gd name="T53" fmla="*/ 59 h 61"/>
                  <a:gd name="T54" fmla="*/ 50 w 51"/>
                  <a:gd name="T55" fmla="*/ 60 h 61"/>
                  <a:gd name="T56" fmla="*/ 44 w 51"/>
                  <a:gd name="T57" fmla="*/ 61 h 61"/>
                  <a:gd name="T58" fmla="*/ 32 w 51"/>
                  <a:gd name="T59" fmla="*/ 61 h 61"/>
                  <a:gd name="T60" fmla="*/ 19 w 51"/>
                  <a:gd name="T61" fmla="*/ 60 h 61"/>
                  <a:gd name="T62" fmla="*/ 6 w 51"/>
                  <a:gd name="T63" fmla="*/ 60 h 61"/>
                  <a:gd name="T64" fmla="*/ 2 w 51"/>
                  <a:gd name="T65" fmla="*/ 60 h 61"/>
                  <a:gd name="T66" fmla="*/ 1 w 51"/>
                  <a:gd name="T67" fmla="*/ 57 h 61"/>
                  <a:gd name="T68" fmla="*/ 0 w 51"/>
                  <a:gd name="T69" fmla="*/ 50 h 61"/>
                  <a:gd name="T70" fmla="*/ 0 w 51"/>
                  <a:gd name="T71" fmla="*/ 37 h 61"/>
                  <a:gd name="T72" fmla="*/ 0 w 51"/>
                  <a:gd name="T73" fmla="*/ 25 h 61"/>
                  <a:gd name="T74" fmla="*/ 0 w 51"/>
                  <a:gd name="T75" fmla="*/ 15 h 61"/>
                  <a:gd name="T76" fmla="*/ 0 w 51"/>
                  <a:gd name="T77" fmla="*/ 6 h 61"/>
                  <a:gd name="T78" fmla="*/ 0 w 51"/>
                  <a:gd name="T79" fmla="*/ 2 h 61"/>
                  <a:gd name="T80" fmla="*/ 1 w 51"/>
                  <a:gd name="T81" fmla="*/ 1 h 61"/>
                  <a:gd name="T82" fmla="*/ 3 w 51"/>
                  <a:gd name="T83" fmla="*/ 0 h 61"/>
                  <a:gd name="T84" fmla="*/ 8 w 51"/>
                  <a:gd name="T85" fmla="*/ 0 h 61"/>
                  <a:gd name="T86" fmla="*/ 9 w 51"/>
                  <a:gd name="T8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 h="61">
                    <a:moveTo>
                      <a:pt x="9" y="0"/>
                    </a:moveTo>
                    <a:cubicBezTo>
                      <a:pt x="9" y="0"/>
                      <a:pt x="9" y="0"/>
                      <a:pt x="8" y="0"/>
                    </a:cubicBezTo>
                    <a:cubicBezTo>
                      <a:pt x="6" y="0"/>
                      <a:pt x="5" y="0"/>
                      <a:pt x="3" y="1"/>
                    </a:cubicBezTo>
                    <a:cubicBezTo>
                      <a:pt x="1" y="0"/>
                      <a:pt x="0" y="3"/>
                      <a:pt x="0" y="6"/>
                    </a:cubicBezTo>
                    <a:cubicBezTo>
                      <a:pt x="0" y="7"/>
                      <a:pt x="1" y="8"/>
                      <a:pt x="1" y="10"/>
                    </a:cubicBezTo>
                    <a:cubicBezTo>
                      <a:pt x="1" y="11"/>
                      <a:pt x="1" y="13"/>
                      <a:pt x="1" y="15"/>
                    </a:cubicBezTo>
                    <a:cubicBezTo>
                      <a:pt x="1" y="18"/>
                      <a:pt x="1" y="22"/>
                      <a:pt x="1" y="25"/>
                    </a:cubicBezTo>
                    <a:cubicBezTo>
                      <a:pt x="1" y="29"/>
                      <a:pt x="1" y="33"/>
                      <a:pt x="1" y="37"/>
                    </a:cubicBezTo>
                    <a:cubicBezTo>
                      <a:pt x="1" y="42"/>
                      <a:pt x="1" y="46"/>
                      <a:pt x="1" y="50"/>
                    </a:cubicBezTo>
                    <a:cubicBezTo>
                      <a:pt x="1" y="52"/>
                      <a:pt x="1" y="55"/>
                      <a:pt x="1" y="57"/>
                    </a:cubicBezTo>
                    <a:cubicBezTo>
                      <a:pt x="2" y="58"/>
                      <a:pt x="2" y="59"/>
                      <a:pt x="3" y="59"/>
                    </a:cubicBezTo>
                    <a:cubicBezTo>
                      <a:pt x="4" y="59"/>
                      <a:pt x="5" y="59"/>
                      <a:pt x="6" y="59"/>
                    </a:cubicBezTo>
                    <a:cubicBezTo>
                      <a:pt x="10" y="59"/>
                      <a:pt x="15" y="59"/>
                      <a:pt x="19" y="60"/>
                    </a:cubicBezTo>
                    <a:cubicBezTo>
                      <a:pt x="24" y="60"/>
                      <a:pt x="28" y="60"/>
                      <a:pt x="32" y="60"/>
                    </a:cubicBezTo>
                    <a:cubicBezTo>
                      <a:pt x="36" y="60"/>
                      <a:pt x="40" y="60"/>
                      <a:pt x="44" y="60"/>
                    </a:cubicBezTo>
                    <a:cubicBezTo>
                      <a:pt x="46" y="60"/>
                      <a:pt x="48" y="60"/>
                      <a:pt x="49" y="59"/>
                    </a:cubicBezTo>
                    <a:cubicBezTo>
                      <a:pt x="50" y="58"/>
                      <a:pt x="50" y="56"/>
                      <a:pt x="50" y="55"/>
                    </a:cubicBezTo>
                    <a:cubicBezTo>
                      <a:pt x="49" y="51"/>
                      <a:pt x="50" y="48"/>
                      <a:pt x="50" y="45"/>
                    </a:cubicBezTo>
                    <a:cubicBezTo>
                      <a:pt x="50" y="43"/>
                      <a:pt x="50" y="40"/>
                      <a:pt x="50" y="38"/>
                    </a:cubicBezTo>
                    <a:cubicBezTo>
                      <a:pt x="51" y="35"/>
                      <a:pt x="51" y="32"/>
                      <a:pt x="51" y="32"/>
                    </a:cubicBezTo>
                    <a:cubicBezTo>
                      <a:pt x="51" y="32"/>
                      <a:pt x="51" y="35"/>
                      <a:pt x="51" y="38"/>
                    </a:cubicBezTo>
                    <a:cubicBezTo>
                      <a:pt x="51" y="40"/>
                      <a:pt x="51" y="43"/>
                      <a:pt x="51" y="45"/>
                    </a:cubicBezTo>
                    <a:cubicBezTo>
                      <a:pt x="51" y="47"/>
                      <a:pt x="51" y="48"/>
                      <a:pt x="51" y="50"/>
                    </a:cubicBezTo>
                    <a:cubicBezTo>
                      <a:pt x="51" y="51"/>
                      <a:pt x="51" y="53"/>
                      <a:pt x="51" y="54"/>
                    </a:cubicBezTo>
                    <a:cubicBezTo>
                      <a:pt x="51" y="55"/>
                      <a:pt x="51" y="56"/>
                      <a:pt x="51" y="57"/>
                    </a:cubicBezTo>
                    <a:cubicBezTo>
                      <a:pt x="51" y="58"/>
                      <a:pt x="51" y="58"/>
                      <a:pt x="51" y="59"/>
                    </a:cubicBezTo>
                    <a:cubicBezTo>
                      <a:pt x="50" y="59"/>
                      <a:pt x="50" y="59"/>
                      <a:pt x="50" y="59"/>
                    </a:cubicBezTo>
                    <a:cubicBezTo>
                      <a:pt x="50" y="60"/>
                      <a:pt x="50" y="60"/>
                      <a:pt x="50" y="60"/>
                    </a:cubicBezTo>
                    <a:cubicBezTo>
                      <a:pt x="48" y="61"/>
                      <a:pt x="46" y="61"/>
                      <a:pt x="44" y="61"/>
                    </a:cubicBezTo>
                    <a:cubicBezTo>
                      <a:pt x="40" y="61"/>
                      <a:pt x="36" y="61"/>
                      <a:pt x="32" y="61"/>
                    </a:cubicBezTo>
                    <a:cubicBezTo>
                      <a:pt x="28" y="61"/>
                      <a:pt x="24" y="61"/>
                      <a:pt x="19" y="60"/>
                    </a:cubicBezTo>
                    <a:cubicBezTo>
                      <a:pt x="15" y="60"/>
                      <a:pt x="10" y="60"/>
                      <a:pt x="6" y="60"/>
                    </a:cubicBezTo>
                    <a:cubicBezTo>
                      <a:pt x="5" y="60"/>
                      <a:pt x="4" y="60"/>
                      <a:pt x="2" y="60"/>
                    </a:cubicBezTo>
                    <a:cubicBezTo>
                      <a:pt x="1" y="59"/>
                      <a:pt x="1" y="58"/>
                      <a:pt x="1" y="57"/>
                    </a:cubicBezTo>
                    <a:cubicBezTo>
                      <a:pt x="0" y="55"/>
                      <a:pt x="1" y="52"/>
                      <a:pt x="0" y="50"/>
                    </a:cubicBezTo>
                    <a:cubicBezTo>
                      <a:pt x="0" y="46"/>
                      <a:pt x="0" y="42"/>
                      <a:pt x="0" y="37"/>
                    </a:cubicBezTo>
                    <a:cubicBezTo>
                      <a:pt x="0" y="33"/>
                      <a:pt x="0" y="29"/>
                      <a:pt x="0" y="25"/>
                    </a:cubicBezTo>
                    <a:cubicBezTo>
                      <a:pt x="0" y="22"/>
                      <a:pt x="0" y="18"/>
                      <a:pt x="0" y="15"/>
                    </a:cubicBezTo>
                    <a:cubicBezTo>
                      <a:pt x="0" y="11"/>
                      <a:pt x="0" y="9"/>
                      <a:pt x="0" y="6"/>
                    </a:cubicBezTo>
                    <a:cubicBezTo>
                      <a:pt x="0" y="4"/>
                      <a:pt x="0" y="3"/>
                      <a:pt x="0" y="2"/>
                    </a:cubicBezTo>
                    <a:cubicBezTo>
                      <a:pt x="1" y="1"/>
                      <a:pt x="1" y="1"/>
                      <a:pt x="1" y="1"/>
                    </a:cubicBezTo>
                    <a:cubicBezTo>
                      <a:pt x="2" y="0"/>
                      <a:pt x="2" y="0"/>
                      <a:pt x="3" y="0"/>
                    </a:cubicBezTo>
                    <a:cubicBezTo>
                      <a:pt x="5" y="0"/>
                      <a:pt x="6" y="0"/>
                      <a:pt x="8" y="0"/>
                    </a:cubicBezTo>
                    <a:cubicBezTo>
                      <a:pt x="9" y="0"/>
                      <a:pt x="9"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3" name="Freeform 137"/>
              <p:cNvSpPr>
                <a:spLocks noEditPoints="1"/>
              </p:cNvSpPr>
              <p:nvPr/>
            </p:nvSpPr>
            <p:spPr bwMode="auto">
              <a:xfrm>
                <a:off x="2616" y="3469"/>
                <a:ext cx="140" cy="58"/>
              </a:xfrm>
              <a:custGeom>
                <a:avLst/>
                <a:gdLst>
                  <a:gd name="T0" fmla="*/ 1 w 31"/>
                  <a:gd name="T1" fmla="*/ 10 h 13"/>
                  <a:gd name="T2" fmla="*/ 2 w 31"/>
                  <a:gd name="T3" fmla="*/ 12 h 13"/>
                  <a:gd name="T4" fmla="*/ 3 w 31"/>
                  <a:gd name="T5" fmla="*/ 12 h 13"/>
                  <a:gd name="T6" fmla="*/ 7 w 31"/>
                  <a:gd name="T7" fmla="*/ 12 h 13"/>
                  <a:gd name="T8" fmla="*/ 15 w 31"/>
                  <a:gd name="T9" fmla="*/ 12 h 13"/>
                  <a:gd name="T10" fmla="*/ 23 w 31"/>
                  <a:gd name="T11" fmla="*/ 11 h 13"/>
                  <a:gd name="T12" fmla="*/ 31 w 31"/>
                  <a:gd name="T13" fmla="*/ 11 h 13"/>
                  <a:gd name="T14" fmla="*/ 30 w 31"/>
                  <a:gd name="T15" fmla="*/ 11 h 13"/>
                  <a:gd name="T16" fmla="*/ 30 w 31"/>
                  <a:gd name="T17" fmla="*/ 5 h 13"/>
                  <a:gd name="T18" fmla="*/ 30 w 31"/>
                  <a:gd name="T19" fmla="*/ 2 h 13"/>
                  <a:gd name="T20" fmla="*/ 29 w 31"/>
                  <a:gd name="T21" fmla="*/ 1 h 13"/>
                  <a:gd name="T22" fmla="*/ 28 w 31"/>
                  <a:gd name="T23" fmla="*/ 1 h 13"/>
                  <a:gd name="T24" fmla="*/ 28 w 31"/>
                  <a:gd name="T25" fmla="*/ 1 h 13"/>
                  <a:gd name="T26" fmla="*/ 28 w 31"/>
                  <a:gd name="T27" fmla="*/ 9 h 13"/>
                  <a:gd name="T28" fmla="*/ 28 w 31"/>
                  <a:gd name="T29" fmla="*/ 10 h 13"/>
                  <a:gd name="T30" fmla="*/ 28 w 31"/>
                  <a:gd name="T31" fmla="*/ 10 h 13"/>
                  <a:gd name="T32" fmla="*/ 28 w 31"/>
                  <a:gd name="T33" fmla="*/ 10 h 13"/>
                  <a:gd name="T34" fmla="*/ 17 w 31"/>
                  <a:gd name="T35" fmla="*/ 10 h 13"/>
                  <a:gd name="T36" fmla="*/ 11 w 31"/>
                  <a:gd name="T37" fmla="*/ 10 h 13"/>
                  <a:gd name="T38" fmla="*/ 5 w 31"/>
                  <a:gd name="T39" fmla="*/ 10 h 13"/>
                  <a:gd name="T40" fmla="*/ 4 w 31"/>
                  <a:gd name="T41" fmla="*/ 10 h 13"/>
                  <a:gd name="T42" fmla="*/ 3 w 31"/>
                  <a:gd name="T43" fmla="*/ 8 h 13"/>
                  <a:gd name="T44" fmla="*/ 3 w 31"/>
                  <a:gd name="T45" fmla="*/ 5 h 13"/>
                  <a:gd name="T46" fmla="*/ 3 w 31"/>
                  <a:gd name="T47" fmla="*/ 2 h 13"/>
                  <a:gd name="T48" fmla="*/ 3 w 31"/>
                  <a:gd name="T49" fmla="*/ 1 h 13"/>
                  <a:gd name="T50" fmla="*/ 3 w 31"/>
                  <a:gd name="T51" fmla="*/ 1 h 13"/>
                  <a:gd name="T52" fmla="*/ 2 w 31"/>
                  <a:gd name="T53" fmla="*/ 1 h 13"/>
                  <a:gd name="T54" fmla="*/ 1 w 31"/>
                  <a:gd name="T55" fmla="*/ 2 h 13"/>
                  <a:gd name="T56" fmla="*/ 1 w 31"/>
                  <a:gd name="T57" fmla="*/ 4 h 13"/>
                  <a:gd name="T58" fmla="*/ 1 w 31"/>
                  <a:gd name="T59" fmla="*/ 7 h 13"/>
                  <a:gd name="T60" fmla="*/ 1 w 31"/>
                  <a:gd name="T61" fmla="*/ 10 h 13"/>
                  <a:gd name="T62" fmla="*/ 1 w 31"/>
                  <a:gd name="T63" fmla="*/ 10 h 13"/>
                  <a:gd name="T64" fmla="*/ 0 w 31"/>
                  <a:gd name="T65" fmla="*/ 4 h 13"/>
                  <a:gd name="T66" fmla="*/ 0 w 31"/>
                  <a:gd name="T67" fmla="*/ 2 h 13"/>
                  <a:gd name="T68" fmla="*/ 1 w 31"/>
                  <a:gd name="T69" fmla="*/ 0 h 13"/>
                  <a:gd name="T70" fmla="*/ 2 w 31"/>
                  <a:gd name="T71" fmla="*/ 0 h 13"/>
                  <a:gd name="T72" fmla="*/ 3 w 31"/>
                  <a:gd name="T73" fmla="*/ 0 h 13"/>
                  <a:gd name="T74" fmla="*/ 4 w 31"/>
                  <a:gd name="T75" fmla="*/ 1 h 13"/>
                  <a:gd name="T76" fmla="*/ 4 w 31"/>
                  <a:gd name="T77" fmla="*/ 3 h 13"/>
                  <a:gd name="T78" fmla="*/ 4 w 31"/>
                  <a:gd name="T79" fmla="*/ 5 h 13"/>
                  <a:gd name="T80" fmla="*/ 4 w 31"/>
                  <a:gd name="T81" fmla="*/ 8 h 13"/>
                  <a:gd name="T82" fmla="*/ 4 w 31"/>
                  <a:gd name="T83" fmla="*/ 9 h 13"/>
                  <a:gd name="T84" fmla="*/ 5 w 31"/>
                  <a:gd name="T85" fmla="*/ 10 h 13"/>
                  <a:gd name="T86" fmla="*/ 11 w 31"/>
                  <a:gd name="T87" fmla="*/ 10 h 13"/>
                  <a:gd name="T88" fmla="*/ 16 w 31"/>
                  <a:gd name="T89" fmla="*/ 9 h 13"/>
                  <a:gd name="T90" fmla="*/ 28 w 31"/>
                  <a:gd name="T91" fmla="*/ 9 h 13"/>
                  <a:gd name="T92" fmla="*/ 27 w 31"/>
                  <a:gd name="T93" fmla="*/ 9 h 13"/>
                  <a:gd name="T94" fmla="*/ 27 w 31"/>
                  <a:gd name="T95" fmla="*/ 1 h 13"/>
                  <a:gd name="T96" fmla="*/ 27 w 31"/>
                  <a:gd name="T97" fmla="*/ 1 h 13"/>
                  <a:gd name="T98" fmla="*/ 27 w 31"/>
                  <a:gd name="T99" fmla="*/ 0 h 13"/>
                  <a:gd name="T100" fmla="*/ 27 w 31"/>
                  <a:gd name="T101" fmla="*/ 0 h 13"/>
                  <a:gd name="T102" fmla="*/ 29 w 31"/>
                  <a:gd name="T103" fmla="*/ 1 h 13"/>
                  <a:gd name="T104" fmla="*/ 31 w 31"/>
                  <a:gd name="T105" fmla="*/ 2 h 13"/>
                  <a:gd name="T106" fmla="*/ 31 w 31"/>
                  <a:gd name="T107" fmla="*/ 5 h 13"/>
                  <a:gd name="T108" fmla="*/ 31 w 31"/>
                  <a:gd name="T109" fmla="*/ 11 h 13"/>
                  <a:gd name="T110" fmla="*/ 31 w 31"/>
                  <a:gd name="T111" fmla="*/ 12 h 13"/>
                  <a:gd name="T112" fmla="*/ 23 w 31"/>
                  <a:gd name="T113" fmla="*/ 12 h 13"/>
                  <a:gd name="T114" fmla="*/ 15 w 31"/>
                  <a:gd name="T115" fmla="*/ 13 h 13"/>
                  <a:gd name="T116" fmla="*/ 7 w 31"/>
                  <a:gd name="T117" fmla="*/ 13 h 13"/>
                  <a:gd name="T118" fmla="*/ 3 w 31"/>
                  <a:gd name="T119" fmla="*/ 12 h 13"/>
                  <a:gd name="T120" fmla="*/ 2 w 31"/>
                  <a:gd name="T121" fmla="*/ 12 h 13"/>
                  <a:gd name="T122" fmla="*/ 1 w 31"/>
                  <a:gd name="T123"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 h="13">
                    <a:moveTo>
                      <a:pt x="1" y="10"/>
                    </a:moveTo>
                    <a:cubicBezTo>
                      <a:pt x="1" y="10"/>
                      <a:pt x="1" y="11"/>
                      <a:pt x="2" y="12"/>
                    </a:cubicBezTo>
                    <a:cubicBezTo>
                      <a:pt x="2" y="12"/>
                      <a:pt x="3" y="12"/>
                      <a:pt x="3" y="12"/>
                    </a:cubicBezTo>
                    <a:cubicBezTo>
                      <a:pt x="5" y="12"/>
                      <a:pt x="6" y="12"/>
                      <a:pt x="7" y="12"/>
                    </a:cubicBezTo>
                    <a:cubicBezTo>
                      <a:pt x="10" y="12"/>
                      <a:pt x="12" y="12"/>
                      <a:pt x="15" y="12"/>
                    </a:cubicBezTo>
                    <a:cubicBezTo>
                      <a:pt x="18" y="12"/>
                      <a:pt x="20" y="12"/>
                      <a:pt x="23" y="11"/>
                    </a:cubicBezTo>
                    <a:cubicBezTo>
                      <a:pt x="31" y="11"/>
                      <a:pt x="31" y="11"/>
                      <a:pt x="31" y="11"/>
                    </a:cubicBezTo>
                    <a:cubicBezTo>
                      <a:pt x="30" y="11"/>
                      <a:pt x="30" y="11"/>
                      <a:pt x="30" y="11"/>
                    </a:cubicBezTo>
                    <a:cubicBezTo>
                      <a:pt x="30" y="5"/>
                      <a:pt x="30" y="5"/>
                      <a:pt x="30" y="5"/>
                    </a:cubicBezTo>
                    <a:cubicBezTo>
                      <a:pt x="30" y="4"/>
                      <a:pt x="30" y="3"/>
                      <a:pt x="30" y="2"/>
                    </a:cubicBezTo>
                    <a:cubicBezTo>
                      <a:pt x="30" y="2"/>
                      <a:pt x="29" y="2"/>
                      <a:pt x="29" y="1"/>
                    </a:cubicBezTo>
                    <a:cubicBezTo>
                      <a:pt x="29" y="1"/>
                      <a:pt x="28" y="1"/>
                      <a:pt x="28" y="1"/>
                    </a:cubicBezTo>
                    <a:cubicBezTo>
                      <a:pt x="28" y="1"/>
                      <a:pt x="28" y="1"/>
                      <a:pt x="28" y="1"/>
                    </a:cubicBezTo>
                    <a:cubicBezTo>
                      <a:pt x="28" y="9"/>
                      <a:pt x="28" y="9"/>
                      <a:pt x="28" y="9"/>
                    </a:cubicBezTo>
                    <a:cubicBezTo>
                      <a:pt x="28" y="9"/>
                      <a:pt x="28" y="10"/>
                      <a:pt x="28" y="10"/>
                    </a:cubicBezTo>
                    <a:cubicBezTo>
                      <a:pt x="28" y="10"/>
                      <a:pt x="28" y="10"/>
                      <a:pt x="28" y="10"/>
                    </a:cubicBezTo>
                    <a:cubicBezTo>
                      <a:pt x="28" y="10"/>
                      <a:pt x="28" y="10"/>
                      <a:pt x="28" y="10"/>
                    </a:cubicBezTo>
                    <a:cubicBezTo>
                      <a:pt x="24" y="10"/>
                      <a:pt x="20" y="10"/>
                      <a:pt x="17" y="10"/>
                    </a:cubicBezTo>
                    <a:cubicBezTo>
                      <a:pt x="11" y="10"/>
                      <a:pt x="11" y="10"/>
                      <a:pt x="11" y="10"/>
                    </a:cubicBezTo>
                    <a:cubicBezTo>
                      <a:pt x="9" y="11"/>
                      <a:pt x="7" y="10"/>
                      <a:pt x="5" y="10"/>
                    </a:cubicBezTo>
                    <a:cubicBezTo>
                      <a:pt x="5" y="10"/>
                      <a:pt x="4" y="10"/>
                      <a:pt x="4" y="10"/>
                    </a:cubicBezTo>
                    <a:cubicBezTo>
                      <a:pt x="3" y="9"/>
                      <a:pt x="3" y="9"/>
                      <a:pt x="3" y="8"/>
                    </a:cubicBezTo>
                    <a:cubicBezTo>
                      <a:pt x="3" y="7"/>
                      <a:pt x="3" y="6"/>
                      <a:pt x="3" y="5"/>
                    </a:cubicBezTo>
                    <a:cubicBezTo>
                      <a:pt x="3" y="5"/>
                      <a:pt x="3" y="3"/>
                      <a:pt x="3" y="2"/>
                    </a:cubicBezTo>
                    <a:cubicBezTo>
                      <a:pt x="3" y="2"/>
                      <a:pt x="3" y="2"/>
                      <a:pt x="3" y="1"/>
                    </a:cubicBezTo>
                    <a:cubicBezTo>
                      <a:pt x="3" y="1"/>
                      <a:pt x="3" y="1"/>
                      <a:pt x="3" y="1"/>
                    </a:cubicBezTo>
                    <a:cubicBezTo>
                      <a:pt x="3" y="1"/>
                      <a:pt x="2" y="1"/>
                      <a:pt x="2" y="1"/>
                    </a:cubicBezTo>
                    <a:cubicBezTo>
                      <a:pt x="1" y="1"/>
                      <a:pt x="1" y="1"/>
                      <a:pt x="1" y="2"/>
                    </a:cubicBezTo>
                    <a:cubicBezTo>
                      <a:pt x="1" y="2"/>
                      <a:pt x="1" y="3"/>
                      <a:pt x="1" y="4"/>
                    </a:cubicBezTo>
                    <a:cubicBezTo>
                      <a:pt x="1" y="5"/>
                      <a:pt x="0" y="6"/>
                      <a:pt x="1" y="7"/>
                    </a:cubicBezTo>
                    <a:lnTo>
                      <a:pt x="1" y="10"/>
                    </a:lnTo>
                    <a:close/>
                    <a:moveTo>
                      <a:pt x="1" y="10"/>
                    </a:moveTo>
                    <a:cubicBezTo>
                      <a:pt x="1" y="8"/>
                      <a:pt x="0" y="6"/>
                      <a:pt x="0" y="4"/>
                    </a:cubicBezTo>
                    <a:cubicBezTo>
                      <a:pt x="0" y="3"/>
                      <a:pt x="0" y="2"/>
                      <a:pt x="0" y="2"/>
                    </a:cubicBezTo>
                    <a:cubicBezTo>
                      <a:pt x="0" y="1"/>
                      <a:pt x="0" y="0"/>
                      <a:pt x="1" y="0"/>
                    </a:cubicBezTo>
                    <a:cubicBezTo>
                      <a:pt x="1" y="0"/>
                      <a:pt x="2" y="0"/>
                      <a:pt x="2" y="0"/>
                    </a:cubicBezTo>
                    <a:cubicBezTo>
                      <a:pt x="3" y="0"/>
                      <a:pt x="3" y="0"/>
                      <a:pt x="3" y="0"/>
                    </a:cubicBezTo>
                    <a:cubicBezTo>
                      <a:pt x="4" y="0"/>
                      <a:pt x="4" y="1"/>
                      <a:pt x="4" y="1"/>
                    </a:cubicBezTo>
                    <a:cubicBezTo>
                      <a:pt x="4" y="2"/>
                      <a:pt x="4" y="2"/>
                      <a:pt x="4" y="3"/>
                    </a:cubicBezTo>
                    <a:cubicBezTo>
                      <a:pt x="4" y="4"/>
                      <a:pt x="4" y="4"/>
                      <a:pt x="4" y="5"/>
                    </a:cubicBezTo>
                    <a:cubicBezTo>
                      <a:pt x="4" y="6"/>
                      <a:pt x="4" y="7"/>
                      <a:pt x="4" y="8"/>
                    </a:cubicBezTo>
                    <a:cubicBezTo>
                      <a:pt x="4" y="8"/>
                      <a:pt x="4" y="9"/>
                      <a:pt x="4" y="9"/>
                    </a:cubicBezTo>
                    <a:cubicBezTo>
                      <a:pt x="4" y="9"/>
                      <a:pt x="5" y="10"/>
                      <a:pt x="5" y="10"/>
                    </a:cubicBezTo>
                    <a:cubicBezTo>
                      <a:pt x="7" y="10"/>
                      <a:pt x="9" y="10"/>
                      <a:pt x="11" y="10"/>
                    </a:cubicBezTo>
                    <a:cubicBezTo>
                      <a:pt x="16" y="9"/>
                      <a:pt x="16" y="9"/>
                      <a:pt x="16" y="9"/>
                    </a:cubicBezTo>
                    <a:cubicBezTo>
                      <a:pt x="20" y="9"/>
                      <a:pt x="24" y="9"/>
                      <a:pt x="28" y="9"/>
                    </a:cubicBezTo>
                    <a:cubicBezTo>
                      <a:pt x="27" y="9"/>
                      <a:pt x="27" y="9"/>
                      <a:pt x="27" y="9"/>
                    </a:cubicBezTo>
                    <a:cubicBezTo>
                      <a:pt x="27" y="1"/>
                      <a:pt x="27" y="1"/>
                      <a:pt x="27" y="1"/>
                    </a:cubicBezTo>
                    <a:cubicBezTo>
                      <a:pt x="27" y="1"/>
                      <a:pt x="27" y="1"/>
                      <a:pt x="27" y="1"/>
                    </a:cubicBezTo>
                    <a:cubicBezTo>
                      <a:pt x="27" y="1"/>
                      <a:pt x="27" y="1"/>
                      <a:pt x="27" y="0"/>
                    </a:cubicBezTo>
                    <a:cubicBezTo>
                      <a:pt x="27" y="0"/>
                      <a:pt x="27" y="0"/>
                      <a:pt x="27" y="0"/>
                    </a:cubicBezTo>
                    <a:cubicBezTo>
                      <a:pt x="28" y="0"/>
                      <a:pt x="29" y="0"/>
                      <a:pt x="29" y="1"/>
                    </a:cubicBezTo>
                    <a:cubicBezTo>
                      <a:pt x="30" y="1"/>
                      <a:pt x="30" y="1"/>
                      <a:pt x="31" y="2"/>
                    </a:cubicBezTo>
                    <a:cubicBezTo>
                      <a:pt x="31" y="3"/>
                      <a:pt x="31" y="4"/>
                      <a:pt x="31" y="5"/>
                    </a:cubicBezTo>
                    <a:cubicBezTo>
                      <a:pt x="31" y="11"/>
                      <a:pt x="31" y="11"/>
                      <a:pt x="31" y="11"/>
                    </a:cubicBezTo>
                    <a:cubicBezTo>
                      <a:pt x="31" y="12"/>
                      <a:pt x="31" y="12"/>
                      <a:pt x="31" y="12"/>
                    </a:cubicBezTo>
                    <a:cubicBezTo>
                      <a:pt x="23" y="12"/>
                      <a:pt x="23" y="12"/>
                      <a:pt x="23" y="12"/>
                    </a:cubicBezTo>
                    <a:cubicBezTo>
                      <a:pt x="20" y="13"/>
                      <a:pt x="18" y="13"/>
                      <a:pt x="15" y="13"/>
                    </a:cubicBezTo>
                    <a:cubicBezTo>
                      <a:pt x="12" y="13"/>
                      <a:pt x="10" y="13"/>
                      <a:pt x="7" y="13"/>
                    </a:cubicBezTo>
                    <a:cubicBezTo>
                      <a:pt x="6" y="13"/>
                      <a:pt x="5" y="13"/>
                      <a:pt x="3" y="12"/>
                    </a:cubicBezTo>
                    <a:cubicBezTo>
                      <a:pt x="3" y="12"/>
                      <a:pt x="2" y="12"/>
                      <a:pt x="2" y="12"/>
                    </a:cubicBezTo>
                    <a:cubicBezTo>
                      <a:pt x="1" y="11"/>
                      <a:pt x="1" y="11"/>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4" name="Freeform 138"/>
              <p:cNvSpPr>
                <a:spLocks/>
              </p:cNvSpPr>
              <p:nvPr/>
            </p:nvSpPr>
            <p:spPr bwMode="auto">
              <a:xfrm>
                <a:off x="2634" y="3478"/>
                <a:ext cx="103" cy="4"/>
              </a:xfrm>
              <a:custGeom>
                <a:avLst/>
                <a:gdLst>
                  <a:gd name="T0" fmla="*/ 0 w 23"/>
                  <a:gd name="T1" fmla="*/ 0 h 1"/>
                  <a:gd name="T2" fmla="*/ 1 w 23"/>
                  <a:gd name="T3" fmla="*/ 0 h 1"/>
                  <a:gd name="T4" fmla="*/ 4 w 23"/>
                  <a:gd name="T5" fmla="*/ 0 h 1"/>
                  <a:gd name="T6" fmla="*/ 11 w 23"/>
                  <a:gd name="T7" fmla="*/ 0 h 1"/>
                  <a:gd name="T8" fmla="*/ 19 w 23"/>
                  <a:gd name="T9" fmla="*/ 0 h 1"/>
                  <a:gd name="T10" fmla="*/ 22 w 23"/>
                  <a:gd name="T11" fmla="*/ 0 h 1"/>
                  <a:gd name="T12" fmla="*/ 23 w 23"/>
                  <a:gd name="T13" fmla="*/ 0 h 1"/>
                  <a:gd name="T14" fmla="*/ 22 w 23"/>
                  <a:gd name="T15" fmla="*/ 1 h 1"/>
                  <a:gd name="T16" fmla="*/ 19 w 23"/>
                  <a:gd name="T17" fmla="*/ 1 h 1"/>
                  <a:gd name="T18" fmla="*/ 11 w 23"/>
                  <a:gd name="T19" fmla="*/ 1 h 1"/>
                  <a:gd name="T20" fmla="*/ 4 w 23"/>
                  <a:gd name="T21" fmla="*/ 1 h 1"/>
                  <a:gd name="T22" fmla="*/ 1 w 23"/>
                  <a:gd name="T23" fmla="*/ 1 h 1"/>
                  <a:gd name="T24" fmla="*/ 0 w 23"/>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
                    <a:moveTo>
                      <a:pt x="0" y="0"/>
                    </a:moveTo>
                    <a:cubicBezTo>
                      <a:pt x="0" y="0"/>
                      <a:pt x="0" y="0"/>
                      <a:pt x="1" y="0"/>
                    </a:cubicBezTo>
                    <a:cubicBezTo>
                      <a:pt x="2" y="0"/>
                      <a:pt x="2" y="0"/>
                      <a:pt x="4" y="0"/>
                    </a:cubicBezTo>
                    <a:cubicBezTo>
                      <a:pt x="6" y="0"/>
                      <a:pt x="9" y="0"/>
                      <a:pt x="11" y="0"/>
                    </a:cubicBezTo>
                    <a:cubicBezTo>
                      <a:pt x="14" y="0"/>
                      <a:pt x="17" y="0"/>
                      <a:pt x="19" y="0"/>
                    </a:cubicBezTo>
                    <a:cubicBezTo>
                      <a:pt x="20" y="0"/>
                      <a:pt x="21" y="0"/>
                      <a:pt x="22" y="0"/>
                    </a:cubicBezTo>
                    <a:cubicBezTo>
                      <a:pt x="22" y="0"/>
                      <a:pt x="23" y="0"/>
                      <a:pt x="23" y="0"/>
                    </a:cubicBezTo>
                    <a:cubicBezTo>
                      <a:pt x="23" y="0"/>
                      <a:pt x="22" y="0"/>
                      <a:pt x="22" y="1"/>
                    </a:cubicBezTo>
                    <a:cubicBezTo>
                      <a:pt x="21" y="1"/>
                      <a:pt x="20" y="1"/>
                      <a:pt x="19" y="1"/>
                    </a:cubicBezTo>
                    <a:cubicBezTo>
                      <a:pt x="17" y="1"/>
                      <a:pt x="14" y="1"/>
                      <a:pt x="11" y="1"/>
                    </a:cubicBezTo>
                    <a:cubicBezTo>
                      <a:pt x="9" y="1"/>
                      <a:pt x="6" y="1"/>
                      <a:pt x="4" y="1"/>
                    </a:cubicBezTo>
                    <a:cubicBezTo>
                      <a:pt x="2" y="1"/>
                      <a:pt x="2" y="1"/>
                      <a:pt x="1"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5" name="Freeform 139"/>
              <p:cNvSpPr>
                <a:spLocks/>
              </p:cNvSpPr>
              <p:nvPr/>
            </p:nvSpPr>
            <p:spPr bwMode="auto">
              <a:xfrm>
                <a:off x="2634" y="3491"/>
                <a:ext cx="103" cy="9"/>
              </a:xfrm>
              <a:custGeom>
                <a:avLst/>
                <a:gdLst>
                  <a:gd name="T0" fmla="*/ 0 w 23"/>
                  <a:gd name="T1" fmla="*/ 1 h 2"/>
                  <a:gd name="T2" fmla="*/ 1 w 23"/>
                  <a:gd name="T3" fmla="*/ 1 h 2"/>
                  <a:gd name="T4" fmla="*/ 4 w 23"/>
                  <a:gd name="T5" fmla="*/ 1 h 2"/>
                  <a:gd name="T6" fmla="*/ 12 w 23"/>
                  <a:gd name="T7" fmla="*/ 0 h 2"/>
                  <a:gd name="T8" fmla="*/ 16 w 23"/>
                  <a:gd name="T9" fmla="*/ 0 h 2"/>
                  <a:gd name="T10" fmla="*/ 19 w 23"/>
                  <a:gd name="T11" fmla="*/ 0 h 2"/>
                  <a:gd name="T12" fmla="*/ 22 w 23"/>
                  <a:gd name="T13" fmla="*/ 0 h 2"/>
                  <a:gd name="T14" fmla="*/ 23 w 23"/>
                  <a:gd name="T15" fmla="*/ 0 h 2"/>
                  <a:gd name="T16" fmla="*/ 22 w 23"/>
                  <a:gd name="T17" fmla="*/ 1 h 2"/>
                  <a:gd name="T18" fmla="*/ 19 w 23"/>
                  <a:gd name="T19" fmla="*/ 1 h 2"/>
                  <a:gd name="T20" fmla="*/ 16 w 23"/>
                  <a:gd name="T21" fmla="*/ 1 h 2"/>
                  <a:gd name="T22" fmla="*/ 12 w 23"/>
                  <a:gd name="T23" fmla="*/ 1 h 2"/>
                  <a:gd name="T24" fmla="*/ 4 w 23"/>
                  <a:gd name="T25" fmla="*/ 2 h 2"/>
                  <a:gd name="T26" fmla="*/ 1 w 23"/>
                  <a:gd name="T27" fmla="*/ 1 h 2"/>
                  <a:gd name="T28" fmla="*/ 0 w 2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
                    <a:moveTo>
                      <a:pt x="0" y="1"/>
                    </a:moveTo>
                    <a:cubicBezTo>
                      <a:pt x="0" y="1"/>
                      <a:pt x="0" y="1"/>
                      <a:pt x="1" y="1"/>
                    </a:cubicBezTo>
                    <a:cubicBezTo>
                      <a:pt x="2" y="1"/>
                      <a:pt x="3" y="1"/>
                      <a:pt x="4" y="1"/>
                    </a:cubicBezTo>
                    <a:cubicBezTo>
                      <a:pt x="6" y="1"/>
                      <a:pt x="9" y="0"/>
                      <a:pt x="12" y="0"/>
                    </a:cubicBezTo>
                    <a:cubicBezTo>
                      <a:pt x="13" y="0"/>
                      <a:pt x="14" y="0"/>
                      <a:pt x="16" y="0"/>
                    </a:cubicBezTo>
                    <a:cubicBezTo>
                      <a:pt x="17" y="0"/>
                      <a:pt x="18" y="0"/>
                      <a:pt x="19" y="0"/>
                    </a:cubicBezTo>
                    <a:cubicBezTo>
                      <a:pt x="21" y="0"/>
                      <a:pt x="21" y="0"/>
                      <a:pt x="22" y="0"/>
                    </a:cubicBezTo>
                    <a:cubicBezTo>
                      <a:pt x="23" y="0"/>
                      <a:pt x="23" y="0"/>
                      <a:pt x="23" y="0"/>
                    </a:cubicBezTo>
                    <a:cubicBezTo>
                      <a:pt x="23" y="0"/>
                      <a:pt x="23" y="0"/>
                      <a:pt x="22" y="1"/>
                    </a:cubicBezTo>
                    <a:cubicBezTo>
                      <a:pt x="21" y="1"/>
                      <a:pt x="21" y="1"/>
                      <a:pt x="19" y="1"/>
                    </a:cubicBezTo>
                    <a:cubicBezTo>
                      <a:pt x="18" y="1"/>
                      <a:pt x="17" y="1"/>
                      <a:pt x="16" y="1"/>
                    </a:cubicBezTo>
                    <a:cubicBezTo>
                      <a:pt x="14" y="1"/>
                      <a:pt x="13" y="1"/>
                      <a:pt x="12" y="1"/>
                    </a:cubicBezTo>
                    <a:cubicBezTo>
                      <a:pt x="9" y="1"/>
                      <a:pt x="6" y="2"/>
                      <a:pt x="4" y="2"/>
                    </a:cubicBezTo>
                    <a:cubicBezTo>
                      <a:pt x="3" y="2"/>
                      <a:pt x="2" y="1"/>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6" name="Freeform 140"/>
              <p:cNvSpPr>
                <a:spLocks/>
              </p:cNvSpPr>
              <p:nvPr/>
            </p:nvSpPr>
            <p:spPr bwMode="auto">
              <a:xfrm>
                <a:off x="2593" y="3500"/>
                <a:ext cx="190" cy="226"/>
              </a:xfrm>
              <a:custGeom>
                <a:avLst/>
                <a:gdLst>
                  <a:gd name="T0" fmla="*/ 42 w 42"/>
                  <a:gd name="T1" fmla="*/ 46 h 50"/>
                  <a:gd name="T2" fmla="*/ 40 w 42"/>
                  <a:gd name="T3" fmla="*/ 48 h 50"/>
                  <a:gd name="T4" fmla="*/ 38 w 42"/>
                  <a:gd name="T5" fmla="*/ 49 h 50"/>
                  <a:gd name="T6" fmla="*/ 35 w 42"/>
                  <a:gd name="T7" fmla="*/ 50 h 50"/>
                  <a:gd name="T8" fmla="*/ 33 w 42"/>
                  <a:gd name="T9" fmla="*/ 50 h 50"/>
                  <a:gd name="T10" fmla="*/ 28 w 42"/>
                  <a:gd name="T11" fmla="*/ 50 h 50"/>
                  <a:gd name="T12" fmla="*/ 22 w 42"/>
                  <a:gd name="T13" fmla="*/ 49 h 50"/>
                  <a:gd name="T14" fmla="*/ 17 w 42"/>
                  <a:gd name="T15" fmla="*/ 49 h 50"/>
                  <a:gd name="T16" fmla="*/ 12 w 42"/>
                  <a:gd name="T17" fmla="*/ 49 h 50"/>
                  <a:gd name="T18" fmla="*/ 9 w 42"/>
                  <a:gd name="T19" fmla="*/ 49 h 50"/>
                  <a:gd name="T20" fmla="*/ 7 w 42"/>
                  <a:gd name="T21" fmla="*/ 50 h 50"/>
                  <a:gd name="T22" fmla="*/ 4 w 42"/>
                  <a:gd name="T23" fmla="*/ 50 h 50"/>
                  <a:gd name="T24" fmla="*/ 2 w 42"/>
                  <a:gd name="T25" fmla="*/ 50 h 50"/>
                  <a:gd name="T26" fmla="*/ 1 w 42"/>
                  <a:gd name="T27" fmla="*/ 49 h 50"/>
                  <a:gd name="T28" fmla="*/ 1 w 42"/>
                  <a:gd name="T29" fmla="*/ 49 h 50"/>
                  <a:gd name="T30" fmla="*/ 1 w 42"/>
                  <a:gd name="T31" fmla="*/ 43 h 50"/>
                  <a:gd name="T32" fmla="*/ 1 w 42"/>
                  <a:gd name="T33" fmla="*/ 37 h 50"/>
                  <a:gd name="T34" fmla="*/ 0 w 42"/>
                  <a:gd name="T35" fmla="*/ 25 h 50"/>
                  <a:gd name="T36" fmla="*/ 0 w 42"/>
                  <a:gd name="T37" fmla="*/ 12 h 50"/>
                  <a:gd name="T38" fmla="*/ 1 w 42"/>
                  <a:gd name="T39" fmla="*/ 6 h 50"/>
                  <a:gd name="T40" fmla="*/ 1 w 42"/>
                  <a:gd name="T41" fmla="*/ 3 h 50"/>
                  <a:gd name="T42" fmla="*/ 1 w 42"/>
                  <a:gd name="T43" fmla="*/ 0 h 50"/>
                  <a:gd name="T44" fmla="*/ 2 w 42"/>
                  <a:gd name="T45" fmla="*/ 3 h 50"/>
                  <a:gd name="T46" fmla="*/ 2 w 42"/>
                  <a:gd name="T47" fmla="*/ 6 h 50"/>
                  <a:gd name="T48" fmla="*/ 1 w 42"/>
                  <a:gd name="T49" fmla="*/ 9 h 50"/>
                  <a:gd name="T50" fmla="*/ 1 w 42"/>
                  <a:gd name="T51" fmla="*/ 12 h 50"/>
                  <a:gd name="T52" fmla="*/ 1 w 42"/>
                  <a:gd name="T53" fmla="*/ 25 h 50"/>
                  <a:gd name="T54" fmla="*/ 2 w 42"/>
                  <a:gd name="T55" fmla="*/ 37 h 50"/>
                  <a:gd name="T56" fmla="*/ 2 w 42"/>
                  <a:gd name="T57" fmla="*/ 43 h 50"/>
                  <a:gd name="T58" fmla="*/ 2 w 42"/>
                  <a:gd name="T59" fmla="*/ 49 h 50"/>
                  <a:gd name="T60" fmla="*/ 2 w 42"/>
                  <a:gd name="T61" fmla="*/ 49 h 50"/>
                  <a:gd name="T62" fmla="*/ 4 w 42"/>
                  <a:gd name="T63" fmla="*/ 49 h 50"/>
                  <a:gd name="T64" fmla="*/ 7 w 42"/>
                  <a:gd name="T65" fmla="*/ 49 h 50"/>
                  <a:gd name="T66" fmla="*/ 9 w 42"/>
                  <a:gd name="T67" fmla="*/ 48 h 50"/>
                  <a:gd name="T68" fmla="*/ 12 w 42"/>
                  <a:gd name="T69" fmla="*/ 48 h 50"/>
                  <a:gd name="T70" fmla="*/ 17 w 42"/>
                  <a:gd name="T71" fmla="*/ 48 h 50"/>
                  <a:gd name="T72" fmla="*/ 22 w 42"/>
                  <a:gd name="T73" fmla="*/ 48 h 50"/>
                  <a:gd name="T74" fmla="*/ 28 w 42"/>
                  <a:gd name="T75" fmla="*/ 49 h 50"/>
                  <a:gd name="T76" fmla="*/ 33 w 42"/>
                  <a:gd name="T77" fmla="*/ 50 h 50"/>
                  <a:gd name="T78" fmla="*/ 35 w 42"/>
                  <a:gd name="T79" fmla="*/ 50 h 50"/>
                  <a:gd name="T80" fmla="*/ 38 w 42"/>
                  <a:gd name="T81" fmla="*/ 49 h 50"/>
                  <a:gd name="T82" fmla="*/ 40 w 42"/>
                  <a:gd name="T83" fmla="*/ 48 h 50"/>
                  <a:gd name="T84" fmla="*/ 42 w 42"/>
                  <a:gd name="T85"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 h="50">
                    <a:moveTo>
                      <a:pt x="42" y="46"/>
                    </a:moveTo>
                    <a:cubicBezTo>
                      <a:pt x="41" y="46"/>
                      <a:pt x="41" y="47"/>
                      <a:pt x="40" y="48"/>
                    </a:cubicBezTo>
                    <a:cubicBezTo>
                      <a:pt x="39" y="48"/>
                      <a:pt x="39" y="49"/>
                      <a:pt x="38" y="49"/>
                    </a:cubicBezTo>
                    <a:cubicBezTo>
                      <a:pt x="37" y="50"/>
                      <a:pt x="36" y="50"/>
                      <a:pt x="35" y="50"/>
                    </a:cubicBezTo>
                    <a:cubicBezTo>
                      <a:pt x="35" y="50"/>
                      <a:pt x="34" y="50"/>
                      <a:pt x="33" y="50"/>
                    </a:cubicBezTo>
                    <a:cubicBezTo>
                      <a:pt x="31" y="50"/>
                      <a:pt x="29" y="50"/>
                      <a:pt x="28" y="50"/>
                    </a:cubicBezTo>
                    <a:cubicBezTo>
                      <a:pt x="22" y="49"/>
                      <a:pt x="22" y="49"/>
                      <a:pt x="22" y="49"/>
                    </a:cubicBezTo>
                    <a:cubicBezTo>
                      <a:pt x="21" y="49"/>
                      <a:pt x="19" y="49"/>
                      <a:pt x="17" y="49"/>
                    </a:cubicBezTo>
                    <a:cubicBezTo>
                      <a:pt x="12" y="49"/>
                      <a:pt x="12" y="49"/>
                      <a:pt x="12" y="49"/>
                    </a:cubicBezTo>
                    <a:cubicBezTo>
                      <a:pt x="11" y="49"/>
                      <a:pt x="10" y="49"/>
                      <a:pt x="9" y="49"/>
                    </a:cubicBezTo>
                    <a:cubicBezTo>
                      <a:pt x="9" y="49"/>
                      <a:pt x="8" y="50"/>
                      <a:pt x="7" y="50"/>
                    </a:cubicBezTo>
                    <a:cubicBezTo>
                      <a:pt x="6" y="50"/>
                      <a:pt x="5" y="50"/>
                      <a:pt x="4" y="50"/>
                    </a:cubicBezTo>
                    <a:cubicBezTo>
                      <a:pt x="3" y="50"/>
                      <a:pt x="2" y="50"/>
                      <a:pt x="2" y="50"/>
                    </a:cubicBezTo>
                    <a:cubicBezTo>
                      <a:pt x="1" y="50"/>
                      <a:pt x="1" y="49"/>
                      <a:pt x="1" y="49"/>
                    </a:cubicBezTo>
                    <a:cubicBezTo>
                      <a:pt x="1" y="49"/>
                      <a:pt x="1" y="49"/>
                      <a:pt x="1" y="49"/>
                    </a:cubicBezTo>
                    <a:cubicBezTo>
                      <a:pt x="1" y="47"/>
                      <a:pt x="1" y="45"/>
                      <a:pt x="1" y="43"/>
                    </a:cubicBezTo>
                    <a:cubicBezTo>
                      <a:pt x="1" y="37"/>
                      <a:pt x="1" y="37"/>
                      <a:pt x="1" y="37"/>
                    </a:cubicBezTo>
                    <a:cubicBezTo>
                      <a:pt x="1" y="33"/>
                      <a:pt x="0" y="29"/>
                      <a:pt x="0" y="25"/>
                    </a:cubicBezTo>
                    <a:cubicBezTo>
                      <a:pt x="0" y="12"/>
                      <a:pt x="0" y="12"/>
                      <a:pt x="0" y="12"/>
                    </a:cubicBezTo>
                    <a:cubicBezTo>
                      <a:pt x="0" y="10"/>
                      <a:pt x="1" y="8"/>
                      <a:pt x="1" y="6"/>
                    </a:cubicBezTo>
                    <a:cubicBezTo>
                      <a:pt x="1" y="5"/>
                      <a:pt x="1" y="4"/>
                      <a:pt x="1" y="3"/>
                    </a:cubicBezTo>
                    <a:cubicBezTo>
                      <a:pt x="1" y="2"/>
                      <a:pt x="1" y="1"/>
                      <a:pt x="1" y="0"/>
                    </a:cubicBezTo>
                    <a:cubicBezTo>
                      <a:pt x="1" y="1"/>
                      <a:pt x="1" y="2"/>
                      <a:pt x="2" y="3"/>
                    </a:cubicBezTo>
                    <a:cubicBezTo>
                      <a:pt x="2" y="4"/>
                      <a:pt x="2" y="5"/>
                      <a:pt x="2" y="6"/>
                    </a:cubicBezTo>
                    <a:cubicBezTo>
                      <a:pt x="1" y="9"/>
                      <a:pt x="1" y="9"/>
                      <a:pt x="1" y="9"/>
                    </a:cubicBezTo>
                    <a:cubicBezTo>
                      <a:pt x="1" y="10"/>
                      <a:pt x="1" y="11"/>
                      <a:pt x="1" y="12"/>
                    </a:cubicBezTo>
                    <a:cubicBezTo>
                      <a:pt x="1" y="25"/>
                      <a:pt x="1" y="25"/>
                      <a:pt x="1" y="25"/>
                    </a:cubicBezTo>
                    <a:cubicBezTo>
                      <a:pt x="1" y="29"/>
                      <a:pt x="2" y="33"/>
                      <a:pt x="2" y="37"/>
                    </a:cubicBezTo>
                    <a:cubicBezTo>
                      <a:pt x="2" y="43"/>
                      <a:pt x="2" y="43"/>
                      <a:pt x="2" y="43"/>
                    </a:cubicBezTo>
                    <a:cubicBezTo>
                      <a:pt x="2" y="45"/>
                      <a:pt x="2" y="47"/>
                      <a:pt x="2" y="49"/>
                    </a:cubicBezTo>
                    <a:cubicBezTo>
                      <a:pt x="2" y="49"/>
                      <a:pt x="2" y="49"/>
                      <a:pt x="2" y="49"/>
                    </a:cubicBezTo>
                    <a:cubicBezTo>
                      <a:pt x="3" y="49"/>
                      <a:pt x="3" y="49"/>
                      <a:pt x="4" y="49"/>
                    </a:cubicBezTo>
                    <a:cubicBezTo>
                      <a:pt x="5" y="49"/>
                      <a:pt x="6" y="49"/>
                      <a:pt x="7" y="49"/>
                    </a:cubicBezTo>
                    <a:cubicBezTo>
                      <a:pt x="8" y="49"/>
                      <a:pt x="9" y="48"/>
                      <a:pt x="9" y="48"/>
                    </a:cubicBezTo>
                    <a:cubicBezTo>
                      <a:pt x="10" y="48"/>
                      <a:pt x="11" y="48"/>
                      <a:pt x="12" y="48"/>
                    </a:cubicBezTo>
                    <a:cubicBezTo>
                      <a:pt x="17" y="48"/>
                      <a:pt x="17" y="48"/>
                      <a:pt x="17" y="48"/>
                    </a:cubicBezTo>
                    <a:cubicBezTo>
                      <a:pt x="19" y="48"/>
                      <a:pt x="21" y="48"/>
                      <a:pt x="22" y="48"/>
                    </a:cubicBezTo>
                    <a:cubicBezTo>
                      <a:pt x="28" y="49"/>
                      <a:pt x="28" y="49"/>
                      <a:pt x="28" y="49"/>
                    </a:cubicBezTo>
                    <a:cubicBezTo>
                      <a:pt x="29" y="49"/>
                      <a:pt x="31" y="49"/>
                      <a:pt x="33" y="50"/>
                    </a:cubicBezTo>
                    <a:cubicBezTo>
                      <a:pt x="34" y="50"/>
                      <a:pt x="34" y="50"/>
                      <a:pt x="35" y="50"/>
                    </a:cubicBezTo>
                    <a:cubicBezTo>
                      <a:pt x="36" y="49"/>
                      <a:pt x="37" y="49"/>
                      <a:pt x="38" y="49"/>
                    </a:cubicBezTo>
                    <a:cubicBezTo>
                      <a:pt x="38" y="48"/>
                      <a:pt x="39" y="48"/>
                      <a:pt x="40" y="48"/>
                    </a:cubicBezTo>
                    <a:cubicBezTo>
                      <a:pt x="41" y="47"/>
                      <a:pt x="41" y="46"/>
                      <a:pt x="42"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7" name="Freeform 141"/>
              <p:cNvSpPr>
                <a:spLocks/>
              </p:cNvSpPr>
              <p:nvPr/>
            </p:nvSpPr>
            <p:spPr bwMode="auto">
              <a:xfrm>
                <a:off x="2746" y="3694"/>
                <a:ext cx="37" cy="32"/>
              </a:xfrm>
              <a:custGeom>
                <a:avLst/>
                <a:gdLst>
                  <a:gd name="T0" fmla="*/ 8 w 8"/>
                  <a:gd name="T1" fmla="*/ 2 h 7"/>
                  <a:gd name="T2" fmla="*/ 7 w 8"/>
                  <a:gd name="T3" fmla="*/ 2 h 7"/>
                  <a:gd name="T4" fmla="*/ 6 w 8"/>
                  <a:gd name="T5" fmla="*/ 2 h 7"/>
                  <a:gd name="T6" fmla="*/ 4 w 8"/>
                  <a:gd name="T7" fmla="*/ 1 h 7"/>
                  <a:gd name="T8" fmla="*/ 2 w 8"/>
                  <a:gd name="T9" fmla="*/ 1 h 7"/>
                  <a:gd name="T10" fmla="*/ 1 w 8"/>
                  <a:gd name="T11" fmla="*/ 1 h 7"/>
                  <a:gd name="T12" fmla="*/ 1 w 8"/>
                  <a:gd name="T13" fmla="*/ 0 h 7"/>
                  <a:gd name="T14" fmla="*/ 1 w 8"/>
                  <a:gd name="T15" fmla="*/ 3 h 7"/>
                  <a:gd name="T16" fmla="*/ 1 w 8"/>
                  <a:gd name="T17" fmla="*/ 4 h 7"/>
                  <a:gd name="T18" fmla="*/ 1 w 8"/>
                  <a:gd name="T19" fmla="*/ 5 h 7"/>
                  <a:gd name="T20" fmla="*/ 0 w 8"/>
                  <a:gd name="T21" fmla="*/ 7 h 7"/>
                  <a:gd name="T22" fmla="*/ 0 w 8"/>
                  <a:gd name="T23" fmla="*/ 5 h 7"/>
                  <a:gd name="T24" fmla="*/ 0 w 8"/>
                  <a:gd name="T25" fmla="*/ 3 h 7"/>
                  <a:gd name="T26" fmla="*/ 0 w 8"/>
                  <a:gd name="T27" fmla="*/ 0 h 7"/>
                  <a:gd name="T28" fmla="*/ 1 w 8"/>
                  <a:gd name="T29" fmla="*/ 0 h 7"/>
                  <a:gd name="T30" fmla="*/ 3 w 8"/>
                  <a:gd name="T31" fmla="*/ 0 h 7"/>
                  <a:gd name="T32" fmla="*/ 4 w 8"/>
                  <a:gd name="T33" fmla="*/ 1 h 7"/>
                  <a:gd name="T34" fmla="*/ 6 w 8"/>
                  <a:gd name="T35" fmla="*/ 1 h 7"/>
                  <a:gd name="T36" fmla="*/ 7 w 8"/>
                  <a:gd name="T37" fmla="*/ 2 h 7"/>
                  <a:gd name="T38" fmla="*/ 8 w 8"/>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7">
                    <a:moveTo>
                      <a:pt x="8" y="2"/>
                    </a:moveTo>
                    <a:cubicBezTo>
                      <a:pt x="8" y="2"/>
                      <a:pt x="7" y="2"/>
                      <a:pt x="7" y="2"/>
                    </a:cubicBezTo>
                    <a:cubicBezTo>
                      <a:pt x="7" y="2"/>
                      <a:pt x="6" y="2"/>
                      <a:pt x="6" y="2"/>
                    </a:cubicBezTo>
                    <a:cubicBezTo>
                      <a:pt x="5" y="2"/>
                      <a:pt x="5" y="2"/>
                      <a:pt x="4" y="1"/>
                    </a:cubicBezTo>
                    <a:cubicBezTo>
                      <a:pt x="4" y="1"/>
                      <a:pt x="3" y="1"/>
                      <a:pt x="2" y="1"/>
                    </a:cubicBezTo>
                    <a:cubicBezTo>
                      <a:pt x="2" y="1"/>
                      <a:pt x="1" y="1"/>
                      <a:pt x="1" y="1"/>
                    </a:cubicBezTo>
                    <a:cubicBezTo>
                      <a:pt x="1" y="0"/>
                      <a:pt x="1" y="0"/>
                      <a:pt x="1" y="0"/>
                    </a:cubicBezTo>
                    <a:cubicBezTo>
                      <a:pt x="1" y="1"/>
                      <a:pt x="1" y="2"/>
                      <a:pt x="1" y="3"/>
                    </a:cubicBezTo>
                    <a:cubicBezTo>
                      <a:pt x="1" y="4"/>
                      <a:pt x="1" y="4"/>
                      <a:pt x="1" y="4"/>
                    </a:cubicBezTo>
                    <a:cubicBezTo>
                      <a:pt x="1" y="5"/>
                      <a:pt x="1" y="5"/>
                      <a:pt x="1" y="5"/>
                    </a:cubicBezTo>
                    <a:cubicBezTo>
                      <a:pt x="1" y="6"/>
                      <a:pt x="0" y="6"/>
                      <a:pt x="0" y="7"/>
                    </a:cubicBezTo>
                    <a:cubicBezTo>
                      <a:pt x="0" y="6"/>
                      <a:pt x="0" y="6"/>
                      <a:pt x="0" y="5"/>
                    </a:cubicBezTo>
                    <a:cubicBezTo>
                      <a:pt x="0" y="5"/>
                      <a:pt x="0" y="4"/>
                      <a:pt x="0" y="3"/>
                    </a:cubicBezTo>
                    <a:cubicBezTo>
                      <a:pt x="0" y="2"/>
                      <a:pt x="0" y="1"/>
                      <a:pt x="0" y="0"/>
                    </a:cubicBezTo>
                    <a:cubicBezTo>
                      <a:pt x="0" y="0"/>
                      <a:pt x="0" y="0"/>
                      <a:pt x="1" y="0"/>
                    </a:cubicBezTo>
                    <a:cubicBezTo>
                      <a:pt x="1" y="0"/>
                      <a:pt x="2" y="0"/>
                      <a:pt x="3" y="0"/>
                    </a:cubicBezTo>
                    <a:cubicBezTo>
                      <a:pt x="3" y="0"/>
                      <a:pt x="4" y="0"/>
                      <a:pt x="4" y="1"/>
                    </a:cubicBezTo>
                    <a:cubicBezTo>
                      <a:pt x="5" y="1"/>
                      <a:pt x="6" y="1"/>
                      <a:pt x="6" y="1"/>
                    </a:cubicBezTo>
                    <a:cubicBezTo>
                      <a:pt x="6" y="1"/>
                      <a:pt x="7" y="1"/>
                      <a:pt x="7" y="2"/>
                    </a:cubicBezTo>
                    <a:cubicBezTo>
                      <a:pt x="7" y="2"/>
                      <a:pt x="8" y="2"/>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8" name="Freeform 142"/>
              <p:cNvSpPr>
                <a:spLocks/>
              </p:cNvSpPr>
              <p:nvPr/>
            </p:nvSpPr>
            <p:spPr bwMode="auto">
              <a:xfrm>
                <a:off x="2593" y="3496"/>
                <a:ext cx="23" cy="9"/>
              </a:xfrm>
              <a:custGeom>
                <a:avLst/>
                <a:gdLst>
                  <a:gd name="T0" fmla="*/ 0 w 5"/>
                  <a:gd name="T1" fmla="*/ 1 h 2"/>
                  <a:gd name="T2" fmla="*/ 0 w 5"/>
                  <a:gd name="T3" fmla="*/ 1 h 2"/>
                  <a:gd name="T4" fmla="*/ 1 w 5"/>
                  <a:gd name="T5" fmla="*/ 1 h 2"/>
                  <a:gd name="T6" fmla="*/ 3 w 5"/>
                  <a:gd name="T7" fmla="*/ 0 h 2"/>
                  <a:gd name="T8" fmla="*/ 4 w 5"/>
                  <a:gd name="T9" fmla="*/ 0 h 2"/>
                  <a:gd name="T10" fmla="*/ 5 w 5"/>
                  <a:gd name="T11" fmla="*/ 1 h 2"/>
                  <a:gd name="T12" fmla="*/ 5 w 5"/>
                  <a:gd name="T13" fmla="*/ 1 h 2"/>
                  <a:gd name="T14" fmla="*/ 5 w 5"/>
                  <a:gd name="T15" fmla="*/ 1 h 2"/>
                  <a:gd name="T16" fmla="*/ 4 w 5"/>
                  <a:gd name="T17" fmla="*/ 1 h 2"/>
                  <a:gd name="T18" fmla="*/ 3 w 5"/>
                  <a:gd name="T19" fmla="*/ 1 h 2"/>
                  <a:gd name="T20" fmla="*/ 1 w 5"/>
                  <a:gd name="T21" fmla="*/ 2 h 2"/>
                  <a:gd name="T22" fmla="*/ 1 w 5"/>
                  <a:gd name="T23" fmla="*/ 1 h 2"/>
                  <a:gd name="T24" fmla="*/ 0 w 5"/>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2">
                    <a:moveTo>
                      <a:pt x="0" y="1"/>
                    </a:moveTo>
                    <a:cubicBezTo>
                      <a:pt x="0" y="1"/>
                      <a:pt x="0" y="1"/>
                      <a:pt x="0" y="1"/>
                    </a:cubicBezTo>
                    <a:cubicBezTo>
                      <a:pt x="0" y="1"/>
                      <a:pt x="0" y="1"/>
                      <a:pt x="1" y="1"/>
                    </a:cubicBezTo>
                    <a:cubicBezTo>
                      <a:pt x="1" y="0"/>
                      <a:pt x="2" y="0"/>
                      <a:pt x="3" y="0"/>
                    </a:cubicBezTo>
                    <a:cubicBezTo>
                      <a:pt x="3" y="0"/>
                      <a:pt x="4" y="0"/>
                      <a:pt x="4" y="0"/>
                    </a:cubicBezTo>
                    <a:cubicBezTo>
                      <a:pt x="4" y="0"/>
                      <a:pt x="5" y="1"/>
                      <a:pt x="5" y="1"/>
                    </a:cubicBezTo>
                    <a:cubicBezTo>
                      <a:pt x="5" y="1"/>
                      <a:pt x="5" y="1"/>
                      <a:pt x="5" y="1"/>
                    </a:cubicBezTo>
                    <a:cubicBezTo>
                      <a:pt x="5" y="1"/>
                      <a:pt x="5" y="1"/>
                      <a:pt x="5" y="1"/>
                    </a:cubicBezTo>
                    <a:cubicBezTo>
                      <a:pt x="5" y="1"/>
                      <a:pt x="4" y="1"/>
                      <a:pt x="4" y="1"/>
                    </a:cubicBezTo>
                    <a:cubicBezTo>
                      <a:pt x="4" y="1"/>
                      <a:pt x="3" y="1"/>
                      <a:pt x="3" y="1"/>
                    </a:cubicBezTo>
                    <a:cubicBezTo>
                      <a:pt x="2" y="1"/>
                      <a:pt x="1" y="1"/>
                      <a:pt x="1" y="2"/>
                    </a:cubicBezTo>
                    <a:cubicBezTo>
                      <a:pt x="1" y="2"/>
                      <a:pt x="1" y="1"/>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09" name="Freeform 143"/>
              <p:cNvSpPr>
                <a:spLocks/>
              </p:cNvSpPr>
              <p:nvPr/>
            </p:nvSpPr>
            <p:spPr bwMode="auto">
              <a:xfrm>
                <a:off x="2783" y="3649"/>
                <a:ext cx="4" cy="59"/>
              </a:xfrm>
              <a:custGeom>
                <a:avLst/>
                <a:gdLst>
                  <a:gd name="T0" fmla="*/ 1 w 1"/>
                  <a:gd name="T1" fmla="*/ 0 h 13"/>
                  <a:gd name="T2" fmla="*/ 1 w 1"/>
                  <a:gd name="T3" fmla="*/ 1 h 13"/>
                  <a:gd name="T4" fmla="*/ 1 w 1"/>
                  <a:gd name="T5" fmla="*/ 1 h 13"/>
                  <a:gd name="T6" fmla="*/ 1 w 1"/>
                  <a:gd name="T7" fmla="*/ 3 h 13"/>
                  <a:gd name="T8" fmla="*/ 1 w 1"/>
                  <a:gd name="T9" fmla="*/ 6 h 13"/>
                  <a:gd name="T10" fmla="*/ 1 w 1"/>
                  <a:gd name="T11" fmla="*/ 7 h 13"/>
                  <a:gd name="T12" fmla="*/ 1 w 1"/>
                  <a:gd name="T13" fmla="*/ 8 h 13"/>
                  <a:gd name="T14" fmla="*/ 1 w 1"/>
                  <a:gd name="T15" fmla="*/ 9 h 13"/>
                  <a:gd name="T16" fmla="*/ 0 w 1"/>
                  <a:gd name="T17" fmla="*/ 12 h 13"/>
                  <a:gd name="T18" fmla="*/ 0 w 1"/>
                  <a:gd name="T19" fmla="*/ 12 h 13"/>
                  <a:gd name="T20" fmla="*/ 0 w 1"/>
                  <a:gd name="T21" fmla="*/ 12 h 13"/>
                  <a:gd name="T22" fmla="*/ 0 w 1"/>
                  <a:gd name="T23" fmla="*/ 12 h 13"/>
                  <a:gd name="T24" fmla="*/ 0 w 1"/>
                  <a:gd name="T25" fmla="*/ 12 h 13"/>
                  <a:gd name="T26" fmla="*/ 0 w 1"/>
                  <a:gd name="T27" fmla="*/ 9 h 13"/>
                  <a:gd name="T28" fmla="*/ 0 w 1"/>
                  <a:gd name="T29" fmla="*/ 6 h 13"/>
                  <a:gd name="T30" fmla="*/ 0 w 1"/>
                  <a:gd name="T31" fmla="*/ 3 h 13"/>
                  <a:gd name="T32" fmla="*/ 0 w 1"/>
                  <a:gd name="T33" fmla="*/ 1 h 13"/>
                  <a:gd name="T34" fmla="*/ 0 w 1"/>
                  <a:gd name="T35" fmla="*/ 1 h 13"/>
                  <a:gd name="T36" fmla="*/ 1 w 1"/>
                  <a:gd name="T3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 h="13">
                    <a:moveTo>
                      <a:pt x="1" y="0"/>
                    </a:moveTo>
                    <a:cubicBezTo>
                      <a:pt x="1" y="0"/>
                      <a:pt x="1" y="0"/>
                      <a:pt x="1" y="1"/>
                    </a:cubicBezTo>
                    <a:cubicBezTo>
                      <a:pt x="1" y="1"/>
                      <a:pt x="1" y="1"/>
                      <a:pt x="1" y="1"/>
                    </a:cubicBezTo>
                    <a:cubicBezTo>
                      <a:pt x="1" y="2"/>
                      <a:pt x="1" y="3"/>
                      <a:pt x="1" y="3"/>
                    </a:cubicBezTo>
                    <a:cubicBezTo>
                      <a:pt x="1" y="4"/>
                      <a:pt x="1" y="5"/>
                      <a:pt x="1" y="6"/>
                    </a:cubicBezTo>
                    <a:cubicBezTo>
                      <a:pt x="1" y="7"/>
                      <a:pt x="1" y="7"/>
                      <a:pt x="1" y="7"/>
                    </a:cubicBezTo>
                    <a:cubicBezTo>
                      <a:pt x="1" y="7"/>
                      <a:pt x="1" y="7"/>
                      <a:pt x="1" y="8"/>
                    </a:cubicBezTo>
                    <a:cubicBezTo>
                      <a:pt x="1" y="9"/>
                      <a:pt x="1" y="9"/>
                      <a:pt x="1" y="9"/>
                    </a:cubicBezTo>
                    <a:cubicBezTo>
                      <a:pt x="1" y="10"/>
                      <a:pt x="1" y="11"/>
                      <a:pt x="0" y="12"/>
                    </a:cubicBezTo>
                    <a:cubicBezTo>
                      <a:pt x="0" y="12"/>
                      <a:pt x="0" y="12"/>
                      <a:pt x="0" y="12"/>
                    </a:cubicBezTo>
                    <a:cubicBezTo>
                      <a:pt x="0" y="13"/>
                      <a:pt x="0" y="12"/>
                      <a:pt x="0" y="12"/>
                    </a:cubicBezTo>
                    <a:cubicBezTo>
                      <a:pt x="0" y="12"/>
                      <a:pt x="0" y="13"/>
                      <a:pt x="0" y="12"/>
                    </a:cubicBezTo>
                    <a:cubicBezTo>
                      <a:pt x="0" y="12"/>
                      <a:pt x="0" y="12"/>
                      <a:pt x="0" y="12"/>
                    </a:cubicBezTo>
                    <a:cubicBezTo>
                      <a:pt x="1" y="11"/>
                      <a:pt x="0" y="10"/>
                      <a:pt x="0" y="9"/>
                    </a:cubicBezTo>
                    <a:cubicBezTo>
                      <a:pt x="0" y="8"/>
                      <a:pt x="0" y="7"/>
                      <a:pt x="0" y="6"/>
                    </a:cubicBezTo>
                    <a:cubicBezTo>
                      <a:pt x="0" y="5"/>
                      <a:pt x="0" y="4"/>
                      <a:pt x="0" y="3"/>
                    </a:cubicBezTo>
                    <a:cubicBezTo>
                      <a:pt x="0" y="2"/>
                      <a:pt x="0" y="2"/>
                      <a:pt x="0" y="1"/>
                    </a:cubicBezTo>
                    <a:cubicBezTo>
                      <a:pt x="0" y="1"/>
                      <a:pt x="0" y="1"/>
                      <a:pt x="0" y="1"/>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0" name="Freeform 144"/>
              <p:cNvSpPr>
                <a:spLocks/>
              </p:cNvSpPr>
              <p:nvPr/>
            </p:nvSpPr>
            <p:spPr bwMode="auto">
              <a:xfrm>
                <a:off x="2756" y="3496"/>
                <a:ext cx="31" cy="85"/>
              </a:xfrm>
              <a:custGeom>
                <a:avLst/>
                <a:gdLst>
                  <a:gd name="T0" fmla="*/ 0 w 7"/>
                  <a:gd name="T1" fmla="*/ 1 h 19"/>
                  <a:gd name="T2" fmla="*/ 1 w 7"/>
                  <a:gd name="T3" fmla="*/ 1 h 19"/>
                  <a:gd name="T4" fmla="*/ 4 w 7"/>
                  <a:gd name="T5" fmla="*/ 0 h 19"/>
                  <a:gd name="T6" fmla="*/ 5 w 7"/>
                  <a:gd name="T7" fmla="*/ 1 h 19"/>
                  <a:gd name="T8" fmla="*/ 7 w 7"/>
                  <a:gd name="T9" fmla="*/ 2 h 19"/>
                  <a:gd name="T10" fmla="*/ 7 w 7"/>
                  <a:gd name="T11" fmla="*/ 7 h 19"/>
                  <a:gd name="T12" fmla="*/ 7 w 7"/>
                  <a:gd name="T13" fmla="*/ 15 h 19"/>
                  <a:gd name="T14" fmla="*/ 7 w 7"/>
                  <a:gd name="T15" fmla="*/ 17 h 19"/>
                  <a:gd name="T16" fmla="*/ 7 w 7"/>
                  <a:gd name="T17" fmla="*/ 18 h 19"/>
                  <a:gd name="T18" fmla="*/ 6 w 7"/>
                  <a:gd name="T19" fmla="*/ 19 h 19"/>
                  <a:gd name="T20" fmla="*/ 6 w 7"/>
                  <a:gd name="T21" fmla="*/ 18 h 19"/>
                  <a:gd name="T22" fmla="*/ 6 w 7"/>
                  <a:gd name="T23" fmla="*/ 15 h 19"/>
                  <a:gd name="T24" fmla="*/ 6 w 7"/>
                  <a:gd name="T25" fmla="*/ 7 h 19"/>
                  <a:gd name="T26" fmla="*/ 6 w 7"/>
                  <a:gd name="T27" fmla="*/ 3 h 19"/>
                  <a:gd name="T28" fmla="*/ 5 w 7"/>
                  <a:gd name="T29" fmla="*/ 1 h 19"/>
                  <a:gd name="T30" fmla="*/ 4 w 7"/>
                  <a:gd name="T31" fmla="*/ 1 h 19"/>
                  <a:gd name="T32" fmla="*/ 1 w 7"/>
                  <a:gd name="T33" fmla="*/ 1 h 19"/>
                  <a:gd name="T34" fmla="*/ 0 w 7"/>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19">
                    <a:moveTo>
                      <a:pt x="0" y="1"/>
                    </a:moveTo>
                    <a:cubicBezTo>
                      <a:pt x="0" y="1"/>
                      <a:pt x="0" y="1"/>
                      <a:pt x="1" y="1"/>
                    </a:cubicBezTo>
                    <a:cubicBezTo>
                      <a:pt x="1" y="1"/>
                      <a:pt x="2" y="0"/>
                      <a:pt x="4" y="0"/>
                    </a:cubicBezTo>
                    <a:cubicBezTo>
                      <a:pt x="4" y="0"/>
                      <a:pt x="5" y="0"/>
                      <a:pt x="5" y="1"/>
                    </a:cubicBezTo>
                    <a:cubicBezTo>
                      <a:pt x="6" y="1"/>
                      <a:pt x="7" y="2"/>
                      <a:pt x="7" y="2"/>
                    </a:cubicBezTo>
                    <a:cubicBezTo>
                      <a:pt x="7" y="4"/>
                      <a:pt x="7" y="5"/>
                      <a:pt x="7" y="7"/>
                    </a:cubicBezTo>
                    <a:cubicBezTo>
                      <a:pt x="7" y="10"/>
                      <a:pt x="7" y="13"/>
                      <a:pt x="7" y="15"/>
                    </a:cubicBezTo>
                    <a:cubicBezTo>
                      <a:pt x="7" y="16"/>
                      <a:pt x="7" y="16"/>
                      <a:pt x="7" y="17"/>
                    </a:cubicBezTo>
                    <a:cubicBezTo>
                      <a:pt x="7" y="17"/>
                      <a:pt x="7" y="17"/>
                      <a:pt x="7" y="18"/>
                    </a:cubicBezTo>
                    <a:cubicBezTo>
                      <a:pt x="7" y="18"/>
                      <a:pt x="6" y="19"/>
                      <a:pt x="6" y="19"/>
                    </a:cubicBezTo>
                    <a:cubicBezTo>
                      <a:pt x="6" y="19"/>
                      <a:pt x="6" y="18"/>
                      <a:pt x="6" y="18"/>
                    </a:cubicBezTo>
                    <a:cubicBezTo>
                      <a:pt x="6" y="17"/>
                      <a:pt x="6" y="16"/>
                      <a:pt x="6" y="15"/>
                    </a:cubicBezTo>
                    <a:cubicBezTo>
                      <a:pt x="6" y="13"/>
                      <a:pt x="6" y="10"/>
                      <a:pt x="6" y="7"/>
                    </a:cubicBezTo>
                    <a:cubicBezTo>
                      <a:pt x="6" y="5"/>
                      <a:pt x="6" y="4"/>
                      <a:pt x="6" y="3"/>
                    </a:cubicBezTo>
                    <a:cubicBezTo>
                      <a:pt x="6" y="2"/>
                      <a:pt x="6" y="2"/>
                      <a:pt x="5" y="1"/>
                    </a:cubicBezTo>
                    <a:cubicBezTo>
                      <a:pt x="5" y="1"/>
                      <a:pt x="4" y="1"/>
                      <a:pt x="4" y="1"/>
                    </a:cubicBezTo>
                    <a:cubicBezTo>
                      <a:pt x="2" y="1"/>
                      <a:pt x="2" y="1"/>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1" name="Freeform 145"/>
              <p:cNvSpPr>
                <a:spLocks/>
              </p:cNvSpPr>
              <p:nvPr/>
            </p:nvSpPr>
            <p:spPr bwMode="auto">
              <a:xfrm>
                <a:off x="2580" y="3735"/>
                <a:ext cx="225" cy="31"/>
              </a:xfrm>
              <a:custGeom>
                <a:avLst/>
                <a:gdLst>
                  <a:gd name="T0" fmla="*/ 14 w 50"/>
                  <a:gd name="T1" fmla="*/ 6 h 7"/>
                  <a:gd name="T2" fmla="*/ 13 w 50"/>
                  <a:gd name="T3" fmla="*/ 6 h 7"/>
                  <a:gd name="T4" fmla="*/ 6 w 50"/>
                  <a:gd name="T5" fmla="*/ 6 h 7"/>
                  <a:gd name="T6" fmla="*/ 2 w 50"/>
                  <a:gd name="T7" fmla="*/ 5 h 7"/>
                  <a:gd name="T8" fmla="*/ 0 w 50"/>
                  <a:gd name="T9" fmla="*/ 2 h 7"/>
                  <a:gd name="T10" fmla="*/ 0 w 50"/>
                  <a:gd name="T11" fmla="*/ 1 h 7"/>
                  <a:gd name="T12" fmla="*/ 1 w 50"/>
                  <a:gd name="T13" fmla="*/ 1 h 7"/>
                  <a:gd name="T14" fmla="*/ 2 w 50"/>
                  <a:gd name="T15" fmla="*/ 4 h 7"/>
                  <a:gd name="T16" fmla="*/ 7 w 50"/>
                  <a:gd name="T17" fmla="*/ 5 h 7"/>
                  <a:gd name="T18" fmla="*/ 13 w 50"/>
                  <a:gd name="T19" fmla="*/ 5 h 7"/>
                  <a:gd name="T20" fmla="*/ 14 w 50"/>
                  <a:gd name="T21" fmla="*/ 5 h 7"/>
                  <a:gd name="T22" fmla="*/ 14 w 50"/>
                  <a:gd name="T23" fmla="*/ 5 h 7"/>
                  <a:gd name="T24" fmla="*/ 21 w 50"/>
                  <a:gd name="T25" fmla="*/ 6 h 7"/>
                  <a:gd name="T26" fmla="*/ 22 w 50"/>
                  <a:gd name="T27" fmla="*/ 6 h 7"/>
                  <a:gd name="T28" fmla="*/ 35 w 50"/>
                  <a:gd name="T29" fmla="*/ 5 h 7"/>
                  <a:gd name="T30" fmla="*/ 40 w 50"/>
                  <a:gd name="T31" fmla="*/ 5 h 7"/>
                  <a:gd name="T32" fmla="*/ 44 w 50"/>
                  <a:gd name="T33" fmla="*/ 5 h 7"/>
                  <a:gd name="T34" fmla="*/ 45 w 50"/>
                  <a:gd name="T35" fmla="*/ 5 h 7"/>
                  <a:gd name="T36" fmla="*/ 45 w 50"/>
                  <a:gd name="T37" fmla="*/ 5 h 7"/>
                  <a:gd name="T38" fmla="*/ 46 w 50"/>
                  <a:gd name="T39" fmla="*/ 5 h 7"/>
                  <a:gd name="T40" fmla="*/ 48 w 50"/>
                  <a:gd name="T41" fmla="*/ 5 h 7"/>
                  <a:gd name="T42" fmla="*/ 49 w 50"/>
                  <a:gd name="T43" fmla="*/ 2 h 7"/>
                  <a:gd name="T44" fmla="*/ 49 w 50"/>
                  <a:gd name="T45" fmla="*/ 1 h 7"/>
                  <a:gd name="T46" fmla="*/ 49 w 50"/>
                  <a:gd name="T47" fmla="*/ 0 h 7"/>
                  <a:gd name="T48" fmla="*/ 50 w 50"/>
                  <a:gd name="T49" fmla="*/ 1 h 7"/>
                  <a:gd name="T50" fmla="*/ 50 w 50"/>
                  <a:gd name="T51" fmla="*/ 2 h 7"/>
                  <a:gd name="T52" fmla="*/ 49 w 50"/>
                  <a:gd name="T53" fmla="*/ 5 h 7"/>
                  <a:gd name="T54" fmla="*/ 46 w 50"/>
                  <a:gd name="T55" fmla="*/ 6 h 7"/>
                  <a:gd name="T56" fmla="*/ 45 w 50"/>
                  <a:gd name="T57" fmla="*/ 6 h 7"/>
                  <a:gd name="T58" fmla="*/ 45 w 50"/>
                  <a:gd name="T59" fmla="*/ 6 h 7"/>
                  <a:gd name="T60" fmla="*/ 44 w 50"/>
                  <a:gd name="T61" fmla="*/ 6 h 7"/>
                  <a:gd name="T62" fmla="*/ 40 w 50"/>
                  <a:gd name="T63" fmla="*/ 6 h 7"/>
                  <a:gd name="T64" fmla="*/ 35 w 50"/>
                  <a:gd name="T65" fmla="*/ 6 h 7"/>
                  <a:gd name="T66" fmla="*/ 22 w 50"/>
                  <a:gd name="T67" fmla="*/ 7 h 7"/>
                  <a:gd name="T68" fmla="*/ 21 w 50"/>
                  <a:gd name="T69" fmla="*/ 7 h 7"/>
                  <a:gd name="T70" fmla="*/ 14 w 50"/>
                  <a:gd name="T7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0" h="7">
                    <a:moveTo>
                      <a:pt x="14" y="6"/>
                    </a:moveTo>
                    <a:cubicBezTo>
                      <a:pt x="14" y="6"/>
                      <a:pt x="14" y="6"/>
                      <a:pt x="14" y="6"/>
                    </a:cubicBezTo>
                    <a:cubicBezTo>
                      <a:pt x="14" y="6"/>
                      <a:pt x="14" y="6"/>
                      <a:pt x="14" y="6"/>
                    </a:cubicBezTo>
                    <a:cubicBezTo>
                      <a:pt x="14" y="6"/>
                      <a:pt x="13" y="6"/>
                      <a:pt x="13" y="6"/>
                    </a:cubicBezTo>
                    <a:cubicBezTo>
                      <a:pt x="13" y="6"/>
                      <a:pt x="13" y="6"/>
                      <a:pt x="13" y="6"/>
                    </a:cubicBezTo>
                    <a:cubicBezTo>
                      <a:pt x="11" y="6"/>
                      <a:pt x="9" y="6"/>
                      <a:pt x="6" y="6"/>
                    </a:cubicBezTo>
                    <a:cubicBezTo>
                      <a:pt x="6" y="6"/>
                      <a:pt x="6" y="6"/>
                      <a:pt x="6" y="6"/>
                    </a:cubicBezTo>
                    <a:cubicBezTo>
                      <a:pt x="5" y="6"/>
                      <a:pt x="3" y="6"/>
                      <a:pt x="2" y="5"/>
                    </a:cubicBezTo>
                    <a:cubicBezTo>
                      <a:pt x="2" y="5"/>
                      <a:pt x="2" y="5"/>
                      <a:pt x="2" y="5"/>
                    </a:cubicBezTo>
                    <a:cubicBezTo>
                      <a:pt x="0" y="5"/>
                      <a:pt x="0" y="3"/>
                      <a:pt x="0" y="2"/>
                    </a:cubicBezTo>
                    <a:cubicBezTo>
                      <a:pt x="0" y="2"/>
                      <a:pt x="0" y="2"/>
                      <a:pt x="0" y="2"/>
                    </a:cubicBezTo>
                    <a:cubicBezTo>
                      <a:pt x="0" y="2"/>
                      <a:pt x="0" y="1"/>
                      <a:pt x="0" y="1"/>
                    </a:cubicBezTo>
                    <a:cubicBezTo>
                      <a:pt x="0" y="1"/>
                      <a:pt x="0" y="1"/>
                      <a:pt x="0" y="1"/>
                    </a:cubicBezTo>
                    <a:cubicBezTo>
                      <a:pt x="0" y="1"/>
                      <a:pt x="1" y="1"/>
                      <a:pt x="1" y="1"/>
                    </a:cubicBezTo>
                    <a:cubicBezTo>
                      <a:pt x="1" y="1"/>
                      <a:pt x="1" y="1"/>
                      <a:pt x="1" y="1"/>
                    </a:cubicBezTo>
                    <a:cubicBezTo>
                      <a:pt x="1" y="3"/>
                      <a:pt x="1" y="4"/>
                      <a:pt x="2" y="4"/>
                    </a:cubicBezTo>
                    <a:cubicBezTo>
                      <a:pt x="2" y="4"/>
                      <a:pt x="2" y="4"/>
                      <a:pt x="2" y="4"/>
                    </a:cubicBezTo>
                    <a:cubicBezTo>
                      <a:pt x="3" y="5"/>
                      <a:pt x="5" y="5"/>
                      <a:pt x="7" y="5"/>
                    </a:cubicBezTo>
                    <a:cubicBezTo>
                      <a:pt x="7" y="5"/>
                      <a:pt x="7" y="5"/>
                      <a:pt x="7" y="5"/>
                    </a:cubicBezTo>
                    <a:cubicBezTo>
                      <a:pt x="9" y="5"/>
                      <a:pt x="11" y="5"/>
                      <a:pt x="13" y="5"/>
                    </a:cubicBezTo>
                    <a:cubicBezTo>
                      <a:pt x="13" y="5"/>
                      <a:pt x="13" y="5"/>
                      <a:pt x="13" y="5"/>
                    </a:cubicBezTo>
                    <a:cubicBezTo>
                      <a:pt x="13" y="5"/>
                      <a:pt x="13" y="5"/>
                      <a:pt x="14" y="5"/>
                    </a:cubicBezTo>
                    <a:cubicBezTo>
                      <a:pt x="14" y="5"/>
                      <a:pt x="14" y="5"/>
                      <a:pt x="14" y="5"/>
                    </a:cubicBezTo>
                    <a:cubicBezTo>
                      <a:pt x="14" y="5"/>
                      <a:pt x="14" y="5"/>
                      <a:pt x="14" y="5"/>
                    </a:cubicBezTo>
                    <a:cubicBezTo>
                      <a:pt x="14" y="5"/>
                      <a:pt x="14" y="5"/>
                      <a:pt x="14" y="5"/>
                    </a:cubicBezTo>
                    <a:cubicBezTo>
                      <a:pt x="16" y="5"/>
                      <a:pt x="19" y="6"/>
                      <a:pt x="21" y="6"/>
                    </a:cubicBezTo>
                    <a:cubicBezTo>
                      <a:pt x="21" y="6"/>
                      <a:pt x="21" y="6"/>
                      <a:pt x="21" y="6"/>
                    </a:cubicBezTo>
                    <a:cubicBezTo>
                      <a:pt x="21" y="6"/>
                      <a:pt x="22" y="6"/>
                      <a:pt x="22" y="6"/>
                    </a:cubicBezTo>
                    <a:cubicBezTo>
                      <a:pt x="22" y="6"/>
                      <a:pt x="22" y="6"/>
                      <a:pt x="22" y="6"/>
                    </a:cubicBezTo>
                    <a:cubicBezTo>
                      <a:pt x="26" y="5"/>
                      <a:pt x="31" y="5"/>
                      <a:pt x="35" y="5"/>
                    </a:cubicBezTo>
                    <a:cubicBezTo>
                      <a:pt x="35" y="5"/>
                      <a:pt x="35" y="5"/>
                      <a:pt x="35" y="5"/>
                    </a:cubicBezTo>
                    <a:cubicBezTo>
                      <a:pt x="36" y="5"/>
                      <a:pt x="38" y="5"/>
                      <a:pt x="40" y="5"/>
                    </a:cubicBezTo>
                    <a:cubicBezTo>
                      <a:pt x="40" y="5"/>
                      <a:pt x="40" y="5"/>
                      <a:pt x="40" y="5"/>
                    </a:cubicBezTo>
                    <a:cubicBezTo>
                      <a:pt x="41" y="5"/>
                      <a:pt x="42" y="5"/>
                      <a:pt x="44" y="5"/>
                    </a:cubicBezTo>
                    <a:cubicBezTo>
                      <a:pt x="44" y="5"/>
                      <a:pt x="44" y="5"/>
                      <a:pt x="44" y="5"/>
                    </a:cubicBezTo>
                    <a:cubicBezTo>
                      <a:pt x="44" y="5"/>
                      <a:pt x="44" y="5"/>
                      <a:pt x="45" y="5"/>
                    </a:cubicBezTo>
                    <a:cubicBezTo>
                      <a:pt x="45" y="5"/>
                      <a:pt x="45" y="5"/>
                      <a:pt x="45" y="5"/>
                    </a:cubicBezTo>
                    <a:cubicBezTo>
                      <a:pt x="45" y="5"/>
                      <a:pt x="45" y="5"/>
                      <a:pt x="45" y="5"/>
                    </a:cubicBezTo>
                    <a:cubicBezTo>
                      <a:pt x="45" y="5"/>
                      <a:pt x="45" y="5"/>
                      <a:pt x="45" y="5"/>
                    </a:cubicBezTo>
                    <a:cubicBezTo>
                      <a:pt x="45" y="5"/>
                      <a:pt x="45" y="5"/>
                      <a:pt x="46" y="5"/>
                    </a:cubicBezTo>
                    <a:cubicBezTo>
                      <a:pt x="46" y="5"/>
                      <a:pt x="46" y="5"/>
                      <a:pt x="46" y="5"/>
                    </a:cubicBezTo>
                    <a:cubicBezTo>
                      <a:pt x="47" y="5"/>
                      <a:pt x="48" y="5"/>
                      <a:pt x="48" y="5"/>
                    </a:cubicBezTo>
                    <a:cubicBezTo>
                      <a:pt x="48" y="5"/>
                      <a:pt x="48" y="5"/>
                      <a:pt x="48" y="5"/>
                    </a:cubicBezTo>
                    <a:cubicBezTo>
                      <a:pt x="49" y="4"/>
                      <a:pt x="49" y="3"/>
                      <a:pt x="49" y="2"/>
                    </a:cubicBezTo>
                    <a:cubicBezTo>
                      <a:pt x="49" y="2"/>
                      <a:pt x="49" y="2"/>
                      <a:pt x="49" y="2"/>
                    </a:cubicBezTo>
                    <a:cubicBezTo>
                      <a:pt x="49" y="2"/>
                      <a:pt x="49" y="1"/>
                      <a:pt x="49" y="1"/>
                    </a:cubicBezTo>
                    <a:cubicBezTo>
                      <a:pt x="49" y="1"/>
                      <a:pt x="49" y="1"/>
                      <a:pt x="49" y="1"/>
                    </a:cubicBezTo>
                    <a:cubicBezTo>
                      <a:pt x="49" y="1"/>
                      <a:pt x="49" y="0"/>
                      <a:pt x="49" y="0"/>
                    </a:cubicBezTo>
                    <a:cubicBezTo>
                      <a:pt x="49" y="0"/>
                      <a:pt x="49" y="0"/>
                      <a:pt x="49" y="0"/>
                    </a:cubicBezTo>
                    <a:cubicBezTo>
                      <a:pt x="49" y="0"/>
                      <a:pt x="50" y="0"/>
                      <a:pt x="50" y="1"/>
                    </a:cubicBezTo>
                    <a:cubicBezTo>
                      <a:pt x="50" y="1"/>
                      <a:pt x="50" y="1"/>
                      <a:pt x="50" y="1"/>
                    </a:cubicBezTo>
                    <a:cubicBezTo>
                      <a:pt x="50" y="1"/>
                      <a:pt x="50" y="2"/>
                      <a:pt x="50" y="2"/>
                    </a:cubicBezTo>
                    <a:cubicBezTo>
                      <a:pt x="50" y="2"/>
                      <a:pt x="50" y="2"/>
                      <a:pt x="50" y="2"/>
                    </a:cubicBezTo>
                    <a:cubicBezTo>
                      <a:pt x="50" y="3"/>
                      <a:pt x="50" y="5"/>
                      <a:pt x="49" y="5"/>
                    </a:cubicBezTo>
                    <a:cubicBezTo>
                      <a:pt x="49" y="5"/>
                      <a:pt x="49" y="5"/>
                      <a:pt x="49" y="5"/>
                    </a:cubicBezTo>
                    <a:cubicBezTo>
                      <a:pt x="48" y="6"/>
                      <a:pt x="47" y="6"/>
                      <a:pt x="46" y="6"/>
                    </a:cubicBezTo>
                    <a:cubicBezTo>
                      <a:pt x="46" y="6"/>
                      <a:pt x="46" y="6"/>
                      <a:pt x="46" y="6"/>
                    </a:cubicBezTo>
                    <a:cubicBezTo>
                      <a:pt x="45" y="6"/>
                      <a:pt x="45" y="6"/>
                      <a:pt x="45" y="6"/>
                    </a:cubicBezTo>
                    <a:cubicBezTo>
                      <a:pt x="45" y="6"/>
                      <a:pt x="45" y="6"/>
                      <a:pt x="45" y="6"/>
                    </a:cubicBezTo>
                    <a:cubicBezTo>
                      <a:pt x="45" y="6"/>
                      <a:pt x="45" y="6"/>
                      <a:pt x="45" y="6"/>
                    </a:cubicBezTo>
                    <a:cubicBezTo>
                      <a:pt x="45" y="6"/>
                      <a:pt x="45" y="6"/>
                      <a:pt x="45" y="6"/>
                    </a:cubicBezTo>
                    <a:cubicBezTo>
                      <a:pt x="44" y="6"/>
                      <a:pt x="44" y="6"/>
                      <a:pt x="44" y="6"/>
                    </a:cubicBezTo>
                    <a:cubicBezTo>
                      <a:pt x="44" y="6"/>
                      <a:pt x="44" y="6"/>
                      <a:pt x="44" y="6"/>
                    </a:cubicBezTo>
                    <a:cubicBezTo>
                      <a:pt x="42" y="6"/>
                      <a:pt x="41" y="6"/>
                      <a:pt x="40" y="6"/>
                    </a:cubicBezTo>
                    <a:cubicBezTo>
                      <a:pt x="40" y="6"/>
                      <a:pt x="40" y="6"/>
                      <a:pt x="40" y="6"/>
                    </a:cubicBezTo>
                    <a:cubicBezTo>
                      <a:pt x="38" y="6"/>
                      <a:pt x="36" y="6"/>
                      <a:pt x="35" y="6"/>
                    </a:cubicBezTo>
                    <a:cubicBezTo>
                      <a:pt x="35" y="6"/>
                      <a:pt x="35" y="6"/>
                      <a:pt x="35" y="6"/>
                    </a:cubicBezTo>
                    <a:cubicBezTo>
                      <a:pt x="31" y="6"/>
                      <a:pt x="26" y="6"/>
                      <a:pt x="22" y="7"/>
                    </a:cubicBezTo>
                    <a:cubicBezTo>
                      <a:pt x="22" y="7"/>
                      <a:pt x="22" y="7"/>
                      <a:pt x="22" y="7"/>
                    </a:cubicBezTo>
                    <a:cubicBezTo>
                      <a:pt x="22" y="7"/>
                      <a:pt x="21" y="7"/>
                      <a:pt x="21" y="7"/>
                    </a:cubicBezTo>
                    <a:cubicBezTo>
                      <a:pt x="21" y="7"/>
                      <a:pt x="21" y="7"/>
                      <a:pt x="21" y="7"/>
                    </a:cubicBezTo>
                    <a:cubicBezTo>
                      <a:pt x="19" y="7"/>
                      <a:pt x="16"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2" name="Freeform 146"/>
              <p:cNvSpPr>
                <a:spLocks/>
              </p:cNvSpPr>
              <p:nvPr/>
            </p:nvSpPr>
            <p:spPr bwMode="auto">
              <a:xfrm>
                <a:off x="2589" y="3744"/>
                <a:ext cx="130" cy="22"/>
              </a:xfrm>
              <a:custGeom>
                <a:avLst/>
                <a:gdLst>
                  <a:gd name="T0" fmla="*/ 0 w 29"/>
                  <a:gd name="T1" fmla="*/ 1 h 5"/>
                  <a:gd name="T2" fmla="*/ 2 w 29"/>
                  <a:gd name="T3" fmla="*/ 1 h 5"/>
                  <a:gd name="T4" fmla="*/ 4 w 29"/>
                  <a:gd name="T5" fmla="*/ 3 h 5"/>
                  <a:gd name="T6" fmla="*/ 3 w 29"/>
                  <a:gd name="T7" fmla="*/ 1 h 5"/>
                  <a:gd name="T8" fmla="*/ 5 w 29"/>
                  <a:gd name="T9" fmla="*/ 3 h 5"/>
                  <a:gd name="T10" fmla="*/ 8 w 29"/>
                  <a:gd name="T11" fmla="*/ 3 h 5"/>
                  <a:gd name="T12" fmla="*/ 10 w 29"/>
                  <a:gd name="T13" fmla="*/ 3 h 5"/>
                  <a:gd name="T14" fmla="*/ 8 w 29"/>
                  <a:gd name="T15" fmla="*/ 1 h 5"/>
                  <a:gd name="T16" fmla="*/ 10 w 29"/>
                  <a:gd name="T17" fmla="*/ 4 h 5"/>
                  <a:gd name="T18" fmla="*/ 9 w 29"/>
                  <a:gd name="T19" fmla="*/ 0 h 5"/>
                  <a:gd name="T20" fmla="*/ 10 w 29"/>
                  <a:gd name="T21" fmla="*/ 1 h 5"/>
                  <a:gd name="T22" fmla="*/ 14 w 29"/>
                  <a:gd name="T23" fmla="*/ 3 h 5"/>
                  <a:gd name="T24" fmla="*/ 12 w 29"/>
                  <a:gd name="T25" fmla="*/ 1 h 5"/>
                  <a:gd name="T26" fmla="*/ 13 w 29"/>
                  <a:gd name="T27" fmla="*/ 3 h 5"/>
                  <a:gd name="T28" fmla="*/ 16 w 29"/>
                  <a:gd name="T29" fmla="*/ 3 h 5"/>
                  <a:gd name="T30" fmla="*/ 14 w 29"/>
                  <a:gd name="T31" fmla="*/ 1 h 5"/>
                  <a:gd name="T32" fmla="*/ 15 w 29"/>
                  <a:gd name="T33" fmla="*/ 1 h 5"/>
                  <a:gd name="T34" fmla="*/ 19 w 29"/>
                  <a:gd name="T35" fmla="*/ 4 h 5"/>
                  <a:gd name="T36" fmla="*/ 16 w 29"/>
                  <a:gd name="T37" fmla="*/ 1 h 5"/>
                  <a:gd name="T38" fmla="*/ 17 w 29"/>
                  <a:gd name="T39" fmla="*/ 2 h 5"/>
                  <a:gd name="T40" fmla="*/ 22 w 29"/>
                  <a:gd name="T41" fmla="*/ 4 h 5"/>
                  <a:gd name="T42" fmla="*/ 20 w 29"/>
                  <a:gd name="T43" fmla="*/ 1 h 5"/>
                  <a:gd name="T44" fmla="*/ 21 w 29"/>
                  <a:gd name="T45" fmla="*/ 3 h 5"/>
                  <a:gd name="T46" fmla="*/ 22 w 29"/>
                  <a:gd name="T47" fmla="*/ 1 h 5"/>
                  <a:gd name="T48" fmla="*/ 25 w 29"/>
                  <a:gd name="T49" fmla="*/ 4 h 5"/>
                  <a:gd name="T50" fmla="*/ 24 w 29"/>
                  <a:gd name="T51" fmla="*/ 2 h 5"/>
                  <a:gd name="T52" fmla="*/ 27 w 29"/>
                  <a:gd name="T53" fmla="*/ 4 h 5"/>
                  <a:gd name="T54" fmla="*/ 28 w 29"/>
                  <a:gd name="T55" fmla="*/ 3 h 5"/>
                  <a:gd name="T56" fmla="*/ 27 w 29"/>
                  <a:gd name="T57" fmla="*/ 2 h 5"/>
                  <a:gd name="T58" fmla="*/ 27 w 29"/>
                  <a:gd name="T59" fmla="*/ 4 h 5"/>
                  <a:gd name="T60" fmla="*/ 25 w 29"/>
                  <a:gd name="T61" fmla="*/ 3 h 5"/>
                  <a:gd name="T62" fmla="*/ 22 w 29"/>
                  <a:gd name="T63" fmla="*/ 2 h 5"/>
                  <a:gd name="T64" fmla="*/ 22 w 29"/>
                  <a:gd name="T65" fmla="*/ 2 h 5"/>
                  <a:gd name="T66" fmla="*/ 21 w 29"/>
                  <a:gd name="T67" fmla="*/ 3 h 5"/>
                  <a:gd name="T68" fmla="*/ 22 w 29"/>
                  <a:gd name="T69" fmla="*/ 3 h 5"/>
                  <a:gd name="T70" fmla="*/ 18 w 29"/>
                  <a:gd name="T71" fmla="*/ 2 h 5"/>
                  <a:gd name="T72" fmla="*/ 19 w 29"/>
                  <a:gd name="T73" fmla="*/ 4 h 5"/>
                  <a:gd name="T74" fmla="*/ 18 w 29"/>
                  <a:gd name="T75" fmla="*/ 4 h 5"/>
                  <a:gd name="T76" fmla="*/ 17 w 29"/>
                  <a:gd name="T77" fmla="*/ 4 h 5"/>
                  <a:gd name="T78" fmla="*/ 15 w 29"/>
                  <a:gd name="T79" fmla="*/ 2 h 5"/>
                  <a:gd name="T80" fmla="*/ 14 w 29"/>
                  <a:gd name="T81" fmla="*/ 3 h 5"/>
                  <a:gd name="T82" fmla="*/ 15 w 29"/>
                  <a:gd name="T83" fmla="*/ 3 h 5"/>
                  <a:gd name="T84" fmla="*/ 12 w 29"/>
                  <a:gd name="T85" fmla="*/ 1 h 5"/>
                  <a:gd name="T86" fmla="*/ 12 w 29"/>
                  <a:gd name="T87" fmla="*/ 2 h 5"/>
                  <a:gd name="T88" fmla="*/ 12 w 29"/>
                  <a:gd name="T89" fmla="*/ 4 h 5"/>
                  <a:gd name="T90" fmla="*/ 10 w 29"/>
                  <a:gd name="T91" fmla="*/ 1 h 5"/>
                  <a:gd name="T92" fmla="*/ 10 w 29"/>
                  <a:gd name="T93" fmla="*/ 4 h 5"/>
                  <a:gd name="T94" fmla="*/ 9 w 29"/>
                  <a:gd name="T95" fmla="*/ 2 h 5"/>
                  <a:gd name="T96" fmla="*/ 7 w 29"/>
                  <a:gd name="T97" fmla="*/ 1 h 5"/>
                  <a:gd name="T98" fmla="*/ 5 w 29"/>
                  <a:gd name="T99" fmla="*/ 2 h 5"/>
                  <a:gd name="T100" fmla="*/ 6 w 29"/>
                  <a:gd name="T101" fmla="*/ 4 h 5"/>
                  <a:gd name="T102" fmla="*/ 4 w 29"/>
                  <a:gd name="T103" fmla="*/ 2 h 5"/>
                  <a:gd name="T104" fmla="*/ 3 w 29"/>
                  <a:gd name="T105" fmla="*/ 2 h 5"/>
                  <a:gd name="T106" fmla="*/ 3 w 29"/>
                  <a:gd name="T107" fmla="*/ 3 h 5"/>
                  <a:gd name="T108" fmla="*/ 1 w 29"/>
                  <a:gd name="T10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5">
                    <a:moveTo>
                      <a:pt x="1" y="3"/>
                    </a:moveTo>
                    <a:cubicBezTo>
                      <a:pt x="1" y="3"/>
                      <a:pt x="0" y="2"/>
                      <a:pt x="0" y="2"/>
                    </a:cubicBezTo>
                    <a:cubicBezTo>
                      <a:pt x="0" y="2"/>
                      <a:pt x="0" y="1"/>
                      <a:pt x="0" y="1"/>
                    </a:cubicBezTo>
                    <a:cubicBezTo>
                      <a:pt x="0" y="1"/>
                      <a:pt x="0" y="1"/>
                      <a:pt x="0" y="1"/>
                    </a:cubicBezTo>
                    <a:cubicBezTo>
                      <a:pt x="0" y="1"/>
                      <a:pt x="0" y="1"/>
                      <a:pt x="0" y="1"/>
                    </a:cubicBezTo>
                    <a:cubicBezTo>
                      <a:pt x="1" y="1"/>
                      <a:pt x="1" y="1"/>
                      <a:pt x="2" y="2"/>
                    </a:cubicBezTo>
                    <a:cubicBezTo>
                      <a:pt x="2" y="2"/>
                      <a:pt x="3" y="3"/>
                      <a:pt x="3" y="3"/>
                    </a:cubicBezTo>
                    <a:cubicBezTo>
                      <a:pt x="3" y="3"/>
                      <a:pt x="3" y="3"/>
                      <a:pt x="3" y="3"/>
                    </a:cubicBezTo>
                    <a:cubicBezTo>
                      <a:pt x="2" y="3"/>
                      <a:pt x="2" y="2"/>
                      <a:pt x="1" y="1"/>
                    </a:cubicBezTo>
                    <a:cubicBezTo>
                      <a:pt x="1" y="1"/>
                      <a:pt x="1" y="1"/>
                      <a:pt x="2" y="1"/>
                    </a:cubicBezTo>
                    <a:cubicBezTo>
                      <a:pt x="2" y="1"/>
                      <a:pt x="2" y="1"/>
                      <a:pt x="2" y="1"/>
                    </a:cubicBezTo>
                    <a:cubicBezTo>
                      <a:pt x="2" y="1"/>
                      <a:pt x="2" y="1"/>
                      <a:pt x="2" y="1"/>
                    </a:cubicBezTo>
                    <a:cubicBezTo>
                      <a:pt x="2" y="1"/>
                      <a:pt x="3" y="1"/>
                      <a:pt x="4" y="2"/>
                    </a:cubicBezTo>
                    <a:cubicBezTo>
                      <a:pt x="4" y="2"/>
                      <a:pt x="4" y="2"/>
                      <a:pt x="5" y="3"/>
                    </a:cubicBezTo>
                    <a:cubicBezTo>
                      <a:pt x="4" y="3"/>
                      <a:pt x="4" y="3"/>
                      <a:pt x="4" y="3"/>
                    </a:cubicBezTo>
                    <a:cubicBezTo>
                      <a:pt x="3" y="2"/>
                      <a:pt x="3" y="2"/>
                      <a:pt x="3" y="2"/>
                    </a:cubicBezTo>
                    <a:cubicBezTo>
                      <a:pt x="3" y="2"/>
                      <a:pt x="3" y="2"/>
                      <a:pt x="3" y="1"/>
                    </a:cubicBezTo>
                    <a:cubicBezTo>
                      <a:pt x="3" y="1"/>
                      <a:pt x="3" y="1"/>
                      <a:pt x="3" y="1"/>
                    </a:cubicBezTo>
                    <a:cubicBezTo>
                      <a:pt x="3" y="1"/>
                      <a:pt x="3" y="1"/>
                      <a:pt x="3" y="1"/>
                    </a:cubicBezTo>
                    <a:cubicBezTo>
                      <a:pt x="3" y="1"/>
                      <a:pt x="3" y="1"/>
                      <a:pt x="3" y="1"/>
                    </a:cubicBezTo>
                    <a:cubicBezTo>
                      <a:pt x="4" y="1"/>
                      <a:pt x="4" y="1"/>
                      <a:pt x="4" y="1"/>
                    </a:cubicBezTo>
                    <a:cubicBezTo>
                      <a:pt x="5" y="2"/>
                      <a:pt x="5" y="2"/>
                      <a:pt x="5" y="2"/>
                    </a:cubicBezTo>
                    <a:cubicBezTo>
                      <a:pt x="5" y="2"/>
                      <a:pt x="6" y="3"/>
                      <a:pt x="6" y="3"/>
                    </a:cubicBezTo>
                    <a:cubicBezTo>
                      <a:pt x="6" y="4"/>
                      <a:pt x="6" y="4"/>
                      <a:pt x="6" y="4"/>
                    </a:cubicBezTo>
                    <a:cubicBezTo>
                      <a:pt x="6" y="3"/>
                      <a:pt x="5" y="3"/>
                      <a:pt x="5" y="3"/>
                    </a:cubicBezTo>
                    <a:cubicBezTo>
                      <a:pt x="5" y="2"/>
                      <a:pt x="5" y="2"/>
                      <a:pt x="5" y="1"/>
                    </a:cubicBezTo>
                    <a:cubicBezTo>
                      <a:pt x="5" y="1"/>
                      <a:pt x="5" y="1"/>
                      <a:pt x="5" y="1"/>
                    </a:cubicBezTo>
                    <a:cubicBezTo>
                      <a:pt x="5" y="1"/>
                      <a:pt x="5" y="1"/>
                      <a:pt x="5" y="1"/>
                    </a:cubicBezTo>
                    <a:cubicBezTo>
                      <a:pt x="6" y="1"/>
                      <a:pt x="6" y="1"/>
                      <a:pt x="7" y="2"/>
                    </a:cubicBezTo>
                    <a:cubicBezTo>
                      <a:pt x="7" y="2"/>
                      <a:pt x="8" y="3"/>
                      <a:pt x="8" y="3"/>
                    </a:cubicBezTo>
                    <a:cubicBezTo>
                      <a:pt x="8" y="4"/>
                      <a:pt x="8" y="4"/>
                      <a:pt x="8" y="4"/>
                    </a:cubicBezTo>
                    <a:cubicBezTo>
                      <a:pt x="7" y="3"/>
                      <a:pt x="6" y="2"/>
                      <a:pt x="6" y="1"/>
                    </a:cubicBezTo>
                    <a:cubicBezTo>
                      <a:pt x="6" y="1"/>
                      <a:pt x="6" y="1"/>
                      <a:pt x="6" y="1"/>
                    </a:cubicBezTo>
                    <a:cubicBezTo>
                      <a:pt x="6" y="1"/>
                      <a:pt x="6" y="1"/>
                      <a:pt x="7" y="1"/>
                    </a:cubicBezTo>
                    <a:cubicBezTo>
                      <a:pt x="8" y="1"/>
                      <a:pt x="9" y="2"/>
                      <a:pt x="10" y="3"/>
                    </a:cubicBezTo>
                    <a:cubicBezTo>
                      <a:pt x="9" y="4"/>
                      <a:pt x="9" y="4"/>
                      <a:pt x="9" y="4"/>
                    </a:cubicBezTo>
                    <a:cubicBezTo>
                      <a:pt x="9" y="3"/>
                      <a:pt x="8" y="3"/>
                      <a:pt x="8" y="3"/>
                    </a:cubicBezTo>
                    <a:cubicBezTo>
                      <a:pt x="8" y="2"/>
                      <a:pt x="8" y="2"/>
                      <a:pt x="8" y="2"/>
                    </a:cubicBezTo>
                    <a:cubicBezTo>
                      <a:pt x="7" y="2"/>
                      <a:pt x="7" y="1"/>
                      <a:pt x="7" y="1"/>
                    </a:cubicBezTo>
                    <a:cubicBezTo>
                      <a:pt x="7" y="1"/>
                      <a:pt x="8" y="1"/>
                      <a:pt x="8" y="1"/>
                    </a:cubicBezTo>
                    <a:cubicBezTo>
                      <a:pt x="8" y="1"/>
                      <a:pt x="8" y="1"/>
                      <a:pt x="8" y="1"/>
                    </a:cubicBezTo>
                    <a:cubicBezTo>
                      <a:pt x="8" y="1"/>
                      <a:pt x="8" y="1"/>
                      <a:pt x="8" y="1"/>
                    </a:cubicBezTo>
                    <a:cubicBezTo>
                      <a:pt x="9" y="1"/>
                      <a:pt x="9" y="1"/>
                      <a:pt x="10" y="2"/>
                    </a:cubicBezTo>
                    <a:cubicBezTo>
                      <a:pt x="10" y="2"/>
                      <a:pt x="11" y="3"/>
                      <a:pt x="11" y="3"/>
                    </a:cubicBezTo>
                    <a:cubicBezTo>
                      <a:pt x="10" y="4"/>
                      <a:pt x="10" y="4"/>
                      <a:pt x="10" y="4"/>
                    </a:cubicBezTo>
                    <a:cubicBezTo>
                      <a:pt x="9" y="2"/>
                      <a:pt x="9" y="2"/>
                      <a:pt x="9" y="2"/>
                    </a:cubicBezTo>
                    <a:cubicBezTo>
                      <a:pt x="9" y="1"/>
                      <a:pt x="9" y="1"/>
                      <a:pt x="9" y="1"/>
                    </a:cubicBezTo>
                    <a:cubicBezTo>
                      <a:pt x="9" y="1"/>
                      <a:pt x="9" y="1"/>
                      <a:pt x="9" y="0"/>
                    </a:cubicBezTo>
                    <a:cubicBezTo>
                      <a:pt x="9" y="0"/>
                      <a:pt x="9" y="0"/>
                      <a:pt x="9" y="0"/>
                    </a:cubicBezTo>
                    <a:cubicBezTo>
                      <a:pt x="9" y="0"/>
                      <a:pt x="9" y="0"/>
                      <a:pt x="9" y="0"/>
                    </a:cubicBezTo>
                    <a:cubicBezTo>
                      <a:pt x="10" y="1"/>
                      <a:pt x="11" y="1"/>
                      <a:pt x="11" y="2"/>
                    </a:cubicBezTo>
                    <a:cubicBezTo>
                      <a:pt x="12" y="2"/>
                      <a:pt x="12" y="3"/>
                      <a:pt x="12" y="3"/>
                    </a:cubicBezTo>
                    <a:cubicBezTo>
                      <a:pt x="12" y="4"/>
                      <a:pt x="12" y="4"/>
                      <a:pt x="12" y="4"/>
                    </a:cubicBezTo>
                    <a:cubicBezTo>
                      <a:pt x="11" y="3"/>
                      <a:pt x="11" y="3"/>
                      <a:pt x="11" y="3"/>
                    </a:cubicBezTo>
                    <a:cubicBezTo>
                      <a:pt x="11" y="2"/>
                      <a:pt x="10" y="2"/>
                      <a:pt x="10" y="1"/>
                    </a:cubicBezTo>
                    <a:cubicBezTo>
                      <a:pt x="10" y="1"/>
                      <a:pt x="10" y="1"/>
                      <a:pt x="10" y="1"/>
                    </a:cubicBezTo>
                    <a:cubicBezTo>
                      <a:pt x="10" y="1"/>
                      <a:pt x="10" y="1"/>
                      <a:pt x="11" y="1"/>
                    </a:cubicBezTo>
                    <a:cubicBezTo>
                      <a:pt x="11" y="1"/>
                      <a:pt x="11" y="1"/>
                      <a:pt x="11" y="1"/>
                    </a:cubicBezTo>
                    <a:cubicBezTo>
                      <a:pt x="12" y="2"/>
                      <a:pt x="12" y="2"/>
                      <a:pt x="12" y="2"/>
                    </a:cubicBezTo>
                    <a:cubicBezTo>
                      <a:pt x="14" y="3"/>
                      <a:pt x="14" y="3"/>
                      <a:pt x="14" y="3"/>
                    </a:cubicBezTo>
                    <a:cubicBezTo>
                      <a:pt x="13" y="4"/>
                      <a:pt x="13" y="4"/>
                      <a:pt x="13" y="4"/>
                    </a:cubicBezTo>
                    <a:cubicBezTo>
                      <a:pt x="12" y="3"/>
                      <a:pt x="12" y="3"/>
                      <a:pt x="12" y="3"/>
                    </a:cubicBezTo>
                    <a:cubicBezTo>
                      <a:pt x="11" y="1"/>
                      <a:pt x="11" y="1"/>
                      <a:pt x="11" y="1"/>
                    </a:cubicBezTo>
                    <a:cubicBezTo>
                      <a:pt x="11" y="1"/>
                      <a:pt x="11" y="1"/>
                      <a:pt x="11" y="0"/>
                    </a:cubicBezTo>
                    <a:cubicBezTo>
                      <a:pt x="11" y="0"/>
                      <a:pt x="12" y="0"/>
                      <a:pt x="12" y="1"/>
                    </a:cubicBezTo>
                    <a:cubicBezTo>
                      <a:pt x="12" y="1"/>
                      <a:pt x="12" y="1"/>
                      <a:pt x="12" y="1"/>
                    </a:cubicBezTo>
                    <a:cubicBezTo>
                      <a:pt x="13" y="2"/>
                      <a:pt x="13" y="2"/>
                      <a:pt x="13" y="2"/>
                    </a:cubicBezTo>
                    <a:cubicBezTo>
                      <a:pt x="14" y="3"/>
                      <a:pt x="14" y="3"/>
                      <a:pt x="14" y="3"/>
                    </a:cubicBezTo>
                    <a:cubicBezTo>
                      <a:pt x="14" y="4"/>
                      <a:pt x="14" y="4"/>
                      <a:pt x="14" y="4"/>
                    </a:cubicBezTo>
                    <a:cubicBezTo>
                      <a:pt x="13" y="3"/>
                      <a:pt x="13" y="3"/>
                      <a:pt x="13" y="3"/>
                    </a:cubicBezTo>
                    <a:cubicBezTo>
                      <a:pt x="13" y="2"/>
                      <a:pt x="12" y="2"/>
                      <a:pt x="12" y="1"/>
                    </a:cubicBezTo>
                    <a:cubicBezTo>
                      <a:pt x="12" y="1"/>
                      <a:pt x="12" y="1"/>
                      <a:pt x="13" y="1"/>
                    </a:cubicBezTo>
                    <a:cubicBezTo>
                      <a:pt x="13" y="1"/>
                      <a:pt x="13" y="1"/>
                      <a:pt x="13" y="1"/>
                    </a:cubicBezTo>
                    <a:cubicBezTo>
                      <a:pt x="15" y="2"/>
                      <a:pt x="15" y="2"/>
                      <a:pt x="15" y="2"/>
                    </a:cubicBezTo>
                    <a:cubicBezTo>
                      <a:pt x="16" y="3"/>
                      <a:pt x="16" y="3"/>
                      <a:pt x="16" y="3"/>
                    </a:cubicBezTo>
                    <a:cubicBezTo>
                      <a:pt x="15" y="4"/>
                      <a:pt x="15" y="4"/>
                      <a:pt x="15" y="4"/>
                    </a:cubicBezTo>
                    <a:cubicBezTo>
                      <a:pt x="14" y="3"/>
                      <a:pt x="14" y="3"/>
                      <a:pt x="14" y="3"/>
                    </a:cubicBezTo>
                    <a:cubicBezTo>
                      <a:pt x="14" y="2"/>
                      <a:pt x="14" y="2"/>
                      <a:pt x="13" y="1"/>
                    </a:cubicBezTo>
                    <a:cubicBezTo>
                      <a:pt x="13" y="1"/>
                      <a:pt x="13" y="1"/>
                      <a:pt x="14" y="1"/>
                    </a:cubicBezTo>
                    <a:cubicBezTo>
                      <a:pt x="14" y="1"/>
                      <a:pt x="14" y="1"/>
                      <a:pt x="14" y="1"/>
                    </a:cubicBezTo>
                    <a:cubicBezTo>
                      <a:pt x="15" y="2"/>
                      <a:pt x="16" y="3"/>
                      <a:pt x="17" y="3"/>
                    </a:cubicBezTo>
                    <a:cubicBezTo>
                      <a:pt x="16" y="4"/>
                      <a:pt x="16" y="4"/>
                      <a:pt x="16" y="4"/>
                    </a:cubicBezTo>
                    <a:cubicBezTo>
                      <a:pt x="16" y="4"/>
                      <a:pt x="16" y="3"/>
                      <a:pt x="15" y="3"/>
                    </a:cubicBezTo>
                    <a:cubicBezTo>
                      <a:pt x="15" y="3"/>
                      <a:pt x="15" y="2"/>
                      <a:pt x="15" y="2"/>
                    </a:cubicBezTo>
                    <a:cubicBezTo>
                      <a:pt x="15" y="1"/>
                      <a:pt x="15" y="1"/>
                      <a:pt x="15" y="1"/>
                    </a:cubicBezTo>
                    <a:cubicBezTo>
                      <a:pt x="15" y="1"/>
                      <a:pt x="15" y="1"/>
                      <a:pt x="15" y="1"/>
                    </a:cubicBezTo>
                    <a:cubicBezTo>
                      <a:pt x="16" y="1"/>
                      <a:pt x="17" y="2"/>
                      <a:pt x="17" y="2"/>
                    </a:cubicBezTo>
                    <a:cubicBezTo>
                      <a:pt x="18" y="4"/>
                      <a:pt x="18" y="4"/>
                      <a:pt x="18" y="4"/>
                    </a:cubicBezTo>
                    <a:cubicBezTo>
                      <a:pt x="19" y="4"/>
                      <a:pt x="19" y="4"/>
                      <a:pt x="19" y="4"/>
                    </a:cubicBezTo>
                    <a:cubicBezTo>
                      <a:pt x="19" y="4"/>
                      <a:pt x="19" y="4"/>
                      <a:pt x="19" y="4"/>
                    </a:cubicBezTo>
                    <a:cubicBezTo>
                      <a:pt x="18" y="5"/>
                      <a:pt x="18" y="5"/>
                      <a:pt x="18" y="4"/>
                    </a:cubicBezTo>
                    <a:cubicBezTo>
                      <a:pt x="18" y="4"/>
                      <a:pt x="18" y="4"/>
                      <a:pt x="18" y="4"/>
                    </a:cubicBezTo>
                    <a:cubicBezTo>
                      <a:pt x="17" y="3"/>
                      <a:pt x="17" y="3"/>
                      <a:pt x="17" y="3"/>
                    </a:cubicBezTo>
                    <a:cubicBezTo>
                      <a:pt x="16" y="2"/>
                      <a:pt x="16" y="2"/>
                      <a:pt x="16" y="2"/>
                    </a:cubicBezTo>
                    <a:cubicBezTo>
                      <a:pt x="16" y="1"/>
                      <a:pt x="16" y="1"/>
                      <a:pt x="16" y="1"/>
                    </a:cubicBezTo>
                    <a:cubicBezTo>
                      <a:pt x="16" y="1"/>
                      <a:pt x="16" y="1"/>
                      <a:pt x="16" y="1"/>
                    </a:cubicBezTo>
                    <a:cubicBezTo>
                      <a:pt x="19" y="3"/>
                      <a:pt x="19" y="3"/>
                      <a:pt x="19" y="3"/>
                    </a:cubicBezTo>
                    <a:cubicBezTo>
                      <a:pt x="19" y="4"/>
                      <a:pt x="19" y="4"/>
                      <a:pt x="19" y="4"/>
                    </a:cubicBezTo>
                    <a:cubicBezTo>
                      <a:pt x="19" y="4"/>
                      <a:pt x="18" y="3"/>
                      <a:pt x="18" y="3"/>
                    </a:cubicBezTo>
                    <a:cubicBezTo>
                      <a:pt x="18" y="3"/>
                      <a:pt x="17" y="2"/>
                      <a:pt x="17" y="2"/>
                    </a:cubicBezTo>
                    <a:cubicBezTo>
                      <a:pt x="17" y="2"/>
                      <a:pt x="17" y="1"/>
                      <a:pt x="17" y="1"/>
                    </a:cubicBezTo>
                    <a:cubicBezTo>
                      <a:pt x="17" y="1"/>
                      <a:pt x="17" y="1"/>
                      <a:pt x="17" y="1"/>
                    </a:cubicBezTo>
                    <a:cubicBezTo>
                      <a:pt x="19" y="1"/>
                      <a:pt x="19" y="2"/>
                      <a:pt x="20" y="2"/>
                    </a:cubicBezTo>
                    <a:cubicBezTo>
                      <a:pt x="21" y="2"/>
                      <a:pt x="21" y="3"/>
                      <a:pt x="22" y="3"/>
                    </a:cubicBezTo>
                    <a:cubicBezTo>
                      <a:pt x="22" y="4"/>
                      <a:pt x="22" y="4"/>
                      <a:pt x="22" y="4"/>
                    </a:cubicBezTo>
                    <a:cubicBezTo>
                      <a:pt x="22" y="4"/>
                      <a:pt x="21" y="4"/>
                      <a:pt x="21" y="4"/>
                    </a:cubicBezTo>
                    <a:cubicBezTo>
                      <a:pt x="21" y="4"/>
                      <a:pt x="20" y="4"/>
                      <a:pt x="20" y="3"/>
                    </a:cubicBezTo>
                    <a:cubicBezTo>
                      <a:pt x="19" y="3"/>
                      <a:pt x="19" y="3"/>
                      <a:pt x="19" y="3"/>
                    </a:cubicBezTo>
                    <a:cubicBezTo>
                      <a:pt x="19" y="2"/>
                      <a:pt x="19" y="2"/>
                      <a:pt x="19" y="2"/>
                    </a:cubicBezTo>
                    <a:cubicBezTo>
                      <a:pt x="19" y="1"/>
                      <a:pt x="19" y="1"/>
                      <a:pt x="20" y="1"/>
                    </a:cubicBezTo>
                    <a:cubicBezTo>
                      <a:pt x="20" y="1"/>
                      <a:pt x="20" y="1"/>
                      <a:pt x="20" y="1"/>
                    </a:cubicBezTo>
                    <a:cubicBezTo>
                      <a:pt x="21" y="2"/>
                      <a:pt x="21" y="2"/>
                      <a:pt x="21" y="2"/>
                    </a:cubicBezTo>
                    <a:cubicBezTo>
                      <a:pt x="23" y="3"/>
                      <a:pt x="23" y="3"/>
                      <a:pt x="23" y="3"/>
                    </a:cubicBezTo>
                    <a:cubicBezTo>
                      <a:pt x="22" y="4"/>
                      <a:pt x="22" y="4"/>
                      <a:pt x="22" y="4"/>
                    </a:cubicBezTo>
                    <a:cubicBezTo>
                      <a:pt x="22" y="4"/>
                      <a:pt x="21" y="3"/>
                      <a:pt x="21" y="3"/>
                    </a:cubicBezTo>
                    <a:cubicBezTo>
                      <a:pt x="21" y="3"/>
                      <a:pt x="21" y="2"/>
                      <a:pt x="21" y="2"/>
                    </a:cubicBezTo>
                    <a:cubicBezTo>
                      <a:pt x="21" y="2"/>
                      <a:pt x="21" y="2"/>
                      <a:pt x="21" y="2"/>
                    </a:cubicBezTo>
                    <a:cubicBezTo>
                      <a:pt x="22" y="1"/>
                      <a:pt x="22" y="1"/>
                      <a:pt x="22" y="1"/>
                    </a:cubicBezTo>
                    <a:cubicBezTo>
                      <a:pt x="22" y="1"/>
                      <a:pt x="22" y="1"/>
                      <a:pt x="22" y="1"/>
                    </a:cubicBezTo>
                    <a:cubicBezTo>
                      <a:pt x="22" y="1"/>
                      <a:pt x="22" y="1"/>
                      <a:pt x="22" y="1"/>
                    </a:cubicBezTo>
                    <a:cubicBezTo>
                      <a:pt x="22" y="1"/>
                      <a:pt x="22" y="1"/>
                      <a:pt x="22" y="1"/>
                    </a:cubicBezTo>
                    <a:cubicBezTo>
                      <a:pt x="22" y="1"/>
                      <a:pt x="22" y="1"/>
                      <a:pt x="22" y="1"/>
                    </a:cubicBezTo>
                    <a:cubicBezTo>
                      <a:pt x="23" y="2"/>
                      <a:pt x="24" y="2"/>
                      <a:pt x="24" y="2"/>
                    </a:cubicBezTo>
                    <a:cubicBezTo>
                      <a:pt x="24" y="3"/>
                      <a:pt x="25" y="3"/>
                      <a:pt x="25" y="3"/>
                    </a:cubicBezTo>
                    <a:cubicBezTo>
                      <a:pt x="25" y="4"/>
                      <a:pt x="25" y="4"/>
                      <a:pt x="25" y="4"/>
                    </a:cubicBezTo>
                    <a:cubicBezTo>
                      <a:pt x="25" y="4"/>
                      <a:pt x="25" y="4"/>
                      <a:pt x="25" y="4"/>
                    </a:cubicBezTo>
                    <a:cubicBezTo>
                      <a:pt x="25" y="4"/>
                      <a:pt x="25" y="4"/>
                      <a:pt x="25" y="4"/>
                    </a:cubicBezTo>
                    <a:cubicBezTo>
                      <a:pt x="25" y="4"/>
                      <a:pt x="25" y="4"/>
                      <a:pt x="25" y="4"/>
                    </a:cubicBezTo>
                    <a:cubicBezTo>
                      <a:pt x="24" y="3"/>
                      <a:pt x="24" y="3"/>
                      <a:pt x="24" y="3"/>
                    </a:cubicBezTo>
                    <a:cubicBezTo>
                      <a:pt x="24" y="2"/>
                      <a:pt x="24" y="2"/>
                      <a:pt x="24" y="2"/>
                    </a:cubicBezTo>
                    <a:cubicBezTo>
                      <a:pt x="24" y="2"/>
                      <a:pt x="24" y="2"/>
                      <a:pt x="24" y="2"/>
                    </a:cubicBezTo>
                    <a:cubicBezTo>
                      <a:pt x="24" y="2"/>
                      <a:pt x="24" y="2"/>
                      <a:pt x="24" y="2"/>
                    </a:cubicBezTo>
                    <a:cubicBezTo>
                      <a:pt x="24" y="2"/>
                      <a:pt x="24" y="2"/>
                      <a:pt x="24" y="2"/>
                    </a:cubicBezTo>
                    <a:cubicBezTo>
                      <a:pt x="25" y="2"/>
                      <a:pt x="25" y="2"/>
                      <a:pt x="26" y="2"/>
                    </a:cubicBezTo>
                    <a:cubicBezTo>
                      <a:pt x="26" y="3"/>
                      <a:pt x="27" y="3"/>
                      <a:pt x="27" y="4"/>
                    </a:cubicBezTo>
                    <a:cubicBezTo>
                      <a:pt x="27" y="4"/>
                      <a:pt x="27" y="4"/>
                      <a:pt x="27" y="4"/>
                    </a:cubicBezTo>
                    <a:cubicBezTo>
                      <a:pt x="26" y="4"/>
                      <a:pt x="26" y="3"/>
                      <a:pt x="26" y="3"/>
                    </a:cubicBezTo>
                    <a:cubicBezTo>
                      <a:pt x="26" y="3"/>
                      <a:pt x="26" y="2"/>
                      <a:pt x="26" y="2"/>
                    </a:cubicBezTo>
                    <a:cubicBezTo>
                      <a:pt x="27" y="2"/>
                      <a:pt x="27" y="2"/>
                      <a:pt x="27" y="2"/>
                    </a:cubicBezTo>
                    <a:cubicBezTo>
                      <a:pt x="27" y="2"/>
                      <a:pt x="28" y="3"/>
                      <a:pt x="28" y="3"/>
                    </a:cubicBezTo>
                    <a:cubicBezTo>
                      <a:pt x="28" y="3"/>
                      <a:pt x="28" y="3"/>
                      <a:pt x="29" y="3"/>
                    </a:cubicBezTo>
                    <a:cubicBezTo>
                      <a:pt x="29" y="4"/>
                      <a:pt x="29" y="4"/>
                      <a:pt x="29" y="3"/>
                    </a:cubicBezTo>
                    <a:cubicBezTo>
                      <a:pt x="29" y="4"/>
                      <a:pt x="29" y="4"/>
                      <a:pt x="29" y="3"/>
                    </a:cubicBezTo>
                    <a:cubicBezTo>
                      <a:pt x="28" y="3"/>
                      <a:pt x="28" y="3"/>
                      <a:pt x="28" y="3"/>
                    </a:cubicBezTo>
                    <a:cubicBezTo>
                      <a:pt x="28" y="3"/>
                      <a:pt x="27" y="3"/>
                      <a:pt x="27" y="2"/>
                    </a:cubicBezTo>
                    <a:cubicBezTo>
                      <a:pt x="27" y="2"/>
                      <a:pt x="26" y="2"/>
                      <a:pt x="26" y="2"/>
                    </a:cubicBezTo>
                    <a:cubicBezTo>
                      <a:pt x="26" y="2"/>
                      <a:pt x="26" y="3"/>
                      <a:pt x="26" y="3"/>
                    </a:cubicBezTo>
                    <a:cubicBezTo>
                      <a:pt x="26" y="3"/>
                      <a:pt x="27" y="3"/>
                      <a:pt x="27" y="4"/>
                    </a:cubicBezTo>
                    <a:cubicBezTo>
                      <a:pt x="27" y="4"/>
                      <a:pt x="27" y="4"/>
                      <a:pt x="27" y="4"/>
                    </a:cubicBezTo>
                    <a:cubicBezTo>
                      <a:pt x="27" y="4"/>
                      <a:pt x="27" y="4"/>
                      <a:pt x="27" y="4"/>
                    </a:cubicBezTo>
                    <a:cubicBezTo>
                      <a:pt x="26" y="4"/>
                      <a:pt x="26" y="3"/>
                      <a:pt x="25" y="3"/>
                    </a:cubicBezTo>
                    <a:cubicBezTo>
                      <a:pt x="25" y="2"/>
                      <a:pt x="25" y="2"/>
                      <a:pt x="24" y="2"/>
                    </a:cubicBezTo>
                    <a:cubicBezTo>
                      <a:pt x="24" y="2"/>
                      <a:pt x="24" y="2"/>
                      <a:pt x="24" y="2"/>
                    </a:cubicBezTo>
                    <a:cubicBezTo>
                      <a:pt x="25" y="3"/>
                      <a:pt x="25" y="3"/>
                      <a:pt x="25" y="3"/>
                    </a:cubicBezTo>
                    <a:cubicBezTo>
                      <a:pt x="25" y="3"/>
                      <a:pt x="25" y="3"/>
                      <a:pt x="25" y="3"/>
                    </a:cubicBezTo>
                    <a:cubicBezTo>
                      <a:pt x="25" y="4"/>
                      <a:pt x="25" y="4"/>
                      <a:pt x="25" y="4"/>
                    </a:cubicBezTo>
                    <a:cubicBezTo>
                      <a:pt x="24" y="4"/>
                      <a:pt x="24" y="3"/>
                      <a:pt x="23" y="3"/>
                    </a:cubicBezTo>
                    <a:cubicBezTo>
                      <a:pt x="23" y="3"/>
                      <a:pt x="23" y="2"/>
                      <a:pt x="22" y="2"/>
                    </a:cubicBezTo>
                    <a:cubicBezTo>
                      <a:pt x="22" y="2"/>
                      <a:pt x="22" y="2"/>
                      <a:pt x="22" y="2"/>
                    </a:cubicBezTo>
                    <a:cubicBezTo>
                      <a:pt x="22" y="2"/>
                      <a:pt x="22" y="2"/>
                      <a:pt x="22" y="2"/>
                    </a:cubicBezTo>
                    <a:cubicBezTo>
                      <a:pt x="22" y="2"/>
                      <a:pt x="22" y="2"/>
                      <a:pt x="22" y="2"/>
                    </a:cubicBezTo>
                    <a:cubicBezTo>
                      <a:pt x="22" y="2"/>
                      <a:pt x="22" y="2"/>
                      <a:pt x="22" y="2"/>
                    </a:cubicBezTo>
                    <a:cubicBezTo>
                      <a:pt x="22" y="2"/>
                      <a:pt x="22" y="2"/>
                      <a:pt x="22" y="2"/>
                    </a:cubicBezTo>
                    <a:cubicBezTo>
                      <a:pt x="22" y="2"/>
                      <a:pt x="22" y="2"/>
                      <a:pt x="22" y="2"/>
                    </a:cubicBezTo>
                    <a:cubicBezTo>
                      <a:pt x="22" y="2"/>
                      <a:pt x="22" y="2"/>
                      <a:pt x="22" y="2"/>
                    </a:cubicBezTo>
                    <a:cubicBezTo>
                      <a:pt x="22" y="3"/>
                      <a:pt x="22" y="3"/>
                      <a:pt x="23" y="4"/>
                    </a:cubicBezTo>
                    <a:cubicBezTo>
                      <a:pt x="23" y="4"/>
                      <a:pt x="23" y="4"/>
                      <a:pt x="23" y="4"/>
                    </a:cubicBezTo>
                    <a:cubicBezTo>
                      <a:pt x="23" y="4"/>
                      <a:pt x="23" y="4"/>
                      <a:pt x="23" y="4"/>
                    </a:cubicBezTo>
                    <a:cubicBezTo>
                      <a:pt x="23" y="4"/>
                      <a:pt x="22" y="4"/>
                      <a:pt x="22" y="4"/>
                    </a:cubicBezTo>
                    <a:cubicBezTo>
                      <a:pt x="21" y="3"/>
                      <a:pt x="21" y="3"/>
                      <a:pt x="21" y="3"/>
                    </a:cubicBezTo>
                    <a:cubicBezTo>
                      <a:pt x="20" y="2"/>
                      <a:pt x="20" y="2"/>
                      <a:pt x="20" y="2"/>
                    </a:cubicBezTo>
                    <a:cubicBezTo>
                      <a:pt x="20" y="2"/>
                      <a:pt x="20" y="2"/>
                      <a:pt x="20" y="2"/>
                    </a:cubicBezTo>
                    <a:cubicBezTo>
                      <a:pt x="20" y="2"/>
                      <a:pt x="20" y="2"/>
                      <a:pt x="20" y="2"/>
                    </a:cubicBezTo>
                    <a:cubicBezTo>
                      <a:pt x="21" y="3"/>
                      <a:pt x="21" y="3"/>
                      <a:pt x="21" y="3"/>
                    </a:cubicBezTo>
                    <a:cubicBezTo>
                      <a:pt x="21" y="3"/>
                      <a:pt x="21" y="3"/>
                      <a:pt x="22" y="3"/>
                    </a:cubicBezTo>
                    <a:cubicBezTo>
                      <a:pt x="21" y="4"/>
                      <a:pt x="21" y="4"/>
                      <a:pt x="21" y="4"/>
                    </a:cubicBezTo>
                    <a:cubicBezTo>
                      <a:pt x="20" y="4"/>
                      <a:pt x="20" y="3"/>
                      <a:pt x="19" y="3"/>
                    </a:cubicBezTo>
                    <a:cubicBezTo>
                      <a:pt x="19" y="2"/>
                      <a:pt x="18" y="2"/>
                      <a:pt x="18" y="2"/>
                    </a:cubicBezTo>
                    <a:cubicBezTo>
                      <a:pt x="18" y="2"/>
                      <a:pt x="18" y="2"/>
                      <a:pt x="18" y="2"/>
                    </a:cubicBezTo>
                    <a:cubicBezTo>
                      <a:pt x="18" y="2"/>
                      <a:pt x="18" y="2"/>
                      <a:pt x="18" y="2"/>
                    </a:cubicBezTo>
                    <a:cubicBezTo>
                      <a:pt x="19" y="2"/>
                      <a:pt x="19" y="2"/>
                      <a:pt x="19" y="2"/>
                    </a:cubicBezTo>
                    <a:cubicBezTo>
                      <a:pt x="19" y="3"/>
                      <a:pt x="19" y="3"/>
                      <a:pt x="20" y="4"/>
                    </a:cubicBezTo>
                    <a:cubicBezTo>
                      <a:pt x="20" y="4"/>
                      <a:pt x="20" y="4"/>
                      <a:pt x="20" y="4"/>
                    </a:cubicBezTo>
                    <a:cubicBezTo>
                      <a:pt x="20" y="4"/>
                      <a:pt x="20" y="4"/>
                      <a:pt x="19" y="4"/>
                    </a:cubicBezTo>
                    <a:cubicBezTo>
                      <a:pt x="19" y="4"/>
                      <a:pt x="19" y="4"/>
                      <a:pt x="19" y="4"/>
                    </a:cubicBezTo>
                    <a:cubicBezTo>
                      <a:pt x="16" y="2"/>
                      <a:pt x="16" y="2"/>
                      <a:pt x="16" y="2"/>
                    </a:cubicBezTo>
                    <a:cubicBezTo>
                      <a:pt x="17" y="1"/>
                      <a:pt x="17" y="1"/>
                      <a:pt x="17" y="1"/>
                    </a:cubicBezTo>
                    <a:cubicBezTo>
                      <a:pt x="17" y="2"/>
                      <a:pt x="17" y="2"/>
                      <a:pt x="17" y="2"/>
                    </a:cubicBezTo>
                    <a:cubicBezTo>
                      <a:pt x="18" y="4"/>
                      <a:pt x="18" y="4"/>
                      <a:pt x="18" y="4"/>
                    </a:cubicBezTo>
                    <a:cubicBezTo>
                      <a:pt x="18" y="4"/>
                      <a:pt x="18" y="4"/>
                      <a:pt x="18" y="4"/>
                    </a:cubicBezTo>
                    <a:cubicBezTo>
                      <a:pt x="16" y="3"/>
                      <a:pt x="16" y="3"/>
                      <a:pt x="16" y="3"/>
                    </a:cubicBezTo>
                    <a:cubicBezTo>
                      <a:pt x="16" y="2"/>
                      <a:pt x="15" y="2"/>
                      <a:pt x="15" y="2"/>
                    </a:cubicBezTo>
                    <a:cubicBezTo>
                      <a:pt x="16" y="1"/>
                      <a:pt x="16" y="1"/>
                      <a:pt x="16" y="1"/>
                    </a:cubicBezTo>
                    <a:cubicBezTo>
                      <a:pt x="16" y="2"/>
                      <a:pt x="16" y="2"/>
                      <a:pt x="16" y="2"/>
                    </a:cubicBezTo>
                    <a:cubicBezTo>
                      <a:pt x="17" y="3"/>
                      <a:pt x="17" y="3"/>
                      <a:pt x="17" y="4"/>
                    </a:cubicBezTo>
                    <a:cubicBezTo>
                      <a:pt x="17" y="4"/>
                      <a:pt x="17" y="4"/>
                      <a:pt x="17" y="4"/>
                    </a:cubicBezTo>
                    <a:cubicBezTo>
                      <a:pt x="17" y="4"/>
                      <a:pt x="16" y="4"/>
                      <a:pt x="16" y="4"/>
                    </a:cubicBezTo>
                    <a:cubicBezTo>
                      <a:pt x="15" y="3"/>
                      <a:pt x="14" y="2"/>
                      <a:pt x="13" y="1"/>
                    </a:cubicBezTo>
                    <a:cubicBezTo>
                      <a:pt x="14" y="1"/>
                      <a:pt x="14" y="1"/>
                      <a:pt x="14" y="1"/>
                    </a:cubicBezTo>
                    <a:cubicBezTo>
                      <a:pt x="14" y="1"/>
                      <a:pt x="15" y="2"/>
                      <a:pt x="15" y="2"/>
                    </a:cubicBezTo>
                    <a:cubicBezTo>
                      <a:pt x="16" y="3"/>
                      <a:pt x="16" y="3"/>
                      <a:pt x="16" y="3"/>
                    </a:cubicBezTo>
                    <a:cubicBezTo>
                      <a:pt x="16" y="3"/>
                      <a:pt x="16" y="4"/>
                      <a:pt x="16" y="4"/>
                    </a:cubicBezTo>
                    <a:cubicBezTo>
                      <a:pt x="16" y="4"/>
                      <a:pt x="15" y="4"/>
                      <a:pt x="15" y="4"/>
                    </a:cubicBezTo>
                    <a:cubicBezTo>
                      <a:pt x="15" y="4"/>
                      <a:pt x="15" y="4"/>
                      <a:pt x="15" y="4"/>
                    </a:cubicBezTo>
                    <a:cubicBezTo>
                      <a:pt x="14" y="3"/>
                      <a:pt x="14" y="3"/>
                      <a:pt x="14" y="3"/>
                    </a:cubicBezTo>
                    <a:cubicBezTo>
                      <a:pt x="13" y="2"/>
                      <a:pt x="13" y="2"/>
                      <a:pt x="13" y="2"/>
                    </a:cubicBezTo>
                    <a:cubicBezTo>
                      <a:pt x="13" y="1"/>
                      <a:pt x="13" y="1"/>
                      <a:pt x="13" y="1"/>
                    </a:cubicBezTo>
                    <a:cubicBezTo>
                      <a:pt x="13" y="2"/>
                      <a:pt x="14" y="2"/>
                      <a:pt x="14" y="2"/>
                    </a:cubicBezTo>
                    <a:cubicBezTo>
                      <a:pt x="14" y="2"/>
                      <a:pt x="14" y="3"/>
                      <a:pt x="15" y="3"/>
                    </a:cubicBezTo>
                    <a:cubicBezTo>
                      <a:pt x="15" y="3"/>
                      <a:pt x="15" y="3"/>
                      <a:pt x="15" y="3"/>
                    </a:cubicBezTo>
                    <a:cubicBezTo>
                      <a:pt x="15" y="3"/>
                      <a:pt x="15" y="4"/>
                      <a:pt x="14" y="4"/>
                    </a:cubicBezTo>
                    <a:cubicBezTo>
                      <a:pt x="14" y="4"/>
                      <a:pt x="14" y="4"/>
                      <a:pt x="14" y="4"/>
                    </a:cubicBezTo>
                    <a:cubicBezTo>
                      <a:pt x="12" y="3"/>
                      <a:pt x="12" y="3"/>
                      <a:pt x="12" y="3"/>
                    </a:cubicBezTo>
                    <a:cubicBezTo>
                      <a:pt x="11" y="1"/>
                      <a:pt x="11" y="1"/>
                      <a:pt x="11" y="1"/>
                    </a:cubicBezTo>
                    <a:cubicBezTo>
                      <a:pt x="12" y="1"/>
                      <a:pt x="12" y="1"/>
                      <a:pt x="12" y="1"/>
                    </a:cubicBezTo>
                    <a:cubicBezTo>
                      <a:pt x="13" y="2"/>
                      <a:pt x="13" y="2"/>
                      <a:pt x="13" y="2"/>
                    </a:cubicBezTo>
                    <a:cubicBezTo>
                      <a:pt x="14" y="3"/>
                      <a:pt x="14" y="3"/>
                      <a:pt x="14" y="3"/>
                    </a:cubicBezTo>
                    <a:cubicBezTo>
                      <a:pt x="14" y="3"/>
                      <a:pt x="14" y="4"/>
                      <a:pt x="13" y="4"/>
                    </a:cubicBezTo>
                    <a:cubicBezTo>
                      <a:pt x="13" y="4"/>
                      <a:pt x="13" y="4"/>
                      <a:pt x="13" y="4"/>
                    </a:cubicBezTo>
                    <a:cubicBezTo>
                      <a:pt x="12" y="2"/>
                      <a:pt x="12" y="2"/>
                      <a:pt x="12" y="2"/>
                    </a:cubicBezTo>
                    <a:cubicBezTo>
                      <a:pt x="11" y="2"/>
                      <a:pt x="11" y="2"/>
                      <a:pt x="11" y="2"/>
                    </a:cubicBezTo>
                    <a:cubicBezTo>
                      <a:pt x="11" y="1"/>
                      <a:pt x="11" y="1"/>
                      <a:pt x="11" y="1"/>
                    </a:cubicBezTo>
                    <a:cubicBezTo>
                      <a:pt x="11" y="1"/>
                      <a:pt x="11" y="2"/>
                      <a:pt x="12" y="2"/>
                    </a:cubicBezTo>
                    <a:cubicBezTo>
                      <a:pt x="13" y="3"/>
                      <a:pt x="13" y="3"/>
                      <a:pt x="13" y="3"/>
                    </a:cubicBezTo>
                    <a:cubicBezTo>
                      <a:pt x="13" y="3"/>
                      <a:pt x="13" y="4"/>
                      <a:pt x="12" y="4"/>
                    </a:cubicBezTo>
                    <a:cubicBezTo>
                      <a:pt x="12" y="4"/>
                      <a:pt x="12" y="4"/>
                      <a:pt x="12" y="4"/>
                    </a:cubicBezTo>
                    <a:cubicBezTo>
                      <a:pt x="11" y="3"/>
                      <a:pt x="11" y="3"/>
                      <a:pt x="10" y="2"/>
                    </a:cubicBezTo>
                    <a:cubicBezTo>
                      <a:pt x="10" y="2"/>
                      <a:pt x="10" y="2"/>
                      <a:pt x="10" y="2"/>
                    </a:cubicBezTo>
                    <a:cubicBezTo>
                      <a:pt x="9" y="1"/>
                      <a:pt x="9" y="1"/>
                      <a:pt x="9" y="1"/>
                    </a:cubicBezTo>
                    <a:cubicBezTo>
                      <a:pt x="10" y="1"/>
                      <a:pt x="10" y="1"/>
                      <a:pt x="10" y="1"/>
                    </a:cubicBezTo>
                    <a:cubicBezTo>
                      <a:pt x="10" y="2"/>
                      <a:pt x="10" y="2"/>
                      <a:pt x="10" y="2"/>
                    </a:cubicBezTo>
                    <a:cubicBezTo>
                      <a:pt x="11" y="3"/>
                      <a:pt x="11" y="3"/>
                      <a:pt x="11" y="3"/>
                    </a:cubicBezTo>
                    <a:cubicBezTo>
                      <a:pt x="11" y="3"/>
                      <a:pt x="11" y="3"/>
                      <a:pt x="11" y="3"/>
                    </a:cubicBezTo>
                    <a:cubicBezTo>
                      <a:pt x="11" y="3"/>
                      <a:pt x="11" y="4"/>
                      <a:pt x="11" y="4"/>
                    </a:cubicBezTo>
                    <a:cubicBezTo>
                      <a:pt x="11" y="4"/>
                      <a:pt x="11" y="4"/>
                      <a:pt x="10" y="4"/>
                    </a:cubicBezTo>
                    <a:cubicBezTo>
                      <a:pt x="10" y="3"/>
                      <a:pt x="10" y="3"/>
                      <a:pt x="9" y="2"/>
                    </a:cubicBezTo>
                    <a:cubicBezTo>
                      <a:pt x="9" y="2"/>
                      <a:pt x="8" y="2"/>
                      <a:pt x="8" y="2"/>
                    </a:cubicBezTo>
                    <a:cubicBezTo>
                      <a:pt x="8" y="1"/>
                      <a:pt x="8" y="1"/>
                      <a:pt x="8" y="1"/>
                    </a:cubicBezTo>
                    <a:cubicBezTo>
                      <a:pt x="8" y="1"/>
                      <a:pt x="8" y="1"/>
                      <a:pt x="8" y="2"/>
                    </a:cubicBezTo>
                    <a:cubicBezTo>
                      <a:pt x="9" y="2"/>
                      <a:pt x="9" y="2"/>
                      <a:pt x="9" y="2"/>
                    </a:cubicBezTo>
                    <a:cubicBezTo>
                      <a:pt x="9" y="2"/>
                      <a:pt x="9" y="3"/>
                      <a:pt x="10" y="3"/>
                    </a:cubicBezTo>
                    <a:cubicBezTo>
                      <a:pt x="10" y="3"/>
                      <a:pt x="10" y="3"/>
                      <a:pt x="10" y="4"/>
                    </a:cubicBezTo>
                    <a:cubicBezTo>
                      <a:pt x="9" y="4"/>
                      <a:pt x="9" y="4"/>
                      <a:pt x="9" y="4"/>
                    </a:cubicBezTo>
                    <a:cubicBezTo>
                      <a:pt x="8" y="3"/>
                      <a:pt x="7" y="2"/>
                      <a:pt x="6" y="1"/>
                    </a:cubicBezTo>
                    <a:cubicBezTo>
                      <a:pt x="7" y="1"/>
                      <a:pt x="7" y="1"/>
                      <a:pt x="7" y="1"/>
                    </a:cubicBezTo>
                    <a:cubicBezTo>
                      <a:pt x="7" y="2"/>
                      <a:pt x="8" y="2"/>
                      <a:pt x="8" y="3"/>
                    </a:cubicBezTo>
                    <a:cubicBezTo>
                      <a:pt x="9" y="3"/>
                      <a:pt x="9" y="4"/>
                      <a:pt x="8" y="4"/>
                    </a:cubicBezTo>
                    <a:cubicBezTo>
                      <a:pt x="8" y="4"/>
                      <a:pt x="8" y="4"/>
                      <a:pt x="8" y="4"/>
                    </a:cubicBezTo>
                    <a:cubicBezTo>
                      <a:pt x="7" y="3"/>
                      <a:pt x="7" y="3"/>
                      <a:pt x="6" y="3"/>
                    </a:cubicBezTo>
                    <a:cubicBezTo>
                      <a:pt x="6" y="2"/>
                      <a:pt x="5" y="2"/>
                      <a:pt x="5" y="2"/>
                    </a:cubicBezTo>
                    <a:cubicBezTo>
                      <a:pt x="6" y="1"/>
                      <a:pt x="6" y="1"/>
                      <a:pt x="6" y="1"/>
                    </a:cubicBezTo>
                    <a:cubicBezTo>
                      <a:pt x="6" y="1"/>
                      <a:pt x="6" y="2"/>
                      <a:pt x="6" y="2"/>
                    </a:cubicBezTo>
                    <a:cubicBezTo>
                      <a:pt x="6" y="2"/>
                      <a:pt x="6" y="3"/>
                      <a:pt x="7" y="3"/>
                    </a:cubicBezTo>
                    <a:cubicBezTo>
                      <a:pt x="7" y="3"/>
                      <a:pt x="7" y="4"/>
                      <a:pt x="6" y="4"/>
                    </a:cubicBezTo>
                    <a:cubicBezTo>
                      <a:pt x="6" y="4"/>
                      <a:pt x="6" y="4"/>
                      <a:pt x="6" y="4"/>
                    </a:cubicBezTo>
                    <a:cubicBezTo>
                      <a:pt x="5" y="3"/>
                      <a:pt x="5" y="3"/>
                      <a:pt x="4" y="3"/>
                    </a:cubicBezTo>
                    <a:cubicBezTo>
                      <a:pt x="4" y="2"/>
                      <a:pt x="4" y="2"/>
                      <a:pt x="4" y="2"/>
                    </a:cubicBezTo>
                    <a:cubicBezTo>
                      <a:pt x="3" y="2"/>
                      <a:pt x="3" y="2"/>
                      <a:pt x="3" y="2"/>
                    </a:cubicBezTo>
                    <a:cubicBezTo>
                      <a:pt x="4" y="1"/>
                      <a:pt x="4" y="1"/>
                      <a:pt x="4" y="1"/>
                    </a:cubicBezTo>
                    <a:cubicBezTo>
                      <a:pt x="4" y="1"/>
                      <a:pt x="4" y="2"/>
                      <a:pt x="4" y="2"/>
                    </a:cubicBezTo>
                    <a:cubicBezTo>
                      <a:pt x="5" y="3"/>
                      <a:pt x="5" y="3"/>
                      <a:pt x="5" y="3"/>
                    </a:cubicBezTo>
                    <a:cubicBezTo>
                      <a:pt x="5" y="3"/>
                      <a:pt x="5" y="3"/>
                      <a:pt x="5" y="3"/>
                    </a:cubicBezTo>
                    <a:cubicBezTo>
                      <a:pt x="5" y="3"/>
                      <a:pt x="5" y="3"/>
                      <a:pt x="5" y="3"/>
                    </a:cubicBezTo>
                    <a:cubicBezTo>
                      <a:pt x="5" y="4"/>
                      <a:pt x="5" y="4"/>
                      <a:pt x="4" y="3"/>
                    </a:cubicBezTo>
                    <a:cubicBezTo>
                      <a:pt x="4" y="3"/>
                      <a:pt x="3" y="3"/>
                      <a:pt x="3" y="2"/>
                    </a:cubicBezTo>
                    <a:cubicBezTo>
                      <a:pt x="3" y="2"/>
                      <a:pt x="2" y="1"/>
                      <a:pt x="2" y="1"/>
                    </a:cubicBezTo>
                    <a:cubicBezTo>
                      <a:pt x="2" y="1"/>
                      <a:pt x="2" y="1"/>
                      <a:pt x="2" y="1"/>
                    </a:cubicBezTo>
                    <a:cubicBezTo>
                      <a:pt x="2" y="2"/>
                      <a:pt x="3" y="2"/>
                      <a:pt x="3" y="3"/>
                    </a:cubicBezTo>
                    <a:cubicBezTo>
                      <a:pt x="3" y="3"/>
                      <a:pt x="3" y="3"/>
                      <a:pt x="3" y="3"/>
                    </a:cubicBezTo>
                    <a:cubicBezTo>
                      <a:pt x="3" y="3"/>
                      <a:pt x="3" y="3"/>
                      <a:pt x="3" y="3"/>
                    </a:cubicBezTo>
                    <a:cubicBezTo>
                      <a:pt x="2" y="3"/>
                      <a:pt x="2" y="3"/>
                      <a:pt x="1" y="2"/>
                    </a:cubicBezTo>
                    <a:cubicBezTo>
                      <a:pt x="1" y="2"/>
                      <a:pt x="0" y="1"/>
                      <a:pt x="0" y="1"/>
                    </a:cubicBezTo>
                    <a:cubicBezTo>
                      <a:pt x="0" y="1"/>
                      <a:pt x="0" y="1"/>
                      <a:pt x="0" y="1"/>
                    </a:cubicBezTo>
                    <a:cubicBezTo>
                      <a:pt x="0" y="1"/>
                      <a:pt x="0" y="2"/>
                      <a:pt x="0" y="2"/>
                    </a:cubicBezTo>
                    <a:cubicBezTo>
                      <a:pt x="0"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3" name="Freeform 147"/>
              <p:cNvSpPr>
                <a:spLocks/>
              </p:cNvSpPr>
              <p:nvPr/>
            </p:nvSpPr>
            <p:spPr bwMode="auto">
              <a:xfrm>
                <a:off x="2688" y="3748"/>
                <a:ext cx="113" cy="14"/>
              </a:xfrm>
              <a:custGeom>
                <a:avLst/>
                <a:gdLst>
                  <a:gd name="T0" fmla="*/ 2 w 25"/>
                  <a:gd name="T1" fmla="*/ 2 h 3"/>
                  <a:gd name="T2" fmla="*/ 2 w 25"/>
                  <a:gd name="T3" fmla="*/ 0 h 3"/>
                  <a:gd name="T4" fmla="*/ 3 w 25"/>
                  <a:gd name="T5" fmla="*/ 1 h 3"/>
                  <a:gd name="T6" fmla="*/ 6 w 25"/>
                  <a:gd name="T7" fmla="*/ 2 h 3"/>
                  <a:gd name="T8" fmla="*/ 5 w 25"/>
                  <a:gd name="T9" fmla="*/ 0 h 3"/>
                  <a:gd name="T10" fmla="*/ 6 w 25"/>
                  <a:gd name="T11" fmla="*/ 2 h 3"/>
                  <a:gd name="T12" fmla="*/ 8 w 25"/>
                  <a:gd name="T13" fmla="*/ 0 h 3"/>
                  <a:gd name="T14" fmla="*/ 8 w 25"/>
                  <a:gd name="T15" fmla="*/ 2 h 3"/>
                  <a:gd name="T16" fmla="*/ 9 w 25"/>
                  <a:gd name="T17" fmla="*/ 0 h 3"/>
                  <a:gd name="T18" fmla="*/ 10 w 25"/>
                  <a:gd name="T19" fmla="*/ 2 h 3"/>
                  <a:gd name="T20" fmla="*/ 11 w 25"/>
                  <a:gd name="T21" fmla="*/ 0 h 3"/>
                  <a:gd name="T22" fmla="*/ 15 w 25"/>
                  <a:gd name="T23" fmla="*/ 2 h 3"/>
                  <a:gd name="T24" fmla="*/ 13 w 25"/>
                  <a:gd name="T25" fmla="*/ 0 h 3"/>
                  <a:gd name="T26" fmla="*/ 16 w 25"/>
                  <a:gd name="T27" fmla="*/ 0 h 3"/>
                  <a:gd name="T28" fmla="*/ 15 w 25"/>
                  <a:gd name="T29" fmla="*/ 0 h 3"/>
                  <a:gd name="T30" fmla="*/ 17 w 25"/>
                  <a:gd name="T31" fmla="*/ 2 h 3"/>
                  <a:gd name="T32" fmla="*/ 17 w 25"/>
                  <a:gd name="T33" fmla="*/ 0 h 3"/>
                  <a:gd name="T34" fmla="*/ 19 w 25"/>
                  <a:gd name="T35" fmla="*/ 2 h 3"/>
                  <a:gd name="T36" fmla="*/ 19 w 25"/>
                  <a:gd name="T37" fmla="*/ 0 h 3"/>
                  <a:gd name="T38" fmla="*/ 20 w 25"/>
                  <a:gd name="T39" fmla="*/ 2 h 3"/>
                  <a:gd name="T40" fmla="*/ 20 w 25"/>
                  <a:gd name="T41" fmla="*/ 0 h 3"/>
                  <a:gd name="T42" fmla="*/ 21 w 25"/>
                  <a:gd name="T43" fmla="*/ 1 h 3"/>
                  <a:gd name="T44" fmla="*/ 23 w 25"/>
                  <a:gd name="T45" fmla="*/ 1 h 3"/>
                  <a:gd name="T46" fmla="*/ 21 w 25"/>
                  <a:gd name="T47" fmla="*/ 0 h 3"/>
                  <a:gd name="T48" fmla="*/ 24 w 25"/>
                  <a:gd name="T49" fmla="*/ 1 h 3"/>
                  <a:gd name="T50" fmla="*/ 23 w 25"/>
                  <a:gd name="T51" fmla="*/ 1 h 3"/>
                  <a:gd name="T52" fmla="*/ 24 w 25"/>
                  <a:gd name="T53" fmla="*/ 1 h 3"/>
                  <a:gd name="T54" fmla="*/ 25 w 25"/>
                  <a:gd name="T55" fmla="*/ 2 h 3"/>
                  <a:gd name="T56" fmla="*/ 24 w 25"/>
                  <a:gd name="T57" fmla="*/ 0 h 3"/>
                  <a:gd name="T58" fmla="*/ 24 w 25"/>
                  <a:gd name="T59" fmla="*/ 0 h 3"/>
                  <a:gd name="T60" fmla="*/ 24 w 25"/>
                  <a:gd name="T61" fmla="*/ 0 h 3"/>
                  <a:gd name="T62" fmla="*/ 24 w 25"/>
                  <a:gd name="T63" fmla="*/ 0 h 3"/>
                  <a:gd name="T64" fmla="*/ 25 w 25"/>
                  <a:gd name="T65" fmla="*/ 2 h 3"/>
                  <a:gd name="T66" fmla="*/ 24 w 25"/>
                  <a:gd name="T67" fmla="*/ 1 h 3"/>
                  <a:gd name="T68" fmla="*/ 24 w 25"/>
                  <a:gd name="T69" fmla="*/ 2 h 3"/>
                  <a:gd name="T70" fmla="*/ 23 w 25"/>
                  <a:gd name="T71" fmla="*/ 1 h 3"/>
                  <a:gd name="T72" fmla="*/ 24 w 25"/>
                  <a:gd name="T73" fmla="*/ 2 h 3"/>
                  <a:gd name="T74" fmla="*/ 22 w 25"/>
                  <a:gd name="T75" fmla="*/ 2 h 3"/>
                  <a:gd name="T76" fmla="*/ 22 w 25"/>
                  <a:gd name="T77" fmla="*/ 1 h 3"/>
                  <a:gd name="T78" fmla="*/ 21 w 25"/>
                  <a:gd name="T79" fmla="*/ 2 h 3"/>
                  <a:gd name="T80" fmla="*/ 21 w 25"/>
                  <a:gd name="T81" fmla="*/ 1 h 3"/>
                  <a:gd name="T82" fmla="*/ 20 w 25"/>
                  <a:gd name="T83" fmla="*/ 2 h 3"/>
                  <a:gd name="T84" fmla="*/ 20 w 25"/>
                  <a:gd name="T85" fmla="*/ 1 h 3"/>
                  <a:gd name="T86" fmla="*/ 20 w 25"/>
                  <a:gd name="T87" fmla="*/ 3 h 3"/>
                  <a:gd name="T88" fmla="*/ 17 w 25"/>
                  <a:gd name="T89" fmla="*/ 1 h 3"/>
                  <a:gd name="T90" fmla="*/ 18 w 25"/>
                  <a:gd name="T91" fmla="*/ 3 h 3"/>
                  <a:gd name="T92" fmla="*/ 17 w 25"/>
                  <a:gd name="T93" fmla="*/ 2 h 3"/>
                  <a:gd name="T94" fmla="*/ 14 w 25"/>
                  <a:gd name="T95" fmla="*/ 1 h 3"/>
                  <a:gd name="T96" fmla="*/ 15 w 25"/>
                  <a:gd name="T97" fmla="*/ 2 h 3"/>
                  <a:gd name="T98" fmla="*/ 12 w 25"/>
                  <a:gd name="T99" fmla="*/ 1 h 3"/>
                  <a:gd name="T100" fmla="*/ 11 w 25"/>
                  <a:gd name="T101" fmla="*/ 1 h 3"/>
                  <a:gd name="T102" fmla="*/ 12 w 25"/>
                  <a:gd name="T103" fmla="*/ 3 h 3"/>
                  <a:gd name="T104" fmla="*/ 9 w 25"/>
                  <a:gd name="T105" fmla="*/ 1 h 3"/>
                  <a:gd name="T106" fmla="*/ 10 w 25"/>
                  <a:gd name="T107" fmla="*/ 3 h 3"/>
                  <a:gd name="T108" fmla="*/ 7 w 25"/>
                  <a:gd name="T109" fmla="*/ 1 h 3"/>
                  <a:gd name="T110" fmla="*/ 8 w 25"/>
                  <a:gd name="T111" fmla="*/ 2 h 3"/>
                  <a:gd name="T112" fmla="*/ 6 w 25"/>
                  <a:gd name="T113" fmla="*/ 1 h 3"/>
                  <a:gd name="T114" fmla="*/ 5 w 25"/>
                  <a:gd name="T115" fmla="*/ 3 h 3"/>
                  <a:gd name="T116" fmla="*/ 4 w 25"/>
                  <a:gd name="T117" fmla="*/ 2 h 3"/>
                  <a:gd name="T118" fmla="*/ 2 w 25"/>
                  <a:gd name="T119" fmla="*/ 1 h 3"/>
                  <a:gd name="T120" fmla="*/ 2 w 25"/>
                  <a:gd name="T1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 h="3">
                    <a:moveTo>
                      <a:pt x="0" y="1"/>
                    </a:moveTo>
                    <a:cubicBezTo>
                      <a:pt x="0" y="1"/>
                      <a:pt x="1" y="2"/>
                      <a:pt x="2" y="2"/>
                    </a:cubicBezTo>
                    <a:cubicBezTo>
                      <a:pt x="2" y="2"/>
                      <a:pt x="2" y="2"/>
                      <a:pt x="2" y="2"/>
                    </a:cubicBezTo>
                    <a:cubicBezTo>
                      <a:pt x="2" y="2"/>
                      <a:pt x="2" y="2"/>
                      <a:pt x="2" y="2"/>
                    </a:cubicBezTo>
                    <a:cubicBezTo>
                      <a:pt x="2" y="1"/>
                      <a:pt x="2" y="1"/>
                      <a:pt x="2" y="1"/>
                    </a:cubicBezTo>
                    <a:cubicBezTo>
                      <a:pt x="2" y="0"/>
                      <a:pt x="2" y="0"/>
                      <a:pt x="2" y="0"/>
                    </a:cubicBezTo>
                    <a:cubicBezTo>
                      <a:pt x="2" y="0"/>
                      <a:pt x="2" y="0"/>
                      <a:pt x="2" y="0"/>
                    </a:cubicBezTo>
                    <a:cubicBezTo>
                      <a:pt x="2" y="0"/>
                      <a:pt x="2" y="0"/>
                      <a:pt x="2" y="0"/>
                    </a:cubicBezTo>
                    <a:cubicBezTo>
                      <a:pt x="3" y="1"/>
                      <a:pt x="3" y="1"/>
                      <a:pt x="4" y="2"/>
                    </a:cubicBezTo>
                    <a:cubicBezTo>
                      <a:pt x="4" y="2"/>
                      <a:pt x="4" y="2"/>
                      <a:pt x="4" y="2"/>
                    </a:cubicBezTo>
                    <a:cubicBezTo>
                      <a:pt x="3" y="2"/>
                      <a:pt x="3" y="2"/>
                      <a:pt x="3" y="2"/>
                    </a:cubicBezTo>
                    <a:cubicBezTo>
                      <a:pt x="3" y="1"/>
                      <a:pt x="3" y="1"/>
                      <a:pt x="3" y="1"/>
                    </a:cubicBezTo>
                    <a:cubicBezTo>
                      <a:pt x="3" y="0"/>
                      <a:pt x="3" y="0"/>
                      <a:pt x="3" y="0"/>
                    </a:cubicBezTo>
                    <a:cubicBezTo>
                      <a:pt x="3" y="0"/>
                      <a:pt x="4" y="0"/>
                      <a:pt x="4" y="0"/>
                    </a:cubicBezTo>
                    <a:cubicBezTo>
                      <a:pt x="4" y="0"/>
                      <a:pt x="4" y="0"/>
                      <a:pt x="4" y="0"/>
                    </a:cubicBezTo>
                    <a:cubicBezTo>
                      <a:pt x="5" y="1"/>
                      <a:pt x="5" y="1"/>
                      <a:pt x="6" y="2"/>
                    </a:cubicBezTo>
                    <a:cubicBezTo>
                      <a:pt x="5" y="2"/>
                      <a:pt x="5" y="2"/>
                      <a:pt x="5" y="2"/>
                    </a:cubicBezTo>
                    <a:cubicBezTo>
                      <a:pt x="5" y="1"/>
                      <a:pt x="5" y="1"/>
                      <a:pt x="5" y="1"/>
                    </a:cubicBezTo>
                    <a:cubicBezTo>
                      <a:pt x="5" y="1"/>
                      <a:pt x="5" y="1"/>
                      <a:pt x="5" y="1"/>
                    </a:cubicBezTo>
                    <a:cubicBezTo>
                      <a:pt x="4" y="1"/>
                      <a:pt x="4" y="0"/>
                      <a:pt x="5" y="0"/>
                    </a:cubicBezTo>
                    <a:cubicBezTo>
                      <a:pt x="5" y="0"/>
                      <a:pt x="5" y="0"/>
                      <a:pt x="5" y="0"/>
                    </a:cubicBezTo>
                    <a:cubicBezTo>
                      <a:pt x="7" y="1"/>
                      <a:pt x="7" y="1"/>
                      <a:pt x="7" y="1"/>
                    </a:cubicBezTo>
                    <a:cubicBezTo>
                      <a:pt x="7" y="2"/>
                      <a:pt x="7" y="2"/>
                      <a:pt x="7" y="2"/>
                    </a:cubicBezTo>
                    <a:cubicBezTo>
                      <a:pt x="6" y="2"/>
                      <a:pt x="6" y="2"/>
                      <a:pt x="6" y="2"/>
                    </a:cubicBezTo>
                    <a:cubicBezTo>
                      <a:pt x="6" y="1"/>
                      <a:pt x="6" y="1"/>
                      <a:pt x="6" y="1"/>
                    </a:cubicBezTo>
                    <a:cubicBezTo>
                      <a:pt x="6" y="0"/>
                      <a:pt x="6" y="0"/>
                      <a:pt x="6" y="0"/>
                    </a:cubicBezTo>
                    <a:cubicBezTo>
                      <a:pt x="6" y="0"/>
                      <a:pt x="7" y="0"/>
                      <a:pt x="7" y="0"/>
                    </a:cubicBezTo>
                    <a:cubicBezTo>
                      <a:pt x="7" y="0"/>
                      <a:pt x="7" y="0"/>
                      <a:pt x="8" y="0"/>
                    </a:cubicBezTo>
                    <a:cubicBezTo>
                      <a:pt x="8" y="1"/>
                      <a:pt x="8" y="1"/>
                      <a:pt x="8" y="1"/>
                    </a:cubicBezTo>
                    <a:cubicBezTo>
                      <a:pt x="9" y="1"/>
                      <a:pt x="9" y="2"/>
                      <a:pt x="10" y="2"/>
                    </a:cubicBezTo>
                    <a:cubicBezTo>
                      <a:pt x="9" y="3"/>
                      <a:pt x="9" y="3"/>
                      <a:pt x="9" y="3"/>
                    </a:cubicBezTo>
                    <a:cubicBezTo>
                      <a:pt x="9" y="2"/>
                      <a:pt x="8" y="2"/>
                      <a:pt x="8" y="2"/>
                    </a:cubicBezTo>
                    <a:cubicBezTo>
                      <a:pt x="8" y="2"/>
                      <a:pt x="8" y="1"/>
                      <a:pt x="8" y="1"/>
                    </a:cubicBezTo>
                    <a:cubicBezTo>
                      <a:pt x="8" y="1"/>
                      <a:pt x="8" y="1"/>
                      <a:pt x="8" y="1"/>
                    </a:cubicBezTo>
                    <a:cubicBezTo>
                      <a:pt x="8" y="0"/>
                      <a:pt x="8" y="0"/>
                      <a:pt x="8" y="0"/>
                    </a:cubicBezTo>
                    <a:cubicBezTo>
                      <a:pt x="9" y="0"/>
                      <a:pt x="9" y="0"/>
                      <a:pt x="9" y="0"/>
                    </a:cubicBezTo>
                    <a:cubicBezTo>
                      <a:pt x="10" y="1"/>
                      <a:pt x="10" y="1"/>
                      <a:pt x="10" y="1"/>
                    </a:cubicBezTo>
                    <a:cubicBezTo>
                      <a:pt x="12" y="2"/>
                      <a:pt x="12" y="2"/>
                      <a:pt x="12" y="2"/>
                    </a:cubicBezTo>
                    <a:cubicBezTo>
                      <a:pt x="11" y="2"/>
                      <a:pt x="11" y="2"/>
                      <a:pt x="11" y="2"/>
                    </a:cubicBezTo>
                    <a:cubicBezTo>
                      <a:pt x="11" y="2"/>
                      <a:pt x="10" y="2"/>
                      <a:pt x="10" y="2"/>
                    </a:cubicBezTo>
                    <a:cubicBezTo>
                      <a:pt x="10" y="2"/>
                      <a:pt x="10" y="1"/>
                      <a:pt x="10" y="1"/>
                    </a:cubicBezTo>
                    <a:cubicBezTo>
                      <a:pt x="10" y="1"/>
                      <a:pt x="10" y="1"/>
                      <a:pt x="10" y="1"/>
                    </a:cubicBezTo>
                    <a:cubicBezTo>
                      <a:pt x="10" y="0"/>
                      <a:pt x="10" y="0"/>
                      <a:pt x="11" y="0"/>
                    </a:cubicBezTo>
                    <a:cubicBezTo>
                      <a:pt x="11" y="0"/>
                      <a:pt x="11" y="0"/>
                      <a:pt x="11" y="0"/>
                    </a:cubicBezTo>
                    <a:cubicBezTo>
                      <a:pt x="11" y="0"/>
                      <a:pt x="11" y="0"/>
                      <a:pt x="11" y="0"/>
                    </a:cubicBezTo>
                    <a:cubicBezTo>
                      <a:pt x="11" y="0"/>
                      <a:pt x="11" y="0"/>
                      <a:pt x="11" y="0"/>
                    </a:cubicBezTo>
                    <a:cubicBezTo>
                      <a:pt x="11" y="0"/>
                      <a:pt x="12" y="0"/>
                      <a:pt x="12" y="0"/>
                    </a:cubicBezTo>
                    <a:cubicBezTo>
                      <a:pt x="13" y="1"/>
                      <a:pt x="14" y="1"/>
                      <a:pt x="15" y="2"/>
                    </a:cubicBezTo>
                    <a:cubicBezTo>
                      <a:pt x="14" y="3"/>
                      <a:pt x="14" y="3"/>
                      <a:pt x="14" y="3"/>
                    </a:cubicBezTo>
                    <a:cubicBezTo>
                      <a:pt x="14" y="2"/>
                      <a:pt x="14" y="2"/>
                      <a:pt x="14" y="2"/>
                    </a:cubicBezTo>
                    <a:cubicBezTo>
                      <a:pt x="13" y="1"/>
                      <a:pt x="13" y="1"/>
                      <a:pt x="13" y="0"/>
                    </a:cubicBezTo>
                    <a:cubicBezTo>
                      <a:pt x="13" y="0"/>
                      <a:pt x="13" y="0"/>
                      <a:pt x="13" y="0"/>
                    </a:cubicBezTo>
                    <a:cubicBezTo>
                      <a:pt x="13" y="0"/>
                      <a:pt x="13" y="0"/>
                      <a:pt x="14" y="0"/>
                    </a:cubicBezTo>
                    <a:cubicBezTo>
                      <a:pt x="14" y="0"/>
                      <a:pt x="14" y="0"/>
                      <a:pt x="14" y="0"/>
                    </a:cubicBezTo>
                    <a:cubicBezTo>
                      <a:pt x="14" y="0"/>
                      <a:pt x="14" y="0"/>
                      <a:pt x="15" y="0"/>
                    </a:cubicBezTo>
                    <a:cubicBezTo>
                      <a:pt x="16" y="0"/>
                      <a:pt x="16" y="0"/>
                      <a:pt x="16" y="0"/>
                    </a:cubicBezTo>
                    <a:cubicBezTo>
                      <a:pt x="16" y="1"/>
                      <a:pt x="16" y="1"/>
                      <a:pt x="17" y="2"/>
                    </a:cubicBezTo>
                    <a:cubicBezTo>
                      <a:pt x="16" y="2"/>
                      <a:pt x="16" y="2"/>
                      <a:pt x="16" y="2"/>
                    </a:cubicBezTo>
                    <a:cubicBezTo>
                      <a:pt x="15" y="1"/>
                      <a:pt x="15" y="1"/>
                      <a:pt x="15" y="1"/>
                    </a:cubicBezTo>
                    <a:cubicBezTo>
                      <a:pt x="15" y="0"/>
                      <a:pt x="15" y="0"/>
                      <a:pt x="15" y="0"/>
                    </a:cubicBezTo>
                    <a:cubicBezTo>
                      <a:pt x="15" y="0"/>
                      <a:pt x="15" y="0"/>
                      <a:pt x="16" y="0"/>
                    </a:cubicBezTo>
                    <a:cubicBezTo>
                      <a:pt x="17" y="1"/>
                      <a:pt x="17" y="1"/>
                      <a:pt x="18" y="2"/>
                    </a:cubicBezTo>
                    <a:cubicBezTo>
                      <a:pt x="17" y="3"/>
                      <a:pt x="17" y="3"/>
                      <a:pt x="17" y="3"/>
                    </a:cubicBezTo>
                    <a:cubicBezTo>
                      <a:pt x="17" y="2"/>
                      <a:pt x="17" y="2"/>
                      <a:pt x="17" y="2"/>
                    </a:cubicBezTo>
                    <a:cubicBezTo>
                      <a:pt x="16" y="1"/>
                      <a:pt x="16" y="1"/>
                      <a:pt x="16" y="1"/>
                    </a:cubicBezTo>
                    <a:cubicBezTo>
                      <a:pt x="16" y="1"/>
                      <a:pt x="16" y="0"/>
                      <a:pt x="16" y="0"/>
                    </a:cubicBezTo>
                    <a:cubicBezTo>
                      <a:pt x="16" y="0"/>
                      <a:pt x="16" y="0"/>
                      <a:pt x="17" y="0"/>
                    </a:cubicBezTo>
                    <a:cubicBezTo>
                      <a:pt x="17" y="0"/>
                      <a:pt x="17" y="0"/>
                      <a:pt x="17" y="0"/>
                    </a:cubicBezTo>
                    <a:cubicBezTo>
                      <a:pt x="17" y="0"/>
                      <a:pt x="17" y="0"/>
                      <a:pt x="17" y="0"/>
                    </a:cubicBezTo>
                    <a:cubicBezTo>
                      <a:pt x="18" y="0"/>
                      <a:pt x="19" y="1"/>
                      <a:pt x="20" y="2"/>
                    </a:cubicBezTo>
                    <a:cubicBezTo>
                      <a:pt x="19" y="3"/>
                      <a:pt x="19" y="3"/>
                      <a:pt x="19" y="3"/>
                    </a:cubicBezTo>
                    <a:cubicBezTo>
                      <a:pt x="19" y="3"/>
                      <a:pt x="19" y="2"/>
                      <a:pt x="19" y="2"/>
                    </a:cubicBezTo>
                    <a:cubicBezTo>
                      <a:pt x="19" y="2"/>
                      <a:pt x="18" y="1"/>
                      <a:pt x="18" y="1"/>
                    </a:cubicBezTo>
                    <a:cubicBezTo>
                      <a:pt x="18" y="1"/>
                      <a:pt x="18" y="1"/>
                      <a:pt x="18" y="1"/>
                    </a:cubicBezTo>
                    <a:cubicBezTo>
                      <a:pt x="18" y="0"/>
                      <a:pt x="18" y="0"/>
                      <a:pt x="19" y="0"/>
                    </a:cubicBezTo>
                    <a:cubicBezTo>
                      <a:pt x="19" y="0"/>
                      <a:pt x="19" y="0"/>
                      <a:pt x="19" y="0"/>
                    </a:cubicBezTo>
                    <a:cubicBezTo>
                      <a:pt x="20" y="1"/>
                      <a:pt x="20" y="1"/>
                      <a:pt x="20" y="1"/>
                    </a:cubicBezTo>
                    <a:cubicBezTo>
                      <a:pt x="22" y="2"/>
                      <a:pt x="22" y="2"/>
                      <a:pt x="22" y="2"/>
                    </a:cubicBezTo>
                    <a:cubicBezTo>
                      <a:pt x="21" y="3"/>
                      <a:pt x="21" y="3"/>
                      <a:pt x="21" y="3"/>
                    </a:cubicBezTo>
                    <a:cubicBezTo>
                      <a:pt x="21" y="3"/>
                      <a:pt x="21" y="2"/>
                      <a:pt x="20" y="2"/>
                    </a:cubicBezTo>
                    <a:cubicBezTo>
                      <a:pt x="20" y="2"/>
                      <a:pt x="20" y="1"/>
                      <a:pt x="20" y="1"/>
                    </a:cubicBezTo>
                    <a:cubicBezTo>
                      <a:pt x="20" y="0"/>
                      <a:pt x="20" y="0"/>
                      <a:pt x="20" y="0"/>
                    </a:cubicBezTo>
                    <a:cubicBezTo>
                      <a:pt x="20" y="0"/>
                      <a:pt x="20" y="0"/>
                      <a:pt x="20" y="0"/>
                    </a:cubicBezTo>
                    <a:cubicBezTo>
                      <a:pt x="20" y="0"/>
                      <a:pt x="20" y="0"/>
                      <a:pt x="20" y="0"/>
                    </a:cubicBezTo>
                    <a:cubicBezTo>
                      <a:pt x="21" y="1"/>
                      <a:pt x="21" y="1"/>
                      <a:pt x="22" y="1"/>
                    </a:cubicBezTo>
                    <a:cubicBezTo>
                      <a:pt x="22" y="2"/>
                      <a:pt x="22" y="2"/>
                      <a:pt x="22" y="2"/>
                    </a:cubicBezTo>
                    <a:cubicBezTo>
                      <a:pt x="22" y="3"/>
                      <a:pt x="22" y="3"/>
                      <a:pt x="22" y="3"/>
                    </a:cubicBezTo>
                    <a:cubicBezTo>
                      <a:pt x="22" y="2"/>
                      <a:pt x="21" y="2"/>
                      <a:pt x="21" y="1"/>
                    </a:cubicBezTo>
                    <a:cubicBezTo>
                      <a:pt x="21" y="1"/>
                      <a:pt x="21" y="1"/>
                      <a:pt x="21" y="1"/>
                    </a:cubicBezTo>
                    <a:cubicBezTo>
                      <a:pt x="21" y="0"/>
                      <a:pt x="21" y="0"/>
                      <a:pt x="21" y="0"/>
                    </a:cubicBezTo>
                    <a:cubicBezTo>
                      <a:pt x="21" y="0"/>
                      <a:pt x="21" y="0"/>
                      <a:pt x="22" y="0"/>
                    </a:cubicBezTo>
                    <a:cubicBezTo>
                      <a:pt x="23" y="1"/>
                      <a:pt x="23" y="1"/>
                      <a:pt x="23" y="1"/>
                    </a:cubicBezTo>
                    <a:cubicBezTo>
                      <a:pt x="23" y="1"/>
                      <a:pt x="23" y="1"/>
                      <a:pt x="24" y="2"/>
                    </a:cubicBezTo>
                    <a:cubicBezTo>
                      <a:pt x="23" y="3"/>
                      <a:pt x="23" y="3"/>
                      <a:pt x="23" y="3"/>
                    </a:cubicBezTo>
                    <a:cubicBezTo>
                      <a:pt x="22" y="2"/>
                      <a:pt x="22" y="2"/>
                      <a:pt x="21" y="1"/>
                    </a:cubicBezTo>
                    <a:cubicBezTo>
                      <a:pt x="21" y="0"/>
                      <a:pt x="21" y="0"/>
                      <a:pt x="21" y="0"/>
                    </a:cubicBezTo>
                    <a:cubicBezTo>
                      <a:pt x="21" y="0"/>
                      <a:pt x="22" y="0"/>
                      <a:pt x="22" y="0"/>
                    </a:cubicBezTo>
                    <a:cubicBezTo>
                      <a:pt x="22" y="0"/>
                      <a:pt x="22" y="0"/>
                      <a:pt x="22" y="0"/>
                    </a:cubicBezTo>
                    <a:cubicBezTo>
                      <a:pt x="22" y="0"/>
                      <a:pt x="23" y="0"/>
                      <a:pt x="23" y="0"/>
                    </a:cubicBezTo>
                    <a:cubicBezTo>
                      <a:pt x="24" y="1"/>
                      <a:pt x="24" y="1"/>
                      <a:pt x="24" y="1"/>
                    </a:cubicBezTo>
                    <a:cubicBezTo>
                      <a:pt x="24" y="2"/>
                      <a:pt x="24" y="2"/>
                      <a:pt x="24" y="2"/>
                    </a:cubicBezTo>
                    <a:cubicBezTo>
                      <a:pt x="24" y="2"/>
                      <a:pt x="24" y="2"/>
                      <a:pt x="24" y="2"/>
                    </a:cubicBezTo>
                    <a:cubicBezTo>
                      <a:pt x="23" y="1"/>
                      <a:pt x="23" y="1"/>
                      <a:pt x="23" y="1"/>
                    </a:cubicBezTo>
                    <a:cubicBezTo>
                      <a:pt x="23" y="1"/>
                      <a:pt x="23" y="1"/>
                      <a:pt x="23" y="1"/>
                    </a:cubicBezTo>
                    <a:cubicBezTo>
                      <a:pt x="23" y="0"/>
                      <a:pt x="23" y="0"/>
                      <a:pt x="23" y="0"/>
                    </a:cubicBezTo>
                    <a:cubicBezTo>
                      <a:pt x="23" y="0"/>
                      <a:pt x="23" y="0"/>
                      <a:pt x="23" y="0"/>
                    </a:cubicBezTo>
                    <a:cubicBezTo>
                      <a:pt x="23" y="0"/>
                      <a:pt x="23" y="0"/>
                      <a:pt x="23" y="0"/>
                    </a:cubicBezTo>
                    <a:cubicBezTo>
                      <a:pt x="24" y="0"/>
                      <a:pt x="24" y="0"/>
                      <a:pt x="24" y="1"/>
                    </a:cubicBezTo>
                    <a:cubicBezTo>
                      <a:pt x="25" y="1"/>
                      <a:pt x="25" y="1"/>
                      <a:pt x="25" y="1"/>
                    </a:cubicBezTo>
                    <a:cubicBezTo>
                      <a:pt x="25" y="1"/>
                      <a:pt x="25" y="1"/>
                      <a:pt x="25" y="1"/>
                    </a:cubicBezTo>
                    <a:cubicBezTo>
                      <a:pt x="25" y="1"/>
                      <a:pt x="25" y="2"/>
                      <a:pt x="25" y="2"/>
                    </a:cubicBezTo>
                    <a:cubicBezTo>
                      <a:pt x="25" y="2"/>
                      <a:pt x="25" y="2"/>
                      <a:pt x="25" y="2"/>
                    </a:cubicBezTo>
                    <a:cubicBezTo>
                      <a:pt x="24" y="1"/>
                      <a:pt x="24" y="1"/>
                      <a:pt x="24" y="1"/>
                    </a:cubicBezTo>
                    <a:cubicBezTo>
                      <a:pt x="24" y="1"/>
                      <a:pt x="24" y="1"/>
                      <a:pt x="24" y="0"/>
                    </a:cubicBezTo>
                    <a:cubicBezTo>
                      <a:pt x="24" y="0"/>
                      <a:pt x="24" y="0"/>
                      <a:pt x="24" y="0"/>
                    </a:cubicBezTo>
                    <a:cubicBezTo>
                      <a:pt x="24" y="0"/>
                      <a:pt x="24" y="0"/>
                      <a:pt x="24" y="0"/>
                    </a:cubicBezTo>
                    <a:cubicBezTo>
                      <a:pt x="24" y="0"/>
                      <a:pt x="25" y="0"/>
                      <a:pt x="25" y="1"/>
                    </a:cubicBezTo>
                    <a:cubicBezTo>
                      <a:pt x="25" y="1"/>
                      <a:pt x="25" y="1"/>
                      <a:pt x="25" y="1"/>
                    </a:cubicBezTo>
                    <a:cubicBezTo>
                      <a:pt x="25" y="1"/>
                      <a:pt x="24" y="0"/>
                      <a:pt x="24" y="0"/>
                    </a:cubicBezTo>
                    <a:cubicBezTo>
                      <a:pt x="24" y="0"/>
                      <a:pt x="24" y="0"/>
                      <a:pt x="24" y="0"/>
                    </a:cubicBezTo>
                    <a:cubicBezTo>
                      <a:pt x="24" y="0"/>
                      <a:pt x="24" y="0"/>
                      <a:pt x="24" y="0"/>
                    </a:cubicBezTo>
                    <a:cubicBezTo>
                      <a:pt x="25" y="0"/>
                      <a:pt x="25" y="0"/>
                      <a:pt x="25" y="0"/>
                    </a:cubicBezTo>
                    <a:cubicBezTo>
                      <a:pt x="25" y="0"/>
                      <a:pt x="25" y="0"/>
                      <a:pt x="24" y="0"/>
                    </a:cubicBezTo>
                    <a:cubicBezTo>
                      <a:pt x="24" y="0"/>
                      <a:pt x="24" y="0"/>
                      <a:pt x="24" y="0"/>
                    </a:cubicBezTo>
                    <a:cubicBezTo>
                      <a:pt x="25" y="0"/>
                      <a:pt x="25" y="0"/>
                      <a:pt x="25" y="1"/>
                    </a:cubicBezTo>
                    <a:cubicBezTo>
                      <a:pt x="25" y="1"/>
                      <a:pt x="25" y="1"/>
                      <a:pt x="25" y="1"/>
                    </a:cubicBezTo>
                    <a:cubicBezTo>
                      <a:pt x="25" y="1"/>
                      <a:pt x="25" y="1"/>
                      <a:pt x="25" y="1"/>
                    </a:cubicBezTo>
                    <a:cubicBezTo>
                      <a:pt x="24" y="1"/>
                      <a:pt x="24" y="0"/>
                      <a:pt x="24" y="0"/>
                    </a:cubicBezTo>
                    <a:cubicBezTo>
                      <a:pt x="24" y="0"/>
                      <a:pt x="24" y="0"/>
                      <a:pt x="24" y="0"/>
                    </a:cubicBezTo>
                    <a:cubicBezTo>
                      <a:pt x="24" y="0"/>
                      <a:pt x="24" y="1"/>
                      <a:pt x="24" y="1"/>
                    </a:cubicBezTo>
                    <a:cubicBezTo>
                      <a:pt x="25" y="1"/>
                      <a:pt x="25" y="1"/>
                      <a:pt x="25" y="1"/>
                    </a:cubicBezTo>
                    <a:cubicBezTo>
                      <a:pt x="25" y="2"/>
                      <a:pt x="25" y="2"/>
                      <a:pt x="25" y="2"/>
                    </a:cubicBezTo>
                    <a:cubicBezTo>
                      <a:pt x="24" y="1"/>
                      <a:pt x="24" y="1"/>
                      <a:pt x="24" y="1"/>
                    </a:cubicBezTo>
                    <a:cubicBezTo>
                      <a:pt x="24" y="1"/>
                      <a:pt x="24" y="1"/>
                      <a:pt x="23" y="1"/>
                    </a:cubicBezTo>
                    <a:cubicBezTo>
                      <a:pt x="24" y="0"/>
                      <a:pt x="24" y="0"/>
                      <a:pt x="24" y="0"/>
                    </a:cubicBezTo>
                    <a:cubicBezTo>
                      <a:pt x="24" y="1"/>
                      <a:pt x="24" y="1"/>
                      <a:pt x="24" y="1"/>
                    </a:cubicBezTo>
                    <a:cubicBezTo>
                      <a:pt x="25" y="2"/>
                      <a:pt x="25" y="2"/>
                      <a:pt x="25" y="2"/>
                    </a:cubicBezTo>
                    <a:cubicBezTo>
                      <a:pt x="25" y="2"/>
                      <a:pt x="25" y="2"/>
                      <a:pt x="24" y="2"/>
                    </a:cubicBezTo>
                    <a:cubicBezTo>
                      <a:pt x="24" y="3"/>
                      <a:pt x="24" y="3"/>
                      <a:pt x="24" y="2"/>
                    </a:cubicBezTo>
                    <a:cubicBezTo>
                      <a:pt x="24" y="2"/>
                      <a:pt x="24" y="2"/>
                      <a:pt x="24" y="2"/>
                    </a:cubicBezTo>
                    <a:cubicBezTo>
                      <a:pt x="23" y="2"/>
                      <a:pt x="23" y="2"/>
                      <a:pt x="23" y="2"/>
                    </a:cubicBezTo>
                    <a:cubicBezTo>
                      <a:pt x="22" y="1"/>
                      <a:pt x="22" y="1"/>
                      <a:pt x="22" y="1"/>
                    </a:cubicBezTo>
                    <a:cubicBezTo>
                      <a:pt x="22" y="1"/>
                      <a:pt x="22" y="1"/>
                      <a:pt x="22" y="1"/>
                    </a:cubicBezTo>
                    <a:cubicBezTo>
                      <a:pt x="23" y="1"/>
                      <a:pt x="23" y="1"/>
                      <a:pt x="23" y="1"/>
                    </a:cubicBezTo>
                    <a:cubicBezTo>
                      <a:pt x="23" y="1"/>
                      <a:pt x="23" y="1"/>
                      <a:pt x="23" y="1"/>
                    </a:cubicBezTo>
                    <a:cubicBezTo>
                      <a:pt x="23" y="1"/>
                      <a:pt x="23" y="1"/>
                      <a:pt x="23" y="1"/>
                    </a:cubicBezTo>
                    <a:cubicBezTo>
                      <a:pt x="23" y="1"/>
                      <a:pt x="23" y="1"/>
                      <a:pt x="24" y="2"/>
                    </a:cubicBezTo>
                    <a:cubicBezTo>
                      <a:pt x="24" y="2"/>
                      <a:pt x="24" y="2"/>
                      <a:pt x="24" y="2"/>
                    </a:cubicBezTo>
                    <a:cubicBezTo>
                      <a:pt x="24" y="2"/>
                      <a:pt x="24" y="2"/>
                      <a:pt x="24" y="2"/>
                    </a:cubicBezTo>
                    <a:cubicBezTo>
                      <a:pt x="24" y="3"/>
                      <a:pt x="23" y="3"/>
                      <a:pt x="23" y="3"/>
                    </a:cubicBezTo>
                    <a:cubicBezTo>
                      <a:pt x="23" y="3"/>
                      <a:pt x="23" y="3"/>
                      <a:pt x="23" y="3"/>
                    </a:cubicBezTo>
                    <a:cubicBezTo>
                      <a:pt x="23" y="2"/>
                      <a:pt x="22" y="2"/>
                      <a:pt x="22" y="2"/>
                    </a:cubicBezTo>
                    <a:cubicBezTo>
                      <a:pt x="21" y="1"/>
                      <a:pt x="21" y="1"/>
                      <a:pt x="21" y="1"/>
                    </a:cubicBezTo>
                    <a:cubicBezTo>
                      <a:pt x="22" y="1"/>
                      <a:pt x="22" y="1"/>
                      <a:pt x="22" y="1"/>
                    </a:cubicBezTo>
                    <a:cubicBezTo>
                      <a:pt x="22" y="1"/>
                      <a:pt x="22" y="1"/>
                      <a:pt x="22" y="1"/>
                    </a:cubicBezTo>
                    <a:cubicBezTo>
                      <a:pt x="22" y="1"/>
                      <a:pt x="22" y="1"/>
                      <a:pt x="22" y="1"/>
                    </a:cubicBezTo>
                    <a:cubicBezTo>
                      <a:pt x="23" y="2"/>
                      <a:pt x="23" y="2"/>
                      <a:pt x="23" y="2"/>
                    </a:cubicBezTo>
                    <a:cubicBezTo>
                      <a:pt x="23" y="2"/>
                      <a:pt x="23" y="3"/>
                      <a:pt x="23" y="3"/>
                    </a:cubicBezTo>
                    <a:cubicBezTo>
                      <a:pt x="23" y="3"/>
                      <a:pt x="22" y="3"/>
                      <a:pt x="22" y="3"/>
                    </a:cubicBezTo>
                    <a:cubicBezTo>
                      <a:pt x="22" y="3"/>
                      <a:pt x="21" y="2"/>
                      <a:pt x="21" y="2"/>
                    </a:cubicBezTo>
                    <a:cubicBezTo>
                      <a:pt x="20" y="1"/>
                      <a:pt x="20" y="1"/>
                      <a:pt x="20" y="1"/>
                    </a:cubicBezTo>
                    <a:cubicBezTo>
                      <a:pt x="21" y="1"/>
                      <a:pt x="21" y="1"/>
                      <a:pt x="21" y="1"/>
                    </a:cubicBezTo>
                    <a:cubicBezTo>
                      <a:pt x="21" y="1"/>
                      <a:pt x="21" y="1"/>
                      <a:pt x="21" y="1"/>
                    </a:cubicBezTo>
                    <a:cubicBezTo>
                      <a:pt x="21" y="1"/>
                      <a:pt x="21" y="1"/>
                      <a:pt x="21" y="1"/>
                    </a:cubicBezTo>
                    <a:cubicBezTo>
                      <a:pt x="21" y="2"/>
                      <a:pt x="22" y="2"/>
                      <a:pt x="22" y="3"/>
                    </a:cubicBezTo>
                    <a:cubicBezTo>
                      <a:pt x="22" y="3"/>
                      <a:pt x="22" y="3"/>
                      <a:pt x="22" y="3"/>
                    </a:cubicBezTo>
                    <a:cubicBezTo>
                      <a:pt x="21" y="3"/>
                      <a:pt x="21" y="3"/>
                      <a:pt x="21" y="3"/>
                    </a:cubicBezTo>
                    <a:cubicBezTo>
                      <a:pt x="20" y="2"/>
                      <a:pt x="20" y="2"/>
                      <a:pt x="20" y="2"/>
                    </a:cubicBezTo>
                    <a:cubicBezTo>
                      <a:pt x="18" y="1"/>
                      <a:pt x="18" y="1"/>
                      <a:pt x="18" y="1"/>
                    </a:cubicBezTo>
                    <a:cubicBezTo>
                      <a:pt x="19" y="1"/>
                      <a:pt x="19" y="1"/>
                      <a:pt x="19" y="1"/>
                    </a:cubicBezTo>
                    <a:cubicBezTo>
                      <a:pt x="19" y="1"/>
                      <a:pt x="19" y="1"/>
                      <a:pt x="19" y="1"/>
                    </a:cubicBezTo>
                    <a:cubicBezTo>
                      <a:pt x="20" y="1"/>
                      <a:pt x="20" y="1"/>
                      <a:pt x="20" y="1"/>
                    </a:cubicBezTo>
                    <a:cubicBezTo>
                      <a:pt x="20" y="2"/>
                      <a:pt x="20" y="2"/>
                      <a:pt x="20" y="2"/>
                    </a:cubicBezTo>
                    <a:cubicBezTo>
                      <a:pt x="21" y="3"/>
                      <a:pt x="20" y="3"/>
                      <a:pt x="20" y="3"/>
                    </a:cubicBezTo>
                    <a:cubicBezTo>
                      <a:pt x="20" y="3"/>
                      <a:pt x="20" y="3"/>
                      <a:pt x="20" y="3"/>
                    </a:cubicBezTo>
                    <a:cubicBezTo>
                      <a:pt x="20" y="3"/>
                      <a:pt x="20" y="3"/>
                      <a:pt x="20" y="3"/>
                    </a:cubicBezTo>
                    <a:cubicBezTo>
                      <a:pt x="18" y="2"/>
                      <a:pt x="18" y="2"/>
                      <a:pt x="18" y="2"/>
                    </a:cubicBezTo>
                    <a:cubicBezTo>
                      <a:pt x="16" y="1"/>
                      <a:pt x="16" y="1"/>
                      <a:pt x="16" y="1"/>
                    </a:cubicBezTo>
                    <a:cubicBezTo>
                      <a:pt x="17" y="0"/>
                      <a:pt x="17" y="0"/>
                      <a:pt x="17" y="0"/>
                    </a:cubicBezTo>
                    <a:cubicBezTo>
                      <a:pt x="17" y="0"/>
                      <a:pt x="17" y="0"/>
                      <a:pt x="17" y="1"/>
                    </a:cubicBezTo>
                    <a:cubicBezTo>
                      <a:pt x="17" y="1"/>
                      <a:pt x="17" y="1"/>
                      <a:pt x="17" y="1"/>
                    </a:cubicBezTo>
                    <a:cubicBezTo>
                      <a:pt x="18" y="1"/>
                      <a:pt x="18" y="2"/>
                      <a:pt x="18" y="2"/>
                    </a:cubicBezTo>
                    <a:cubicBezTo>
                      <a:pt x="18" y="2"/>
                      <a:pt x="18" y="2"/>
                      <a:pt x="18" y="2"/>
                    </a:cubicBezTo>
                    <a:cubicBezTo>
                      <a:pt x="18" y="2"/>
                      <a:pt x="18" y="3"/>
                      <a:pt x="18" y="3"/>
                    </a:cubicBezTo>
                    <a:cubicBezTo>
                      <a:pt x="18" y="3"/>
                      <a:pt x="18" y="3"/>
                      <a:pt x="18" y="3"/>
                    </a:cubicBezTo>
                    <a:cubicBezTo>
                      <a:pt x="17" y="2"/>
                      <a:pt x="16" y="1"/>
                      <a:pt x="15" y="1"/>
                    </a:cubicBezTo>
                    <a:cubicBezTo>
                      <a:pt x="16" y="0"/>
                      <a:pt x="16" y="0"/>
                      <a:pt x="16" y="0"/>
                    </a:cubicBezTo>
                    <a:cubicBezTo>
                      <a:pt x="17" y="2"/>
                      <a:pt x="17" y="2"/>
                      <a:pt x="17" y="2"/>
                    </a:cubicBezTo>
                    <a:cubicBezTo>
                      <a:pt x="17" y="2"/>
                      <a:pt x="17" y="2"/>
                      <a:pt x="17" y="2"/>
                    </a:cubicBezTo>
                    <a:cubicBezTo>
                      <a:pt x="17" y="3"/>
                      <a:pt x="16" y="3"/>
                      <a:pt x="16" y="2"/>
                    </a:cubicBezTo>
                    <a:cubicBezTo>
                      <a:pt x="16" y="2"/>
                      <a:pt x="15" y="2"/>
                      <a:pt x="15" y="1"/>
                    </a:cubicBezTo>
                    <a:cubicBezTo>
                      <a:pt x="14" y="1"/>
                      <a:pt x="14" y="1"/>
                      <a:pt x="14" y="1"/>
                    </a:cubicBezTo>
                    <a:cubicBezTo>
                      <a:pt x="14" y="1"/>
                      <a:pt x="14" y="1"/>
                      <a:pt x="14" y="1"/>
                    </a:cubicBezTo>
                    <a:cubicBezTo>
                      <a:pt x="14" y="0"/>
                      <a:pt x="14" y="0"/>
                      <a:pt x="14" y="0"/>
                    </a:cubicBezTo>
                    <a:cubicBezTo>
                      <a:pt x="14" y="1"/>
                      <a:pt x="14" y="1"/>
                      <a:pt x="15" y="1"/>
                    </a:cubicBezTo>
                    <a:cubicBezTo>
                      <a:pt x="15" y="1"/>
                      <a:pt x="15" y="2"/>
                      <a:pt x="15" y="2"/>
                    </a:cubicBezTo>
                    <a:cubicBezTo>
                      <a:pt x="15" y="3"/>
                      <a:pt x="15" y="3"/>
                      <a:pt x="15" y="3"/>
                    </a:cubicBezTo>
                    <a:cubicBezTo>
                      <a:pt x="15" y="3"/>
                      <a:pt x="15" y="3"/>
                      <a:pt x="14" y="3"/>
                    </a:cubicBezTo>
                    <a:cubicBezTo>
                      <a:pt x="14" y="3"/>
                      <a:pt x="14" y="3"/>
                      <a:pt x="14" y="3"/>
                    </a:cubicBezTo>
                    <a:cubicBezTo>
                      <a:pt x="13" y="2"/>
                      <a:pt x="13" y="1"/>
                      <a:pt x="12" y="1"/>
                    </a:cubicBezTo>
                    <a:cubicBezTo>
                      <a:pt x="12" y="1"/>
                      <a:pt x="12"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2" y="2"/>
                      <a:pt x="12" y="2"/>
                    </a:cubicBezTo>
                    <a:cubicBezTo>
                      <a:pt x="12" y="2"/>
                      <a:pt x="12" y="2"/>
                      <a:pt x="12" y="3"/>
                    </a:cubicBezTo>
                    <a:cubicBezTo>
                      <a:pt x="11" y="3"/>
                      <a:pt x="11" y="3"/>
                      <a:pt x="11" y="3"/>
                    </a:cubicBezTo>
                    <a:cubicBezTo>
                      <a:pt x="10" y="2"/>
                      <a:pt x="10" y="2"/>
                      <a:pt x="10" y="2"/>
                    </a:cubicBezTo>
                    <a:cubicBezTo>
                      <a:pt x="8" y="1"/>
                      <a:pt x="8" y="1"/>
                      <a:pt x="8" y="1"/>
                    </a:cubicBezTo>
                    <a:cubicBezTo>
                      <a:pt x="9" y="1"/>
                      <a:pt x="9" y="1"/>
                      <a:pt x="9" y="1"/>
                    </a:cubicBezTo>
                    <a:cubicBezTo>
                      <a:pt x="9" y="1"/>
                      <a:pt x="9" y="1"/>
                      <a:pt x="9" y="1"/>
                    </a:cubicBezTo>
                    <a:cubicBezTo>
                      <a:pt x="9" y="2"/>
                      <a:pt x="9" y="2"/>
                      <a:pt x="10" y="2"/>
                    </a:cubicBezTo>
                    <a:cubicBezTo>
                      <a:pt x="10" y="2"/>
                      <a:pt x="10" y="2"/>
                      <a:pt x="10" y="2"/>
                    </a:cubicBezTo>
                    <a:cubicBezTo>
                      <a:pt x="10" y="2"/>
                      <a:pt x="10" y="3"/>
                      <a:pt x="10" y="3"/>
                    </a:cubicBezTo>
                    <a:cubicBezTo>
                      <a:pt x="9" y="3"/>
                      <a:pt x="9" y="3"/>
                      <a:pt x="9" y="3"/>
                    </a:cubicBezTo>
                    <a:cubicBezTo>
                      <a:pt x="8" y="2"/>
                      <a:pt x="8" y="2"/>
                      <a:pt x="8" y="2"/>
                    </a:cubicBezTo>
                    <a:cubicBezTo>
                      <a:pt x="7" y="1"/>
                      <a:pt x="7" y="1"/>
                      <a:pt x="7" y="1"/>
                    </a:cubicBezTo>
                    <a:cubicBezTo>
                      <a:pt x="7" y="1"/>
                      <a:pt x="7" y="1"/>
                      <a:pt x="7" y="1"/>
                    </a:cubicBezTo>
                    <a:cubicBezTo>
                      <a:pt x="7" y="1"/>
                      <a:pt x="7" y="1"/>
                      <a:pt x="7" y="1"/>
                    </a:cubicBezTo>
                    <a:cubicBezTo>
                      <a:pt x="7" y="1"/>
                      <a:pt x="7" y="1"/>
                      <a:pt x="7" y="1"/>
                    </a:cubicBezTo>
                    <a:cubicBezTo>
                      <a:pt x="8" y="2"/>
                      <a:pt x="8" y="2"/>
                      <a:pt x="8" y="2"/>
                    </a:cubicBezTo>
                    <a:cubicBezTo>
                      <a:pt x="8" y="2"/>
                      <a:pt x="8" y="2"/>
                      <a:pt x="8" y="2"/>
                    </a:cubicBezTo>
                    <a:cubicBezTo>
                      <a:pt x="8" y="2"/>
                      <a:pt x="8" y="2"/>
                      <a:pt x="7" y="3"/>
                    </a:cubicBezTo>
                    <a:cubicBezTo>
                      <a:pt x="7" y="3"/>
                      <a:pt x="7" y="3"/>
                      <a:pt x="7" y="3"/>
                    </a:cubicBezTo>
                    <a:cubicBezTo>
                      <a:pt x="5" y="1"/>
                      <a:pt x="5" y="1"/>
                      <a:pt x="5" y="1"/>
                    </a:cubicBezTo>
                    <a:cubicBezTo>
                      <a:pt x="6" y="1"/>
                      <a:pt x="6" y="1"/>
                      <a:pt x="6" y="1"/>
                    </a:cubicBezTo>
                    <a:cubicBezTo>
                      <a:pt x="6" y="2"/>
                      <a:pt x="6" y="2"/>
                      <a:pt x="6" y="2"/>
                    </a:cubicBezTo>
                    <a:cubicBezTo>
                      <a:pt x="6" y="2"/>
                      <a:pt x="6" y="2"/>
                      <a:pt x="6" y="2"/>
                    </a:cubicBezTo>
                    <a:cubicBezTo>
                      <a:pt x="6" y="2"/>
                      <a:pt x="6" y="3"/>
                      <a:pt x="6" y="3"/>
                    </a:cubicBezTo>
                    <a:cubicBezTo>
                      <a:pt x="6" y="3"/>
                      <a:pt x="6" y="3"/>
                      <a:pt x="5" y="3"/>
                    </a:cubicBezTo>
                    <a:cubicBezTo>
                      <a:pt x="5" y="2"/>
                      <a:pt x="4" y="2"/>
                      <a:pt x="3" y="1"/>
                    </a:cubicBezTo>
                    <a:cubicBezTo>
                      <a:pt x="4" y="0"/>
                      <a:pt x="4" y="0"/>
                      <a:pt x="4" y="0"/>
                    </a:cubicBezTo>
                    <a:cubicBezTo>
                      <a:pt x="4" y="1"/>
                      <a:pt x="4" y="1"/>
                      <a:pt x="4" y="1"/>
                    </a:cubicBezTo>
                    <a:cubicBezTo>
                      <a:pt x="4" y="1"/>
                      <a:pt x="4" y="2"/>
                      <a:pt x="4" y="2"/>
                    </a:cubicBezTo>
                    <a:cubicBezTo>
                      <a:pt x="4" y="2"/>
                      <a:pt x="4" y="3"/>
                      <a:pt x="4" y="3"/>
                    </a:cubicBezTo>
                    <a:cubicBezTo>
                      <a:pt x="4" y="3"/>
                      <a:pt x="4" y="3"/>
                      <a:pt x="4" y="2"/>
                    </a:cubicBezTo>
                    <a:cubicBezTo>
                      <a:pt x="4" y="2"/>
                      <a:pt x="4" y="2"/>
                      <a:pt x="4" y="2"/>
                    </a:cubicBezTo>
                    <a:cubicBezTo>
                      <a:pt x="3" y="2"/>
                      <a:pt x="2" y="1"/>
                      <a:pt x="2" y="1"/>
                    </a:cubicBezTo>
                    <a:cubicBezTo>
                      <a:pt x="2" y="1"/>
                      <a:pt x="2" y="1"/>
                      <a:pt x="2" y="1"/>
                    </a:cubicBezTo>
                    <a:cubicBezTo>
                      <a:pt x="2" y="1"/>
                      <a:pt x="2" y="1"/>
                      <a:pt x="2" y="1"/>
                    </a:cubicBezTo>
                    <a:cubicBezTo>
                      <a:pt x="2" y="2"/>
                      <a:pt x="3" y="2"/>
                      <a:pt x="2" y="2"/>
                    </a:cubicBezTo>
                    <a:cubicBezTo>
                      <a:pt x="2" y="3"/>
                      <a:pt x="2" y="3"/>
                      <a:pt x="2" y="3"/>
                    </a:cubicBezTo>
                    <a:cubicBezTo>
                      <a:pt x="2" y="3"/>
                      <a:pt x="2" y="3"/>
                      <a:pt x="2" y="3"/>
                    </a:cubicBezTo>
                    <a:cubicBezTo>
                      <a:pt x="1" y="2"/>
                      <a:pt x="0"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4" name="Freeform 148"/>
              <p:cNvSpPr>
                <a:spLocks noEditPoints="1"/>
              </p:cNvSpPr>
              <p:nvPr/>
            </p:nvSpPr>
            <p:spPr bwMode="auto">
              <a:xfrm>
                <a:off x="2620" y="3545"/>
                <a:ext cx="45" cy="32"/>
              </a:xfrm>
              <a:custGeom>
                <a:avLst/>
                <a:gdLst>
                  <a:gd name="T0" fmla="*/ 0 w 10"/>
                  <a:gd name="T1" fmla="*/ 5 h 7"/>
                  <a:gd name="T2" fmla="*/ 0 w 10"/>
                  <a:gd name="T3" fmla="*/ 5 h 7"/>
                  <a:gd name="T4" fmla="*/ 0 w 10"/>
                  <a:gd name="T5" fmla="*/ 5 h 7"/>
                  <a:gd name="T6" fmla="*/ 0 w 10"/>
                  <a:gd name="T7" fmla="*/ 4 h 7"/>
                  <a:gd name="T8" fmla="*/ 0 w 10"/>
                  <a:gd name="T9" fmla="*/ 4 h 7"/>
                  <a:gd name="T10" fmla="*/ 2 w 10"/>
                  <a:gd name="T11" fmla="*/ 3 h 7"/>
                  <a:gd name="T12" fmla="*/ 2 w 10"/>
                  <a:gd name="T13" fmla="*/ 3 h 7"/>
                  <a:gd name="T14" fmla="*/ 2 w 10"/>
                  <a:gd name="T15" fmla="*/ 4 h 7"/>
                  <a:gd name="T16" fmla="*/ 2 w 10"/>
                  <a:gd name="T17" fmla="*/ 4 h 7"/>
                  <a:gd name="T18" fmla="*/ 2 w 10"/>
                  <a:gd name="T19" fmla="*/ 4 h 7"/>
                  <a:gd name="T20" fmla="*/ 2 w 10"/>
                  <a:gd name="T21" fmla="*/ 4 h 7"/>
                  <a:gd name="T22" fmla="*/ 2 w 10"/>
                  <a:gd name="T23" fmla="*/ 4 h 7"/>
                  <a:gd name="T24" fmla="*/ 4 w 10"/>
                  <a:gd name="T25" fmla="*/ 5 h 7"/>
                  <a:gd name="T26" fmla="*/ 4 w 10"/>
                  <a:gd name="T27" fmla="*/ 5 h 7"/>
                  <a:gd name="T28" fmla="*/ 6 w 10"/>
                  <a:gd name="T29" fmla="*/ 3 h 7"/>
                  <a:gd name="T30" fmla="*/ 6 w 10"/>
                  <a:gd name="T31" fmla="*/ 3 h 7"/>
                  <a:gd name="T32" fmla="*/ 9 w 10"/>
                  <a:gd name="T33" fmla="*/ 0 h 7"/>
                  <a:gd name="T34" fmla="*/ 9 w 10"/>
                  <a:gd name="T35" fmla="*/ 0 h 7"/>
                  <a:gd name="T36" fmla="*/ 9 w 10"/>
                  <a:gd name="T37" fmla="*/ 0 h 7"/>
                  <a:gd name="T38" fmla="*/ 9 w 10"/>
                  <a:gd name="T39" fmla="*/ 0 h 7"/>
                  <a:gd name="T40" fmla="*/ 10 w 10"/>
                  <a:gd name="T41" fmla="*/ 1 h 7"/>
                  <a:gd name="T42" fmla="*/ 10 w 10"/>
                  <a:gd name="T43" fmla="*/ 1 h 7"/>
                  <a:gd name="T44" fmla="*/ 10 w 10"/>
                  <a:gd name="T45" fmla="*/ 1 h 7"/>
                  <a:gd name="T46" fmla="*/ 10 w 10"/>
                  <a:gd name="T47" fmla="*/ 1 h 7"/>
                  <a:gd name="T48" fmla="*/ 10 w 10"/>
                  <a:gd name="T49" fmla="*/ 1 h 7"/>
                  <a:gd name="T50" fmla="*/ 10 w 10"/>
                  <a:gd name="T51" fmla="*/ 1 h 7"/>
                  <a:gd name="T52" fmla="*/ 10 w 10"/>
                  <a:gd name="T53" fmla="*/ 1 h 7"/>
                  <a:gd name="T54" fmla="*/ 7 w 10"/>
                  <a:gd name="T55" fmla="*/ 4 h 7"/>
                  <a:gd name="T56" fmla="*/ 7 w 10"/>
                  <a:gd name="T57" fmla="*/ 4 h 7"/>
                  <a:gd name="T58" fmla="*/ 4 w 10"/>
                  <a:gd name="T59" fmla="*/ 7 h 7"/>
                  <a:gd name="T60" fmla="*/ 4 w 10"/>
                  <a:gd name="T61" fmla="*/ 7 h 7"/>
                  <a:gd name="T62" fmla="*/ 4 w 10"/>
                  <a:gd name="T63" fmla="*/ 7 h 7"/>
                  <a:gd name="T64" fmla="*/ 4 w 10"/>
                  <a:gd name="T65" fmla="*/ 7 h 7"/>
                  <a:gd name="T66" fmla="*/ 0 w 10"/>
                  <a:gd name="T67" fmla="*/ 5 h 7"/>
                  <a:gd name="T68" fmla="*/ 4 w 10"/>
                  <a:gd name="T69" fmla="*/ 6 h 7"/>
                  <a:gd name="T70" fmla="*/ 4 w 10"/>
                  <a:gd name="T71" fmla="*/ 6 h 7"/>
                  <a:gd name="T72" fmla="*/ 4 w 10"/>
                  <a:gd name="T73" fmla="*/ 6 h 7"/>
                  <a:gd name="T74" fmla="*/ 6 w 10"/>
                  <a:gd name="T75" fmla="*/ 3 h 7"/>
                  <a:gd name="T76" fmla="*/ 6 w 10"/>
                  <a:gd name="T77" fmla="*/ 3 h 7"/>
                  <a:gd name="T78" fmla="*/ 7 w 10"/>
                  <a:gd name="T79" fmla="*/ 3 h 7"/>
                  <a:gd name="T80" fmla="*/ 7 w 10"/>
                  <a:gd name="T81" fmla="*/ 3 h 7"/>
                  <a:gd name="T82" fmla="*/ 6 w 10"/>
                  <a:gd name="T83" fmla="*/ 3 h 7"/>
                  <a:gd name="T84" fmla="*/ 6 w 10"/>
                  <a:gd name="T85" fmla="*/ 3 h 7"/>
                  <a:gd name="T86" fmla="*/ 4 w 10"/>
                  <a:gd name="T87" fmla="*/ 6 h 7"/>
                  <a:gd name="T88" fmla="*/ 4 w 10"/>
                  <a:gd name="T89" fmla="*/ 6 h 7"/>
                  <a:gd name="T90" fmla="*/ 4 w 10"/>
                  <a:gd name="T91" fmla="*/ 6 h 7"/>
                  <a:gd name="T92" fmla="*/ 2 w 10"/>
                  <a:gd name="T93" fmla="*/ 5 h 7"/>
                  <a:gd name="T94" fmla="*/ 2 w 10"/>
                  <a:gd name="T95" fmla="*/ 5 h 7"/>
                  <a:gd name="T96" fmla="*/ 2 w 10"/>
                  <a:gd name="T97" fmla="*/ 5 h 7"/>
                  <a:gd name="T98" fmla="*/ 1 w 10"/>
                  <a:gd name="T99" fmla="*/ 5 h 7"/>
                  <a:gd name="T100" fmla="*/ 1 w 10"/>
                  <a:gd name="T101" fmla="*/ 5 h 7"/>
                  <a:gd name="T102" fmla="*/ 4 w 10"/>
                  <a:gd name="T103"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 h="7">
                    <a:moveTo>
                      <a:pt x="0" y="5"/>
                    </a:moveTo>
                    <a:cubicBezTo>
                      <a:pt x="0" y="5"/>
                      <a:pt x="0" y="5"/>
                      <a:pt x="0" y="5"/>
                    </a:cubicBezTo>
                    <a:cubicBezTo>
                      <a:pt x="0" y="5"/>
                      <a:pt x="0" y="5"/>
                      <a:pt x="0" y="5"/>
                    </a:cubicBezTo>
                    <a:cubicBezTo>
                      <a:pt x="0" y="5"/>
                      <a:pt x="0" y="4"/>
                      <a:pt x="0" y="4"/>
                    </a:cubicBezTo>
                    <a:cubicBezTo>
                      <a:pt x="0" y="4"/>
                      <a:pt x="0" y="4"/>
                      <a:pt x="0" y="4"/>
                    </a:cubicBezTo>
                    <a:cubicBezTo>
                      <a:pt x="1" y="4"/>
                      <a:pt x="1" y="4"/>
                      <a:pt x="2" y="3"/>
                    </a:cubicBezTo>
                    <a:cubicBezTo>
                      <a:pt x="2" y="3"/>
                      <a:pt x="2" y="3"/>
                      <a:pt x="2" y="3"/>
                    </a:cubicBezTo>
                    <a:cubicBezTo>
                      <a:pt x="2" y="3"/>
                      <a:pt x="2" y="3"/>
                      <a:pt x="2" y="4"/>
                    </a:cubicBezTo>
                    <a:cubicBezTo>
                      <a:pt x="2" y="4"/>
                      <a:pt x="2" y="4"/>
                      <a:pt x="2" y="4"/>
                    </a:cubicBezTo>
                    <a:cubicBezTo>
                      <a:pt x="2" y="4"/>
                      <a:pt x="2" y="4"/>
                      <a:pt x="2" y="4"/>
                    </a:cubicBezTo>
                    <a:cubicBezTo>
                      <a:pt x="2" y="4"/>
                      <a:pt x="2" y="4"/>
                      <a:pt x="2" y="4"/>
                    </a:cubicBezTo>
                    <a:cubicBezTo>
                      <a:pt x="2" y="4"/>
                      <a:pt x="2" y="4"/>
                      <a:pt x="2" y="4"/>
                    </a:cubicBezTo>
                    <a:cubicBezTo>
                      <a:pt x="3" y="4"/>
                      <a:pt x="3" y="4"/>
                      <a:pt x="4" y="5"/>
                    </a:cubicBezTo>
                    <a:cubicBezTo>
                      <a:pt x="4" y="5"/>
                      <a:pt x="4" y="5"/>
                      <a:pt x="4" y="5"/>
                    </a:cubicBezTo>
                    <a:cubicBezTo>
                      <a:pt x="5" y="4"/>
                      <a:pt x="5" y="3"/>
                      <a:pt x="6" y="3"/>
                    </a:cubicBezTo>
                    <a:cubicBezTo>
                      <a:pt x="6" y="3"/>
                      <a:pt x="6" y="3"/>
                      <a:pt x="6" y="3"/>
                    </a:cubicBezTo>
                    <a:cubicBezTo>
                      <a:pt x="6" y="2"/>
                      <a:pt x="8" y="1"/>
                      <a:pt x="9" y="0"/>
                    </a:cubicBezTo>
                    <a:cubicBezTo>
                      <a:pt x="9" y="0"/>
                      <a:pt x="9" y="0"/>
                      <a:pt x="9" y="0"/>
                    </a:cubicBezTo>
                    <a:cubicBezTo>
                      <a:pt x="9" y="0"/>
                      <a:pt x="9" y="0"/>
                      <a:pt x="9" y="0"/>
                    </a:cubicBezTo>
                    <a:cubicBezTo>
                      <a:pt x="9" y="0"/>
                      <a:pt x="9" y="0"/>
                      <a:pt x="9" y="0"/>
                    </a:cubicBezTo>
                    <a:cubicBezTo>
                      <a:pt x="10" y="0"/>
                      <a:pt x="10" y="1"/>
                      <a:pt x="10" y="1"/>
                    </a:cubicBezTo>
                    <a:cubicBezTo>
                      <a:pt x="10" y="1"/>
                      <a:pt x="10" y="1"/>
                      <a:pt x="10" y="1"/>
                    </a:cubicBezTo>
                    <a:cubicBezTo>
                      <a:pt x="10" y="1"/>
                      <a:pt x="10" y="1"/>
                      <a:pt x="10" y="1"/>
                    </a:cubicBezTo>
                    <a:cubicBezTo>
                      <a:pt x="10" y="1"/>
                      <a:pt x="10" y="1"/>
                      <a:pt x="10" y="1"/>
                    </a:cubicBezTo>
                    <a:cubicBezTo>
                      <a:pt x="10" y="1"/>
                      <a:pt x="10" y="1"/>
                      <a:pt x="10" y="1"/>
                    </a:cubicBezTo>
                    <a:cubicBezTo>
                      <a:pt x="10" y="1"/>
                      <a:pt x="10" y="1"/>
                      <a:pt x="10" y="1"/>
                    </a:cubicBezTo>
                    <a:cubicBezTo>
                      <a:pt x="10" y="1"/>
                      <a:pt x="10" y="1"/>
                      <a:pt x="10" y="1"/>
                    </a:cubicBezTo>
                    <a:cubicBezTo>
                      <a:pt x="9" y="2"/>
                      <a:pt x="8" y="3"/>
                      <a:pt x="7" y="4"/>
                    </a:cubicBezTo>
                    <a:cubicBezTo>
                      <a:pt x="7" y="4"/>
                      <a:pt x="7" y="4"/>
                      <a:pt x="7" y="4"/>
                    </a:cubicBezTo>
                    <a:cubicBezTo>
                      <a:pt x="6" y="5"/>
                      <a:pt x="5" y="6"/>
                      <a:pt x="4" y="7"/>
                    </a:cubicBezTo>
                    <a:cubicBezTo>
                      <a:pt x="4" y="7"/>
                      <a:pt x="4" y="7"/>
                      <a:pt x="4" y="7"/>
                    </a:cubicBezTo>
                    <a:cubicBezTo>
                      <a:pt x="4" y="7"/>
                      <a:pt x="4" y="7"/>
                      <a:pt x="4" y="7"/>
                    </a:cubicBezTo>
                    <a:cubicBezTo>
                      <a:pt x="4" y="7"/>
                      <a:pt x="4" y="7"/>
                      <a:pt x="4" y="7"/>
                    </a:cubicBezTo>
                    <a:cubicBezTo>
                      <a:pt x="3" y="7"/>
                      <a:pt x="1" y="5"/>
                      <a:pt x="0" y="5"/>
                    </a:cubicBezTo>
                    <a:close/>
                    <a:moveTo>
                      <a:pt x="4" y="6"/>
                    </a:moveTo>
                    <a:cubicBezTo>
                      <a:pt x="4" y="6"/>
                      <a:pt x="4" y="6"/>
                      <a:pt x="4" y="6"/>
                    </a:cubicBezTo>
                    <a:cubicBezTo>
                      <a:pt x="4" y="6"/>
                      <a:pt x="4" y="6"/>
                      <a:pt x="4" y="6"/>
                    </a:cubicBezTo>
                    <a:cubicBezTo>
                      <a:pt x="5" y="6"/>
                      <a:pt x="6" y="4"/>
                      <a:pt x="6" y="3"/>
                    </a:cubicBezTo>
                    <a:cubicBezTo>
                      <a:pt x="6" y="3"/>
                      <a:pt x="6" y="3"/>
                      <a:pt x="6" y="3"/>
                    </a:cubicBezTo>
                    <a:cubicBezTo>
                      <a:pt x="7" y="3"/>
                      <a:pt x="7" y="3"/>
                      <a:pt x="7" y="3"/>
                    </a:cubicBezTo>
                    <a:cubicBezTo>
                      <a:pt x="7" y="3"/>
                      <a:pt x="7" y="3"/>
                      <a:pt x="7" y="3"/>
                    </a:cubicBezTo>
                    <a:cubicBezTo>
                      <a:pt x="7" y="3"/>
                      <a:pt x="6" y="3"/>
                      <a:pt x="6" y="3"/>
                    </a:cubicBezTo>
                    <a:cubicBezTo>
                      <a:pt x="6" y="3"/>
                      <a:pt x="6" y="3"/>
                      <a:pt x="6" y="3"/>
                    </a:cubicBezTo>
                    <a:cubicBezTo>
                      <a:pt x="6" y="4"/>
                      <a:pt x="5" y="5"/>
                      <a:pt x="4" y="6"/>
                    </a:cubicBezTo>
                    <a:cubicBezTo>
                      <a:pt x="4" y="6"/>
                      <a:pt x="4" y="6"/>
                      <a:pt x="4" y="6"/>
                    </a:cubicBezTo>
                    <a:cubicBezTo>
                      <a:pt x="4" y="6"/>
                      <a:pt x="4" y="6"/>
                      <a:pt x="4" y="6"/>
                    </a:cubicBezTo>
                    <a:cubicBezTo>
                      <a:pt x="3" y="5"/>
                      <a:pt x="2" y="5"/>
                      <a:pt x="2" y="5"/>
                    </a:cubicBezTo>
                    <a:cubicBezTo>
                      <a:pt x="2" y="5"/>
                      <a:pt x="2" y="5"/>
                      <a:pt x="2" y="5"/>
                    </a:cubicBezTo>
                    <a:cubicBezTo>
                      <a:pt x="2" y="5"/>
                      <a:pt x="2" y="5"/>
                      <a:pt x="2" y="5"/>
                    </a:cubicBezTo>
                    <a:cubicBezTo>
                      <a:pt x="2" y="5"/>
                      <a:pt x="1" y="5"/>
                      <a:pt x="1" y="5"/>
                    </a:cubicBezTo>
                    <a:cubicBezTo>
                      <a:pt x="1" y="5"/>
                      <a:pt x="1" y="5"/>
                      <a:pt x="1" y="5"/>
                    </a:cubicBezTo>
                    <a:cubicBezTo>
                      <a:pt x="2" y="5"/>
                      <a:pt x="3"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5" name="Freeform 149"/>
              <p:cNvSpPr>
                <a:spLocks/>
              </p:cNvSpPr>
              <p:nvPr/>
            </p:nvSpPr>
            <p:spPr bwMode="auto">
              <a:xfrm>
                <a:off x="2625" y="3554"/>
                <a:ext cx="31" cy="18"/>
              </a:xfrm>
              <a:custGeom>
                <a:avLst/>
                <a:gdLst>
                  <a:gd name="T0" fmla="*/ 3 w 7"/>
                  <a:gd name="T1" fmla="*/ 4 h 4"/>
                  <a:gd name="T2" fmla="*/ 0 w 7"/>
                  <a:gd name="T3" fmla="*/ 3 h 4"/>
                  <a:gd name="T4" fmla="*/ 0 w 7"/>
                  <a:gd name="T5" fmla="*/ 3 h 4"/>
                  <a:gd name="T6" fmla="*/ 0 w 7"/>
                  <a:gd name="T7" fmla="*/ 3 h 4"/>
                  <a:gd name="T8" fmla="*/ 0 w 7"/>
                  <a:gd name="T9" fmla="*/ 2 h 4"/>
                  <a:gd name="T10" fmla="*/ 0 w 7"/>
                  <a:gd name="T11" fmla="*/ 2 h 4"/>
                  <a:gd name="T12" fmla="*/ 1 w 7"/>
                  <a:gd name="T13" fmla="*/ 2 h 4"/>
                  <a:gd name="T14" fmla="*/ 1 w 7"/>
                  <a:gd name="T15" fmla="*/ 2 h 4"/>
                  <a:gd name="T16" fmla="*/ 3 w 7"/>
                  <a:gd name="T17" fmla="*/ 3 h 4"/>
                  <a:gd name="T18" fmla="*/ 3 w 7"/>
                  <a:gd name="T19" fmla="*/ 3 h 4"/>
                  <a:gd name="T20" fmla="*/ 6 w 7"/>
                  <a:gd name="T21" fmla="*/ 0 h 4"/>
                  <a:gd name="T22" fmla="*/ 6 w 7"/>
                  <a:gd name="T23" fmla="*/ 0 h 4"/>
                  <a:gd name="T24" fmla="*/ 6 w 7"/>
                  <a:gd name="T25" fmla="*/ 0 h 4"/>
                  <a:gd name="T26" fmla="*/ 6 w 7"/>
                  <a:gd name="T27" fmla="*/ 0 h 4"/>
                  <a:gd name="T28" fmla="*/ 6 w 7"/>
                  <a:gd name="T29" fmla="*/ 1 h 4"/>
                  <a:gd name="T30" fmla="*/ 6 w 7"/>
                  <a:gd name="T31" fmla="*/ 1 h 4"/>
                  <a:gd name="T32" fmla="*/ 4 w 7"/>
                  <a:gd name="T33" fmla="*/ 4 h 4"/>
                  <a:gd name="T34" fmla="*/ 4 w 7"/>
                  <a:gd name="T35" fmla="*/ 4 h 4"/>
                  <a:gd name="T36" fmla="*/ 3 w 7"/>
                  <a:gd name="T37" fmla="*/ 4 h 4"/>
                  <a:gd name="T38" fmla="*/ 3 w 7"/>
                  <a:gd name="T39" fmla="*/ 4 h 4"/>
                  <a:gd name="T40" fmla="*/ 3 w 7"/>
                  <a:gd name="T4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4">
                    <a:moveTo>
                      <a:pt x="3" y="4"/>
                    </a:moveTo>
                    <a:cubicBezTo>
                      <a:pt x="2" y="4"/>
                      <a:pt x="1" y="4"/>
                      <a:pt x="0" y="3"/>
                    </a:cubicBezTo>
                    <a:cubicBezTo>
                      <a:pt x="0" y="3"/>
                      <a:pt x="0" y="3"/>
                      <a:pt x="0" y="3"/>
                    </a:cubicBezTo>
                    <a:cubicBezTo>
                      <a:pt x="0" y="3"/>
                      <a:pt x="0" y="3"/>
                      <a:pt x="0" y="3"/>
                    </a:cubicBezTo>
                    <a:cubicBezTo>
                      <a:pt x="0" y="3"/>
                      <a:pt x="0" y="2"/>
                      <a:pt x="0" y="2"/>
                    </a:cubicBezTo>
                    <a:cubicBezTo>
                      <a:pt x="0" y="2"/>
                      <a:pt x="0" y="2"/>
                      <a:pt x="0" y="2"/>
                    </a:cubicBezTo>
                    <a:cubicBezTo>
                      <a:pt x="0" y="2"/>
                      <a:pt x="1" y="2"/>
                      <a:pt x="1" y="2"/>
                    </a:cubicBezTo>
                    <a:cubicBezTo>
                      <a:pt x="1" y="2"/>
                      <a:pt x="1" y="2"/>
                      <a:pt x="1" y="2"/>
                    </a:cubicBezTo>
                    <a:cubicBezTo>
                      <a:pt x="1" y="3"/>
                      <a:pt x="2" y="3"/>
                      <a:pt x="3" y="3"/>
                    </a:cubicBezTo>
                    <a:cubicBezTo>
                      <a:pt x="3" y="3"/>
                      <a:pt x="3" y="3"/>
                      <a:pt x="3" y="3"/>
                    </a:cubicBezTo>
                    <a:cubicBezTo>
                      <a:pt x="4" y="2"/>
                      <a:pt x="5" y="1"/>
                      <a:pt x="6" y="0"/>
                    </a:cubicBezTo>
                    <a:cubicBezTo>
                      <a:pt x="6" y="0"/>
                      <a:pt x="6" y="0"/>
                      <a:pt x="6" y="0"/>
                    </a:cubicBezTo>
                    <a:cubicBezTo>
                      <a:pt x="6" y="0"/>
                      <a:pt x="6" y="0"/>
                      <a:pt x="6" y="0"/>
                    </a:cubicBezTo>
                    <a:cubicBezTo>
                      <a:pt x="6" y="0"/>
                      <a:pt x="6" y="0"/>
                      <a:pt x="6" y="0"/>
                    </a:cubicBezTo>
                    <a:cubicBezTo>
                      <a:pt x="7" y="0"/>
                      <a:pt x="7" y="1"/>
                      <a:pt x="6" y="1"/>
                    </a:cubicBezTo>
                    <a:cubicBezTo>
                      <a:pt x="6" y="1"/>
                      <a:pt x="6" y="1"/>
                      <a:pt x="6" y="1"/>
                    </a:cubicBezTo>
                    <a:cubicBezTo>
                      <a:pt x="6" y="2"/>
                      <a:pt x="4" y="3"/>
                      <a:pt x="4" y="4"/>
                    </a:cubicBezTo>
                    <a:cubicBezTo>
                      <a:pt x="4" y="4"/>
                      <a:pt x="4" y="4"/>
                      <a:pt x="4" y="4"/>
                    </a:cubicBezTo>
                    <a:cubicBezTo>
                      <a:pt x="3" y="4"/>
                      <a:pt x="3" y="4"/>
                      <a:pt x="3" y="4"/>
                    </a:cubicBezTo>
                    <a:cubicBezTo>
                      <a:pt x="3" y="4"/>
                      <a:pt x="3" y="4"/>
                      <a:pt x="3"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6" name="Freeform 150"/>
              <p:cNvSpPr>
                <a:spLocks/>
              </p:cNvSpPr>
              <p:nvPr/>
            </p:nvSpPr>
            <p:spPr bwMode="auto">
              <a:xfrm>
                <a:off x="2616" y="3550"/>
                <a:ext cx="40" cy="31"/>
              </a:xfrm>
              <a:custGeom>
                <a:avLst/>
                <a:gdLst>
                  <a:gd name="T0" fmla="*/ 0 w 9"/>
                  <a:gd name="T1" fmla="*/ 0 h 7"/>
                  <a:gd name="T2" fmla="*/ 1 w 9"/>
                  <a:gd name="T3" fmla="*/ 4 h 7"/>
                  <a:gd name="T4" fmla="*/ 1 w 9"/>
                  <a:gd name="T5" fmla="*/ 5 h 7"/>
                  <a:gd name="T6" fmla="*/ 0 w 9"/>
                  <a:gd name="T7" fmla="*/ 7 h 7"/>
                  <a:gd name="T8" fmla="*/ 0 w 9"/>
                  <a:gd name="T9" fmla="*/ 7 h 7"/>
                  <a:gd name="T10" fmla="*/ 4 w 9"/>
                  <a:gd name="T11" fmla="*/ 6 h 7"/>
                  <a:gd name="T12" fmla="*/ 8 w 9"/>
                  <a:gd name="T13" fmla="*/ 6 h 7"/>
                  <a:gd name="T14" fmla="*/ 7 w 9"/>
                  <a:gd name="T15" fmla="*/ 7 h 7"/>
                  <a:gd name="T16" fmla="*/ 8 w 9"/>
                  <a:gd name="T17" fmla="*/ 3 h 7"/>
                  <a:gd name="T18" fmla="*/ 8 w 9"/>
                  <a:gd name="T19" fmla="*/ 2 h 7"/>
                  <a:gd name="T20" fmla="*/ 7 w 9"/>
                  <a:gd name="T21" fmla="*/ 1 h 7"/>
                  <a:gd name="T22" fmla="*/ 6 w 9"/>
                  <a:gd name="T23" fmla="*/ 0 h 7"/>
                  <a:gd name="T24" fmla="*/ 4 w 9"/>
                  <a:gd name="T25" fmla="*/ 0 h 7"/>
                  <a:gd name="T26" fmla="*/ 1 w 9"/>
                  <a:gd name="T27" fmla="*/ 0 h 7"/>
                  <a:gd name="T28" fmla="*/ 4 w 9"/>
                  <a:gd name="T29" fmla="*/ 0 h 7"/>
                  <a:gd name="T30" fmla="*/ 6 w 9"/>
                  <a:gd name="T31" fmla="*/ 0 h 7"/>
                  <a:gd name="T32" fmla="*/ 7 w 9"/>
                  <a:gd name="T33" fmla="*/ 0 h 7"/>
                  <a:gd name="T34" fmla="*/ 8 w 9"/>
                  <a:gd name="T35" fmla="*/ 0 h 7"/>
                  <a:gd name="T36" fmla="*/ 9 w 9"/>
                  <a:gd name="T37" fmla="*/ 4 h 7"/>
                  <a:gd name="T38" fmla="*/ 8 w 9"/>
                  <a:gd name="T39" fmla="*/ 7 h 7"/>
                  <a:gd name="T40" fmla="*/ 8 w 9"/>
                  <a:gd name="T41" fmla="*/ 7 h 7"/>
                  <a:gd name="T42" fmla="*/ 8 w 9"/>
                  <a:gd name="T43" fmla="*/ 7 h 7"/>
                  <a:gd name="T44" fmla="*/ 8 w 9"/>
                  <a:gd name="T45" fmla="*/ 7 h 7"/>
                  <a:gd name="T46" fmla="*/ 4 w 9"/>
                  <a:gd name="T47" fmla="*/ 7 h 7"/>
                  <a:gd name="T48" fmla="*/ 0 w 9"/>
                  <a:gd name="T49" fmla="*/ 7 h 7"/>
                  <a:gd name="T50" fmla="*/ 0 w 9"/>
                  <a:gd name="T51" fmla="*/ 7 h 7"/>
                  <a:gd name="T52" fmla="*/ 0 w 9"/>
                  <a:gd name="T53" fmla="*/ 7 h 7"/>
                  <a:gd name="T54" fmla="*/ 0 w 9"/>
                  <a:gd name="T55" fmla="*/ 4 h 7"/>
                  <a:gd name="T56" fmla="*/ 0 w 9"/>
                  <a:gd name="T5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 h="7">
                    <a:moveTo>
                      <a:pt x="0" y="0"/>
                    </a:moveTo>
                    <a:cubicBezTo>
                      <a:pt x="1" y="1"/>
                      <a:pt x="0" y="3"/>
                      <a:pt x="1" y="4"/>
                    </a:cubicBezTo>
                    <a:cubicBezTo>
                      <a:pt x="1" y="4"/>
                      <a:pt x="1" y="5"/>
                      <a:pt x="1" y="5"/>
                    </a:cubicBezTo>
                    <a:cubicBezTo>
                      <a:pt x="1" y="6"/>
                      <a:pt x="1" y="7"/>
                      <a:pt x="0" y="7"/>
                    </a:cubicBezTo>
                    <a:cubicBezTo>
                      <a:pt x="0" y="7"/>
                      <a:pt x="0" y="7"/>
                      <a:pt x="0" y="7"/>
                    </a:cubicBezTo>
                    <a:cubicBezTo>
                      <a:pt x="1" y="7"/>
                      <a:pt x="3" y="6"/>
                      <a:pt x="4" y="6"/>
                    </a:cubicBezTo>
                    <a:cubicBezTo>
                      <a:pt x="8" y="6"/>
                      <a:pt x="8" y="6"/>
                      <a:pt x="8" y="6"/>
                    </a:cubicBezTo>
                    <a:cubicBezTo>
                      <a:pt x="7" y="7"/>
                      <a:pt x="7" y="7"/>
                      <a:pt x="7" y="7"/>
                    </a:cubicBezTo>
                    <a:cubicBezTo>
                      <a:pt x="7" y="6"/>
                      <a:pt x="8" y="5"/>
                      <a:pt x="8" y="3"/>
                    </a:cubicBezTo>
                    <a:cubicBezTo>
                      <a:pt x="8" y="3"/>
                      <a:pt x="8" y="2"/>
                      <a:pt x="8" y="2"/>
                    </a:cubicBezTo>
                    <a:cubicBezTo>
                      <a:pt x="8" y="1"/>
                      <a:pt x="7" y="1"/>
                      <a:pt x="7" y="1"/>
                    </a:cubicBezTo>
                    <a:cubicBezTo>
                      <a:pt x="7" y="0"/>
                      <a:pt x="6" y="0"/>
                      <a:pt x="6" y="0"/>
                    </a:cubicBezTo>
                    <a:cubicBezTo>
                      <a:pt x="4" y="0"/>
                      <a:pt x="4" y="0"/>
                      <a:pt x="4" y="0"/>
                    </a:cubicBezTo>
                    <a:cubicBezTo>
                      <a:pt x="1" y="0"/>
                      <a:pt x="1" y="0"/>
                      <a:pt x="1" y="0"/>
                    </a:cubicBezTo>
                    <a:cubicBezTo>
                      <a:pt x="4" y="0"/>
                      <a:pt x="4" y="0"/>
                      <a:pt x="4" y="0"/>
                    </a:cubicBezTo>
                    <a:cubicBezTo>
                      <a:pt x="6" y="0"/>
                      <a:pt x="6" y="0"/>
                      <a:pt x="6" y="0"/>
                    </a:cubicBezTo>
                    <a:cubicBezTo>
                      <a:pt x="6" y="0"/>
                      <a:pt x="6" y="0"/>
                      <a:pt x="7" y="0"/>
                    </a:cubicBezTo>
                    <a:cubicBezTo>
                      <a:pt x="7" y="0"/>
                      <a:pt x="7" y="0"/>
                      <a:pt x="8" y="0"/>
                    </a:cubicBezTo>
                    <a:cubicBezTo>
                      <a:pt x="9" y="1"/>
                      <a:pt x="9" y="2"/>
                      <a:pt x="9" y="4"/>
                    </a:cubicBezTo>
                    <a:cubicBezTo>
                      <a:pt x="9" y="5"/>
                      <a:pt x="8" y="6"/>
                      <a:pt x="8" y="7"/>
                    </a:cubicBezTo>
                    <a:cubicBezTo>
                      <a:pt x="8" y="7"/>
                      <a:pt x="8" y="7"/>
                      <a:pt x="8" y="7"/>
                    </a:cubicBezTo>
                    <a:cubicBezTo>
                      <a:pt x="8" y="7"/>
                      <a:pt x="8" y="7"/>
                      <a:pt x="8" y="7"/>
                    </a:cubicBezTo>
                    <a:cubicBezTo>
                      <a:pt x="8" y="7"/>
                      <a:pt x="8" y="7"/>
                      <a:pt x="8" y="7"/>
                    </a:cubicBezTo>
                    <a:cubicBezTo>
                      <a:pt x="4" y="7"/>
                      <a:pt x="4" y="7"/>
                      <a:pt x="4" y="7"/>
                    </a:cubicBezTo>
                    <a:cubicBezTo>
                      <a:pt x="3" y="7"/>
                      <a:pt x="1" y="7"/>
                      <a:pt x="0" y="7"/>
                    </a:cubicBezTo>
                    <a:cubicBezTo>
                      <a:pt x="0" y="7"/>
                      <a:pt x="0" y="7"/>
                      <a:pt x="0" y="7"/>
                    </a:cubicBezTo>
                    <a:cubicBezTo>
                      <a:pt x="0" y="7"/>
                      <a:pt x="0" y="7"/>
                      <a:pt x="0" y="7"/>
                    </a:cubicBezTo>
                    <a:cubicBezTo>
                      <a:pt x="0" y="6"/>
                      <a:pt x="0" y="5"/>
                      <a:pt x="0" y="4"/>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7" name="Freeform 151"/>
              <p:cNvSpPr>
                <a:spLocks noEditPoints="1"/>
              </p:cNvSpPr>
              <p:nvPr/>
            </p:nvSpPr>
            <p:spPr bwMode="auto">
              <a:xfrm>
                <a:off x="2620" y="3599"/>
                <a:ext cx="45" cy="28"/>
              </a:xfrm>
              <a:custGeom>
                <a:avLst/>
                <a:gdLst>
                  <a:gd name="T0" fmla="*/ 0 w 10"/>
                  <a:gd name="T1" fmla="*/ 4 h 6"/>
                  <a:gd name="T2" fmla="*/ 0 w 10"/>
                  <a:gd name="T3" fmla="*/ 4 h 6"/>
                  <a:gd name="T4" fmla="*/ 0 w 10"/>
                  <a:gd name="T5" fmla="*/ 4 h 6"/>
                  <a:gd name="T6" fmla="*/ 0 w 10"/>
                  <a:gd name="T7" fmla="*/ 4 h 6"/>
                  <a:gd name="T8" fmla="*/ 0 w 10"/>
                  <a:gd name="T9" fmla="*/ 4 h 6"/>
                  <a:gd name="T10" fmla="*/ 2 w 10"/>
                  <a:gd name="T11" fmla="*/ 3 h 6"/>
                  <a:gd name="T12" fmla="*/ 2 w 10"/>
                  <a:gd name="T13" fmla="*/ 3 h 6"/>
                  <a:gd name="T14" fmla="*/ 2 w 10"/>
                  <a:gd name="T15" fmla="*/ 3 h 6"/>
                  <a:gd name="T16" fmla="*/ 2 w 10"/>
                  <a:gd name="T17" fmla="*/ 3 h 6"/>
                  <a:gd name="T18" fmla="*/ 2 w 10"/>
                  <a:gd name="T19" fmla="*/ 3 h 6"/>
                  <a:gd name="T20" fmla="*/ 2 w 10"/>
                  <a:gd name="T21" fmla="*/ 3 h 6"/>
                  <a:gd name="T22" fmla="*/ 2 w 10"/>
                  <a:gd name="T23" fmla="*/ 3 h 6"/>
                  <a:gd name="T24" fmla="*/ 4 w 10"/>
                  <a:gd name="T25" fmla="*/ 4 h 6"/>
                  <a:gd name="T26" fmla="*/ 4 w 10"/>
                  <a:gd name="T27" fmla="*/ 4 h 6"/>
                  <a:gd name="T28" fmla="*/ 6 w 10"/>
                  <a:gd name="T29" fmla="*/ 2 h 6"/>
                  <a:gd name="T30" fmla="*/ 6 w 10"/>
                  <a:gd name="T31" fmla="*/ 2 h 6"/>
                  <a:gd name="T32" fmla="*/ 9 w 10"/>
                  <a:gd name="T33" fmla="*/ 0 h 6"/>
                  <a:gd name="T34" fmla="*/ 9 w 10"/>
                  <a:gd name="T35" fmla="*/ 0 h 6"/>
                  <a:gd name="T36" fmla="*/ 9 w 10"/>
                  <a:gd name="T37" fmla="*/ 0 h 6"/>
                  <a:gd name="T38" fmla="*/ 9 w 10"/>
                  <a:gd name="T39" fmla="*/ 0 h 6"/>
                  <a:gd name="T40" fmla="*/ 10 w 10"/>
                  <a:gd name="T41" fmla="*/ 0 h 6"/>
                  <a:gd name="T42" fmla="*/ 10 w 10"/>
                  <a:gd name="T43" fmla="*/ 0 h 6"/>
                  <a:gd name="T44" fmla="*/ 10 w 10"/>
                  <a:gd name="T45" fmla="*/ 0 h 6"/>
                  <a:gd name="T46" fmla="*/ 10 w 10"/>
                  <a:gd name="T47" fmla="*/ 0 h 6"/>
                  <a:gd name="T48" fmla="*/ 10 w 10"/>
                  <a:gd name="T49" fmla="*/ 0 h 6"/>
                  <a:gd name="T50" fmla="*/ 10 w 10"/>
                  <a:gd name="T51" fmla="*/ 1 h 6"/>
                  <a:gd name="T52" fmla="*/ 10 w 10"/>
                  <a:gd name="T53" fmla="*/ 1 h 6"/>
                  <a:gd name="T54" fmla="*/ 7 w 10"/>
                  <a:gd name="T55" fmla="*/ 4 h 6"/>
                  <a:gd name="T56" fmla="*/ 7 w 10"/>
                  <a:gd name="T57" fmla="*/ 4 h 6"/>
                  <a:gd name="T58" fmla="*/ 4 w 10"/>
                  <a:gd name="T59" fmla="*/ 6 h 6"/>
                  <a:gd name="T60" fmla="*/ 4 w 10"/>
                  <a:gd name="T61" fmla="*/ 6 h 6"/>
                  <a:gd name="T62" fmla="*/ 4 w 10"/>
                  <a:gd name="T63" fmla="*/ 6 h 6"/>
                  <a:gd name="T64" fmla="*/ 4 w 10"/>
                  <a:gd name="T65" fmla="*/ 6 h 6"/>
                  <a:gd name="T66" fmla="*/ 0 w 10"/>
                  <a:gd name="T67" fmla="*/ 4 h 6"/>
                  <a:gd name="T68" fmla="*/ 4 w 10"/>
                  <a:gd name="T69" fmla="*/ 5 h 6"/>
                  <a:gd name="T70" fmla="*/ 4 w 10"/>
                  <a:gd name="T71" fmla="*/ 5 h 6"/>
                  <a:gd name="T72" fmla="*/ 4 w 10"/>
                  <a:gd name="T73" fmla="*/ 5 h 6"/>
                  <a:gd name="T74" fmla="*/ 6 w 10"/>
                  <a:gd name="T75" fmla="*/ 3 h 6"/>
                  <a:gd name="T76" fmla="*/ 6 w 10"/>
                  <a:gd name="T77" fmla="*/ 3 h 6"/>
                  <a:gd name="T78" fmla="*/ 7 w 10"/>
                  <a:gd name="T79" fmla="*/ 3 h 6"/>
                  <a:gd name="T80" fmla="*/ 7 w 10"/>
                  <a:gd name="T81" fmla="*/ 3 h 6"/>
                  <a:gd name="T82" fmla="*/ 6 w 10"/>
                  <a:gd name="T83" fmla="*/ 3 h 6"/>
                  <a:gd name="T84" fmla="*/ 6 w 10"/>
                  <a:gd name="T85" fmla="*/ 3 h 6"/>
                  <a:gd name="T86" fmla="*/ 4 w 10"/>
                  <a:gd name="T87" fmla="*/ 5 h 6"/>
                  <a:gd name="T88" fmla="*/ 4 w 10"/>
                  <a:gd name="T89" fmla="*/ 5 h 6"/>
                  <a:gd name="T90" fmla="*/ 4 w 10"/>
                  <a:gd name="T91" fmla="*/ 5 h 6"/>
                  <a:gd name="T92" fmla="*/ 2 w 10"/>
                  <a:gd name="T93" fmla="*/ 4 h 6"/>
                  <a:gd name="T94" fmla="*/ 2 w 10"/>
                  <a:gd name="T95" fmla="*/ 4 h 6"/>
                  <a:gd name="T96" fmla="*/ 2 w 10"/>
                  <a:gd name="T97" fmla="*/ 4 h 6"/>
                  <a:gd name="T98" fmla="*/ 1 w 10"/>
                  <a:gd name="T99" fmla="*/ 4 h 6"/>
                  <a:gd name="T100" fmla="*/ 1 w 10"/>
                  <a:gd name="T101" fmla="*/ 4 h 6"/>
                  <a:gd name="T102" fmla="*/ 4 w 10"/>
                  <a:gd name="T103"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 h="6">
                    <a:moveTo>
                      <a:pt x="0" y="4"/>
                    </a:moveTo>
                    <a:cubicBezTo>
                      <a:pt x="0" y="4"/>
                      <a:pt x="0" y="4"/>
                      <a:pt x="0" y="4"/>
                    </a:cubicBezTo>
                    <a:cubicBezTo>
                      <a:pt x="0" y="4"/>
                      <a:pt x="0" y="4"/>
                      <a:pt x="0" y="4"/>
                    </a:cubicBezTo>
                    <a:cubicBezTo>
                      <a:pt x="0" y="4"/>
                      <a:pt x="0" y="4"/>
                      <a:pt x="0" y="4"/>
                    </a:cubicBezTo>
                    <a:cubicBezTo>
                      <a:pt x="0" y="4"/>
                      <a:pt x="0" y="4"/>
                      <a:pt x="0" y="4"/>
                    </a:cubicBezTo>
                    <a:cubicBezTo>
                      <a:pt x="1" y="3"/>
                      <a:pt x="1"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3" y="4"/>
                      <a:pt x="3" y="4"/>
                      <a:pt x="4" y="4"/>
                    </a:cubicBezTo>
                    <a:cubicBezTo>
                      <a:pt x="4" y="4"/>
                      <a:pt x="4" y="4"/>
                      <a:pt x="4" y="4"/>
                    </a:cubicBezTo>
                    <a:cubicBezTo>
                      <a:pt x="5" y="4"/>
                      <a:pt x="5" y="3"/>
                      <a:pt x="6" y="2"/>
                    </a:cubicBezTo>
                    <a:cubicBezTo>
                      <a:pt x="6" y="2"/>
                      <a:pt x="6" y="2"/>
                      <a:pt x="6" y="2"/>
                    </a:cubicBezTo>
                    <a:cubicBezTo>
                      <a:pt x="6" y="2"/>
                      <a:pt x="8" y="0"/>
                      <a:pt x="9" y="0"/>
                    </a:cubicBezTo>
                    <a:cubicBezTo>
                      <a:pt x="9" y="0"/>
                      <a:pt x="9" y="0"/>
                      <a:pt x="9" y="0"/>
                    </a:cubicBezTo>
                    <a:cubicBezTo>
                      <a:pt x="9" y="0"/>
                      <a:pt x="9" y="0"/>
                      <a:pt x="9" y="0"/>
                    </a:cubicBezTo>
                    <a:cubicBezTo>
                      <a:pt x="9" y="0"/>
                      <a:pt x="9" y="0"/>
                      <a:pt x="9" y="0"/>
                    </a:cubicBezTo>
                    <a:cubicBezTo>
                      <a:pt x="10" y="0"/>
                      <a:pt x="10" y="0"/>
                      <a:pt x="10" y="0"/>
                    </a:cubicBezTo>
                    <a:cubicBezTo>
                      <a:pt x="10" y="0"/>
                      <a:pt x="10" y="0"/>
                      <a:pt x="10" y="0"/>
                    </a:cubicBezTo>
                    <a:cubicBezTo>
                      <a:pt x="10" y="0"/>
                      <a:pt x="10" y="0"/>
                      <a:pt x="10" y="0"/>
                    </a:cubicBezTo>
                    <a:cubicBezTo>
                      <a:pt x="10" y="0"/>
                      <a:pt x="10" y="0"/>
                      <a:pt x="10" y="0"/>
                    </a:cubicBezTo>
                    <a:cubicBezTo>
                      <a:pt x="10" y="0"/>
                      <a:pt x="10" y="0"/>
                      <a:pt x="10" y="0"/>
                    </a:cubicBezTo>
                    <a:cubicBezTo>
                      <a:pt x="10" y="1"/>
                      <a:pt x="10" y="1"/>
                      <a:pt x="10" y="1"/>
                    </a:cubicBezTo>
                    <a:cubicBezTo>
                      <a:pt x="10" y="1"/>
                      <a:pt x="10" y="1"/>
                      <a:pt x="10" y="1"/>
                    </a:cubicBezTo>
                    <a:cubicBezTo>
                      <a:pt x="9" y="2"/>
                      <a:pt x="8" y="3"/>
                      <a:pt x="7" y="4"/>
                    </a:cubicBezTo>
                    <a:cubicBezTo>
                      <a:pt x="7" y="4"/>
                      <a:pt x="7" y="4"/>
                      <a:pt x="7" y="4"/>
                    </a:cubicBezTo>
                    <a:cubicBezTo>
                      <a:pt x="6" y="4"/>
                      <a:pt x="5" y="6"/>
                      <a:pt x="4" y="6"/>
                    </a:cubicBezTo>
                    <a:cubicBezTo>
                      <a:pt x="4" y="6"/>
                      <a:pt x="4" y="6"/>
                      <a:pt x="4" y="6"/>
                    </a:cubicBezTo>
                    <a:cubicBezTo>
                      <a:pt x="4" y="6"/>
                      <a:pt x="4" y="6"/>
                      <a:pt x="4" y="6"/>
                    </a:cubicBezTo>
                    <a:cubicBezTo>
                      <a:pt x="4" y="6"/>
                      <a:pt x="4" y="6"/>
                      <a:pt x="4" y="6"/>
                    </a:cubicBezTo>
                    <a:cubicBezTo>
                      <a:pt x="3" y="6"/>
                      <a:pt x="1" y="5"/>
                      <a:pt x="0" y="4"/>
                    </a:cubicBezTo>
                    <a:close/>
                    <a:moveTo>
                      <a:pt x="4" y="5"/>
                    </a:moveTo>
                    <a:cubicBezTo>
                      <a:pt x="4" y="5"/>
                      <a:pt x="4" y="5"/>
                      <a:pt x="4" y="5"/>
                    </a:cubicBezTo>
                    <a:cubicBezTo>
                      <a:pt x="4" y="5"/>
                      <a:pt x="4" y="5"/>
                      <a:pt x="4" y="5"/>
                    </a:cubicBezTo>
                    <a:cubicBezTo>
                      <a:pt x="5" y="5"/>
                      <a:pt x="6" y="4"/>
                      <a:pt x="6" y="3"/>
                    </a:cubicBezTo>
                    <a:cubicBezTo>
                      <a:pt x="6" y="3"/>
                      <a:pt x="6" y="3"/>
                      <a:pt x="6" y="3"/>
                    </a:cubicBezTo>
                    <a:cubicBezTo>
                      <a:pt x="7" y="3"/>
                      <a:pt x="7" y="3"/>
                      <a:pt x="7" y="3"/>
                    </a:cubicBezTo>
                    <a:cubicBezTo>
                      <a:pt x="7" y="3"/>
                      <a:pt x="7" y="3"/>
                      <a:pt x="7" y="3"/>
                    </a:cubicBezTo>
                    <a:cubicBezTo>
                      <a:pt x="7" y="3"/>
                      <a:pt x="6" y="3"/>
                      <a:pt x="6" y="3"/>
                    </a:cubicBezTo>
                    <a:cubicBezTo>
                      <a:pt x="6" y="3"/>
                      <a:pt x="6" y="3"/>
                      <a:pt x="6" y="3"/>
                    </a:cubicBezTo>
                    <a:cubicBezTo>
                      <a:pt x="6" y="4"/>
                      <a:pt x="5" y="4"/>
                      <a:pt x="4" y="5"/>
                    </a:cubicBezTo>
                    <a:cubicBezTo>
                      <a:pt x="4" y="5"/>
                      <a:pt x="4" y="5"/>
                      <a:pt x="4" y="5"/>
                    </a:cubicBezTo>
                    <a:cubicBezTo>
                      <a:pt x="4" y="5"/>
                      <a:pt x="4" y="5"/>
                      <a:pt x="4" y="5"/>
                    </a:cubicBezTo>
                    <a:cubicBezTo>
                      <a:pt x="3" y="5"/>
                      <a:pt x="2" y="4"/>
                      <a:pt x="2" y="4"/>
                    </a:cubicBezTo>
                    <a:cubicBezTo>
                      <a:pt x="2" y="4"/>
                      <a:pt x="2" y="4"/>
                      <a:pt x="2" y="4"/>
                    </a:cubicBezTo>
                    <a:cubicBezTo>
                      <a:pt x="2" y="4"/>
                      <a:pt x="2" y="4"/>
                      <a:pt x="2" y="4"/>
                    </a:cubicBezTo>
                    <a:cubicBezTo>
                      <a:pt x="2" y="4"/>
                      <a:pt x="1" y="4"/>
                      <a:pt x="1" y="4"/>
                    </a:cubicBezTo>
                    <a:cubicBezTo>
                      <a:pt x="1" y="4"/>
                      <a:pt x="1" y="4"/>
                      <a:pt x="1" y="4"/>
                    </a:cubicBezTo>
                    <a:cubicBezTo>
                      <a:pt x="2" y="5"/>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8" name="Freeform 152"/>
              <p:cNvSpPr>
                <a:spLocks/>
              </p:cNvSpPr>
              <p:nvPr/>
            </p:nvSpPr>
            <p:spPr bwMode="auto">
              <a:xfrm>
                <a:off x="2625" y="3608"/>
                <a:ext cx="31" cy="19"/>
              </a:xfrm>
              <a:custGeom>
                <a:avLst/>
                <a:gdLst>
                  <a:gd name="T0" fmla="*/ 3 w 7"/>
                  <a:gd name="T1" fmla="*/ 4 h 4"/>
                  <a:gd name="T2" fmla="*/ 0 w 7"/>
                  <a:gd name="T3" fmla="*/ 2 h 4"/>
                  <a:gd name="T4" fmla="*/ 0 w 7"/>
                  <a:gd name="T5" fmla="*/ 2 h 4"/>
                  <a:gd name="T6" fmla="*/ 0 w 7"/>
                  <a:gd name="T7" fmla="*/ 2 h 4"/>
                  <a:gd name="T8" fmla="*/ 0 w 7"/>
                  <a:gd name="T9" fmla="*/ 2 h 4"/>
                  <a:gd name="T10" fmla="*/ 0 w 7"/>
                  <a:gd name="T11" fmla="*/ 2 h 4"/>
                  <a:gd name="T12" fmla="*/ 1 w 7"/>
                  <a:gd name="T13" fmla="*/ 2 h 4"/>
                  <a:gd name="T14" fmla="*/ 1 w 7"/>
                  <a:gd name="T15" fmla="*/ 2 h 4"/>
                  <a:gd name="T16" fmla="*/ 3 w 7"/>
                  <a:gd name="T17" fmla="*/ 3 h 4"/>
                  <a:gd name="T18" fmla="*/ 3 w 7"/>
                  <a:gd name="T19" fmla="*/ 3 h 4"/>
                  <a:gd name="T20" fmla="*/ 6 w 7"/>
                  <a:gd name="T21" fmla="*/ 0 h 4"/>
                  <a:gd name="T22" fmla="*/ 6 w 7"/>
                  <a:gd name="T23" fmla="*/ 0 h 4"/>
                  <a:gd name="T24" fmla="*/ 6 w 7"/>
                  <a:gd name="T25" fmla="*/ 0 h 4"/>
                  <a:gd name="T26" fmla="*/ 6 w 7"/>
                  <a:gd name="T27" fmla="*/ 0 h 4"/>
                  <a:gd name="T28" fmla="*/ 6 w 7"/>
                  <a:gd name="T29" fmla="*/ 0 h 4"/>
                  <a:gd name="T30" fmla="*/ 6 w 7"/>
                  <a:gd name="T31" fmla="*/ 0 h 4"/>
                  <a:gd name="T32" fmla="*/ 4 w 7"/>
                  <a:gd name="T33" fmla="*/ 4 h 4"/>
                  <a:gd name="T34" fmla="*/ 4 w 7"/>
                  <a:gd name="T35" fmla="*/ 4 h 4"/>
                  <a:gd name="T36" fmla="*/ 3 w 7"/>
                  <a:gd name="T37" fmla="*/ 4 h 4"/>
                  <a:gd name="T38" fmla="*/ 3 w 7"/>
                  <a:gd name="T39" fmla="*/ 4 h 4"/>
                  <a:gd name="T40" fmla="*/ 3 w 7"/>
                  <a:gd name="T4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4">
                    <a:moveTo>
                      <a:pt x="3" y="4"/>
                    </a:moveTo>
                    <a:cubicBezTo>
                      <a:pt x="2" y="4"/>
                      <a:pt x="1" y="3"/>
                      <a:pt x="0" y="2"/>
                    </a:cubicBezTo>
                    <a:cubicBezTo>
                      <a:pt x="0" y="2"/>
                      <a:pt x="0" y="2"/>
                      <a:pt x="0" y="2"/>
                    </a:cubicBezTo>
                    <a:cubicBezTo>
                      <a:pt x="0" y="2"/>
                      <a:pt x="0" y="2"/>
                      <a:pt x="0" y="2"/>
                    </a:cubicBezTo>
                    <a:cubicBezTo>
                      <a:pt x="0" y="2"/>
                      <a:pt x="0" y="2"/>
                      <a:pt x="0" y="2"/>
                    </a:cubicBezTo>
                    <a:cubicBezTo>
                      <a:pt x="0" y="2"/>
                      <a:pt x="0" y="2"/>
                      <a:pt x="0" y="2"/>
                    </a:cubicBezTo>
                    <a:cubicBezTo>
                      <a:pt x="0" y="1"/>
                      <a:pt x="1" y="2"/>
                      <a:pt x="1" y="2"/>
                    </a:cubicBezTo>
                    <a:cubicBezTo>
                      <a:pt x="1" y="2"/>
                      <a:pt x="1" y="2"/>
                      <a:pt x="1" y="2"/>
                    </a:cubicBezTo>
                    <a:cubicBezTo>
                      <a:pt x="1" y="2"/>
                      <a:pt x="2" y="3"/>
                      <a:pt x="3" y="3"/>
                    </a:cubicBezTo>
                    <a:cubicBezTo>
                      <a:pt x="3" y="3"/>
                      <a:pt x="3" y="3"/>
                      <a:pt x="3" y="3"/>
                    </a:cubicBezTo>
                    <a:cubicBezTo>
                      <a:pt x="4" y="2"/>
                      <a:pt x="5" y="1"/>
                      <a:pt x="6" y="0"/>
                    </a:cubicBezTo>
                    <a:cubicBezTo>
                      <a:pt x="6" y="0"/>
                      <a:pt x="6" y="0"/>
                      <a:pt x="6" y="0"/>
                    </a:cubicBezTo>
                    <a:cubicBezTo>
                      <a:pt x="6" y="0"/>
                      <a:pt x="6" y="0"/>
                      <a:pt x="6" y="0"/>
                    </a:cubicBezTo>
                    <a:cubicBezTo>
                      <a:pt x="6" y="0"/>
                      <a:pt x="6" y="0"/>
                      <a:pt x="6" y="0"/>
                    </a:cubicBezTo>
                    <a:cubicBezTo>
                      <a:pt x="7" y="0"/>
                      <a:pt x="7" y="0"/>
                      <a:pt x="6" y="0"/>
                    </a:cubicBezTo>
                    <a:cubicBezTo>
                      <a:pt x="6" y="0"/>
                      <a:pt x="6" y="0"/>
                      <a:pt x="6" y="0"/>
                    </a:cubicBezTo>
                    <a:cubicBezTo>
                      <a:pt x="6" y="2"/>
                      <a:pt x="4" y="3"/>
                      <a:pt x="4" y="4"/>
                    </a:cubicBezTo>
                    <a:cubicBezTo>
                      <a:pt x="4" y="4"/>
                      <a:pt x="4" y="4"/>
                      <a:pt x="4" y="4"/>
                    </a:cubicBezTo>
                    <a:cubicBezTo>
                      <a:pt x="3" y="4"/>
                      <a:pt x="3" y="4"/>
                      <a:pt x="3" y="4"/>
                    </a:cubicBezTo>
                    <a:cubicBezTo>
                      <a:pt x="3" y="4"/>
                      <a:pt x="3" y="4"/>
                      <a:pt x="3"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19" name="Freeform 153"/>
              <p:cNvSpPr>
                <a:spLocks/>
              </p:cNvSpPr>
              <p:nvPr/>
            </p:nvSpPr>
            <p:spPr bwMode="auto">
              <a:xfrm>
                <a:off x="2616" y="3599"/>
                <a:ext cx="40" cy="37"/>
              </a:xfrm>
              <a:custGeom>
                <a:avLst/>
                <a:gdLst>
                  <a:gd name="T0" fmla="*/ 0 w 9"/>
                  <a:gd name="T1" fmla="*/ 1 h 8"/>
                  <a:gd name="T2" fmla="*/ 1 w 9"/>
                  <a:gd name="T3" fmla="*/ 4 h 8"/>
                  <a:gd name="T4" fmla="*/ 1 w 9"/>
                  <a:gd name="T5" fmla="*/ 6 h 8"/>
                  <a:gd name="T6" fmla="*/ 0 w 9"/>
                  <a:gd name="T7" fmla="*/ 8 h 8"/>
                  <a:gd name="T8" fmla="*/ 0 w 9"/>
                  <a:gd name="T9" fmla="*/ 7 h 8"/>
                  <a:gd name="T10" fmla="*/ 4 w 9"/>
                  <a:gd name="T11" fmla="*/ 7 h 8"/>
                  <a:gd name="T12" fmla="*/ 8 w 9"/>
                  <a:gd name="T13" fmla="*/ 7 h 8"/>
                  <a:gd name="T14" fmla="*/ 7 w 9"/>
                  <a:gd name="T15" fmla="*/ 7 h 8"/>
                  <a:gd name="T16" fmla="*/ 8 w 9"/>
                  <a:gd name="T17" fmla="*/ 4 h 8"/>
                  <a:gd name="T18" fmla="*/ 8 w 9"/>
                  <a:gd name="T19" fmla="*/ 2 h 8"/>
                  <a:gd name="T20" fmla="*/ 7 w 9"/>
                  <a:gd name="T21" fmla="*/ 1 h 8"/>
                  <a:gd name="T22" fmla="*/ 6 w 9"/>
                  <a:gd name="T23" fmla="*/ 1 h 8"/>
                  <a:gd name="T24" fmla="*/ 4 w 9"/>
                  <a:gd name="T25" fmla="*/ 1 h 8"/>
                  <a:gd name="T26" fmla="*/ 1 w 9"/>
                  <a:gd name="T27" fmla="*/ 0 h 8"/>
                  <a:gd name="T28" fmla="*/ 4 w 9"/>
                  <a:gd name="T29" fmla="*/ 0 h 8"/>
                  <a:gd name="T30" fmla="*/ 6 w 9"/>
                  <a:gd name="T31" fmla="*/ 0 h 8"/>
                  <a:gd name="T32" fmla="*/ 7 w 9"/>
                  <a:gd name="T33" fmla="*/ 0 h 8"/>
                  <a:gd name="T34" fmla="*/ 8 w 9"/>
                  <a:gd name="T35" fmla="*/ 1 h 8"/>
                  <a:gd name="T36" fmla="*/ 9 w 9"/>
                  <a:gd name="T37" fmla="*/ 4 h 8"/>
                  <a:gd name="T38" fmla="*/ 8 w 9"/>
                  <a:gd name="T39" fmla="*/ 7 h 8"/>
                  <a:gd name="T40" fmla="*/ 8 w 9"/>
                  <a:gd name="T41" fmla="*/ 7 h 8"/>
                  <a:gd name="T42" fmla="*/ 8 w 9"/>
                  <a:gd name="T43" fmla="*/ 8 h 8"/>
                  <a:gd name="T44" fmla="*/ 8 w 9"/>
                  <a:gd name="T45" fmla="*/ 8 h 8"/>
                  <a:gd name="T46" fmla="*/ 4 w 9"/>
                  <a:gd name="T47" fmla="*/ 8 h 8"/>
                  <a:gd name="T48" fmla="*/ 0 w 9"/>
                  <a:gd name="T49" fmla="*/ 8 h 8"/>
                  <a:gd name="T50" fmla="*/ 0 w 9"/>
                  <a:gd name="T51" fmla="*/ 8 h 8"/>
                  <a:gd name="T52" fmla="*/ 0 w 9"/>
                  <a:gd name="T53" fmla="*/ 7 h 8"/>
                  <a:gd name="T54" fmla="*/ 0 w 9"/>
                  <a:gd name="T55" fmla="*/ 4 h 8"/>
                  <a:gd name="T56" fmla="*/ 0 w 9"/>
                  <a:gd name="T5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 h="8">
                    <a:moveTo>
                      <a:pt x="0" y="1"/>
                    </a:moveTo>
                    <a:cubicBezTo>
                      <a:pt x="1" y="2"/>
                      <a:pt x="0" y="3"/>
                      <a:pt x="1" y="4"/>
                    </a:cubicBezTo>
                    <a:cubicBezTo>
                      <a:pt x="1" y="5"/>
                      <a:pt x="1" y="5"/>
                      <a:pt x="1" y="6"/>
                    </a:cubicBezTo>
                    <a:cubicBezTo>
                      <a:pt x="1" y="6"/>
                      <a:pt x="1" y="7"/>
                      <a:pt x="0" y="8"/>
                    </a:cubicBezTo>
                    <a:cubicBezTo>
                      <a:pt x="0" y="7"/>
                      <a:pt x="0" y="7"/>
                      <a:pt x="0" y="7"/>
                    </a:cubicBezTo>
                    <a:cubicBezTo>
                      <a:pt x="1" y="7"/>
                      <a:pt x="3" y="7"/>
                      <a:pt x="4" y="7"/>
                    </a:cubicBezTo>
                    <a:cubicBezTo>
                      <a:pt x="8" y="7"/>
                      <a:pt x="8" y="7"/>
                      <a:pt x="8" y="7"/>
                    </a:cubicBezTo>
                    <a:cubicBezTo>
                      <a:pt x="7" y="7"/>
                      <a:pt x="7" y="7"/>
                      <a:pt x="7" y="7"/>
                    </a:cubicBezTo>
                    <a:cubicBezTo>
                      <a:pt x="7" y="6"/>
                      <a:pt x="8" y="5"/>
                      <a:pt x="8" y="4"/>
                    </a:cubicBezTo>
                    <a:cubicBezTo>
                      <a:pt x="8" y="3"/>
                      <a:pt x="8" y="3"/>
                      <a:pt x="8" y="2"/>
                    </a:cubicBezTo>
                    <a:cubicBezTo>
                      <a:pt x="8" y="2"/>
                      <a:pt x="7" y="1"/>
                      <a:pt x="7" y="1"/>
                    </a:cubicBezTo>
                    <a:cubicBezTo>
                      <a:pt x="7" y="1"/>
                      <a:pt x="6" y="1"/>
                      <a:pt x="6" y="1"/>
                    </a:cubicBezTo>
                    <a:cubicBezTo>
                      <a:pt x="4" y="1"/>
                      <a:pt x="4" y="1"/>
                      <a:pt x="4" y="1"/>
                    </a:cubicBezTo>
                    <a:cubicBezTo>
                      <a:pt x="1" y="0"/>
                      <a:pt x="1" y="0"/>
                      <a:pt x="1" y="0"/>
                    </a:cubicBezTo>
                    <a:cubicBezTo>
                      <a:pt x="4" y="0"/>
                      <a:pt x="4" y="0"/>
                      <a:pt x="4" y="0"/>
                    </a:cubicBezTo>
                    <a:cubicBezTo>
                      <a:pt x="6" y="0"/>
                      <a:pt x="6" y="0"/>
                      <a:pt x="6" y="0"/>
                    </a:cubicBezTo>
                    <a:cubicBezTo>
                      <a:pt x="6" y="0"/>
                      <a:pt x="6" y="0"/>
                      <a:pt x="7" y="0"/>
                    </a:cubicBezTo>
                    <a:cubicBezTo>
                      <a:pt x="7" y="0"/>
                      <a:pt x="7" y="0"/>
                      <a:pt x="8" y="1"/>
                    </a:cubicBezTo>
                    <a:cubicBezTo>
                      <a:pt x="9" y="2"/>
                      <a:pt x="9" y="3"/>
                      <a:pt x="9" y="4"/>
                    </a:cubicBezTo>
                    <a:cubicBezTo>
                      <a:pt x="9" y="5"/>
                      <a:pt x="8" y="6"/>
                      <a:pt x="8" y="7"/>
                    </a:cubicBezTo>
                    <a:cubicBezTo>
                      <a:pt x="8" y="7"/>
                      <a:pt x="8" y="7"/>
                      <a:pt x="8" y="7"/>
                    </a:cubicBezTo>
                    <a:cubicBezTo>
                      <a:pt x="8" y="8"/>
                      <a:pt x="8" y="8"/>
                      <a:pt x="8" y="8"/>
                    </a:cubicBezTo>
                    <a:cubicBezTo>
                      <a:pt x="8" y="8"/>
                      <a:pt x="8" y="8"/>
                      <a:pt x="8" y="8"/>
                    </a:cubicBezTo>
                    <a:cubicBezTo>
                      <a:pt x="4" y="8"/>
                      <a:pt x="4" y="8"/>
                      <a:pt x="4" y="8"/>
                    </a:cubicBezTo>
                    <a:cubicBezTo>
                      <a:pt x="3" y="8"/>
                      <a:pt x="1" y="8"/>
                      <a:pt x="0" y="8"/>
                    </a:cubicBezTo>
                    <a:cubicBezTo>
                      <a:pt x="0" y="8"/>
                      <a:pt x="0" y="8"/>
                      <a:pt x="0" y="8"/>
                    </a:cubicBezTo>
                    <a:cubicBezTo>
                      <a:pt x="0" y="8"/>
                      <a:pt x="0" y="7"/>
                      <a:pt x="0" y="7"/>
                    </a:cubicBezTo>
                    <a:cubicBezTo>
                      <a:pt x="0" y="7"/>
                      <a:pt x="0" y="5"/>
                      <a:pt x="0" y="4"/>
                    </a:cubicBezTo>
                    <a:cubicBezTo>
                      <a:pt x="0" y="3"/>
                      <a:pt x="0"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0" name="Freeform 154"/>
              <p:cNvSpPr>
                <a:spLocks noEditPoints="1"/>
              </p:cNvSpPr>
              <p:nvPr/>
            </p:nvSpPr>
            <p:spPr bwMode="auto">
              <a:xfrm>
                <a:off x="2620" y="3654"/>
                <a:ext cx="45" cy="31"/>
              </a:xfrm>
              <a:custGeom>
                <a:avLst/>
                <a:gdLst>
                  <a:gd name="T0" fmla="*/ 0 w 10"/>
                  <a:gd name="T1" fmla="*/ 5 h 7"/>
                  <a:gd name="T2" fmla="*/ 0 w 10"/>
                  <a:gd name="T3" fmla="*/ 5 h 7"/>
                  <a:gd name="T4" fmla="*/ 0 w 10"/>
                  <a:gd name="T5" fmla="*/ 5 h 7"/>
                  <a:gd name="T6" fmla="*/ 0 w 10"/>
                  <a:gd name="T7" fmla="*/ 4 h 7"/>
                  <a:gd name="T8" fmla="*/ 0 w 10"/>
                  <a:gd name="T9" fmla="*/ 4 h 7"/>
                  <a:gd name="T10" fmla="*/ 2 w 10"/>
                  <a:gd name="T11" fmla="*/ 3 h 7"/>
                  <a:gd name="T12" fmla="*/ 2 w 10"/>
                  <a:gd name="T13" fmla="*/ 3 h 7"/>
                  <a:gd name="T14" fmla="*/ 2 w 10"/>
                  <a:gd name="T15" fmla="*/ 4 h 7"/>
                  <a:gd name="T16" fmla="*/ 2 w 10"/>
                  <a:gd name="T17" fmla="*/ 4 h 7"/>
                  <a:gd name="T18" fmla="*/ 2 w 10"/>
                  <a:gd name="T19" fmla="*/ 4 h 7"/>
                  <a:gd name="T20" fmla="*/ 2 w 10"/>
                  <a:gd name="T21" fmla="*/ 4 h 7"/>
                  <a:gd name="T22" fmla="*/ 2 w 10"/>
                  <a:gd name="T23" fmla="*/ 4 h 7"/>
                  <a:gd name="T24" fmla="*/ 4 w 10"/>
                  <a:gd name="T25" fmla="*/ 5 h 7"/>
                  <a:gd name="T26" fmla="*/ 4 w 10"/>
                  <a:gd name="T27" fmla="*/ 5 h 7"/>
                  <a:gd name="T28" fmla="*/ 6 w 10"/>
                  <a:gd name="T29" fmla="*/ 3 h 7"/>
                  <a:gd name="T30" fmla="*/ 6 w 10"/>
                  <a:gd name="T31" fmla="*/ 3 h 7"/>
                  <a:gd name="T32" fmla="*/ 9 w 10"/>
                  <a:gd name="T33" fmla="*/ 0 h 7"/>
                  <a:gd name="T34" fmla="*/ 9 w 10"/>
                  <a:gd name="T35" fmla="*/ 0 h 7"/>
                  <a:gd name="T36" fmla="*/ 9 w 10"/>
                  <a:gd name="T37" fmla="*/ 0 h 7"/>
                  <a:gd name="T38" fmla="*/ 9 w 10"/>
                  <a:gd name="T39" fmla="*/ 0 h 7"/>
                  <a:gd name="T40" fmla="*/ 10 w 10"/>
                  <a:gd name="T41" fmla="*/ 1 h 7"/>
                  <a:gd name="T42" fmla="*/ 10 w 10"/>
                  <a:gd name="T43" fmla="*/ 1 h 7"/>
                  <a:gd name="T44" fmla="*/ 10 w 10"/>
                  <a:gd name="T45" fmla="*/ 1 h 7"/>
                  <a:gd name="T46" fmla="*/ 10 w 10"/>
                  <a:gd name="T47" fmla="*/ 1 h 7"/>
                  <a:gd name="T48" fmla="*/ 10 w 10"/>
                  <a:gd name="T49" fmla="*/ 1 h 7"/>
                  <a:gd name="T50" fmla="*/ 10 w 10"/>
                  <a:gd name="T51" fmla="*/ 1 h 7"/>
                  <a:gd name="T52" fmla="*/ 10 w 10"/>
                  <a:gd name="T53" fmla="*/ 1 h 7"/>
                  <a:gd name="T54" fmla="*/ 7 w 10"/>
                  <a:gd name="T55" fmla="*/ 4 h 7"/>
                  <a:gd name="T56" fmla="*/ 7 w 10"/>
                  <a:gd name="T57" fmla="*/ 4 h 7"/>
                  <a:gd name="T58" fmla="*/ 4 w 10"/>
                  <a:gd name="T59" fmla="*/ 7 h 7"/>
                  <a:gd name="T60" fmla="*/ 4 w 10"/>
                  <a:gd name="T61" fmla="*/ 7 h 7"/>
                  <a:gd name="T62" fmla="*/ 4 w 10"/>
                  <a:gd name="T63" fmla="*/ 7 h 7"/>
                  <a:gd name="T64" fmla="*/ 4 w 10"/>
                  <a:gd name="T65" fmla="*/ 7 h 7"/>
                  <a:gd name="T66" fmla="*/ 0 w 10"/>
                  <a:gd name="T67" fmla="*/ 5 h 7"/>
                  <a:gd name="T68" fmla="*/ 4 w 10"/>
                  <a:gd name="T69" fmla="*/ 6 h 7"/>
                  <a:gd name="T70" fmla="*/ 4 w 10"/>
                  <a:gd name="T71" fmla="*/ 6 h 7"/>
                  <a:gd name="T72" fmla="*/ 4 w 10"/>
                  <a:gd name="T73" fmla="*/ 6 h 7"/>
                  <a:gd name="T74" fmla="*/ 6 w 10"/>
                  <a:gd name="T75" fmla="*/ 3 h 7"/>
                  <a:gd name="T76" fmla="*/ 6 w 10"/>
                  <a:gd name="T77" fmla="*/ 3 h 7"/>
                  <a:gd name="T78" fmla="*/ 7 w 10"/>
                  <a:gd name="T79" fmla="*/ 3 h 7"/>
                  <a:gd name="T80" fmla="*/ 7 w 10"/>
                  <a:gd name="T81" fmla="*/ 3 h 7"/>
                  <a:gd name="T82" fmla="*/ 6 w 10"/>
                  <a:gd name="T83" fmla="*/ 3 h 7"/>
                  <a:gd name="T84" fmla="*/ 6 w 10"/>
                  <a:gd name="T85" fmla="*/ 3 h 7"/>
                  <a:gd name="T86" fmla="*/ 4 w 10"/>
                  <a:gd name="T87" fmla="*/ 6 h 7"/>
                  <a:gd name="T88" fmla="*/ 4 w 10"/>
                  <a:gd name="T89" fmla="*/ 6 h 7"/>
                  <a:gd name="T90" fmla="*/ 4 w 10"/>
                  <a:gd name="T91" fmla="*/ 6 h 7"/>
                  <a:gd name="T92" fmla="*/ 2 w 10"/>
                  <a:gd name="T93" fmla="*/ 5 h 7"/>
                  <a:gd name="T94" fmla="*/ 2 w 10"/>
                  <a:gd name="T95" fmla="*/ 5 h 7"/>
                  <a:gd name="T96" fmla="*/ 2 w 10"/>
                  <a:gd name="T97" fmla="*/ 5 h 7"/>
                  <a:gd name="T98" fmla="*/ 1 w 10"/>
                  <a:gd name="T99" fmla="*/ 5 h 7"/>
                  <a:gd name="T100" fmla="*/ 1 w 10"/>
                  <a:gd name="T101" fmla="*/ 5 h 7"/>
                  <a:gd name="T102" fmla="*/ 4 w 10"/>
                  <a:gd name="T103"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 h="7">
                    <a:moveTo>
                      <a:pt x="0" y="5"/>
                    </a:moveTo>
                    <a:cubicBezTo>
                      <a:pt x="0" y="5"/>
                      <a:pt x="0" y="5"/>
                      <a:pt x="0" y="5"/>
                    </a:cubicBezTo>
                    <a:cubicBezTo>
                      <a:pt x="0" y="5"/>
                      <a:pt x="0" y="5"/>
                      <a:pt x="0" y="5"/>
                    </a:cubicBezTo>
                    <a:cubicBezTo>
                      <a:pt x="0" y="5"/>
                      <a:pt x="0" y="4"/>
                      <a:pt x="0" y="4"/>
                    </a:cubicBezTo>
                    <a:cubicBezTo>
                      <a:pt x="0" y="4"/>
                      <a:pt x="0" y="4"/>
                      <a:pt x="0" y="4"/>
                    </a:cubicBezTo>
                    <a:cubicBezTo>
                      <a:pt x="1" y="4"/>
                      <a:pt x="1" y="3"/>
                      <a:pt x="2" y="3"/>
                    </a:cubicBezTo>
                    <a:cubicBezTo>
                      <a:pt x="2" y="3"/>
                      <a:pt x="2" y="3"/>
                      <a:pt x="2" y="3"/>
                    </a:cubicBezTo>
                    <a:cubicBezTo>
                      <a:pt x="2" y="3"/>
                      <a:pt x="2" y="3"/>
                      <a:pt x="2" y="4"/>
                    </a:cubicBezTo>
                    <a:cubicBezTo>
                      <a:pt x="2" y="4"/>
                      <a:pt x="2" y="4"/>
                      <a:pt x="2" y="4"/>
                    </a:cubicBezTo>
                    <a:cubicBezTo>
                      <a:pt x="2" y="4"/>
                      <a:pt x="2" y="4"/>
                      <a:pt x="2" y="4"/>
                    </a:cubicBezTo>
                    <a:cubicBezTo>
                      <a:pt x="2" y="4"/>
                      <a:pt x="2" y="4"/>
                      <a:pt x="2" y="4"/>
                    </a:cubicBezTo>
                    <a:cubicBezTo>
                      <a:pt x="2" y="4"/>
                      <a:pt x="2" y="4"/>
                      <a:pt x="2" y="4"/>
                    </a:cubicBezTo>
                    <a:cubicBezTo>
                      <a:pt x="3" y="4"/>
                      <a:pt x="3" y="4"/>
                      <a:pt x="4" y="5"/>
                    </a:cubicBezTo>
                    <a:cubicBezTo>
                      <a:pt x="4" y="5"/>
                      <a:pt x="4" y="5"/>
                      <a:pt x="4" y="5"/>
                    </a:cubicBezTo>
                    <a:cubicBezTo>
                      <a:pt x="5" y="4"/>
                      <a:pt x="5" y="3"/>
                      <a:pt x="6" y="3"/>
                    </a:cubicBezTo>
                    <a:cubicBezTo>
                      <a:pt x="6" y="3"/>
                      <a:pt x="6" y="3"/>
                      <a:pt x="6" y="3"/>
                    </a:cubicBezTo>
                    <a:cubicBezTo>
                      <a:pt x="6" y="2"/>
                      <a:pt x="8" y="1"/>
                      <a:pt x="9" y="0"/>
                    </a:cubicBezTo>
                    <a:cubicBezTo>
                      <a:pt x="9" y="0"/>
                      <a:pt x="9" y="0"/>
                      <a:pt x="9" y="0"/>
                    </a:cubicBezTo>
                    <a:cubicBezTo>
                      <a:pt x="9" y="0"/>
                      <a:pt x="9" y="0"/>
                      <a:pt x="9" y="0"/>
                    </a:cubicBezTo>
                    <a:cubicBezTo>
                      <a:pt x="9" y="0"/>
                      <a:pt x="9" y="0"/>
                      <a:pt x="9" y="0"/>
                    </a:cubicBezTo>
                    <a:cubicBezTo>
                      <a:pt x="10" y="0"/>
                      <a:pt x="10" y="1"/>
                      <a:pt x="10" y="1"/>
                    </a:cubicBezTo>
                    <a:cubicBezTo>
                      <a:pt x="10" y="1"/>
                      <a:pt x="10" y="1"/>
                      <a:pt x="10" y="1"/>
                    </a:cubicBezTo>
                    <a:cubicBezTo>
                      <a:pt x="10" y="1"/>
                      <a:pt x="10" y="1"/>
                      <a:pt x="10" y="1"/>
                    </a:cubicBezTo>
                    <a:cubicBezTo>
                      <a:pt x="10" y="1"/>
                      <a:pt x="10" y="1"/>
                      <a:pt x="10" y="1"/>
                    </a:cubicBezTo>
                    <a:cubicBezTo>
                      <a:pt x="10" y="1"/>
                      <a:pt x="10" y="1"/>
                      <a:pt x="10" y="1"/>
                    </a:cubicBezTo>
                    <a:cubicBezTo>
                      <a:pt x="10" y="1"/>
                      <a:pt x="10" y="1"/>
                      <a:pt x="10" y="1"/>
                    </a:cubicBezTo>
                    <a:cubicBezTo>
                      <a:pt x="10" y="1"/>
                      <a:pt x="10" y="1"/>
                      <a:pt x="10" y="1"/>
                    </a:cubicBezTo>
                    <a:cubicBezTo>
                      <a:pt x="9" y="2"/>
                      <a:pt x="8" y="3"/>
                      <a:pt x="7" y="4"/>
                    </a:cubicBezTo>
                    <a:cubicBezTo>
                      <a:pt x="7" y="4"/>
                      <a:pt x="7" y="4"/>
                      <a:pt x="7" y="4"/>
                    </a:cubicBezTo>
                    <a:cubicBezTo>
                      <a:pt x="6" y="5"/>
                      <a:pt x="5" y="6"/>
                      <a:pt x="4" y="7"/>
                    </a:cubicBezTo>
                    <a:cubicBezTo>
                      <a:pt x="4" y="7"/>
                      <a:pt x="4" y="7"/>
                      <a:pt x="4" y="7"/>
                    </a:cubicBezTo>
                    <a:cubicBezTo>
                      <a:pt x="4" y="7"/>
                      <a:pt x="4" y="7"/>
                      <a:pt x="4" y="7"/>
                    </a:cubicBezTo>
                    <a:cubicBezTo>
                      <a:pt x="4" y="7"/>
                      <a:pt x="4" y="7"/>
                      <a:pt x="4" y="7"/>
                    </a:cubicBezTo>
                    <a:cubicBezTo>
                      <a:pt x="3" y="7"/>
                      <a:pt x="1" y="5"/>
                      <a:pt x="0" y="5"/>
                    </a:cubicBezTo>
                    <a:close/>
                    <a:moveTo>
                      <a:pt x="4" y="6"/>
                    </a:moveTo>
                    <a:cubicBezTo>
                      <a:pt x="4" y="6"/>
                      <a:pt x="4" y="6"/>
                      <a:pt x="4" y="6"/>
                    </a:cubicBezTo>
                    <a:cubicBezTo>
                      <a:pt x="4" y="6"/>
                      <a:pt x="4" y="6"/>
                      <a:pt x="4" y="6"/>
                    </a:cubicBezTo>
                    <a:cubicBezTo>
                      <a:pt x="5" y="6"/>
                      <a:pt x="6" y="4"/>
                      <a:pt x="6" y="3"/>
                    </a:cubicBezTo>
                    <a:cubicBezTo>
                      <a:pt x="6" y="3"/>
                      <a:pt x="6" y="3"/>
                      <a:pt x="6" y="3"/>
                    </a:cubicBezTo>
                    <a:cubicBezTo>
                      <a:pt x="7" y="3"/>
                      <a:pt x="7" y="3"/>
                      <a:pt x="7" y="3"/>
                    </a:cubicBezTo>
                    <a:cubicBezTo>
                      <a:pt x="7" y="3"/>
                      <a:pt x="7" y="3"/>
                      <a:pt x="7" y="3"/>
                    </a:cubicBezTo>
                    <a:cubicBezTo>
                      <a:pt x="7" y="3"/>
                      <a:pt x="6" y="3"/>
                      <a:pt x="6" y="3"/>
                    </a:cubicBezTo>
                    <a:cubicBezTo>
                      <a:pt x="6" y="3"/>
                      <a:pt x="6" y="3"/>
                      <a:pt x="6" y="3"/>
                    </a:cubicBezTo>
                    <a:cubicBezTo>
                      <a:pt x="6" y="4"/>
                      <a:pt x="5" y="5"/>
                      <a:pt x="4" y="6"/>
                    </a:cubicBezTo>
                    <a:cubicBezTo>
                      <a:pt x="4" y="6"/>
                      <a:pt x="4" y="6"/>
                      <a:pt x="4" y="6"/>
                    </a:cubicBezTo>
                    <a:cubicBezTo>
                      <a:pt x="4" y="6"/>
                      <a:pt x="4" y="6"/>
                      <a:pt x="4" y="6"/>
                    </a:cubicBezTo>
                    <a:cubicBezTo>
                      <a:pt x="3" y="5"/>
                      <a:pt x="2" y="5"/>
                      <a:pt x="2" y="5"/>
                    </a:cubicBezTo>
                    <a:cubicBezTo>
                      <a:pt x="2" y="5"/>
                      <a:pt x="2" y="5"/>
                      <a:pt x="2" y="5"/>
                    </a:cubicBezTo>
                    <a:cubicBezTo>
                      <a:pt x="2" y="5"/>
                      <a:pt x="2" y="5"/>
                      <a:pt x="2" y="5"/>
                    </a:cubicBezTo>
                    <a:cubicBezTo>
                      <a:pt x="2" y="5"/>
                      <a:pt x="1" y="5"/>
                      <a:pt x="1" y="5"/>
                    </a:cubicBezTo>
                    <a:cubicBezTo>
                      <a:pt x="1" y="5"/>
                      <a:pt x="1" y="5"/>
                      <a:pt x="1" y="5"/>
                    </a:cubicBezTo>
                    <a:cubicBezTo>
                      <a:pt x="2" y="5"/>
                      <a:pt x="3"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1" name="Freeform 155"/>
              <p:cNvSpPr>
                <a:spLocks/>
              </p:cNvSpPr>
              <p:nvPr/>
            </p:nvSpPr>
            <p:spPr bwMode="auto">
              <a:xfrm>
                <a:off x="2625" y="3663"/>
                <a:ext cx="31" cy="18"/>
              </a:xfrm>
              <a:custGeom>
                <a:avLst/>
                <a:gdLst>
                  <a:gd name="T0" fmla="*/ 3 w 7"/>
                  <a:gd name="T1" fmla="*/ 4 h 4"/>
                  <a:gd name="T2" fmla="*/ 0 w 7"/>
                  <a:gd name="T3" fmla="*/ 3 h 4"/>
                  <a:gd name="T4" fmla="*/ 0 w 7"/>
                  <a:gd name="T5" fmla="*/ 3 h 4"/>
                  <a:gd name="T6" fmla="*/ 0 w 7"/>
                  <a:gd name="T7" fmla="*/ 3 h 4"/>
                  <a:gd name="T8" fmla="*/ 0 w 7"/>
                  <a:gd name="T9" fmla="*/ 2 h 4"/>
                  <a:gd name="T10" fmla="*/ 0 w 7"/>
                  <a:gd name="T11" fmla="*/ 2 h 4"/>
                  <a:gd name="T12" fmla="*/ 1 w 7"/>
                  <a:gd name="T13" fmla="*/ 2 h 4"/>
                  <a:gd name="T14" fmla="*/ 1 w 7"/>
                  <a:gd name="T15" fmla="*/ 2 h 4"/>
                  <a:gd name="T16" fmla="*/ 3 w 7"/>
                  <a:gd name="T17" fmla="*/ 3 h 4"/>
                  <a:gd name="T18" fmla="*/ 3 w 7"/>
                  <a:gd name="T19" fmla="*/ 3 h 4"/>
                  <a:gd name="T20" fmla="*/ 6 w 7"/>
                  <a:gd name="T21" fmla="*/ 0 h 4"/>
                  <a:gd name="T22" fmla="*/ 6 w 7"/>
                  <a:gd name="T23" fmla="*/ 0 h 4"/>
                  <a:gd name="T24" fmla="*/ 6 w 7"/>
                  <a:gd name="T25" fmla="*/ 0 h 4"/>
                  <a:gd name="T26" fmla="*/ 6 w 7"/>
                  <a:gd name="T27" fmla="*/ 0 h 4"/>
                  <a:gd name="T28" fmla="*/ 6 w 7"/>
                  <a:gd name="T29" fmla="*/ 1 h 4"/>
                  <a:gd name="T30" fmla="*/ 6 w 7"/>
                  <a:gd name="T31" fmla="*/ 1 h 4"/>
                  <a:gd name="T32" fmla="*/ 4 w 7"/>
                  <a:gd name="T33" fmla="*/ 4 h 4"/>
                  <a:gd name="T34" fmla="*/ 4 w 7"/>
                  <a:gd name="T35" fmla="*/ 4 h 4"/>
                  <a:gd name="T36" fmla="*/ 3 w 7"/>
                  <a:gd name="T37" fmla="*/ 4 h 4"/>
                  <a:gd name="T38" fmla="*/ 3 w 7"/>
                  <a:gd name="T39" fmla="*/ 4 h 4"/>
                  <a:gd name="T40" fmla="*/ 3 w 7"/>
                  <a:gd name="T4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4">
                    <a:moveTo>
                      <a:pt x="3" y="4"/>
                    </a:moveTo>
                    <a:cubicBezTo>
                      <a:pt x="2" y="4"/>
                      <a:pt x="1" y="4"/>
                      <a:pt x="0" y="3"/>
                    </a:cubicBezTo>
                    <a:cubicBezTo>
                      <a:pt x="0" y="3"/>
                      <a:pt x="0" y="3"/>
                      <a:pt x="0" y="3"/>
                    </a:cubicBezTo>
                    <a:cubicBezTo>
                      <a:pt x="0" y="3"/>
                      <a:pt x="0" y="3"/>
                      <a:pt x="0" y="3"/>
                    </a:cubicBezTo>
                    <a:cubicBezTo>
                      <a:pt x="0" y="3"/>
                      <a:pt x="0" y="2"/>
                      <a:pt x="0" y="2"/>
                    </a:cubicBezTo>
                    <a:cubicBezTo>
                      <a:pt x="0" y="2"/>
                      <a:pt x="0" y="2"/>
                      <a:pt x="0" y="2"/>
                    </a:cubicBezTo>
                    <a:cubicBezTo>
                      <a:pt x="0" y="2"/>
                      <a:pt x="1" y="2"/>
                      <a:pt x="1" y="2"/>
                    </a:cubicBezTo>
                    <a:cubicBezTo>
                      <a:pt x="1" y="2"/>
                      <a:pt x="1" y="2"/>
                      <a:pt x="1" y="2"/>
                    </a:cubicBezTo>
                    <a:cubicBezTo>
                      <a:pt x="1" y="3"/>
                      <a:pt x="2" y="3"/>
                      <a:pt x="3" y="3"/>
                    </a:cubicBezTo>
                    <a:cubicBezTo>
                      <a:pt x="3" y="3"/>
                      <a:pt x="3" y="3"/>
                      <a:pt x="3" y="3"/>
                    </a:cubicBezTo>
                    <a:cubicBezTo>
                      <a:pt x="4" y="2"/>
                      <a:pt x="5" y="1"/>
                      <a:pt x="6" y="0"/>
                    </a:cubicBezTo>
                    <a:cubicBezTo>
                      <a:pt x="6" y="0"/>
                      <a:pt x="6" y="0"/>
                      <a:pt x="6" y="0"/>
                    </a:cubicBezTo>
                    <a:cubicBezTo>
                      <a:pt x="6" y="0"/>
                      <a:pt x="6" y="0"/>
                      <a:pt x="6" y="0"/>
                    </a:cubicBezTo>
                    <a:cubicBezTo>
                      <a:pt x="6" y="0"/>
                      <a:pt x="6" y="0"/>
                      <a:pt x="6" y="0"/>
                    </a:cubicBezTo>
                    <a:cubicBezTo>
                      <a:pt x="7" y="0"/>
                      <a:pt x="7" y="1"/>
                      <a:pt x="6" y="1"/>
                    </a:cubicBezTo>
                    <a:cubicBezTo>
                      <a:pt x="6" y="1"/>
                      <a:pt x="6" y="1"/>
                      <a:pt x="6" y="1"/>
                    </a:cubicBezTo>
                    <a:cubicBezTo>
                      <a:pt x="6" y="2"/>
                      <a:pt x="4" y="3"/>
                      <a:pt x="4" y="4"/>
                    </a:cubicBezTo>
                    <a:cubicBezTo>
                      <a:pt x="4" y="4"/>
                      <a:pt x="4" y="4"/>
                      <a:pt x="4" y="4"/>
                    </a:cubicBezTo>
                    <a:cubicBezTo>
                      <a:pt x="3" y="4"/>
                      <a:pt x="3" y="4"/>
                      <a:pt x="3" y="4"/>
                    </a:cubicBezTo>
                    <a:cubicBezTo>
                      <a:pt x="3" y="4"/>
                      <a:pt x="3" y="4"/>
                      <a:pt x="3"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2" name="Freeform 156"/>
              <p:cNvSpPr>
                <a:spLocks/>
              </p:cNvSpPr>
              <p:nvPr/>
            </p:nvSpPr>
            <p:spPr bwMode="auto">
              <a:xfrm>
                <a:off x="2616" y="3658"/>
                <a:ext cx="40" cy="32"/>
              </a:xfrm>
              <a:custGeom>
                <a:avLst/>
                <a:gdLst>
                  <a:gd name="T0" fmla="*/ 0 w 9"/>
                  <a:gd name="T1" fmla="*/ 0 h 7"/>
                  <a:gd name="T2" fmla="*/ 1 w 9"/>
                  <a:gd name="T3" fmla="*/ 4 h 7"/>
                  <a:gd name="T4" fmla="*/ 1 w 9"/>
                  <a:gd name="T5" fmla="*/ 5 h 7"/>
                  <a:gd name="T6" fmla="*/ 0 w 9"/>
                  <a:gd name="T7" fmla="*/ 7 h 7"/>
                  <a:gd name="T8" fmla="*/ 0 w 9"/>
                  <a:gd name="T9" fmla="*/ 7 h 7"/>
                  <a:gd name="T10" fmla="*/ 4 w 9"/>
                  <a:gd name="T11" fmla="*/ 6 h 7"/>
                  <a:gd name="T12" fmla="*/ 8 w 9"/>
                  <a:gd name="T13" fmla="*/ 6 h 7"/>
                  <a:gd name="T14" fmla="*/ 7 w 9"/>
                  <a:gd name="T15" fmla="*/ 7 h 7"/>
                  <a:gd name="T16" fmla="*/ 8 w 9"/>
                  <a:gd name="T17" fmla="*/ 3 h 7"/>
                  <a:gd name="T18" fmla="*/ 8 w 9"/>
                  <a:gd name="T19" fmla="*/ 2 h 7"/>
                  <a:gd name="T20" fmla="*/ 7 w 9"/>
                  <a:gd name="T21" fmla="*/ 1 h 7"/>
                  <a:gd name="T22" fmla="*/ 6 w 9"/>
                  <a:gd name="T23" fmla="*/ 0 h 7"/>
                  <a:gd name="T24" fmla="*/ 4 w 9"/>
                  <a:gd name="T25" fmla="*/ 0 h 7"/>
                  <a:gd name="T26" fmla="*/ 1 w 9"/>
                  <a:gd name="T27" fmla="*/ 0 h 7"/>
                  <a:gd name="T28" fmla="*/ 4 w 9"/>
                  <a:gd name="T29" fmla="*/ 0 h 7"/>
                  <a:gd name="T30" fmla="*/ 6 w 9"/>
                  <a:gd name="T31" fmla="*/ 0 h 7"/>
                  <a:gd name="T32" fmla="*/ 7 w 9"/>
                  <a:gd name="T33" fmla="*/ 0 h 7"/>
                  <a:gd name="T34" fmla="*/ 8 w 9"/>
                  <a:gd name="T35" fmla="*/ 0 h 7"/>
                  <a:gd name="T36" fmla="*/ 9 w 9"/>
                  <a:gd name="T37" fmla="*/ 4 h 7"/>
                  <a:gd name="T38" fmla="*/ 8 w 9"/>
                  <a:gd name="T39" fmla="*/ 7 h 7"/>
                  <a:gd name="T40" fmla="*/ 8 w 9"/>
                  <a:gd name="T41" fmla="*/ 7 h 7"/>
                  <a:gd name="T42" fmla="*/ 8 w 9"/>
                  <a:gd name="T43" fmla="*/ 7 h 7"/>
                  <a:gd name="T44" fmla="*/ 8 w 9"/>
                  <a:gd name="T45" fmla="*/ 7 h 7"/>
                  <a:gd name="T46" fmla="*/ 4 w 9"/>
                  <a:gd name="T47" fmla="*/ 7 h 7"/>
                  <a:gd name="T48" fmla="*/ 0 w 9"/>
                  <a:gd name="T49" fmla="*/ 7 h 7"/>
                  <a:gd name="T50" fmla="*/ 0 w 9"/>
                  <a:gd name="T51" fmla="*/ 7 h 7"/>
                  <a:gd name="T52" fmla="*/ 0 w 9"/>
                  <a:gd name="T53" fmla="*/ 7 h 7"/>
                  <a:gd name="T54" fmla="*/ 0 w 9"/>
                  <a:gd name="T55" fmla="*/ 4 h 7"/>
                  <a:gd name="T56" fmla="*/ 0 w 9"/>
                  <a:gd name="T5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 h="7">
                    <a:moveTo>
                      <a:pt x="0" y="0"/>
                    </a:moveTo>
                    <a:cubicBezTo>
                      <a:pt x="1" y="1"/>
                      <a:pt x="0" y="3"/>
                      <a:pt x="1" y="4"/>
                    </a:cubicBezTo>
                    <a:cubicBezTo>
                      <a:pt x="1" y="4"/>
                      <a:pt x="1" y="5"/>
                      <a:pt x="1" y="5"/>
                    </a:cubicBezTo>
                    <a:cubicBezTo>
                      <a:pt x="1" y="6"/>
                      <a:pt x="1" y="7"/>
                      <a:pt x="0" y="7"/>
                    </a:cubicBezTo>
                    <a:cubicBezTo>
                      <a:pt x="0" y="7"/>
                      <a:pt x="0" y="7"/>
                      <a:pt x="0" y="7"/>
                    </a:cubicBezTo>
                    <a:cubicBezTo>
                      <a:pt x="1" y="7"/>
                      <a:pt x="3" y="6"/>
                      <a:pt x="4" y="6"/>
                    </a:cubicBezTo>
                    <a:cubicBezTo>
                      <a:pt x="8" y="6"/>
                      <a:pt x="8" y="6"/>
                      <a:pt x="8" y="6"/>
                    </a:cubicBezTo>
                    <a:cubicBezTo>
                      <a:pt x="7" y="7"/>
                      <a:pt x="7" y="7"/>
                      <a:pt x="7" y="7"/>
                    </a:cubicBezTo>
                    <a:cubicBezTo>
                      <a:pt x="7" y="6"/>
                      <a:pt x="8" y="5"/>
                      <a:pt x="8" y="3"/>
                    </a:cubicBezTo>
                    <a:cubicBezTo>
                      <a:pt x="8" y="3"/>
                      <a:pt x="8" y="2"/>
                      <a:pt x="8" y="2"/>
                    </a:cubicBezTo>
                    <a:cubicBezTo>
                      <a:pt x="8" y="1"/>
                      <a:pt x="7" y="1"/>
                      <a:pt x="7" y="1"/>
                    </a:cubicBezTo>
                    <a:cubicBezTo>
                      <a:pt x="7" y="0"/>
                      <a:pt x="6" y="0"/>
                      <a:pt x="6" y="0"/>
                    </a:cubicBezTo>
                    <a:cubicBezTo>
                      <a:pt x="4" y="0"/>
                      <a:pt x="4" y="0"/>
                      <a:pt x="4" y="0"/>
                    </a:cubicBezTo>
                    <a:cubicBezTo>
                      <a:pt x="1" y="0"/>
                      <a:pt x="1" y="0"/>
                      <a:pt x="1" y="0"/>
                    </a:cubicBezTo>
                    <a:cubicBezTo>
                      <a:pt x="4" y="0"/>
                      <a:pt x="4" y="0"/>
                      <a:pt x="4" y="0"/>
                    </a:cubicBezTo>
                    <a:cubicBezTo>
                      <a:pt x="6" y="0"/>
                      <a:pt x="6" y="0"/>
                      <a:pt x="6" y="0"/>
                    </a:cubicBezTo>
                    <a:cubicBezTo>
                      <a:pt x="6" y="0"/>
                      <a:pt x="6" y="0"/>
                      <a:pt x="7" y="0"/>
                    </a:cubicBezTo>
                    <a:cubicBezTo>
                      <a:pt x="7" y="0"/>
                      <a:pt x="7" y="0"/>
                      <a:pt x="8" y="0"/>
                    </a:cubicBezTo>
                    <a:cubicBezTo>
                      <a:pt x="9" y="1"/>
                      <a:pt x="9" y="2"/>
                      <a:pt x="9" y="4"/>
                    </a:cubicBezTo>
                    <a:cubicBezTo>
                      <a:pt x="9" y="5"/>
                      <a:pt x="8" y="6"/>
                      <a:pt x="8" y="7"/>
                    </a:cubicBezTo>
                    <a:cubicBezTo>
                      <a:pt x="8" y="7"/>
                      <a:pt x="8" y="7"/>
                      <a:pt x="8" y="7"/>
                    </a:cubicBezTo>
                    <a:cubicBezTo>
                      <a:pt x="8" y="7"/>
                      <a:pt x="8" y="7"/>
                      <a:pt x="8" y="7"/>
                    </a:cubicBezTo>
                    <a:cubicBezTo>
                      <a:pt x="8" y="7"/>
                      <a:pt x="8" y="7"/>
                      <a:pt x="8" y="7"/>
                    </a:cubicBezTo>
                    <a:cubicBezTo>
                      <a:pt x="4" y="7"/>
                      <a:pt x="4" y="7"/>
                      <a:pt x="4" y="7"/>
                    </a:cubicBezTo>
                    <a:cubicBezTo>
                      <a:pt x="3" y="7"/>
                      <a:pt x="1" y="7"/>
                      <a:pt x="0" y="7"/>
                    </a:cubicBezTo>
                    <a:cubicBezTo>
                      <a:pt x="0" y="7"/>
                      <a:pt x="0" y="7"/>
                      <a:pt x="0" y="7"/>
                    </a:cubicBezTo>
                    <a:cubicBezTo>
                      <a:pt x="0" y="7"/>
                      <a:pt x="0" y="7"/>
                      <a:pt x="0" y="7"/>
                    </a:cubicBezTo>
                    <a:cubicBezTo>
                      <a:pt x="0" y="6"/>
                      <a:pt x="0" y="5"/>
                      <a:pt x="0" y="4"/>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3" name="Freeform 157"/>
              <p:cNvSpPr>
                <a:spLocks/>
              </p:cNvSpPr>
              <p:nvPr/>
            </p:nvSpPr>
            <p:spPr bwMode="auto">
              <a:xfrm>
                <a:off x="2670" y="3672"/>
                <a:ext cx="81" cy="13"/>
              </a:xfrm>
              <a:custGeom>
                <a:avLst/>
                <a:gdLst>
                  <a:gd name="T0" fmla="*/ 0 w 18"/>
                  <a:gd name="T1" fmla="*/ 3 h 3"/>
                  <a:gd name="T2" fmla="*/ 0 w 18"/>
                  <a:gd name="T3" fmla="*/ 2 h 3"/>
                  <a:gd name="T4" fmla="*/ 0 w 18"/>
                  <a:gd name="T5" fmla="*/ 2 h 3"/>
                  <a:gd name="T6" fmla="*/ 4 w 18"/>
                  <a:gd name="T7" fmla="*/ 0 h 3"/>
                  <a:gd name="T8" fmla="*/ 4 w 18"/>
                  <a:gd name="T9" fmla="*/ 0 h 3"/>
                  <a:gd name="T10" fmla="*/ 5 w 18"/>
                  <a:gd name="T11" fmla="*/ 2 h 3"/>
                  <a:gd name="T12" fmla="*/ 5 w 18"/>
                  <a:gd name="T13" fmla="*/ 2 h 3"/>
                  <a:gd name="T14" fmla="*/ 8 w 18"/>
                  <a:gd name="T15" fmla="*/ 1 h 3"/>
                  <a:gd name="T16" fmla="*/ 8 w 18"/>
                  <a:gd name="T17" fmla="*/ 1 h 3"/>
                  <a:gd name="T18" fmla="*/ 8 w 18"/>
                  <a:gd name="T19" fmla="*/ 1 h 3"/>
                  <a:gd name="T20" fmla="*/ 8 w 18"/>
                  <a:gd name="T21" fmla="*/ 1 h 3"/>
                  <a:gd name="T22" fmla="*/ 8 w 18"/>
                  <a:gd name="T23" fmla="*/ 1 h 3"/>
                  <a:gd name="T24" fmla="*/ 8 w 18"/>
                  <a:gd name="T25" fmla="*/ 1 h 3"/>
                  <a:gd name="T26" fmla="*/ 9 w 18"/>
                  <a:gd name="T27" fmla="*/ 1 h 3"/>
                  <a:gd name="T28" fmla="*/ 9 w 18"/>
                  <a:gd name="T29" fmla="*/ 1 h 3"/>
                  <a:gd name="T30" fmla="*/ 12 w 18"/>
                  <a:gd name="T31" fmla="*/ 1 h 3"/>
                  <a:gd name="T32" fmla="*/ 12 w 18"/>
                  <a:gd name="T33" fmla="*/ 1 h 3"/>
                  <a:gd name="T34" fmla="*/ 17 w 18"/>
                  <a:gd name="T35" fmla="*/ 1 h 3"/>
                  <a:gd name="T36" fmla="*/ 17 w 18"/>
                  <a:gd name="T37" fmla="*/ 1 h 3"/>
                  <a:gd name="T38" fmla="*/ 18 w 18"/>
                  <a:gd name="T39" fmla="*/ 2 h 3"/>
                  <a:gd name="T40" fmla="*/ 18 w 18"/>
                  <a:gd name="T41" fmla="*/ 2 h 3"/>
                  <a:gd name="T42" fmla="*/ 18 w 18"/>
                  <a:gd name="T43" fmla="*/ 2 h 3"/>
                  <a:gd name="T44" fmla="*/ 18 w 18"/>
                  <a:gd name="T45" fmla="*/ 2 h 3"/>
                  <a:gd name="T46" fmla="*/ 17 w 18"/>
                  <a:gd name="T47" fmla="*/ 2 h 3"/>
                  <a:gd name="T48" fmla="*/ 17 w 18"/>
                  <a:gd name="T49" fmla="*/ 2 h 3"/>
                  <a:gd name="T50" fmla="*/ 17 w 18"/>
                  <a:gd name="T51" fmla="*/ 2 h 3"/>
                  <a:gd name="T52" fmla="*/ 17 w 18"/>
                  <a:gd name="T53" fmla="*/ 2 h 3"/>
                  <a:gd name="T54" fmla="*/ 17 w 18"/>
                  <a:gd name="T55" fmla="*/ 2 h 3"/>
                  <a:gd name="T56" fmla="*/ 17 w 18"/>
                  <a:gd name="T57" fmla="*/ 2 h 3"/>
                  <a:gd name="T58" fmla="*/ 16 w 18"/>
                  <a:gd name="T59" fmla="*/ 2 h 3"/>
                  <a:gd name="T60" fmla="*/ 16 w 18"/>
                  <a:gd name="T61" fmla="*/ 2 h 3"/>
                  <a:gd name="T62" fmla="*/ 13 w 18"/>
                  <a:gd name="T63" fmla="*/ 2 h 3"/>
                  <a:gd name="T64" fmla="*/ 13 w 18"/>
                  <a:gd name="T65" fmla="*/ 2 h 3"/>
                  <a:gd name="T66" fmla="*/ 8 w 18"/>
                  <a:gd name="T67" fmla="*/ 2 h 3"/>
                  <a:gd name="T68" fmla="*/ 8 w 18"/>
                  <a:gd name="T69" fmla="*/ 2 h 3"/>
                  <a:gd name="T70" fmla="*/ 5 w 18"/>
                  <a:gd name="T71" fmla="*/ 3 h 3"/>
                  <a:gd name="T72" fmla="*/ 5 w 18"/>
                  <a:gd name="T73" fmla="*/ 3 h 3"/>
                  <a:gd name="T74" fmla="*/ 5 w 18"/>
                  <a:gd name="T75" fmla="*/ 3 h 3"/>
                  <a:gd name="T76" fmla="*/ 5 w 18"/>
                  <a:gd name="T77" fmla="*/ 3 h 3"/>
                  <a:gd name="T78" fmla="*/ 5 w 18"/>
                  <a:gd name="T79" fmla="*/ 3 h 3"/>
                  <a:gd name="T80" fmla="*/ 5 w 18"/>
                  <a:gd name="T81" fmla="*/ 3 h 3"/>
                  <a:gd name="T82" fmla="*/ 4 w 18"/>
                  <a:gd name="T83" fmla="*/ 2 h 3"/>
                  <a:gd name="T84" fmla="*/ 4 w 18"/>
                  <a:gd name="T85" fmla="*/ 2 h 3"/>
                  <a:gd name="T86" fmla="*/ 4 w 18"/>
                  <a:gd name="T87" fmla="*/ 2 h 3"/>
                  <a:gd name="T88" fmla="*/ 4 w 18"/>
                  <a:gd name="T89" fmla="*/ 2 h 3"/>
                  <a:gd name="T90" fmla="*/ 4 w 18"/>
                  <a:gd name="T91" fmla="*/ 1 h 3"/>
                  <a:gd name="T92" fmla="*/ 4 w 18"/>
                  <a:gd name="T93" fmla="*/ 1 h 3"/>
                  <a:gd name="T94" fmla="*/ 1 w 18"/>
                  <a:gd name="T95" fmla="*/ 3 h 3"/>
                  <a:gd name="T96" fmla="*/ 1 w 18"/>
                  <a:gd name="T97" fmla="*/ 3 h 3"/>
                  <a:gd name="T98" fmla="*/ 1 w 18"/>
                  <a:gd name="T99" fmla="*/ 3 h 3"/>
                  <a:gd name="T100" fmla="*/ 1 w 18"/>
                  <a:gd name="T101" fmla="*/ 3 h 3"/>
                  <a:gd name="T102" fmla="*/ 1 w 18"/>
                  <a:gd name="T103" fmla="*/ 3 h 3"/>
                  <a:gd name="T104" fmla="*/ 0 w 18"/>
                  <a:gd name="T10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 h="3">
                    <a:moveTo>
                      <a:pt x="0" y="3"/>
                    </a:moveTo>
                    <a:cubicBezTo>
                      <a:pt x="0" y="2"/>
                      <a:pt x="0" y="2"/>
                      <a:pt x="0" y="2"/>
                    </a:cubicBezTo>
                    <a:cubicBezTo>
                      <a:pt x="0" y="2"/>
                      <a:pt x="0" y="2"/>
                      <a:pt x="0" y="2"/>
                    </a:cubicBezTo>
                    <a:cubicBezTo>
                      <a:pt x="1" y="2"/>
                      <a:pt x="3" y="0"/>
                      <a:pt x="4" y="0"/>
                    </a:cubicBezTo>
                    <a:cubicBezTo>
                      <a:pt x="4" y="0"/>
                      <a:pt x="4" y="0"/>
                      <a:pt x="4" y="0"/>
                    </a:cubicBezTo>
                    <a:cubicBezTo>
                      <a:pt x="5" y="0"/>
                      <a:pt x="5" y="1"/>
                      <a:pt x="5" y="2"/>
                    </a:cubicBezTo>
                    <a:cubicBezTo>
                      <a:pt x="5" y="2"/>
                      <a:pt x="5" y="2"/>
                      <a:pt x="5" y="2"/>
                    </a:cubicBezTo>
                    <a:cubicBezTo>
                      <a:pt x="6" y="2"/>
                      <a:pt x="7"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9" y="1"/>
                      <a:pt x="9" y="1"/>
                    </a:cubicBezTo>
                    <a:cubicBezTo>
                      <a:pt x="9" y="1"/>
                      <a:pt x="9" y="1"/>
                      <a:pt x="9" y="1"/>
                    </a:cubicBezTo>
                    <a:cubicBezTo>
                      <a:pt x="10" y="1"/>
                      <a:pt x="11" y="1"/>
                      <a:pt x="12" y="1"/>
                    </a:cubicBezTo>
                    <a:cubicBezTo>
                      <a:pt x="12" y="1"/>
                      <a:pt x="12" y="1"/>
                      <a:pt x="12" y="1"/>
                    </a:cubicBezTo>
                    <a:cubicBezTo>
                      <a:pt x="14" y="1"/>
                      <a:pt x="16" y="1"/>
                      <a:pt x="17" y="1"/>
                    </a:cubicBezTo>
                    <a:cubicBezTo>
                      <a:pt x="17" y="1"/>
                      <a:pt x="17" y="1"/>
                      <a:pt x="17" y="1"/>
                    </a:cubicBezTo>
                    <a:cubicBezTo>
                      <a:pt x="17" y="1"/>
                      <a:pt x="17" y="1"/>
                      <a:pt x="18" y="2"/>
                    </a:cubicBezTo>
                    <a:cubicBezTo>
                      <a:pt x="18" y="2"/>
                      <a:pt x="18" y="2"/>
                      <a:pt x="18" y="2"/>
                    </a:cubicBezTo>
                    <a:cubicBezTo>
                      <a:pt x="18" y="2"/>
                      <a:pt x="18" y="2"/>
                      <a:pt x="18" y="2"/>
                    </a:cubicBezTo>
                    <a:cubicBezTo>
                      <a:pt x="18" y="2"/>
                      <a:pt x="18" y="2"/>
                      <a:pt x="18" y="2"/>
                    </a:cubicBezTo>
                    <a:cubicBezTo>
                      <a:pt x="17" y="2"/>
                      <a:pt x="17" y="2"/>
                      <a:pt x="17" y="2"/>
                    </a:cubicBezTo>
                    <a:cubicBezTo>
                      <a:pt x="17" y="2"/>
                      <a:pt x="17" y="2"/>
                      <a:pt x="17" y="2"/>
                    </a:cubicBezTo>
                    <a:cubicBezTo>
                      <a:pt x="17" y="2"/>
                      <a:pt x="17" y="2"/>
                      <a:pt x="17" y="2"/>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2"/>
                      <a:pt x="14" y="2"/>
                      <a:pt x="13" y="2"/>
                    </a:cubicBezTo>
                    <a:cubicBezTo>
                      <a:pt x="13" y="2"/>
                      <a:pt x="13" y="2"/>
                      <a:pt x="13" y="2"/>
                    </a:cubicBezTo>
                    <a:cubicBezTo>
                      <a:pt x="11" y="2"/>
                      <a:pt x="9" y="2"/>
                      <a:pt x="8" y="2"/>
                    </a:cubicBezTo>
                    <a:cubicBezTo>
                      <a:pt x="8" y="2"/>
                      <a:pt x="8" y="2"/>
                      <a:pt x="8" y="2"/>
                    </a:cubicBezTo>
                    <a:cubicBezTo>
                      <a:pt x="7" y="2"/>
                      <a:pt x="6"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4" y="2"/>
                      <a:pt x="4" y="2"/>
                      <a:pt x="4" y="2"/>
                    </a:cubicBezTo>
                    <a:cubicBezTo>
                      <a:pt x="4" y="2"/>
                      <a:pt x="4" y="2"/>
                      <a:pt x="4" y="2"/>
                    </a:cubicBezTo>
                    <a:cubicBezTo>
                      <a:pt x="4" y="2"/>
                      <a:pt x="4" y="2"/>
                      <a:pt x="4" y="2"/>
                    </a:cubicBezTo>
                    <a:cubicBezTo>
                      <a:pt x="4" y="2"/>
                      <a:pt x="4" y="2"/>
                      <a:pt x="4" y="2"/>
                    </a:cubicBezTo>
                    <a:cubicBezTo>
                      <a:pt x="4" y="1"/>
                      <a:pt x="4" y="1"/>
                      <a:pt x="4" y="1"/>
                    </a:cubicBezTo>
                    <a:cubicBezTo>
                      <a:pt x="4" y="1"/>
                      <a:pt x="4" y="1"/>
                      <a:pt x="4" y="1"/>
                    </a:cubicBezTo>
                    <a:cubicBezTo>
                      <a:pt x="3" y="1"/>
                      <a:pt x="2" y="3"/>
                      <a:pt x="1" y="3"/>
                    </a:cubicBezTo>
                    <a:cubicBezTo>
                      <a:pt x="1" y="3"/>
                      <a:pt x="1" y="3"/>
                      <a:pt x="1" y="3"/>
                    </a:cubicBezTo>
                    <a:cubicBezTo>
                      <a:pt x="1" y="3"/>
                      <a:pt x="1" y="3"/>
                      <a:pt x="1" y="3"/>
                    </a:cubicBezTo>
                    <a:cubicBezTo>
                      <a:pt x="1" y="3"/>
                      <a:pt x="1" y="3"/>
                      <a:pt x="1" y="3"/>
                    </a:cubicBezTo>
                    <a:cubicBezTo>
                      <a:pt x="1" y="3"/>
                      <a:pt x="1" y="3"/>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4" name="Freeform 158"/>
              <p:cNvSpPr>
                <a:spLocks/>
              </p:cNvSpPr>
              <p:nvPr/>
            </p:nvSpPr>
            <p:spPr bwMode="auto">
              <a:xfrm>
                <a:off x="2674" y="3604"/>
                <a:ext cx="82" cy="9"/>
              </a:xfrm>
              <a:custGeom>
                <a:avLst/>
                <a:gdLst>
                  <a:gd name="T0" fmla="*/ 3 w 18"/>
                  <a:gd name="T1" fmla="*/ 2 h 2"/>
                  <a:gd name="T2" fmla="*/ 3 w 18"/>
                  <a:gd name="T3" fmla="*/ 2 h 2"/>
                  <a:gd name="T4" fmla="*/ 2 w 18"/>
                  <a:gd name="T5" fmla="*/ 1 h 2"/>
                  <a:gd name="T6" fmla="*/ 2 w 18"/>
                  <a:gd name="T7" fmla="*/ 1 h 2"/>
                  <a:gd name="T8" fmla="*/ 0 w 18"/>
                  <a:gd name="T9" fmla="*/ 2 h 2"/>
                  <a:gd name="T10" fmla="*/ 0 w 18"/>
                  <a:gd name="T11" fmla="*/ 2 h 2"/>
                  <a:gd name="T12" fmla="*/ 0 w 18"/>
                  <a:gd name="T13" fmla="*/ 2 h 2"/>
                  <a:gd name="T14" fmla="*/ 0 w 18"/>
                  <a:gd name="T15" fmla="*/ 2 h 2"/>
                  <a:gd name="T16" fmla="*/ 0 w 18"/>
                  <a:gd name="T17" fmla="*/ 2 h 2"/>
                  <a:gd name="T18" fmla="*/ 0 w 18"/>
                  <a:gd name="T19" fmla="*/ 1 h 2"/>
                  <a:gd name="T20" fmla="*/ 0 w 18"/>
                  <a:gd name="T21" fmla="*/ 1 h 2"/>
                  <a:gd name="T22" fmla="*/ 2 w 18"/>
                  <a:gd name="T23" fmla="*/ 0 h 2"/>
                  <a:gd name="T24" fmla="*/ 2 w 18"/>
                  <a:gd name="T25" fmla="*/ 0 h 2"/>
                  <a:gd name="T26" fmla="*/ 3 w 18"/>
                  <a:gd name="T27" fmla="*/ 1 h 2"/>
                  <a:gd name="T28" fmla="*/ 3 w 18"/>
                  <a:gd name="T29" fmla="*/ 1 h 2"/>
                  <a:gd name="T30" fmla="*/ 4 w 18"/>
                  <a:gd name="T31" fmla="*/ 1 h 2"/>
                  <a:gd name="T32" fmla="*/ 4 w 18"/>
                  <a:gd name="T33" fmla="*/ 1 h 2"/>
                  <a:gd name="T34" fmla="*/ 7 w 18"/>
                  <a:gd name="T35" fmla="*/ 1 h 2"/>
                  <a:gd name="T36" fmla="*/ 7 w 18"/>
                  <a:gd name="T37" fmla="*/ 1 h 2"/>
                  <a:gd name="T38" fmla="*/ 7 w 18"/>
                  <a:gd name="T39" fmla="*/ 0 h 2"/>
                  <a:gd name="T40" fmla="*/ 7 w 18"/>
                  <a:gd name="T41" fmla="*/ 0 h 2"/>
                  <a:gd name="T42" fmla="*/ 10 w 18"/>
                  <a:gd name="T43" fmla="*/ 1 h 2"/>
                  <a:gd name="T44" fmla="*/ 10 w 18"/>
                  <a:gd name="T45" fmla="*/ 1 h 2"/>
                  <a:gd name="T46" fmla="*/ 11 w 18"/>
                  <a:gd name="T47" fmla="*/ 1 h 2"/>
                  <a:gd name="T48" fmla="*/ 11 w 18"/>
                  <a:gd name="T49" fmla="*/ 1 h 2"/>
                  <a:gd name="T50" fmla="*/ 16 w 18"/>
                  <a:gd name="T51" fmla="*/ 0 h 2"/>
                  <a:gd name="T52" fmla="*/ 16 w 18"/>
                  <a:gd name="T53" fmla="*/ 0 h 2"/>
                  <a:gd name="T54" fmla="*/ 18 w 18"/>
                  <a:gd name="T55" fmla="*/ 0 h 2"/>
                  <a:gd name="T56" fmla="*/ 18 w 18"/>
                  <a:gd name="T57" fmla="*/ 0 h 2"/>
                  <a:gd name="T58" fmla="*/ 18 w 18"/>
                  <a:gd name="T59" fmla="*/ 1 h 2"/>
                  <a:gd name="T60" fmla="*/ 18 w 18"/>
                  <a:gd name="T61" fmla="*/ 1 h 2"/>
                  <a:gd name="T62" fmla="*/ 17 w 18"/>
                  <a:gd name="T63" fmla="*/ 1 h 2"/>
                  <a:gd name="T64" fmla="*/ 17 w 18"/>
                  <a:gd name="T65" fmla="*/ 1 h 2"/>
                  <a:gd name="T66" fmla="*/ 16 w 18"/>
                  <a:gd name="T67" fmla="*/ 1 h 2"/>
                  <a:gd name="T68" fmla="*/ 16 w 18"/>
                  <a:gd name="T69" fmla="*/ 1 h 2"/>
                  <a:gd name="T70" fmla="*/ 11 w 18"/>
                  <a:gd name="T71" fmla="*/ 2 h 2"/>
                  <a:gd name="T72" fmla="*/ 11 w 18"/>
                  <a:gd name="T73" fmla="*/ 2 h 2"/>
                  <a:gd name="T74" fmla="*/ 10 w 18"/>
                  <a:gd name="T75" fmla="*/ 2 h 2"/>
                  <a:gd name="T76" fmla="*/ 10 w 18"/>
                  <a:gd name="T77" fmla="*/ 2 h 2"/>
                  <a:gd name="T78" fmla="*/ 7 w 18"/>
                  <a:gd name="T79" fmla="*/ 1 h 2"/>
                  <a:gd name="T80" fmla="*/ 7 w 18"/>
                  <a:gd name="T81" fmla="*/ 1 h 2"/>
                  <a:gd name="T82" fmla="*/ 7 w 18"/>
                  <a:gd name="T83" fmla="*/ 1 h 2"/>
                  <a:gd name="T84" fmla="*/ 7 w 18"/>
                  <a:gd name="T85" fmla="*/ 1 h 2"/>
                  <a:gd name="T86" fmla="*/ 4 w 18"/>
                  <a:gd name="T87" fmla="*/ 2 h 2"/>
                  <a:gd name="T88" fmla="*/ 4 w 18"/>
                  <a:gd name="T89" fmla="*/ 2 h 2"/>
                  <a:gd name="T90" fmla="*/ 3 w 18"/>
                  <a:gd name="T9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 h="2">
                    <a:moveTo>
                      <a:pt x="3" y="2"/>
                    </a:moveTo>
                    <a:cubicBezTo>
                      <a:pt x="3" y="2"/>
                      <a:pt x="3" y="2"/>
                      <a:pt x="3" y="2"/>
                    </a:cubicBezTo>
                    <a:cubicBezTo>
                      <a:pt x="2" y="1"/>
                      <a:pt x="2" y="1"/>
                      <a:pt x="2" y="1"/>
                    </a:cubicBezTo>
                    <a:cubicBezTo>
                      <a:pt x="2" y="1"/>
                      <a:pt x="2" y="1"/>
                      <a:pt x="2" y="1"/>
                    </a:cubicBezTo>
                    <a:cubicBezTo>
                      <a:pt x="2" y="1"/>
                      <a:pt x="1" y="2"/>
                      <a:pt x="0" y="2"/>
                    </a:cubicBezTo>
                    <a:cubicBezTo>
                      <a:pt x="0" y="2"/>
                      <a:pt x="0" y="2"/>
                      <a:pt x="0" y="2"/>
                    </a:cubicBezTo>
                    <a:cubicBezTo>
                      <a:pt x="0" y="2"/>
                      <a:pt x="0" y="2"/>
                      <a:pt x="0" y="2"/>
                    </a:cubicBezTo>
                    <a:cubicBezTo>
                      <a:pt x="0" y="2"/>
                      <a:pt x="0" y="2"/>
                      <a:pt x="0" y="2"/>
                    </a:cubicBezTo>
                    <a:cubicBezTo>
                      <a:pt x="0" y="2"/>
                      <a:pt x="0" y="2"/>
                      <a:pt x="0" y="2"/>
                    </a:cubicBezTo>
                    <a:cubicBezTo>
                      <a:pt x="0" y="2"/>
                      <a:pt x="0" y="1"/>
                      <a:pt x="0" y="1"/>
                    </a:cubicBezTo>
                    <a:cubicBezTo>
                      <a:pt x="0" y="1"/>
                      <a:pt x="0" y="1"/>
                      <a:pt x="0" y="1"/>
                    </a:cubicBezTo>
                    <a:cubicBezTo>
                      <a:pt x="1" y="1"/>
                      <a:pt x="1" y="0"/>
                      <a:pt x="2" y="0"/>
                    </a:cubicBezTo>
                    <a:cubicBezTo>
                      <a:pt x="2" y="0"/>
                      <a:pt x="2" y="0"/>
                      <a:pt x="2" y="0"/>
                    </a:cubicBezTo>
                    <a:cubicBezTo>
                      <a:pt x="3" y="0"/>
                      <a:pt x="3" y="1"/>
                      <a:pt x="3" y="1"/>
                    </a:cubicBezTo>
                    <a:cubicBezTo>
                      <a:pt x="3" y="1"/>
                      <a:pt x="3" y="1"/>
                      <a:pt x="3" y="1"/>
                    </a:cubicBezTo>
                    <a:cubicBezTo>
                      <a:pt x="4" y="1"/>
                      <a:pt x="4" y="1"/>
                      <a:pt x="4" y="1"/>
                    </a:cubicBezTo>
                    <a:cubicBezTo>
                      <a:pt x="4" y="1"/>
                      <a:pt x="4" y="1"/>
                      <a:pt x="4" y="1"/>
                    </a:cubicBezTo>
                    <a:cubicBezTo>
                      <a:pt x="5" y="1"/>
                      <a:pt x="5" y="1"/>
                      <a:pt x="7" y="1"/>
                    </a:cubicBezTo>
                    <a:cubicBezTo>
                      <a:pt x="7" y="1"/>
                      <a:pt x="7" y="1"/>
                      <a:pt x="7" y="1"/>
                    </a:cubicBezTo>
                    <a:cubicBezTo>
                      <a:pt x="7" y="0"/>
                      <a:pt x="7" y="0"/>
                      <a:pt x="7" y="0"/>
                    </a:cubicBezTo>
                    <a:cubicBezTo>
                      <a:pt x="7" y="0"/>
                      <a:pt x="7" y="0"/>
                      <a:pt x="7" y="0"/>
                    </a:cubicBezTo>
                    <a:cubicBezTo>
                      <a:pt x="9" y="0"/>
                      <a:pt x="9" y="1"/>
                      <a:pt x="10" y="1"/>
                    </a:cubicBezTo>
                    <a:cubicBezTo>
                      <a:pt x="10" y="1"/>
                      <a:pt x="10" y="1"/>
                      <a:pt x="10" y="1"/>
                    </a:cubicBezTo>
                    <a:cubicBezTo>
                      <a:pt x="11" y="1"/>
                      <a:pt x="11" y="1"/>
                      <a:pt x="11" y="1"/>
                    </a:cubicBezTo>
                    <a:cubicBezTo>
                      <a:pt x="11" y="1"/>
                      <a:pt x="11" y="1"/>
                      <a:pt x="11" y="1"/>
                    </a:cubicBezTo>
                    <a:cubicBezTo>
                      <a:pt x="12" y="1"/>
                      <a:pt x="14" y="0"/>
                      <a:pt x="16" y="0"/>
                    </a:cubicBezTo>
                    <a:cubicBezTo>
                      <a:pt x="16" y="0"/>
                      <a:pt x="16" y="0"/>
                      <a:pt x="16" y="0"/>
                    </a:cubicBezTo>
                    <a:cubicBezTo>
                      <a:pt x="17" y="0"/>
                      <a:pt x="17" y="0"/>
                      <a:pt x="18" y="0"/>
                    </a:cubicBezTo>
                    <a:cubicBezTo>
                      <a:pt x="18" y="0"/>
                      <a:pt x="18" y="0"/>
                      <a:pt x="18" y="0"/>
                    </a:cubicBezTo>
                    <a:cubicBezTo>
                      <a:pt x="18" y="0"/>
                      <a:pt x="18" y="1"/>
                      <a:pt x="18" y="1"/>
                    </a:cubicBezTo>
                    <a:cubicBezTo>
                      <a:pt x="18" y="1"/>
                      <a:pt x="18" y="1"/>
                      <a:pt x="18" y="1"/>
                    </a:cubicBezTo>
                    <a:cubicBezTo>
                      <a:pt x="18" y="1"/>
                      <a:pt x="17" y="1"/>
                      <a:pt x="17" y="1"/>
                    </a:cubicBezTo>
                    <a:cubicBezTo>
                      <a:pt x="17" y="1"/>
                      <a:pt x="17" y="1"/>
                      <a:pt x="17" y="1"/>
                    </a:cubicBezTo>
                    <a:cubicBezTo>
                      <a:pt x="17" y="1"/>
                      <a:pt x="16" y="1"/>
                      <a:pt x="16" y="1"/>
                    </a:cubicBezTo>
                    <a:cubicBezTo>
                      <a:pt x="16" y="1"/>
                      <a:pt x="16" y="1"/>
                      <a:pt x="16" y="1"/>
                    </a:cubicBezTo>
                    <a:cubicBezTo>
                      <a:pt x="15" y="1"/>
                      <a:pt x="13" y="2"/>
                      <a:pt x="11" y="2"/>
                    </a:cubicBezTo>
                    <a:cubicBezTo>
                      <a:pt x="11" y="2"/>
                      <a:pt x="11" y="2"/>
                      <a:pt x="11" y="2"/>
                    </a:cubicBezTo>
                    <a:cubicBezTo>
                      <a:pt x="11" y="2"/>
                      <a:pt x="10" y="2"/>
                      <a:pt x="10" y="2"/>
                    </a:cubicBezTo>
                    <a:cubicBezTo>
                      <a:pt x="10" y="2"/>
                      <a:pt x="10" y="2"/>
                      <a:pt x="10" y="2"/>
                    </a:cubicBezTo>
                    <a:cubicBezTo>
                      <a:pt x="9" y="2"/>
                      <a:pt x="8" y="1"/>
                      <a:pt x="7" y="1"/>
                    </a:cubicBezTo>
                    <a:cubicBezTo>
                      <a:pt x="7" y="1"/>
                      <a:pt x="7" y="1"/>
                      <a:pt x="7" y="1"/>
                    </a:cubicBezTo>
                    <a:cubicBezTo>
                      <a:pt x="7" y="1"/>
                      <a:pt x="7" y="1"/>
                      <a:pt x="7" y="1"/>
                    </a:cubicBezTo>
                    <a:cubicBezTo>
                      <a:pt x="7" y="1"/>
                      <a:pt x="7" y="1"/>
                      <a:pt x="7" y="1"/>
                    </a:cubicBezTo>
                    <a:cubicBezTo>
                      <a:pt x="6" y="1"/>
                      <a:pt x="5" y="2"/>
                      <a:pt x="4" y="2"/>
                    </a:cubicBezTo>
                    <a:cubicBezTo>
                      <a:pt x="4" y="2"/>
                      <a:pt x="4" y="2"/>
                      <a:pt x="4" y="2"/>
                    </a:cubicBezTo>
                    <a:cubicBezTo>
                      <a:pt x="3" y="2"/>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5" name="Freeform 159"/>
              <p:cNvSpPr>
                <a:spLocks/>
              </p:cNvSpPr>
              <p:nvPr/>
            </p:nvSpPr>
            <p:spPr bwMode="auto">
              <a:xfrm>
                <a:off x="2679" y="3622"/>
                <a:ext cx="58" cy="9"/>
              </a:xfrm>
              <a:custGeom>
                <a:avLst/>
                <a:gdLst>
                  <a:gd name="T0" fmla="*/ 0 w 13"/>
                  <a:gd name="T1" fmla="*/ 1 h 2"/>
                  <a:gd name="T2" fmla="*/ 1 w 13"/>
                  <a:gd name="T3" fmla="*/ 1 h 2"/>
                  <a:gd name="T4" fmla="*/ 1 w 13"/>
                  <a:gd name="T5" fmla="*/ 1 h 2"/>
                  <a:gd name="T6" fmla="*/ 12 w 13"/>
                  <a:gd name="T7" fmla="*/ 0 h 2"/>
                  <a:gd name="T8" fmla="*/ 12 w 13"/>
                  <a:gd name="T9" fmla="*/ 0 h 2"/>
                  <a:gd name="T10" fmla="*/ 13 w 13"/>
                  <a:gd name="T11" fmla="*/ 1 h 2"/>
                  <a:gd name="T12" fmla="*/ 13 w 13"/>
                  <a:gd name="T13" fmla="*/ 1 h 2"/>
                  <a:gd name="T14" fmla="*/ 12 w 13"/>
                  <a:gd name="T15" fmla="*/ 1 h 2"/>
                  <a:gd name="T16" fmla="*/ 12 w 13"/>
                  <a:gd name="T17" fmla="*/ 1 h 2"/>
                  <a:gd name="T18" fmla="*/ 1 w 13"/>
                  <a:gd name="T19" fmla="*/ 2 h 2"/>
                  <a:gd name="T20" fmla="*/ 1 w 13"/>
                  <a:gd name="T21" fmla="*/ 2 h 2"/>
                  <a:gd name="T22" fmla="*/ 1 w 13"/>
                  <a:gd name="T23" fmla="*/ 2 h 2"/>
                  <a:gd name="T24" fmla="*/ 1 w 13"/>
                  <a:gd name="T25" fmla="*/ 2 h 2"/>
                  <a:gd name="T26" fmla="*/ 1 w 13"/>
                  <a:gd name="T27" fmla="*/ 2 h 2"/>
                  <a:gd name="T28" fmla="*/ 0 w 1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2">
                    <a:moveTo>
                      <a:pt x="0" y="1"/>
                    </a:moveTo>
                    <a:cubicBezTo>
                      <a:pt x="0" y="1"/>
                      <a:pt x="0" y="1"/>
                      <a:pt x="1" y="1"/>
                    </a:cubicBezTo>
                    <a:cubicBezTo>
                      <a:pt x="1" y="1"/>
                      <a:pt x="1" y="1"/>
                      <a:pt x="1" y="1"/>
                    </a:cubicBezTo>
                    <a:cubicBezTo>
                      <a:pt x="5" y="0"/>
                      <a:pt x="8" y="0"/>
                      <a:pt x="12" y="0"/>
                    </a:cubicBezTo>
                    <a:cubicBezTo>
                      <a:pt x="12" y="0"/>
                      <a:pt x="12" y="0"/>
                      <a:pt x="12" y="0"/>
                    </a:cubicBezTo>
                    <a:cubicBezTo>
                      <a:pt x="12" y="0"/>
                      <a:pt x="13" y="1"/>
                      <a:pt x="13" y="1"/>
                    </a:cubicBezTo>
                    <a:cubicBezTo>
                      <a:pt x="13" y="1"/>
                      <a:pt x="13" y="1"/>
                      <a:pt x="13" y="1"/>
                    </a:cubicBezTo>
                    <a:cubicBezTo>
                      <a:pt x="13" y="1"/>
                      <a:pt x="12" y="1"/>
                      <a:pt x="12" y="1"/>
                    </a:cubicBezTo>
                    <a:cubicBezTo>
                      <a:pt x="12" y="1"/>
                      <a:pt x="12" y="1"/>
                      <a:pt x="12" y="1"/>
                    </a:cubicBezTo>
                    <a:cubicBezTo>
                      <a:pt x="8" y="1"/>
                      <a:pt x="5" y="1"/>
                      <a:pt x="1" y="2"/>
                    </a:cubicBezTo>
                    <a:cubicBezTo>
                      <a:pt x="1" y="2"/>
                      <a:pt x="1" y="2"/>
                      <a:pt x="1" y="2"/>
                    </a:cubicBezTo>
                    <a:cubicBezTo>
                      <a:pt x="1" y="2"/>
                      <a:pt x="1" y="2"/>
                      <a:pt x="1" y="2"/>
                    </a:cubicBezTo>
                    <a:cubicBezTo>
                      <a:pt x="1" y="2"/>
                      <a:pt x="1" y="2"/>
                      <a:pt x="1" y="2"/>
                    </a:cubicBezTo>
                    <a:cubicBezTo>
                      <a:pt x="1" y="2"/>
                      <a:pt x="1" y="2"/>
                      <a:pt x="1" y="2"/>
                    </a:cubicBezTo>
                    <a:cubicBezTo>
                      <a:pt x="0" y="2"/>
                      <a:pt x="0"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6" name="Freeform 160"/>
              <p:cNvSpPr>
                <a:spLocks/>
              </p:cNvSpPr>
              <p:nvPr/>
            </p:nvSpPr>
            <p:spPr bwMode="auto">
              <a:xfrm>
                <a:off x="2679" y="3559"/>
                <a:ext cx="63" cy="9"/>
              </a:xfrm>
              <a:custGeom>
                <a:avLst/>
                <a:gdLst>
                  <a:gd name="T0" fmla="*/ 4 w 14"/>
                  <a:gd name="T1" fmla="*/ 1 h 2"/>
                  <a:gd name="T2" fmla="*/ 4 w 14"/>
                  <a:gd name="T3" fmla="*/ 1 h 2"/>
                  <a:gd name="T4" fmla="*/ 4 w 14"/>
                  <a:gd name="T5" fmla="*/ 1 h 2"/>
                  <a:gd name="T6" fmla="*/ 0 w 14"/>
                  <a:gd name="T7" fmla="*/ 1 h 2"/>
                  <a:gd name="T8" fmla="*/ 0 w 14"/>
                  <a:gd name="T9" fmla="*/ 1 h 2"/>
                  <a:gd name="T10" fmla="*/ 0 w 14"/>
                  <a:gd name="T11" fmla="*/ 1 h 2"/>
                  <a:gd name="T12" fmla="*/ 0 w 14"/>
                  <a:gd name="T13" fmla="*/ 1 h 2"/>
                  <a:gd name="T14" fmla="*/ 0 w 14"/>
                  <a:gd name="T15" fmla="*/ 1 h 2"/>
                  <a:gd name="T16" fmla="*/ 0 w 14"/>
                  <a:gd name="T17" fmla="*/ 0 h 2"/>
                  <a:gd name="T18" fmla="*/ 0 w 14"/>
                  <a:gd name="T19" fmla="*/ 0 h 2"/>
                  <a:gd name="T20" fmla="*/ 4 w 14"/>
                  <a:gd name="T21" fmla="*/ 0 h 2"/>
                  <a:gd name="T22" fmla="*/ 4 w 14"/>
                  <a:gd name="T23" fmla="*/ 0 h 2"/>
                  <a:gd name="T24" fmla="*/ 5 w 14"/>
                  <a:gd name="T25" fmla="*/ 0 h 2"/>
                  <a:gd name="T26" fmla="*/ 5 w 14"/>
                  <a:gd name="T27" fmla="*/ 0 h 2"/>
                  <a:gd name="T28" fmla="*/ 8 w 14"/>
                  <a:gd name="T29" fmla="*/ 1 h 2"/>
                  <a:gd name="T30" fmla="*/ 8 w 14"/>
                  <a:gd name="T31" fmla="*/ 1 h 2"/>
                  <a:gd name="T32" fmla="*/ 8 w 14"/>
                  <a:gd name="T33" fmla="*/ 1 h 2"/>
                  <a:gd name="T34" fmla="*/ 8 w 14"/>
                  <a:gd name="T35" fmla="*/ 1 h 2"/>
                  <a:gd name="T36" fmla="*/ 8 w 14"/>
                  <a:gd name="T37" fmla="*/ 1 h 2"/>
                  <a:gd name="T38" fmla="*/ 8 w 14"/>
                  <a:gd name="T39" fmla="*/ 1 h 2"/>
                  <a:gd name="T40" fmla="*/ 11 w 14"/>
                  <a:gd name="T41" fmla="*/ 0 h 2"/>
                  <a:gd name="T42" fmla="*/ 11 w 14"/>
                  <a:gd name="T43" fmla="*/ 0 h 2"/>
                  <a:gd name="T44" fmla="*/ 12 w 14"/>
                  <a:gd name="T45" fmla="*/ 0 h 2"/>
                  <a:gd name="T46" fmla="*/ 12 w 14"/>
                  <a:gd name="T47" fmla="*/ 0 h 2"/>
                  <a:gd name="T48" fmla="*/ 13 w 14"/>
                  <a:gd name="T49" fmla="*/ 0 h 2"/>
                  <a:gd name="T50" fmla="*/ 13 w 14"/>
                  <a:gd name="T51" fmla="*/ 0 h 2"/>
                  <a:gd name="T52" fmla="*/ 14 w 14"/>
                  <a:gd name="T53" fmla="*/ 0 h 2"/>
                  <a:gd name="T54" fmla="*/ 14 w 14"/>
                  <a:gd name="T55" fmla="*/ 0 h 2"/>
                  <a:gd name="T56" fmla="*/ 14 w 14"/>
                  <a:gd name="T57" fmla="*/ 0 h 2"/>
                  <a:gd name="T58" fmla="*/ 14 w 14"/>
                  <a:gd name="T59" fmla="*/ 0 h 2"/>
                  <a:gd name="T60" fmla="*/ 14 w 14"/>
                  <a:gd name="T61" fmla="*/ 1 h 2"/>
                  <a:gd name="T62" fmla="*/ 14 w 14"/>
                  <a:gd name="T63" fmla="*/ 1 h 2"/>
                  <a:gd name="T64" fmla="*/ 14 w 14"/>
                  <a:gd name="T65" fmla="*/ 1 h 2"/>
                  <a:gd name="T66" fmla="*/ 14 w 14"/>
                  <a:gd name="T67" fmla="*/ 1 h 2"/>
                  <a:gd name="T68" fmla="*/ 14 w 14"/>
                  <a:gd name="T69" fmla="*/ 1 h 2"/>
                  <a:gd name="T70" fmla="*/ 14 w 14"/>
                  <a:gd name="T71" fmla="*/ 1 h 2"/>
                  <a:gd name="T72" fmla="*/ 14 w 14"/>
                  <a:gd name="T73" fmla="*/ 1 h 2"/>
                  <a:gd name="T74" fmla="*/ 14 w 14"/>
                  <a:gd name="T75" fmla="*/ 1 h 2"/>
                  <a:gd name="T76" fmla="*/ 13 w 14"/>
                  <a:gd name="T77" fmla="*/ 1 h 2"/>
                  <a:gd name="T78" fmla="*/ 13 w 14"/>
                  <a:gd name="T79" fmla="*/ 1 h 2"/>
                  <a:gd name="T80" fmla="*/ 12 w 14"/>
                  <a:gd name="T81" fmla="*/ 1 h 2"/>
                  <a:gd name="T82" fmla="*/ 12 w 14"/>
                  <a:gd name="T83" fmla="*/ 1 h 2"/>
                  <a:gd name="T84" fmla="*/ 11 w 14"/>
                  <a:gd name="T85" fmla="*/ 1 h 2"/>
                  <a:gd name="T86" fmla="*/ 11 w 14"/>
                  <a:gd name="T87" fmla="*/ 1 h 2"/>
                  <a:gd name="T88" fmla="*/ 8 w 14"/>
                  <a:gd name="T89" fmla="*/ 2 h 2"/>
                  <a:gd name="T90" fmla="*/ 8 w 14"/>
                  <a:gd name="T91" fmla="*/ 2 h 2"/>
                  <a:gd name="T92" fmla="*/ 8 w 14"/>
                  <a:gd name="T93" fmla="*/ 2 h 2"/>
                  <a:gd name="T94" fmla="*/ 4 w 14"/>
                  <a:gd name="T9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 h="2">
                    <a:moveTo>
                      <a:pt x="4" y="1"/>
                    </a:moveTo>
                    <a:cubicBezTo>
                      <a:pt x="4" y="1"/>
                      <a:pt x="4" y="1"/>
                      <a:pt x="4" y="1"/>
                    </a:cubicBezTo>
                    <a:cubicBezTo>
                      <a:pt x="4" y="1"/>
                      <a:pt x="4" y="1"/>
                      <a:pt x="4" y="1"/>
                    </a:cubicBezTo>
                    <a:cubicBezTo>
                      <a:pt x="3" y="1"/>
                      <a:pt x="2" y="1"/>
                      <a:pt x="0" y="1"/>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1" y="0"/>
                      <a:pt x="3" y="0"/>
                      <a:pt x="4" y="0"/>
                    </a:cubicBezTo>
                    <a:cubicBezTo>
                      <a:pt x="4" y="0"/>
                      <a:pt x="4" y="0"/>
                      <a:pt x="4" y="0"/>
                    </a:cubicBezTo>
                    <a:cubicBezTo>
                      <a:pt x="4" y="0"/>
                      <a:pt x="4" y="0"/>
                      <a:pt x="5" y="0"/>
                    </a:cubicBezTo>
                    <a:cubicBezTo>
                      <a:pt x="5" y="0"/>
                      <a:pt x="5" y="0"/>
                      <a:pt x="5" y="0"/>
                    </a:cubicBezTo>
                    <a:cubicBezTo>
                      <a:pt x="6" y="0"/>
                      <a:pt x="7"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9" y="1"/>
                      <a:pt x="10" y="0"/>
                      <a:pt x="11" y="0"/>
                    </a:cubicBezTo>
                    <a:cubicBezTo>
                      <a:pt x="11" y="0"/>
                      <a:pt x="11" y="0"/>
                      <a:pt x="11"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4" y="0"/>
                      <a:pt x="14" y="0"/>
                      <a:pt x="14" y="0"/>
                    </a:cubicBezTo>
                    <a:cubicBezTo>
                      <a:pt x="14" y="0"/>
                      <a:pt x="14" y="0"/>
                      <a:pt x="14" y="0"/>
                    </a:cubicBezTo>
                    <a:cubicBezTo>
                      <a:pt x="14" y="0"/>
                      <a:pt x="14" y="0"/>
                      <a:pt x="14" y="0"/>
                    </a:cubicBezTo>
                    <a:cubicBezTo>
                      <a:pt x="14" y="1"/>
                      <a:pt x="14" y="1"/>
                      <a:pt x="14" y="1"/>
                    </a:cubicBezTo>
                    <a:cubicBezTo>
                      <a:pt x="14" y="1"/>
                      <a:pt x="14" y="1"/>
                      <a:pt x="14" y="1"/>
                    </a:cubicBezTo>
                    <a:cubicBezTo>
                      <a:pt x="14" y="1"/>
                      <a:pt x="14" y="1"/>
                      <a:pt x="14" y="1"/>
                    </a:cubicBezTo>
                    <a:cubicBezTo>
                      <a:pt x="14" y="1"/>
                      <a:pt x="14" y="1"/>
                      <a:pt x="14" y="1"/>
                    </a:cubicBezTo>
                    <a:cubicBezTo>
                      <a:pt x="14" y="1"/>
                      <a:pt x="14" y="1"/>
                      <a:pt x="14" y="1"/>
                    </a:cubicBezTo>
                    <a:cubicBezTo>
                      <a:pt x="14" y="1"/>
                      <a:pt x="14" y="1"/>
                      <a:pt x="14" y="1"/>
                    </a:cubicBezTo>
                    <a:cubicBezTo>
                      <a:pt x="14" y="1"/>
                      <a:pt x="14" y="1"/>
                      <a:pt x="14" y="1"/>
                    </a:cubicBezTo>
                    <a:cubicBezTo>
                      <a:pt x="14" y="1"/>
                      <a:pt x="14" y="1"/>
                      <a:pt x="14" y="1"/>
                    </a:cubicBezTo>
                    <a:cubicBezTo>
                      <a:pt x="14" y="1"/>
                      <a:pt x="14" y="1"/>
                      <a:pt x="13" y="1"/>
                    </a:cubicBezTo>
                    <a:cubicBezTo>
                      <a:pt x="13" y="1"/>
                      <a:pt x="13" y="1"/>
                      <a:pt x="13" y="1"/>
                    </a:cubicBezTo>
                    <a:cubicBezTo>
                      <a:pt x="13" y="1"/>
                      <a:pt x="13" y="1"/>
                      <a:pt x="12" y="1"/>
                    </a:cubicBezTo>
                    <a:cubicBezTo>
                      <a:pt x="12" y="1"/>
                      <a:pt x="12" y="1"/>
                      <a:pt x="12" y="1"/>
                    </a:cubicBezTo>
                    <a:cubicBezTo>
                      <a:pt x="12" y="1"/>
                      <a:pt x="12" y="1"/>
                      <a:pt x="11" y="1"/>
                    </a:cubicBezTo>
                    <a:cubicBezTo>
                      <a:pt x="11" y="1"/>
                      <a:pt x="11" y="1"/>
                      <a:pt x="11" y="1"/>
                    </a:cubicBezTo>
                    <a:cubicBezTo>
                      <a:pt x="10" y="1"/>
                      <a:pt x="9" y="2"/>
                      <a:pt x="8" y="2"/>
                    </a:cubicBezTo>
                    <a:cubicBezTo>
                      <a:pt x="8" y="2"/>
                      <a:pt x="8" y="2"/>
                      <a:pt x="8" y="2"/>
                    </a:cubicBezTo>
                    <a:cubicBezTo>
                      <a:pt x="8" y="2"/>
                      <a:pt x="8" y="2"/>
                      <a:pt x="8" y="2"/>
                    </a:cubicBezTo>
                    <a:cubicBezTo>
                      <a:pt x="6" y="2"/>
                      <a:pt x="6"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7" name="Freeform 161"/>
              <p:cNvSpPr>
                <a:spLocks/>
              </p:cNvSpPr>
              <p:nvPr/>
            </p:nvSpPr>
            <p:spPr bwMode="auto">
              <a:xfrm>
                <a:off x="2688" y="3577"/>
                <a:ext cx="31" cy="4"/>
              </a:xfrm>
              <a:custGeom>
                <a:avLst/>
                <a:gdLst>
                  <a:gd name="T0" fmla="*/ 2 w 7"/>
                  <a:gd name="T1" fmla="*/ 1 h 1"/>
                  <a:gd name="T2" fmla="*/ 0 w 7"/>
                  <a:gd name="T3" fmla="*/ 1 h 1"/>
                  <a:gd name="T4" fmla="*/ 0 w 7"/>
                  <a:gd name="T5" fmla="*/ 1 h 1"/>
                  <a:gd name="T6" fmla="*/ 0 w 7"/>
                  <a:gd name="T7" fmla="*/ 1 h 1"/>
                  <a:gd name="T8" fmla="*/ 0 w 7"/>
                  <a:gd name="T9" fmla="*/ 0 h 1"/>
                  <a:gd name="T10" fmla="*/ 0 w 7"/>
                  <a:gd name="T11" fmla="*/ 0 h 1"/>
                  <a:gd name="T12" fmla="*/ 0 w 7"/>
                  <a:gd name="T13" fmla="*/ 0 h 1"/>
                  <a:gd name="T14" fmla="*/ 0 w 7"/>
                  <a:gd name="T15" fmla="*/ 0 h 1"/>
                  <a:gd name="T16" fmla="*/ 2 w 7"/>
                  <a:gd name="T17" fmla="*/ 0 h 1"/>
                  <a:gd name="T18" fmla="*/ 2 w 7"/>
                  <a:gd name="T19" fmla="*/ 0 h 1"/>
                  <a:gd name="T20" fmla="*/ 5 w 7"/>
                  <a:gd name="T21" fmla="*/ 0 h 1"/>
                  <a:gd name="T22" fmla="*/ 5 w 7"/>
                  <a:gd name="T23" fmla="*/ 0 h 1"/>
                  <a:gd name="T24" fmla="*/ 6 w 7"/>
                  <a:gd name="T25" fmla="*/ 0 h 1"/>
                  <a:gd name="T26" fmla="*/ 6 w 7"/>
                  <a:gd name="T27" fmla="*/ 0 h 1"/>
                  <a:gd name="T28" fmla="*/ 6 w 7"/>
                  <a:gd name="T29" fmla="*/ 0 h 1"/>
                  <a:gd name="T30" fmla="*/ 6 w 7"/>
                  <a:gd name="T31" fmla="*/ 0 h 1"/>
                  <a:gd name="T32" fmla="*/ 6 w 7"/>
                  <a:gd name="T33" fmla="*/ 0 h 1"/>
                  <a:gd name="T34" fmla="*/ 6 w 7"/>
                  <a:gd name="T35" fmla="*/ 0 h 1"/>
                  <a:gd name="T36" fmla="*/ 5 w 7"/>
                  <a:gd name="T37" fmla="*/ 1 h 1"/>
                  <a:gd name="T38" fmla="*/ 5 w 7"/>
                  <a:gd name="T39" fmla="*/ 1 h 1"/>
                  <a:gd name="T40" fmla="*/ 2 w 7"/>
                  <a:gd name="T4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
                    <a:moveTo>
                      <a:pt x="2" y="1"/>
                    </a:moveTo>
                    <a:cubicBezTo>
                      <a:pt x="1" y="1"/>
                      <a:pt x="1" y="1"/>
                      <a:pt x="0" y="1"/>
                    </a:cubicBezTo>
                    <a:cubicBezTo>
                      <a:pt x="0" y="1"/>
                      <a:pt x="0" y="1"/>
                      <a:pt x="0" y="1"/>
                    </a:cubicBezTo>
                    <a:cubicBezTo>
                      <a:pt x="0" y="1"/>
                      <a:pt x="0" y="1"/>
                      <a:pt x="0" y="1"/>
                    </a:cubicBezTo>
                    <a:cubicBezTo>
                      <a:pt x="0" y="1"/>
                      <a:pt x="0" y="1"/>
                      <a:pt x="0" y="0"/>
                    </a:cubicBezTo>
                    <a:cubicBezTo>
                      <a:pt x="0" y="0"/>
                      <a:pt x="0" y="0"/>
                      <a:pt x="0" y="0"/>
                    </a:cubicBezTo>
                    <a:cubicBezTo>
                      <a:pt x="0" y="0"/>
                      <a:pt x="0" y="0"/>
                      <a:pt x="0" y="0"/>
                    </a:cubicBezTo>
                    <a:cubicBezTo>
                      <a:pt x="0" y="0"/>
                      <a:pt x="0" y="0"/>
                      <a:pt x="0" y="0"/>
                    </a:cubicBezTo>
                    <a:cubicBezTo>
                      <a:pt x="1" y="0"/>
                      <a:pt x="1" y="0"/>
                      <a:pt x="2" y="0"/>
                    </a:cubicBezTo>
                    <a:cubicBezTo>
                      <a:pt x="2" y="0"/>
                      <a:pt x="2" y="0"/>
                      <a:pt x="2" y="0"/>
                    </a:cubicBezTo>
                    <a:cubicBezTo>
                      <a:pt x="3" y="0"/>
                      <a:pt x="4" y="0"/>
                      <a:pt x="5" y="0"/>
                    </a:cubicBezTo>
                    <a:cubicBezTo>
                      <a:pt x="5" y="0"/>
                      <a:pt x="5" y="0"/>
                      <a:pt x="5" y="0"/>
                    </a:cubicBezTo>
                    <a:cubicBezTo>
                      <a:pt x="5" y="0"/>
                      <a:pt x="6" y="0"/>
                      <a:pt x="6" y="0"/>
                    </a:cubicBezTo>
                    <a:cubicBezTo>
                      <a:pt x="6" y="0"/>
                      <a:pt x="6" y="0"/>
                      <a:pt x="6" y="0"/>
                    </a:cubicBezTo>
                    <a:cubicBezTo>
                      <a:pt x="6" y="0"/>
                      <a:pt x="6" y="0"/>
                      <a:pt x="6" y="0"/>
                    </a:cubicBezTo>
                    <a:cubicBezTo>
                      <a:pt x="6" y="0"/>
                      <a:pt x="6" y="0"/>
                      <a:pt x="6" y="0"/>
                    </a:cubicBezTo>
                    <a:cubicBezTo>
                      <a:pt x="7" y="0"/>
                      <a:pt x="7" y="0"/>
                      <a:pt x="6" y="0"/>
                    </a:cubicBezTo>
                    <a:cubicBezTo>
                      <a:pt x="6" y="0"/>
                      <a:pt x="6" y="0"/>
                      <a:pt x="6" y="0"/>
                    </a:cubicBezTo>
                    <a:cubicBezTo>
                      <a:pt x="6" y="1"/>
                      <a:pt x="5" y="1"/>
                      <a:pt x="5" y="1"/>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8" name="Freeform 162"/>
              <p:cNvSpPr>
                <a:spLocks/>
              </p:cNvSpPr>
              <p:nvPr/>
            </p:nvSpPr>
            <p:spPr bwMode="auto">
              <a:xfrm>
                <a:off x="2792" y="3482"/>
                <a:ext cx="13" cy="63"/>
              </a:xfrm>
              <a:custGeom>
                <a:avLst/>
                <a:gdLst>
                  <a:gd name="T0" fmla="*/ 0 w 3"/>
                  <a:gd name="T1" fmla="*/ 0 h 14"/>
                  <a:gd name="T2" fmla="*/ 1 w 3"/>
                  <a:gd name="T3" fmla="*/ 0 h 14"/>
                  <a:gd name="T4" fmla="*/ 2 w 3"/>
                  <a:gd name="T5" fmla="*/ 1 h 14"/>
                  <a:gd name="T6" fmla="*/ 2 w 3"/>
                  <a:gd name="T7" fmla="*/ 2 h 14"/>
                  <a:gd name="T8" fmla="*/ 3 w 3"/>
                  <a:gd name="T9" fmla="*/ 7 h 14"/>
                  <a:gd name="T10" fmla="*/ 3 w 3"/>
                  <a:gd name="T11" fmla="*/ 12 h 14"/>
                  <a:gd name="T12" fmla="*/ 3 w 3"/>
                  <a:gd name="T13" fmla="*/ 14 h 14"/>
                  <a:gd name="T14" fmla="*/ 2 w 3"/>
                  <a:gd name="T15" fmla="*/ 12 h 14"/>
                  <a:gd name="T16" fmla="*/ 1 w 3"/>
                  <a:gd name="T17" fmla="*/ 7 h 14"/>
                  <a:gd name="T18" fmla="*/ 1 w 3"/>
                  <a:gd name="T19" fmla="*/ 4 h 14"/>
                  <a:gd name="T20" fmla="*/ 1 w 3"/>
                  <a:gd name="T21" fmla="*/ 2 h 14"/>
                  <a:gd name="T22" fmla="*/ 1 w 3"/>
                  <a:gd name="T23" fmla="*/ 1 h 14"/>
                  <a:gd name="T24" fmla="*/ 1 w 3"/>
                  <a:gd name="T25" fmla="*/ 1 h 14"/>
                  <a:gd name="T26" fmla="*/ 0 w 3"/>
                  <a:gd name="T2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14">
                    <a:moveTo>
                      <a:pt x="0" y="0"/>
                    </a:moveTo>
                    <a:cubicBezTo>
                      <a:pt x="0" y="0"/>
                      <a:pt x="1" y="0"/>
                      <a:pt x="1" y="0"/>
                    </a:cubicBezTo>
                    <a:cubicBezTo>
                      <a:pt x="1" y="0"/>
                      <a:pt x="1" y="0"/>
                      <a:pt x="2" y="1"/>
                    </a:cubicBezTo>
                    <a:cubicBezTo>
                      <a:pt x="2" y="1"/>
                      <a:pt x="2" y="1"/>
                      <a:pt x="2" y="2"/>
                    </a:cubicBezTo>
                    <a:cubicBezTo>
                      <a:pt x="3" y="3"/>
                      <a:pt x="3" y="5"/>
                      <a:pt x="3" y="7"/>
                    </a:cubicBezTo>
                    <a:cubicBezTo>
                      <a:pt x="3" y="9"/>
                      <a:pt x="3" y="10"/>
                      <a:pt x="3" y="12"/>
                    </a:cubicBezTo>
                    <a:cubicBezTo>
                      <a:pt x="3" y="13"/>
                      <a:pt x="3" y="14"/>
                      <a:pt x="3" y="14"/>
                    </a:cubicBezTo>
                    <a:cubicBezTo>
                      <a:pt x="3" y="14"/>
                      <a:pt x="2" y="13"/>
                      <a:pt x="2" y="12"/>
                    </a:cubicBezTo>
                    <a:cubicBezTo>
                      <a:pt x="2" y="10"/>
                      <a:pt x="1" y="9"/>
                      <a:pt x="1" y="7"/>
                    </a:cubicBezTo>
                    <a:cubicBezTo>
                      <a:pt x="1" y="6"/>
                      <a:pt x="1" y="5"/>
                      <a:pt x="1" y="4"/>
                    </a:cubicBezTo>
                    <a:cubicBezTo>
                      <a:pt x="1" y="3"/>
                      <a:pt x="2" y="2"/>
                      <a:pt x="1" y="2"/>
                    </a:cubicBezTo>
                    <a:cubicBezTo>
                      <a:pt x="1" y="2"/>
                      <a:pt x="1" y="1"/>
                      <a:pt x="1" y="1"/>
                    </a:cubicBezTo>
                    <a:cubicBezTo>
                      <a:pt x="1" y="1"/>
                      <a:pt x="1" y="1"/>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429" name="Freeform 163"/>
              <p:cNvSpPr>
                <a:spLocks/>
              </p:cNvSpPr>
              <p:nvPr/>
            </p:nvSpPr>
            <p:spPr bwMode="auto">
              <a:xfrm>
                <a:off x="2801" y="3622"/>
                <a:ext cx="9" cy="131"/>
              </a:xfrm>
              <a:custGeom>
                <a:avLst/>
                <a:gdLst>
                  <a:gd name="T0" fmla="*/ 1 w 2"/>
                  <a:gd name="T1" fmla="*/ 0 h 29"/>
                  <a:gd name="T2" fmla="*/ 1 w 2"/>
                  <a:gd name="T3" fmla="*/ 5 h 29"/>
                  <a:gd name="T4" fmla="*/ 2 w 2"/>
                  <a:gd name="T5" fmla="*/ 15 h 29"/>
                  <a:gd name="T6" fmla="*/ 2 w 2"/>
                  <a:gd name="T7" fmla="*/ 20 h 29"/>
                  <a:gd name="T8" fmla="*/ 2 w 2"/>
                  <a:gd name="T9" fmla="*/ 25 h 29"/>
                  <a:gd name="T10" fmla="*/ 1 w 2"/>
                  <a:gd name="T11" fmla="*/ 28 h 29"/>
                  <a:gd name="T12" fmla="*/ 1 w 2"/>
                  <a:gd name="T13" fmla="*/ 29 h 29"/>
                  <a:gd name="T14" fmla="*/ 1 w 2"/>
                  <a:gd name="T15" fmla="*/ 28 h 29"/>
                  <a:gd name="T16" fmla="*/ 0 w 2"/>
                  <a:gd name="T17" fmla="*/ 25 h 29"/>
                  <a:gd name="T18" fmla="*/ 0 w 2"/>
                  <a:gd name="T19" fmla="*/ 20 h 29"/>
                  <a:gd name="T20" fmla="*/ 0 w 2"/>
                  <a:gd name="T21" fmla="*/ 15 h 29"/>
                  <a:gd name="T22" fmla="*/ 0 w 2"/>
                  <a:gd name="T23" fmla="*/ 5 h 29"/>
                  <a:gd name="T24" fmla="*/ 1 w 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29">
                    <a:moveTo>
                      <a:pt x="1" y="0"/>
                    </a:moveTo>
                    <a:cubicBezTo>
                      <a:pt x="1" y="0"/>
                      <a:pt x="1" y="2"/>
                      <a:pt x="1" y="5"/>
                    </a:cubicBezTo>
                    <a:cubicBezTo>
                      <a:pt x="2" y="8"/>
                      <a:pt x="2" y="11"/>
                      <a:pt x="2" y="15"/>
                    </a:cubicBezTo>
                    <a:cubicBezTo>
                      <a:pt x="2" y="17"/>
                      <a:pt x="2" y="18"/>
                      <a:pt x="2" y="20"/>
                    </a:cubicBezTo>
                    <a:cubicBezTo>
                      <a:pt x="2" y="22"/>
                      <a:pt x="2" y="23"/>
                      <a:pt x="2" y="25"/>
                    </a:cubicBezTo>
                    <a:cubicBezTo>
                      <a:pt x="2" y="26"/>
                      <a:pt x="1" y="27"/>
                      <a:pt x="1" y="28"/>
                    </a:cubicBezTo>
                    <a:cubicBezTo>
                      <a:pt x="1" y="29"/>
                      <a:pt x="1" y="29"/>
                      <a:pt x="1" y="29"/>
                    </a:cubicBezTo>
                    <a:cubicBezTo>
                      <a:pt x="1" y="29"/>
                      <a:pt x="1" y="29"/>
                      <a:pt x="1" y="28"/>
                    </a:cubicBezTo>
                    <a:cubicBezTo>
                      <a:pt x="1" y="27"/>
                      <a:pt x="1" y="26"/>
                      <a:pt x="0" y="25"/>
                    </a:cubicBezTo>
                    <a:cubicBezTo>
                      <a:pt x="0" y="23"/>
                      <a:pt x="0" y="22"/>
                      <a:pt x="0" y="20"/>
                    </a:cubicBezTo>
                    <a:cubicBezTo>
                      <a:pt x="0" y="18"/>
                      <a:pt x="0" y="17"/>
                      <a:pt x="0" y="15"/>
                    </a:cubicBezTo>
                    <a:cubicBezTo>
                      <a:pt x="0" y="11"/>
                      <a:pt x="0" y="8"/>
                      <a:pt x="0" y="5"/>
                    </a:cubicBezTo>
                    <a:cubicBezTo>
                      <a:pt x="1" y="2"/>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sp>
        <p:nvSpPr>
          <p:cNvPr id="434" name="椭圆 433"/>
          <p:cNvSpPr/>
          <p:nvPr/>
        </p:nvSpPr>
        <p:spPr>
          <a:xfrm>
            <a:off x="3331132" y="2284566"/>
            <a:ext cx="491960" cy="491782"/>
          </a:xfrm>
          <a:prstGeom prst="ellipse">
            <a:avLst/>
          </a:prstGeom>
          <a:solidFill>
            <a:sysClr val="window" lastClr="FFFFFF">
              <a:lumMod val="95000"/>
            </a:sysClr>
          </a:solidFill>
          <a:ln w="12700" cap="flat" cmpd="sng" algn="ctr">
            <a:noFill/>
            <a:prstDash val="solid"/>
            <a:miter lim="800000"/>
          </a:ln>
          <a:effectLst>
            <a:innerShdw blurRad="889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5" name="文本框 272"/>
          <p:cNvSpPr txBox="1"/>
          <p:nvPr/>
        </p:nvSpPr>
        <p:spPr>
          <a:xfrm>
            <a:off x="3330028" y="2380528"/>
            <a:ext cx="492610" cy="323165"/>
          </a:xfrm>
          <a:prstGeom prst="rect">
            <a:avLst/>
          </a:prstGeom>
          <a:noFill/>
        </p:spPr>
        <p:txBody>
          <a:bodyPr wrap="square" rtlCol="0">
            <a:spAutoFit/>
          </a:bodyPr>
          <a:lstStyle/>
          <a:p>
            <a:pPr algn="ctr"/>
            <a:r>
              <a:rPr lang="en-US" altLang="zh-CN" sz="1500" dirty="0">
                <a:solidFill>
                  <a:srgbClr val="0070C0"/>
                </a:solidFill>
                <a:latin typeface="Impact" panose="020B0806030902050204" pitchFamily="34" charset="0"/>
              </a:rPr>
              <a:t>25</a:t>
            </a:r>
            <a:r>
              <a:rPr lang="en-US" altLang="zh-CN" sz="1050" dirty="0">
                <a:solidFill>
                  <a:srgbClr val="0070C0"/>
                </a:solidFill>
                <a:latin typeface="Impact" panose="020B0806030902050204" pitchFamily="34" charset="0"/>
              </a:rPr>
              <a:t>%</a:t>
            </a:r>
            <a:endParaRPr lang="zh-CN" altLang="en-US" sz="1050" dirty="0">
              <a:solidFill>
                <a:srgbClr val="0070C0"/>
              </a:solidFill>
              <a:latin typeface="Impact" panose="020B0806030902050204" pitchFamily="34" charset="0"/>
            </a:endParaRPr>
          </a:p>
        </p:txBody>
      </p:sp>
      <p:sp>
        <p:nvSpPr>
          <p:cNvPr id="436" name="椭圆 435"/>
          <p:cNvSpPr/>
          <p:nvPr/>
        </p:nvSpPr>
        <p:spPr>
          <a:xfrm>
            <a:off x="4898855" y="2818492"/>
            <a:ext cx="491960" cy="491782"/>
          </a:xfrm>
          <a:prstGeom prst="ellipse">
            <a:avLst/>
          </a:prstGeom>
          <a:solidFill>
            <a:sysClr val="window" lastClr="FFFFFF">
              <a:lumMod val="95000"/>
            </a:sysClr>
          </a:solidFill>
          <a:ln w="12700" cap="flat" cmpd="sng" algn="ctr">
            <a:noFill/>
            <a:prstDash val="solid"/>
            <a:miter lim="800000"/>
          </a:ln>
          <a:effectLst>
            <a:innerShdw blurRad="889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7" name="文本框 273"/>
          <p:cNvSpPr txBox="1"/>
          <p:nvPr/>
        </p:nvSpPr>
        <p:spPr>
          <a:xfrm>
            <a:off x="4895049" y="2912902"/>
            <a:ext cx="492610" cy="323165"/>
          </a:xfrm>
          <a:prstGeom prst="rect">
            <a:avLst/>
          </a:prstGeom>
          <a:noFill/>
        </p:spPr>
        <p:txBody>
          <a:bodyPr wrap="square" rtlCol="0">
            <a:spAutoFit/>
          </a:bodyPr>
          <a:lstStyle/>
          <a:p>
            <a:pPr algn="ctr"/>
            <a:r>
              <a:rPr lang="en-US" altLang="zh-CN" sz="1500" dirty="0">
                <a:solidFill>
                  <a:srgbClr val="00B0F0"/>
                </a:solidFill>
                <a:latin typeface="Impact" panose="020B0806030902050204" pitchFamily="34" charset="0"/>
              </a:rPr>
              <a:t>35</a:t>
            </a:r>
            <a:r>
              <a:rPr lang="en-US" altLang="zh-CN" sz="1050" dirty="0">
                <a:solidFill>
                  <a:srgbClr val="00B0F0"/>
                </a:solidFill>
                <a:latin typeface="Impact" panose="020B0806030902050204" pitchFamily="34" charset="0"/>
              </a:rPr>
              <a:t>%</a:t>
            </a:r>
            <a:endParaRPr lang="zh-CN" altLang="en-US" sz="1050" dirty="0">
              <a:solidFill>
                <a:srgbClr val="00B0F0"/>
              </a:solidFill>
              <a:latin typeface="Impact" panose="020B0806030902050204" pitchFamily="34" charset="0"/>
            </a:endParaRPr>
          </a:p>
        </p:txBody>
      </p:sp>
      <p:sp>
        <p:nvSpPr>
          <p:cNvPr id="438" name="椭圆 437"/>
          <p:cNvSpPr/>
          <p:nvPr/>
        </p:nvSpPr>
        <p:spPr>
          <a:xfrm>
            <a:off x="3751369" y="3765137"/>
            <a:ext cx="491960" cy="491782"/>
          </a:xfrm>
          <a:prstGeom prst="ellipse">
            <a:avLst/>
          </a:prstGeom>
          <a:solidFill>
            <a:sysClr val="window" lastClr="FFFFFF">
              <a:lumMod val="95000"/>
            </a:sysClr>
          </a:solidFill>
          <a:ln w="12700" cap="flat" cmpd="sng" algn="ctr">
            <a:noFill/>
            <a:prstDash val="solid"/>
            <a:miter lim="800000"/>
          </a:ln>
          <a:effectLst>
            <a:innerShdw blurRad="889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9" name="文本框 274"/>
          <p:cNvSpPr txBox="1"/>
          <p:nvPr/>
        </p:nvSpPr>
        <p:spPr>
          <a:xfrm>
            <a:off x="3750200" y="3860392"/>
            <a:ext cx="492610" cy="323165"/>
          </a:xfrm>
          <a:prstGeom prst="rect">
            <a:avLst/>
          </a:prstGeom>
          <a:noFill/>
        </p:spPr>
        <p:txBody>
          <a:bodyPr wrap="square" rtlCol="0">
            <a:spAutoFit/>
          </a:bodyPr>
          <a:lstStyle/>
          <a:p>
            <a:pPr algn="ctr"/>
            <a:r>
              <a:rPr lang="en-US" altLang="zh-CN" sz="1500" dirty="0">
                <a:solidFill>
                  <a:srgbClr val="0070C0"/>
                </a:solidFill>
                <a:latin typeface="Impact" panose="020B0806030902050204" pitchFamily="34" charset="0"/>
              </a:rPr>
              <a:t>43</a:t>
            </a:r>
            <a:r>
              <a:rPr lang="en-US" altLang="zh-CN" sz="1050" dirty="0">
                <a:solidFill>
                  <a:srgbClr val="0070C0"/>
                </a:solidFill>
                <a:latin typeface="Impact" panose="020B0806030902050204" pitchFamily="34" charset="0"/>
              </a:rPr>
              <a:t>%</a:t>
            </a:r>
            <a:endParaRPr lang="zh-CN" altLang="en-US" sz="1050" dirty="0">
              <a:solidFill>
                <a:srgbClr val="0070C0"/>
              </a:solidFill>
              <a:latin typeface="Impact" panose="020B0806030902050204" pitchFamily="34" charset="0"/>
            </a:endParaRPr>
          </a:p>
        </p:txBody>
      </p:sp>
      <p:sp>
        <p:nvSpPr>
          <p:cNvPr id="440" name="椭圆 439"/>
          <p:cNvSpPr/>
          <p:nvPr/>
        </p:nvSpPr>
        <p:spPr>
          <a:xfrm>
            <a:off x="5235567" y="4313237"/>
            <a:ext cx="491960" cy="491782"/>
          </a:xfrm>
          <a:prstGeom prst="ellipse">
            <a:avLst/>
          </a:prstGeom>
          <a:solidFill>
            <a:sysClr val="window" lastClr="FFFFFF">
              <a:lumMod val="95000"/>
            </a:sysClr>
          </a:solidFill>
          <a:ln w="12700" cap="flat" cmpd="sng" algn="ctr">
            <a:noFill/>
            <a:prstDash val="solid"/>
            <a:miter lim="800000"/>
          </a:ln>
          <a:effectLst>
            <a:innerShdw blurRad="889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1" name="文本框 275"/>
          <p:cNvSpPr txBox="1"/>
          <p:nvPr/>
        </p:nvSpPr>
        <p:spPr>
          <a:xfrm>
            <a:off x="5236677" y="4417209"/>
            <a:ext cx="492610" cy="323165"/>
          </a:xfrm>
          <a:prstGeom prst="rect">
            <a:avLst/>
          </a:prstGeom>
          <a:noFill/>
        </p:spPr>
        <p:txBody>
          <a:bodyPr wrap="square" rtlCol="0">
            <a:spAutoFit/>
          </a:bodyPr>
          <a:lstStyle/>
          <a:p>
            <a:pPr algn="ctr"/>
            <a:r>
              <a:rPr lang="en-US" altLang="zh-CN" sz="1500" dirty="0">
                <a:solidFill>
                  <a:srgbClr val="00B0F0"/>
                </a:solidFill>
                <a:latin typeface="Impact" panose="020B0806030902050204" pitchFamily="34" charset="0"/>
              </a:rPr>
              <a:t>53</a:t>
            </a:r>
            <a:r>
              <a:rPr lang="en-US" altLang="zh-CN" sz="1050" dirty="0">
                <a:solidFill>
                  <a:srgbClr val="00B0F0"/>
                </a:solidFill>
                <a:latin typeface="Impact" panose="020B0806030902050204" pitchFamily="34" charset="0"/>
              </a:rPr>
              <a:t>%</a:t>
            </a:r>
            <a:endParaRPr lang="zh-CN" altLang="en-US" sz="1050" dirty="0">
              <a:solidFill>
                <a:srgbClr val="00B0F0"/>
              </a:solidFill>
              <a:latin typeface="Impact" panose="020B0806030902050204" pitchFamily="34" charset="0"/>
            </a:endParaRPr>
          </a:p>
        </p:txBody>
      </p:sp>
      <p:sp>
        <p:nvSpPr>
          <p:cNvPr id="442" name="矩形 47"/>
          <p:cNvSpPr>
            <a:spLocks noChangeArrowheads="1"/>
          </p:cNvSpPr>
          <p:nvPr/>
        </p:nvSpPr>
        <p:spPr bwMode="auto">
          <a:xfrm>
            <a:off x="1748052" y="2210040"/>
            <a:ext cx="1085330"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您的内容打在这里或者通过复制您的文本黏贴自此。您的内容打在这里或者通过复制您的文本黏贴自此。</a:t>
            </a:r>
            <a:endParaRPr kumimoji="0" lang="en-US" altLang="zh-CN"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30000"/>
              </a:lnSpc>
              <a:spcBef>
                <a:spcPct val="0"/>
              </a:spcBef>
              <a:spcAft>
                <a:spcPts val="0"/>
              </a:spcAft>
              <a:buClrTx/>
              <a:buSzTx/>
              <a:buFontTx/>
              <a:buNone/>
              <a:tabLst/>
              <a:defRPr/>
            </a:pPr>
            <a:endParaRPr kumimoji="0" lang="en-US" altLang="zh-CN"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sp>
        <p:nvSpPr>
          <p:cNvPr id="443" name="矩形 47"/>
          <p:cNvSpPr>
            <a:spLocks noChangeArrowheads="1"/>
          </p:cNvSpPr>
          <p:nvPr/>
        </p:nvSpPr>
        <p:spPr bwMode="auto">
          <a:xfrm>
            <a:off x="1384141" y="4540222"/>
            <a:ext cx="1719150" cy="65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您的内容打在这里或者通过复制您的文本黏贴自此。您的内容打在这里或者通过复制您的文本黏贴自此。</a:t>
            </a:r>
            <a:endParaRPr kumimoji="0" lang="en-US" altLang="zh-CN"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30000"/>
              </a:lnSpc>
              <a:spcBef>
                <a:spcPct val="0"/>
              </a:spcBef>
              <a:spcAft>
                <a:spcPts val="0"/>
              </a:spcAft>
              <a:buClrTx/>
              <a:buSzTx/>
              <a:buFontTx/>
              <a:buNone/>
              <a:tabLst/>
              <a:defRPr/>
            </a:pPr>
            <a:endParaRPr kumimoji="0" lang="en-US" altLang="zh-CN"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sp>
        <p:nvSpPr>
          <p:cNvPr id="444" name="矩形 47"/>
          <p:cNvSpPr>
            <a:spLocks noChangeArrowheads="1"/>
          </p:cNvSpPr>
          <p:nvPr/>
        </p:nvSpPr>
        <p:spPr bwMode="auto">
          <a:xfrm>
            <a:off x="5716240" y="5303209"/>
            <a:ext cx="1722960" cy="502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您的内容打在这里或者通过复制您的文本黏贴自此。您的内容打在这里或者通过复制您的文本黏贴自此。</a:t>
            </a:r>
            <a:endParaRPr kumimoji="0" lang="en-US" altLang="zh-CN"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sp>
        <p:nvSpPr>
          <p:cNvPr id="445" name="矩形 47"/>
          <p:cNvSpPr>
            <a:spLocks noChangeArrowheads="1"/>
          </p:cNvSpPr>
          <p:nvPr/>
        </p:nvSpPr>
        <p:spPr bwMode="auto">
          <a:xfrm>
            <a:off x="6050839" y="2626176"/>
            <a:ext cx="1696508" cy="502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您的内容打在这里或者通过复制您的文本黏贴自此。您的内容打在这里或者通过复制您的文本黏贴自此。</a:t>
            </a:r>
            <a:endParaRPr kumimoji="0" lang="en-US" altLang="zh-CN" sz="75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9728689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8"/>
                                            </p:tgtEl>
                                            <p:attrNameLst>
                                              <p:attrName>style.visibility</p:attrName>
                                            </p:attrNameLst>
                                          </p:cBhvr>
                                          <p:to>
                                            <p:strVal val="visible"/>
                                          </p:to>
                                        </p:set>
                                        <p:animEffect transition="in" filter="wipe(left)">
                                          <p:cBhvr>
                                            <p:cTn id="7" dur="500"/>
                                            <p:tgtEl>
                                              <p:spTgt spid="22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2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224"/>
                                            </p:tgtEl>
                                            <p:attrNameLst>
                                              <p:attrName>style.visibility</p:attrName>
                                            </p:attrNameLst>
                                          </p:cBhvr>
                                          <p:to>
                                            <p:strVal val="visible"/>
                                          </p:to>
                                        </p:set>
                                        <p:anim calcmode="lin" valueType="num" p14:bounceEnd="50000">
                                          <p:cBhvr additive="base">
                                            <p:cTn id="14" dur="500" fill="hold"/>
                                            <p:tgtEl>
                                              <p:spTgt spid="22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22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231"/>
                                            </p:tgtEl>
                                            <p:attrNameLst>
                                              <p:attrName>style.visibility</p:attrName>
                                            </p:attrNameLst>
                                          </p:cBhvr>
                                          <p:to>
                                            <p:strVal val="visible"/>
                                          </p:to>
                                        </p:set>
                                        <p:animEffect transition="in" filter="barn(outVertical)">
                                          <p:cBhvr>
                                            <p:cTn id="19" dur="700"/>
                                            <p:tgtEl>
                                              <p:spTgt spid="23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34"/>
                                            </p:tgtEl>
                                            <p:attrNameLst>
                                              <p:attrName>style.visibility</p:attrName>
                                            </p:attrNameLst>
                                          </p:cBhvr>
                                          <p:to>
                                            <p:strVal val="visible"/>
                                          </p:to>
                                        </p:set>
                                        <p:anim calcmode="lin" valueType="num">
                                          <p:cBhvr>
                                            <p:cTn id="23" dur="500" fill="hold"/>
                                            <p:tgtEl>
                                              <p:spTgt spid="234"/>
                                            </p:tgtEl>
                                            <p:attrNameLst>
                                              <p:attrName>ppt_w</p:attrName>
                                            </p:attrNameLst>
                                          </p:cBhvr>
                                          <p:tavLst>
                                            <p:tav tm="0">
                                              <p:val>
                                                <p:fltVal val="0"/>
                                              </p:val>
                                            </p:tav>
                                            <p:tav tm="100000">
                                              <p:val>
                                                <p:strVal val="#ppt_w"/>
                                              </p:val>
                                            </p:tav>
                                          </p:tavLst>
                                        </p:anim>
                                        <p:anim calcmode="lin" valueType="num">
                                          <p:cBhvr>
                                            <p:cTn id="24" dur="500" fill="hold"/>
                                            <p:tgtEl>
                                              <p:spTgt spid="234"/>
                                            </p:tgtEl>
                                            <p:attrNameLst>
                                              <p:attrName>ppt_h</p:attrName>
                                            </p:attrNameLst>
                                          </p:cBhvr>
                                          <p:tavLst>
                                            <p:tav tm="0">
                                              <p:val>
                                                <p:fltVal val="0"/>
                                              </p:val>
                                            </p:tav>
                                            <p:tav tm="100000">
                                              <p:val>
                                                <p:strVal val="#ppt_h"/>
                                              </p:val>
                                            </p:tav>
                                          </p:tavLst>
                                        </p:anim>
                                        <p:animEffect transition="in" filter="fade">
                                          <p:cBhvr>
                                            <p:cTn id="25" dur="500"/>
                                            <p:tgtEl>
                                              <p:spTgt spid="234"/>
                                            </p:tgtEl>
                                          </p:cBhvr>
                                        </p:animEffect>
                                      </p:childTnLst>
                                    </p:cTn>
                                  </p:par>
                                  <p:par>
                                    <p:cTn id="26" presetID="53" presetClass="entr" presetSubtype="16" fill="hold" grpId="0" nodeType="withEffect">
                                      <p:stCondLst>
                                        <p:cond delay="250"/>
                                      </p:stCondLst>
                                      <p:childTnLst>
                                        <p:set>
                                          <p:cBhvr>
                                            <p:cTn id="27" dur="1" fill="hold">
                                              <p:stCondLst>
                                                <p:cond delay="0"/>
                                              </p:stCondLst>
                                            </p:cTn>
                                            <p:tgtEl>
                                              <p:spTgt spid="236"/>
                                            </p:tgtEl>
                                            <p:attrNameLst>
                                              <p:attrName>style.visibility</p:attrName>
                                            </p:attrNameLst>
                                          </p:cBhvr>
                                          <p:to>
                                            <p:strVal val="visible"/>
                                          </p:to>
                                        </p:set>
                                        <p:anim calcmode="lin" valueType="num">
                                          <p:cBhvr>
                                            <p:cTn id="28" dur="500" fill="hold"/>
                                            <p:tgtEl>
                                              <p:spTgt spid="236"/>
                                            </p:tgtEl>
                                            <p:attrNameLst>
                                              <p:attrName>ppt_w</p:attrName>
                                            </p:attrNameLst>
                                          </p:cBhvr>
                                          <p:tavLst>
                                            <p:tav tm="0">
                                              <p:val>
                                                <p:fltVal val="0"/>
                                              </p:val>
                                            </p:tav>
                                            <p:tav tm="100000">
                                              <p:val>
                                                <p:strVal val="#ppt_w"/>
                                              </p:val>
                                            </p:tav>
                                          </p:tavLst>
                                        </p:anim>
                                        <p:anim calcmode="lin" valueType="num">
                                          <p:cBhvr>
                                            <p:cTn id="29" dur="500" fill="hold"/>
                                            <p:tgtEl>
                                              <p:spTgt spid="236"/>
                                            </p:tgtEl>
                                            <p:attrNameLst>
                                              <p:attrName>ppt_h</p:attrName>
                                            </p:attrNameLst>
                                          </p:cBhvr>
                                          <p:tavLst>
                                            <p:tav tm="0">
                                              <p:val>
                                                <p:fltVal val="0"/>
                                              </p:val>
                                            </p:tav>
                                            <p:tav tm="100000">
                                              <p:val>
                                                <p:strVal val="#ppt_h"/>
                                              </p:val>
                                            </p:tav>
                                          </p:tavLst>
                                        </p:anim>
                                        <p:animEffect transition="in" filter="fade">
                                          <p:cBhvr>
                                            <p:cTn id="30" dur="500"/>
                                            <p:tgtEl>
                                              <p:spTgt spid="236"/>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239"/>
                                            </p:tgtEl>
                                            <p:attrNameLst>
                                              <p:attrName>style.visibility</p:attrName>
                                            </p:attrNameLst>
                                          </p:cBhvr>
                                          <p:to>
                                            <p:strVal val="visible"/>
                                          </p:to>
                                        </p:set>
                                        <p:anim calcmode="lin" valueType="num">
                                          <p:cBhvr>
                                            <p:cTn id="33" dur="500" fill="hold"/>
                                            <p:tgtEl>
                                              <p:spTgt spid="239"/>
                                            </p:tgtEl>
                                            <p:attrNameLst>
                                              <p:attrName>ppt_w</p:attrName>
                                            </p:attrNameLst>
                                          </p:cBhvr>
                                          <p:tavLst>
                                            <p:tav tm="0">
                                              <p:val>
                                                <p:fltVal val="0"/>
                                              </p:val>
                                            </p:tav>
                                            <p:tav tm="100000">
                                              <p:val>
                                                <p:strVal val="#ppt_w"/>
                                              </p:val>
                                            </p:tav>
                                          </p:tavLst>
                                        </p:anim>
                                        <p:anim calcmode="lin" valueType="num">
                                          <p:cBhvr>
                                            <p:cTn id="34" dur="500" fill="hold"/>
                                            <p:tgtEl>
                                              <p:spTgt spid="239"/>
                                            </p:tgtEl>
                                            <p:attrNameLst>
                                              <p:attrName>ppt_h</p:attrName>
                                            </p:attrNameLst>
                                          </p:cBhvr>
                                          <p:tavLst>
                                            <p:tav tm="0">
                                              <p:val>
                                                <p:fltVal val="0"/>
                                              </p:val>
                                            </p:tav>
                                            <p:tav tm="100000">
                                              <p:val>
                                                <p:strVal val="#ppt_h"/>
                                              </p:val>
                                            </p:tav>
                                          </p:tavLst>
                                        </p:anim>
                                        <p:animEffect transition="in" filter="fade">
                                          <p:cBhvr>
                                            <p:cTn id="35" dur="500"/>
                                            <p:tgtEl>
                                              <p:spTgt spid="239"/>
                                            </p:tgtEl>
                                          </p:cBhvr>
                                        </p:animEffect>
                                      </p:childTnLst>
                                    </p:cTn>
                                  </p:par>
                                  <p:par>
                                    <p:cTn id="36" presetID="53" presetClass="entr" presetSubtype="16" fill="hold" nodeType="withEffect">
                                      <p:stCondLst>
                                        <p:cond delay="750"/>
                                      </p:stCondLst>
                                      <p:childTnLst>
                                        <p:set>
                                          <p:cBhvr>
                                            <p:cTn id="37" dur="1" fill="hold">
                                              <p:stCondLst>
                                                <p:cond delay="0"/>
                                              </p:stCondLst>
                                            </p:cTn>
                                            <p:tgtEl>
                                              <p:spTgt spid="245"/>
                                            </p:tgtEl>
                                            <p:attrNameLst>
                                              <p:attrName>style.visibility</p:attrName>
                                            </p:attrNameLst>
                                          </p:cBhvr>
                                          <p:to>
                                            <p:strVal val="visible"/>
                                          </p:to>
                                        </p:set>
                                        <p:anim calcmode="lin" valueType="num">
                                          <p:cBhvr>
                                            <p:cTn id="38" dur="500" fill="hold"/>
                                            <p:tgtEl>
                                              <p:spTgt spid="245"/>
                                            </p:tgtEl>
                                            <p:attrNameLst>
                                              <p:attrName>ppt_w</p:attrName>
                                            </p:attrNameLst>
                                          </p:cBhvr>
                                          <p:tavLst>
                                            <p:tav tm="0">
                                              <p:val>
                                                <p:fltVal val="0"/>
                                              </p:val>
                                            </p:tav>
                                            <p:tav tm="100000">
                                              <p:val>
                                                <p:strVal val="#ppt_w"/>
                                              </p:val>
                                            </p:tav>
                                          </p:tavLst>
                                        </p:anim>
                                        <p:anim calcmode="lin" valueType="num">
                                          <p:cBhvr>
                                            <p:cTn id="39" dur="500" fill="hold"/>
                                            <p:tgtEl>
                                              <p:spTgt spid="245"/>
                                            </p:tgtEl>
                                            <p:attrNameLst>
                                              <p:attrName>ppt_h</p:attrName>
                                            </p:attrNameLst>
                                          </p:cBhvr>
                                          <p:tavLst>
                                            <p:tav tm="0">
                                              <p:val>
                                                <p:fltVal val="0"/>
                                              </p:val>
                                            </p:tav>
                                            <p:tav tm="100000">
                                              <p:val>
                                                <p:strVal val="#ppt_h"/>
                                              </p:val>
                                            </p:tav>
                                          </p:tavLst>
                                        </p:anim>
                                        <p:animEffect transition="in" filter="fade">
                                          <p:cBhvr>
                                            <p:cTn id="40" dur="500"/>
                                            <p:tgtEl>
                                              <p:spTgt spid="245"/>
                                            </p:tgtEl>
                                          </p:cBhvr>
                                        </p:animEffect>
                                      </p:childTnLst>
                                    </p:cTn>
                                  </p:par>
                                  <p:par>
                                    <p:cTn id="41" presetID="53" presetClass="entr" presetSubtype="16" fill="hold" grpId="0" nodeType="withEffect">
                                      <p:stCondLst>
                                        <p:cond delay="1000"/>
                                      </p:stCondLst>
                                      <p:childTnLst>
                                        <p:set>
                                          <p:cBhvr>
                                            <p:cTn id="42" dur="1" fill="hold">
                                              <p:stCondLst>
                                                <p:cond delay="0"/>
                                              </p:stCondLst>
                                            </p:cTn>
                                            <p:tgtEl>
                                              <p:spTgt spid="434"/>
                                            </p:tgtEl>
                                            <p:attrNameLst>
                                              <p:attrName>style.visibility</p:attrName>
                                            </p:attrNameLst>
                                          </p:cBhvr>
                                          <p:to>
                                            <p:strVal val="visible"/>
                                          </p:to>
                                        </p:set>
                                        <p:anim calcmode="lin" valueType="num">
                                          <p:cBhvr>
                                            <p:cTn id="43" dur="500" fill="hold"/>
                                            <p:tgtEl>
                                              <p:spTgt spid="434"/>
                                            </p:tgtEl>
                                            <p:attrNameLst>
                                              <p:attrName>ppt_w</p:attrName>
                                            </p:attrNameLst>
                                          </p:cBhvr>
                                          <p:tavLst>
                                            <p:tav tm="0">
                                              <p:val>
                                                <p:fltVal val="0"/>
                                              </p:val>
                                            </p:tav>
                                            <p:tav tm="100000">
                                              <p:val>
                                                <p:strVal val="#ppt_w"/>
                                              </p:val>
                                            </p:tav>
                                          </p:tavLst>
                                        </p:anim>
                                        <p:anim calcmode="lin" valueType="num">
                                          <p:cBhvr>
                                            <p:cTn id="44" dur="500" fill="hold"/>
                                            <p:tgtEl>
                                              <p:spTgt spid="434"/>
                                            </p:tgtEl>
                                            <p:attrNameLst>
                                              <p:attrName>ppt_h</p:attrName>
                                            </p:attrNameLst>
                                          </p:cBhvr>
                                          <p:tavLst>
                                            <p:tav tm="0">
                                              <p:val>
                                                <p:fltVal val="0"/>
                                              </p:val>
                                            </p:tav>
                                            <p:tav tm="100000">
                                              <p:val>
                                                <p:strVal val="#ppt_h"/>
                                              </p:val>
                                            </p:tav>
                                          </p:tavLst>
                                        </p:anim>
                                        <p:animEffect transition="in" filter="fade">
                                          <p:cBhvr>
                                            <p:cTn id="45" dur="500"/>
                                            <p:tgtEl>
                                              <p:spTgt spid="434"/>
                                            </p:tgtEl>
                                          </p:cBhvr>
                                        </p:animEffect>
                                      </p:childTnLst>
                                    </p:cTn>
                                  </p:par>
                                  <p:par>
                                    <p:cTn id="46" presetID="53" presetClass="entr" presetSubtype="16" fill="hold" grpId="0" nodeType="withEffect">
                                      <p:stCondLst>
                                        <p:cond delay="1250"/>
                                      </p:stCondLst>
                                      <p:childTnLst>
                                        <p:set>
                                          <p:cBhvr>
                                            <p:cTn id="47" dur="1" fill="hold">
                                              <p:stCondLst>
                                                <p:cond delay="0"/>
                                              </p:stCondLst>
                                            </p:cTn>
                                            <p:tgtEl>
                                              <p:spTgt spid="435"/>
                                            </p:tgtEl>
                                            <p:attrNameLst>
                                              <p:attrName>style.visibility</p:attrName>
                                            </p:attrNameLst>
                                          </p:cBhvr>
                                          <p:to>
                                            <p:strVal val="visible"/>
                                          </p:to>
                                        </p:set>
                                        <p:anim calcmode="lin" valueType="num">
                                          <p:cBhvr>
                                            <p:cTn id="48" dur="500" fill="hold"/>
                                            <p:tgtEl>
                                              <p:spTgt spid="435"/>
                                            </p:tgtEl>
                                            <p:attrNameLst>
                                              <p:attrName>ppt_w</p:attrName>
                                            </p:attrNameLst>
                                          </p:cBhvr>
                                          <p:tavLst>
                                            <p:tav tm="0">
                                              <p:val>
                                                <p:fltVal val="0"/>
                                              </p:val>
                                            </p:tav>
                                            <p:tav tm="100000">
                                              <p:val>
                                                <p:strVal val="#ppt_w"/>
                                              </p:val>
                                            </p:tav>
                                          </p:tavLst>
                                        </p:anim>
                                        <p:anim calcmode="lin" valueType="num">
                                          <p:cBhvr>
                                            <p:cTn id="49" dur="500" fill="hold"/>
                                            <p:tgtEl>
                                              <p:spTgt spid="435"/>
                                            </p:tgtEl>
                                            <p:attrNameLst>
                                              <p:attrName>ppt_h</p:attrName>
                                            </p:attrNameLst>
                                          </p:cBhvr>
                                          <p:tavLst>
                                            <p:tav tm="0">
                                              <p:val>
                                                <p:fltVal val="0"/>
                                              </p:val>
                                            </p:tav>
                                            <p:tav tm="100000">
                                              <p:val>
                                                <p:strVal val="#ppt_h"/>
                                              </p:val>
                                            </p:tav>
                                          </p:tavLst>
                                        </p:anim>
                                        <p:animEffect transition="in" filter="fade">
                                          <p:cBhvr>
                                            <p:cTn id="50" dur="500"/>
                                            <p:tgtEl>
                                              <p:spTgt spid="435"/>
                                            </p:tgtEl>
                                          </p:cBhvr>
                                        </p:animEffect>
                                      </p:childTnLst>
                                    </p:cTn>
                                  </p:par>
                                </p:childTnLst>
                              </p:cTn>
                            </p:par>
                            <p:par>
                              <p:cTn id="51" fill="hold">
                                <p:stCondLst>
                                  <p:cond delay="3750"/>
                                </p:stCondLst>
                                <p:childTnLst>
                                  <p:par>
                                    <p:cTn id="52" presetID="22" presetClass="entr" presetSubtype="2" fill="hold" nodeType="afterEffect">
                                      <p:stCondLst>
                                        <p:cond delay="0"/>
                                      </p:stCondLst>
                                      <p:childTnLst>
                                        <p:set>
                                          <p:cBhvr>
                                            <p:cTn id="53" dur="1" fill="hold">
                                              <p:stCondLst>
                                                <p:cond delay="0"/>
                                              </p:stCondLst>
                                            </p:cTn>
                                            <p:tgtEl>
                                              <p:spTgt spid="277"/>
                                            </p:tgtEl>
                                            <p:attrNameLst>
                                              <p:attrName>style.visibility</p:attrName>
                                            </p:attrNameLst>
                                          </p:cBhvr>
                                          <p:to>
                                            <p:strVal val="visible"/>
                                          </p:to>
                                        </p:set>
                                        <p:animEffect transition="in" filter="wipe(right)">
                                          <p:cBhvr>
                                            <p:cTn id="54" dur="500"/>
                                            <p:tgtEl>
                                              <p:spTgt spid="277"/>
                                            </p:tgtEl>
                                          </p:cBhvr>
                                        </p:animEffect>
                                      </p:childTnLst>
                                    </p:cTn>
                                  </p:par>
                                </p:childTnLst>
                              </p:cTn>
                            </p:par>
                            <p:par>
                              <p:cTn id="55" fill="hold">
                                <p:stCondLst>
                                  <p:cond delay="4250"/>
                                </p:stCondLst>
                                <p:childTnLst>
                                  <p:par>
                                    <p:cTn id="56" presetID="14" presetClass="entr" presetSubtype="10" fill="hold" nodeType="afterEffect">
                                      <p:stCondLst>
                                        <p:cond delay="0"/>
                                      </p:stCondLst>
                                      <p:childTnLst>
                                        <p:set>
                                          <p:cBhvr>
                                            <p:cTn id="57" dur="1" fill="hold">
                                              <p:stCondLst>
                                                <p:cond delay="0"/>
                                              </p:stCondLst>
                                            </p:cTn>
                                            <p:tgtEl>
                                              <p:spTgt spid="280"/>
                                            </p:tgtEl>
                                            <p:attrNameLst>
                                              <p:attrName>style.visibility</p:attrName>
                                            </p:attrNameLst>
                                          </p:cBhvr>
                                          <p:to>
                                            <p:strVal val="visible"/>
                                          </p:to>
                                        </p:set>
                                        <p:animEffect transition="in" filter="randombar(horizontal)">
                                          <p:cBhvr>
                                            <p:cTn id="58" dur="500"/>
                                            <p:tgtEl>
                                              <p:spTgt spid="280"/>
                                            </p:tgtEl>
                                          </p:cBhvr>
                                        </p:animEffect>
                                      </p:childTnLst>
                                    </p:cTn>
                                  </p:par>
                                </p:childTnLst>
                              </p:cTn>
                            </p:par>
                            <p:par>
                              <p:cTn id="59" fill="hold">
                                <p:stCondLst>
                                  <p:cond delay="4750"/>
                                </p:stCondLst>
                                <p:childTnLst>
                                  <p:par>
                                    <p:cTn id="60" presetID="42" presetClass="entr" presetSubtype="0" fill="hold" grpId="0" nodeType="afterEffect">
                                      <p:stCondLst>
                                        <p:cond delay="0"/>
                                      </p:stCondLst>
                                      <p:childTnLst>
                                        <p:set>
                                          <p:cBhvr>
                                            <p:cTn id="61" dur="1" fill="hold">
                                              <p:stCondLst>
                                                <p:cond delay="0"/>
                                              </p:stCondLst>
                                            </p:cTn>
                                            <p:tgtEl>
                                              <p:spTgt spid="305"/>
                                            </p:tgtEl>
                                            <p:attrNameLst>
                                              <p:attrName>style.visibility</p:attrName>
                                            </p:attrNameLst>
                                          </p:cBhvr>
                                          <p:to>
                                            <p:strVal val="visible"/>
                                          </p:to>
                                        </p:set>
                                        <p:animEffect transition="in" filter="fade">
                                          <p:cBhvr>
                                            <p:cTn id="62" dur="500"/>
                                            <p:tgtEl>
                                              <p:spTgt spid="305"/>
                                            </p:tgtEl>
                                          </p:cBhvr>
                                        </p:animEffect>
                                        <p:anim calcmode="lin" valueType="num">
                                          <p:cBhvr>
                                            <p:cTn id="63" dur="500" fill="hold"/>
                                            <p:tgtEl>
                                              <p:spTgt spid="305"/>
                                            </p:tgtEl>
                                            <p:attrNameLst>
                                              <p:attrName>ppt_x</p:attrName>
                                            </p:attrNameLst>
                                          </p:cBhvr>
                                          <p:tavLst>
                                            <p:tav tm="0">
                                              <p:val>
                                                <p:strVal val="#ppt_x"/>
                                              </p:val>
                                            </p:tav>
                                            <p:tav tm="100000">
                                              <p:val>
                                                <p:strVal val="#ppt_x"/>
                                              </p:val>
                                            </p:tav>
                                          </p:tavLst>
                                        </p:anim>
                                        <p:anim calcmode="lin" valueType="num">
                                          <p:cBhvr>
                                            <p:cTn id="64" dur="500" fill="hold"/>
                                            <p:tgtEl>
                                              <p:spTgt spid="305"/>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42"/>
                                            </p:tgtEl>
                                            <p:attrNameLst>
                                              <p:attrName>style.visibility</p:attrName>
                                            </p:attrNameLst>
                                          </p:cBhvr>
                                          <p:to>
                                            <p:strVal val="visible"/>
                                          </p:to>
                                        </p:set>
                                        <p:animEffect transition="in" filter="fade">
                                          <p:cBhvr>
                                            <p:cTn id="67" dur="500"/>
                                            <p:tgtEl>
                                              <p:spTgt spid="442"/>
                                            </p:tgtEl>
                                          </p:cBhvr>
                                        </p:animEffect>
                                        <p:anim calcmode="lin" valueType="num">
                                          <p:cBhvr>
                                            <p:cTn id="68" dur="500" fill="hold"/>
                                            <p:tgtEl>
                                              <p:spTgt spid="442"/>
                                            </p:tgtEl>
                                            <p:attrNameLst>
                                              <p:attrName>ppt_x</p:attrName>
                                            </p:attrNameLst>
                                          </p:cBhvr>
                                          <p:tavLst>
                                            <p:tav tm="0">
                                              <p:val>
                                                <p:strVal val="#ppt_x"/>
                                              </p:val>
                                            </p:tav>
                                            <p:tav tm="100000">
                                              <p:val>
                                                <p:strVal val="#ppt_x"/>
                                              </p:val>
                                            </p:tav>
                                          </p:tavLst>
                                        </p:anim>
                                        <p:anim calcmode="lin" valueType="num">
                                          <p:cBhvr>
                                            <p:cTn id="69" dur="500" fill="hold"/>
                                            <p:tgtEl>
                                              <p:spTgt spid="442"/>
                                            </p:tgtEl>
                                            <p:attrNameLst>
                                              <p:attrName>ppt_y</p:attrName>
                                            </p:attrNameLst>
                                          </p:cBhvr>
                                          <p:tavLst>
                                            <p:tav tm="0">
                                              <p:val>
                                                <p:strVal val="#ppt_y-.1"/>
                                              </p:val>
                                            </p:tav>
                                            <p:tav tm="100000">
                                              <p:val>
                                                <p:strVal val="#ppt_y"/>
                                              </p:val>
                                            </p:tav>
                                          </p:tavLst>
                                        </p:anim>
                                      </p:childTnLst>
                                    </p:cTn>
                                  </p:par>
                                </p:childTnLst>
                              </p:cTn>
                            </p:par>
                            <p:par>
                              <p:cTn id="70" fill="hold">
                                <p:stCondLst>
                                  <p:cond delay="5250"/>
                                </p:stCondLst>
                                <p:childTnLst>
                                  <p:par>
                                    <p:cTn id="71" presetID="53" presetClass="entr" presetSubtype="16" fill="hold" grpId="0" nodeType="afterEffect">
                                      <p:stCondLst>
                                        <p:cond delay="0"/>
                                      </p:stCondLst>
                                      <p:childTnLst>
                                        <p:set>
                                          <p:cBhvr>
                                            <p:cTn id="72" dur="1" fill="hold">
                                              <p:stCondLst>
                                                <p:cond delay="0"/>
                                              </p:stCondLst>
                                            </p:cTn>
                                            <p:tgtEl>
                                              <p:spTgt spid="237"/>
                                            </p:tgtEl>
                                            <p:attrNameLst>
                                              <p:attrName>style.visibility</p:attrName>
                                            </p:attrNameLst>
                                          </p:cBhvr>
                                          <p:to>
                                            <p:strVal val="visible"/>
                                          </p:to>
                                        </p:set>
                                        <p:anim calcmode="lin" valueType="num">
                                          <p:cBhvr>
                                            <p:cTn id="73" dur="500" fill="hold"/>
                                            <p:tgtEl>
                                              <p:spTgt spid="237"/>
                                            </p:tgtEl>
                                            <p:attrNameLst>
                                              <p:attrName>ppt_w</p:attrName>
                                            </p:attrNameLst>
                                          </p:cBhvr>
                                          <p:tavLst>
                                            <p:tav tm="0">
                                              <p:val>
                                                <p:fltVal val="0"/>
                                              </p:val>
                                            </p:tav>
                                            <p:tav tm="100000">
                                              <p:val>
                                                <p:strVal val="#ppt_w"/>
                                              </p:val>
                                            </p:tav>
                                          </p:tavLst>
                                        </p:anim>
                                        <p:anim calcmode="lin" valueType="num">
                                          <p:cBhvr>
                                            <p:cTn id="74" dur="500" fill="hold"/>
                                            <p:tgtEl>
                                              <p:spTgt spid="237"/>
                                            </p:tgtEl>
                                            <p:attrNameLst>
                                              <p:attrName>ppt_h</p:attrName>
                                            </p:attrNameLst>
                                          </p:cBhvr>
                                          <p:tavLst>
                                            <p:tav tm="0">
                                              <p:val>
                                                <p:fltVal val="0"/>
                                              </p:val>
                                            </p:tav>
                                            <p:tav tm="100000">
                                              <p:val>
                                                <p:strVal val="#ppt_h"/>
                                              </p:val>
                                            </p:tav>
                                          </p:tavLst>
                                        </p:anim>
                                        <p:animEffect transition="in" filter="fade">
                                          <p:cBhvr>
                                            <p:cTn id="75" dur="500"/>
                                            <p:tgtEl>
                                              <p:spTgt spid="237"/>
                                            </p:tgtEl>
                                          </p:cBhvr>
                                        </p:animEffect>
                                      </p:childTnLst>
                                    </p:cTn>
                                  </p:par>
                                  <p:par>
                                    <p:cTn id="76" presetID="53" presetClass="entr" presetSubtype="16" fill="hold" grpId="0" nodeType="withEffect">
                                      <p:stCondLst>
                                        <p:cond delay="250"/>
                                      </p:stCondLst>
                                      <p:childTnLst>
                                        <p:set>
                                          <p:cBhvr>
                                            <p:cTn id="77" dur="1" fill="hold">
                                              <p:stCondLst>
                                                <p:cond delay="0"/>
                                              </p:stCondLst>
                                            </p:cTn>
                                            <p:tgtEl>
                                              <p:spTgt spid="238"/>
                                            </p:tgtEl>
                                            <p:attrNameLst>
                                              <p:attrName>style.visibility</p:attrName>
                                            </p:attrNameLst>
                                          </p:cBhvr>
                                          <p:to>
                                            <p:strVal val="visible"/>
                                          </p:to>
                                        </p:set>
                                        <p:anim calcmode="lin" valueType="num">
                                          <p:cBhvr>
                                            <p:cTn id="78" dur="500" fill="hold"/>
                                            <p:tgtEl>
                                              <p:spTgt spid="238"/>
                                            </p:tgtEl>
                                            <p:attrNameLst>
                                              <p:attrName>ppt_w</p:attrName>
                                            </p:attrNameLst>
                                          </p:cBhvr>
                                          <p:tavLst>
                                            <p:tav tm="0">
                                              <p:val>
                                                <p:fltVal val="0"/>
                                              </p:val>
                                            </p:tav>
                                            <p:tav tm="100000">
                                              <p:val>
                                                <p:strVal val="#ppt_w"/>
                                              </p:val>
                                            </p:tav>
                                          </p:tavLst>
                                        </p:anim>
                                        <p:anim calcmode="lin" valueType="num">
                                          <p:cBhvr>
                                            <p:cTn id="79" dur="500" fill="hold"/>
                                            <p:tgtEl>
                                              <p:spTgt spid="238"/>
                                            </p:tgtEl>
                                            <p:attrNameLst>
                                              <p:attrName>ppt_h</p:attrName>
                                            </p:attrNameLst>
                                          </p:cBhvr>
                                          <p:tavLst>
                                            <p:tav tm="0">
                                              <p:val>
                                                <p:fltVal val="0"/>
                                              </p:val>
                                            </p:tav>
                                            <p:tav tm="100000">
                                              <p:val>
                                                <p:strVal val="#ppt_h"/>
                                              </p:val>
                                            </p:tav>
                                          </p:tavLst>
                                        </p:anim>
                                        <p:animEffect transition="in" filter="fade">
                                          <p:cBhvr>
                                            <p:cTn id="80" dur="500"/>
                                            <p:tgtEl>
                                              <p:spTgt spid="238"/>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260"/>
                                            </p:tgtEl>
                                            <p:attrNameLst>
                                              <p:attrName>style.visibility</p:attrName>
                                            </p:attrNameLst>
                                          </p:cBhvr>
                                          <p:to>
                                            <p:strVal val="visible"/>
                                          </p:to>
                                        </p:set>
                                        <p:anim calcmode="lin" valueType="num">
                                          <p:cBhvr>
                                            <p:cTn id="83" dur="500" fill="hold"/>
                                            <p:tgtEl>
                                              <p:spTgt spid="260"/>
                                            </p:tgtEl>
                                            <p:attrNameLst>
                                              <p:attrName>ppt_w</p:attrName>
                                            </p:attrNameLst>
                                          </p:cBhvr>
                                          <p:tavLst>
                                            <p:tav tm="0">
                                              <p:val>
                                                <p:fltVal val="0"/>
                                              </p:val>
                                            </p:tav>
                                            <p:tav tm="100000">
                                              <p:val>
                                                <p:strVal val="#ppt_w"/>
                                              </p:val>
                                            </p:tav>
                                          </p:tavLst>
                                        </p:anim>
                                        <p:anim calcmode="lin" valueType="num">
                                          <p:cBhvr>
                                            <p:cTn id="84" dur="500" fill="hold"/>
                                            <p:tgtEl>
                                              <p:spTgt spid="260"/>
                                            </p:tgtEl>
                                            <p:attrNameLst>
                                              <p:attrName>ppt_h</p:attrName>
                                            </p:attrNameLst>
                                          </p:cBhvr>
                                          <p:tavLst>
                                            <p:tav tm="0">
                                              <p:val>
                                                <p:fltVal val="0"/>
                                              </p:val>
                                            </p:tav>
                                            <p:tav tm="100000">
                                              <p:val>
                                                <p:strVal val="#ppt_h"/>
                                              </p:val>
                                            </p:tav>
                                          </p:tavLst>
                                        </p:anim>
                                        <p:animEffect transition="in" filter="fade">
                                          <p:cBhvr>
                                            <p:cTn id="85" dur="500"/>
                                            <p:tgtEl>
                                              <p:spTgt spid="260"/>
                                            </p:tgtEl>
                                          </p:cBhvr>
                                        </p:animEffect>
                                      </p:childTnLst>
                                    </p:cTn>
                                  </p:par>
                                  <p:par>
                                    <p:cTn id="86" presetID="53" presetClass="entr" presetSubtype="16" fill="hold" nodeType="withEffect">
                                      <p:stCondLst>
                                        <p:cond delay="750"/>
                                      </p:stCondLst>
                                      <p:childTnLst>
                                        <p:set>
                                          <p:cBhvr>
                                            <p:cTn id="87" dur="1" fill="hold">
                                              <p:stCondLst>
                                                <p:cond delay="0"/>
                                              </p:stCondLst>
                                            </p:cTn>
                                            <p:tgtEl>
                                              <p:spTgt spid="265"/>
                                            </p:tgtEl>
                                            <p:attrNameLst>
                                              <p:attrName>style.visibility</p:attrName>
                                            </p:attrNameLst>
                                          </p:cBhvr>
                                          <p:to>
                                            <p:strVal val="visible"/>
                                          </p:to>
                                        </p:set>
                                        <p:anim calcmode="lin" valueType="num">
                                          <p:cBhvr>
                                            <p:cTn id="88" dur="500" fill="hold"/>
                                            <p:tgtEl>
                                              <p:spTgt spid="265"/>
                                            </p:tgtEl>
                                            <p:attrNameLst>
                                              <p:attrName>ppt_w</p:attrName>
                                            </p:attrNameLst>
                                          </p:cBhvr>
                                          <p:tavLst>
                                            <p:tav tm="0">
                                              <p:val>
                                                <p:fltVal val="0"/>
                                              </p:val>
                                            </p:tav>
                                            <p:tav tm="100000">
                                              <p:val>
                                                <p:strVal val="#ppt_w"/>
                                              </p:val>
                                            </p:tav>
                                          </p:tavLst>
                                        </p:anim>
                                        <p:anim calcmode="lin" valueType="num">
                                          <p:cBhvr>
                                            <p:cTn id="89" dur="500" fill="hold"/>
                                            <p:tgtEl>
                                              <p:spTgt spid="265"/>
                                            </p:tgtEl>
                                            <p:attrNameLst>
                                              <p:attrName>ppt_h</p:attrName>
                                            </p:attrNameLst>
                                          </p:cBhvr>
                                          <p:tavLst>
                                            <p:tav tm="0">
                                              <p:val>
                                                <p:fltVal val="0"/>
                                              </p:val>
                                            </p:tav>
                                            <p:tav tm="100000">
                                              <p:val>
                                                <p:strVal val="#ppt_h"/>
                                              </p:val>
                                            </p:tav>
                                          </p:tavLst>
                                        </p:anim>
                                        <p:animEffect transition="in" filter="fade">
                                          <p:cBhvr>
                                            <p:cTn id="90" dur="500"/>
                                            <p:tgtEl>
                                              <p:spTgt spid="265"/>
                                            </p:tgtEl>
                                          </p:cBhvr>
                                        </p:animEffect>
                                      </p:childTnLst>
                                    </p:cTn>
                                  </p:par>
                                  <p:par>
                                    <p:cTn id="91" presetID="53" presetClass="entr" presetSubtype="16" fill="hold" grpId="0" nodeType="withEffect">
                                      <p:stCondLst>
                                        <p:cond delay="1000"/>
                                      </p:stCondLst>
                                      <p:childTnLst>
                                        <p:set>
                                          <p:cBhvr>
                                            <p:cTn id="92" dur="1" fill="hold">
                                              <p:stCondLst>
                                                <p:cond delay="0"/>
                                              </p:stCondLst>
                                            </p:cTn>
                                            <p:tgtEl>
                                              <p:spTgt spid="436"/>
                                            </p:tgtEl>
                                            <p:attrNameLst>
                                              <p:attrName>style.visibility</p:attrName>
                                            </p:attrNameLst>
                                          </p:cBhvr>
                                          <p:to>
                                            <p:strVal val="visible"/>
                                          </p:to>
                                        </p:set>
                                        <p:anim calcmode="lin" valueType="num">
                                          <p:cBhvr>
                                            <p:cTn id="93" dur="500" fill="hold"/>
                                            <p:tgtEl>
                                              <p:spTgt spid="436"/>
                                            </p:tgtEl>
                                            <p:attrNameLst>
                                              <p:attrName>ppt_w</p:attrName>
                                            </p:attrNameLst>
                                          </p:cBhvr>
                                          <p:tavLst>
                                            <p:tav tm="0">
                                              <p:val>
                                                <p:fltVal val="0"/>
                                              </p:val>
                                            </p:tav>
                                            <p:tav tm="100000">
                                              <p:val>
                                                <p:strVal val="#ppt_w"/>
                                              </p:val>
                                            </p:tav>
                                          </p:tavLst>
                                        </p:anim>
                                        <p:anim calcmode="lin" valueType="num">
                                          <p:cBhvr>
                                            <p:cTn id="94" dur="500" fill="hold"/>
                                            <p:tgtEl>
                                              <p:spTgt spid="436"/>
                                            </p:tgtEl>
                                            <p:attrNameLst>
                                              <p:attrName>ppt_h</p:attrName>
                                            </p:attrNameLst>
                                          </p:cBhvr>
                                          <p:tavLst>
                                            <p:tav tm="0">
                                              <p:val>
                                                <p:fltVal val="0"/>
                                              </p:val>
                                            </p:tav>
                                            <p:tav tm="100000">
                                              <p:val>
                                                <p:strVal val="#ppt_h"/>
                                              </p:val>
                                            </p:tav>
                                          </p:tavLst>
                                        </p:anim>
                                        <p:animEffect transition="in" filter="fade">
                                          <p:cBhvr>
                                            <p:cTn id="95" dur="500"/>
                                            <p:tgtEl>
                                              <p:spTgt spid="436"/>
                                            </p:tgtEl>
                                          </p:cBhvr>
                                        </p:animEffect>
                                      </p:childTnLst>
                                    </p:cTn>
                                  </p:par>
                                  <p:par>
                                    <p:cTn id="96" presetID="53" presetClass="entr" presetSubtype="16" fill="hold" grpId="0" nodeType="withEffect">
                                      <p:stCondLst>
                                        <p:cond delay="1250"/>
                                      </p:stCondLst>
                                      <p:childTnLst>
                                        <p:set>
                                          <p:cBhvr>
                                            <p:cTn id="97" dur="1" fill="hold">
                                              <p:stCondLst>
                                                <p:cond delay="0"/>
                                              </p:stCondLst>
                                            </p:cTn>
                                            <p:tgtEl>
                                              <p:spTgt spid="437"/>
                                            </p:tgtEl>
                                            <p:attrNameLst>
                                              <p:attrName>style.visibility</p:attrName>
                                            </p:attrNameLst>
                                          </p:cBhvr>
                                          <p:to>
                                            <p:strVal val="visible"/>
                                          </p:to>
                                        </p:set>
                                        <p:anim calcmode="lin" valueType="num">
                                          <p:cBhvr>
                                            <p:cTn id="98" dur="500" fill="hold"/>
                                            <p:tgtEl>
                                              <p:spTgt spid="437"/>
                                            </p:tgtEl>
                                            <p:attrNameLst>
                                              <p:attrName>ppt_w</p:attrName>
                                            </p:attrNameLst>
                                          </p:cBhvr>
                                          <p:tavLst>
                                            <p:tav tm="0">
                                              <p:val>
                                                <p:fltVal val="0"/>
                                              </p:val>
                                            </p:tav>
                                            <p:tav tm="100000">
                                              <p:val>
                                                <p:strVal val="#ppt_w"/>
                                              </p:val>
                                            </p:tav>
                                          </p:tavLst>
                                        </p:anim>
                                        <p:anim calcmode="lin" valueType="num">
                                          <p:cBhvr>
                                            <p:cTn id="99" dur="500" fill="hold"/>
                                            <p:tgtEl>
                                              <p:spTgt spid="437"/>
                                            </p:tgtEl>
                                            <p:attrNameLst>
                                              <p:attrName>ppt_h</p:attrName>
                                            </p:attrNameLst>
                                          </p:cBhvr>
                                          <p:tavLst>
                                            <p:tav tm="0">
                                              <p:val>
                                                <p:fltVal val="0"/>
                                              </p:val>
                                            </p:tav>
                                            <p:tav tm="100000">
                                              <p:val>
                                                <p:strVal val="#ppt_h"/>
                                              </p:val>
                                            </p:tav>
                                          </p:tavLst>
                                        </p:anim>
                                        <p:animEffect transition="in" filter="fade">
                                          <p:cBhvr>
                                            <p:cTn id="100" dur="500"/>
                                            <p:tgtEl>
                                              <p:spTgt spid="437"/>
                                            </p:tgtEl>
                                          </p:cBhvr>
                                        </p:animEffect>
                                      </p:childTnLst>
                                    </p:cTn>
                                  </p:par>
                                </p:childTnLst>
                              </p:cTn>
                            </p:par>
                            <p:par>
                              <p:cTn id="101" fill="hold">
                                <p:stCondLst>
                                  <p:cond delay="7000"/>
                                </p:stCondLst>
                                <p:childTnLst>
                                  <p:par>
                                    <p:cTn id="102" presetID="22" presetClass="entr" presetSubtype="8" fill="hold" nodeType="afterEffect">
                                      <p:stCondLst>
                                        <p:cond delay="0"/>
                                      </p:stCondLst>
                                      <p:childTnLst>
                                        <p:set>
                                          <p:cBhvr>
                                            <p:cTn id="103" dur="1" fill="hold">
                                              <p:stCondLst>
                                                <p:cond delay="0"/>
                                              </p:stCondLst>
                                            </p:cTn>
                                            <p:tgtEl>
                                              <p:spTgt spid="262"/>
                                            </p:tgtEl>
                                            <p:attrNameLst>
                                              <p:attrName>style.visibility</p:attrName>
                                            </p:attrNameLst>
                                          </p:cBhvr>
                                          <p:to>
                                            <p:strVal val="visible"/>
                                          </p:to>
                                        </p:set>
                                        <p:animEffect transition="in" filter="wipe(left)">
                                          <p:cBhvr>
                                            <p:cTn id="104" dur="500"/>
                                            <p:tgtEl>
                                              <p:spTgt spid="262"/>
                                            </p:tgtEl>
                                          </p:cBhvr>
                                        </p:animEffect>
                                      </p:childTnLst>
                                    </p:cTn>
                                  </p:par>
                                </p:childTnLst>
                              </p:cTn>
                            </p:par>
                            <p:par>
                              <p:cTn id="105" fill="hold">
                                <p:stCondLst>
                                  <p:cond delay="7500"/>
                                </p:stCondLst>
                                <p:childTnLst>
                                  <p:par>
                                    <p:cTn id="106" presetID="14" presetClass="entr" presetSubtype="10" fill="hold" nodeType="afterEffect">
                                      <p:stCondLst>
                                        <p:cond delay="0"/>
                                      </p:stCondLst>
                                      <p:childTnLst>
                                        <p:set>
                                          <p:cBhvr>
                                            <p:cTn id="107" dur="1" fill="hold">
                                              <p:stCondLst>
                                                <p:cond delay="0"/>
                                              </p:stCondLst>
                                            </p:cTn>
                                            <p:tgtEl>
                                              <p:spTgt spid="307"/>
                                            </p:tgtEl>
                                            <p:attrNameLst>
                                              <p:attrName>style.visibility</p:attrName>
                                            </p:attrNameLst>
                                          </p:cBhvr>
                                          <p:to>
                                            <p:strVal val="visible"/>
                                          </p:to>
                                        </p:set>
                                        <p:animEffect transition="in" filter="randombar(horizontal)">
                                          <p:cBhvr>
                                            <p:cTn id="108" dur="500"/>
                                            <p:tgtEl>
                                              <p:spTgt spid="307"/>
                                            </p:tgtEl>
                                          </p:cBhvr>
                                        </p:animEffect>
                                      </p:childTnLst>
                                    </p:cTn>
                                  </p:par>
                                </p:childTnLst>
                              </p:cTn>
                            </p:par>
                            <p:par>
                              <p:cTn id="109" fill="hold">
                                <p:stCondLst>
                                  <p:cond delay="8000"/>
                                </p:stCondLst>
                                <p:childTnLst>
                                  <p:par>
                                    <p:cTn id="110" presetID="47" presetClass="entr" presetSubtype="0" fill="hold" grpId="0" nodeType="afterEffect">
                                      <p:stCondLst>
                                        <p:cond delay="0"/>
                                      </p:stCondLst>
                                      <p:childTnLst>
                                        <p:set>
                                          <p:cBhvr>
                                            <p:cTn id="111" dur="1" fill="hold">
                                              <p:stCondLst>
                                                <p:cond delay="0"/>
                                              </p:stCondLst>
                                            </p:cTn>
                                            <p:tgtEl>
                                              <p:spTgt spid="445"/>
                                            </p:tgtEl>
                                            <p:attrNameLst>
                                              <p:attrName>style.visibility</p:attrName>
                                            </p:attrNameLst>
                                          </p:cBhvr>
                                          <p:to>
                                            <p:strVal val="visible"/>
                                          </p:to>
                                        </p:set>
                                        <p:animEffect transition="in" filter="fade">
                                          <p:cBhvr>
                                            <p:cTn id="112" dur="500"/>
                                            <p:tgtEl>
                                              <p:spTgt spid="445"/>
                                            </p:tgtEl>
                                          </p:cBhvr>
                                        </p:animEffect>
                                        <p:anim calcmode="lin" valueType="num">
                                          <p:cBhvr>
                                            <p:cTn id="113" dur="500" fill="hold"/>
                                            <p:tgtEl>
                                              <p:spTgt spid="445"/>
                                            </p:tgtEl>
                                            <p:attrNameLst>
                                              <p:attrName>ppt_x</p:attrName>
                                            </p:attrNameLst>
                                          </p:cBhvr>
                                          <p:tavLst>
                                            <p:tav tm="0">
                                              <p:val>
                                                <p:strVal val="#ppt_x"/>
                                              </p:val>
                                            </p:tav>
                                            <p:tav tm="100000">
                                              <p:val>
                                                <p:strVal val="#ppt_x"/>
                                              </p:val>
                                            </p:tav>
                                          </p:tavLst>
                                        </p:anim>
                                        <p:anim calcmode="lin" valueType="num">
                                          <p:cBhvr>
                                            <p:cTn id="114" dur="500" fill="hold"/>
                                            <p:tgtEl>
                                              <p:spTgt spid="44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06"/>
                                            </p:tgtEl>
                                            <p:attrNameLst>
                                              <p:attrName>style.visibility</p:attrName>
                                            </p:attrNameLst>
                                          </p:cBhvr>
                                          <p:to>
                                            <p:strVal val="visible"/>
                                          </p:to>
                                        </p:set>
                                        <p:animEffect transition="in" filter="fade">
                                          <p:cBhvr>
                                            <p:cTn id="117" dur="500"/>
                                            <p:tgtEl>
                                              <p:spTgt spid="306"/>
                                            </p:tgtEl>
                                          </p:cBhvr>
                                        </p:animEffect>
                                        <p:anim calcmode="lin" valueType="num">
                                          <p:cBhvr>
                                            <p:cTn id="118" dur="500" fill="hold"/>
                                            <p:tgtEl>
                                              <p:spTgt spid="306"/>
                                            </p:tgtEl>
                                            <p:attrNameLst>
                                              <p:attrName>ppt_x</p:attrName>
                                            </p:attrNameLst>
                                          </p:cBhvr>
                                          <p:tavLst>
                                            <p:tav tm="0">
                                              <p:val>
                                                <p:strVal val="#ppt_x"/>
                                              </p:val>
                                            </p:tav>
                                            <p:tav tm="100000">
                                              <p:val>
                                                <p:strVal val="#ppt_x"/>
                                              </p:val>
                                            </p:tav>
                                          </p:tavLst>
                                        </p:anim>
                                        <p:anim calcmode="lin" valueType="num">
                                          <p:cBhvr>
                                            <p:cTn id="119" dur="500" fill="hold"/>
                                            <p:tgtEl>
                                              <p:spTgt spid="306"/>
                                            </p:tgtEl>
                                            <p:attrNameLst>
                                              <p:attrName>ppt_y</p:attrName>
                                            </p:attrNameLst>
                                          </p:cBhvr>
                                          <p:tavLst>
                                            <p:tav tm="0">
                                              <p:val>
                                                <p:strVal val="#ppt_y+.1"/>
                                              </p:val>
                                            </p:tav>
                                            <p:tav tm="100000">
                                              <p:val>
                                                <p:strVal val="#ppt_y"/>
                                              </p:val>
                                            </p:tav>
                                          </p:tavLst>
                                        </p:anim>
                                      </p:childTnLst>
                                    </p:cTn>
                                  </p:par>
                                </p:childTnLst>
                              </p:cTn>
                            </p:par>
                            <p:par>
                              <p:cTn id="120" fill="hold">
                                <p:stCondLst>
                                  <p:cond delay="8500"/>
                                </p:stCondLst>
                                <p:childTnLst>
                                  <p:par>
                                    <p:cTn id="121" presetID="53" presetClass="entr" presetSubtype="16" fill="hold" grpId="0" nodeType="afterEffect">
                                      <p:stCondLst>
                                        <p:cond delay="0"/>
                                      </p:stCondLst>
                                      <p:childTnLst>
                                        <p:set>
                                          <p:cBhvr>
                                            <p:cTn id="122" dur="1" fill="hold">
                                              <p:stCondLst>
                                                <p:cond delay="0"/>
                                              </p:stCondLst>
                                            </p:cTn>
                                            <p:tgtEl>
                                              <p:spTgt spid="232"/>
                                            </p:tgtEl>
                                            <p:attrNameLst>
                                              <p:attrName>style.visibility</p:attrName>
                                            </p:attrNameLst>
                                          </p:cBhvr>
                                          <p:to>
                                            <p:strVal val="visible"/>
                                          </p:to>
                                        </p:set>
                                        <p:anim calcmode="lin" valueType="num">
                                          <p:cBhvr>
                                            <p:cTn id="123" dur="500" fill="hold"/>
                                            <p:tgtEl>
                                              <p:spTgt spid="232"/>
                                            </p:tgtEl>
                                            <p:attrNameLst>
                                              <p:attrName>ppt_w</p:attrName>
                                            </p:attrNameLst>
                                          </p:cBhvr>
                                          <p:tavLst>
                                            <p:tav tm="0">
                                              <p:val>
                                                <p:fltVal val="0"/>
                                              </p:val>
                                            </p:tav>
                                            <p:tav tm="100000">
                                              <p:val>
                                                <p:strVal val="#ppt_w"/>
                                              </p:val>
                                            </p:tav>
                                          </p:tavLst>
                                        </p:anim>
                                        <p:anim calcmode="lin" valueType="num">
                                          <p:cBhvr>
                                            <p:cTn id="124" dur="500" fill="hold"/>
                                            <p:tgtEl>
                                              <p:spTgt spid="232"/>
                                            </p:tgtEl>
                                            <p:attrNameLst>
                                              <p:attrName>ppt_h</p:attrName>
                                            </p:attrNameLst>
                                          </p:cBhvr>
                                          <p:tavLst>
                                            <p:tav tm="0">
                                              <p:val>
                                                <p:fltVal val="0"/>
                                              </p:val>
                                            </p:tav>
                                            <p:tav tm="100000">
                                              <p:val>
                                                <p:strVal val="#ppt_h"/>
                                              </p:val>
                                            </p:tav>
                                          </p:tavLst>
                                        </p:anim>
                                        <p:animEffect transition="in" filter="fade">
                                          <p:cBhvr>
                                            <p:cTn id="125" dur="500"/>
                                            <p:tgtEl>
                                              <p:spTgt spid="232"/>
                                            </p:tgtEl>
                                          </p:cBhvr>
                                        </p:animEffect>
                                      </p:childTnLst>
                                    </p:cTn>
                                  </p:par>
                                  <p:par>
                                    <p:cTn id="126" presetID="53" presetClass="entr" presetSubtype="16" fill="hold" grpId="0" nodeType="withEffect">
                                      <p:stCondLst>
                                        <p:cond delay="250"/>
                                      </p:stCondLst>
                                      <p:childTnLst>
                                        <p:set>
                                          <p:cBhvr>
                                            <p:cTn id="127" dur="1" fill="hold">
                                              <p:stCondLst>
                                                <p:cond delay="0"/>
                                              </p:stCondLst>
                                            </p:cTn>
                                            <p:tgtEl>
                                              <p:spTgt spid="233"/>
                                            </p:tgtEl>
                                            <p:attrNameLst>
                                              <p:attrName>style.visibility</p:attrName>
                                            </p:attrNameLst>
                                          </p:cBhvr>
                                          <p:to>
                                            <p:strVal val="visible"/>
                                          </p:to>
                                        </p:set>
                                        <p:anim calcmode="lin" valueType="num">
                                          <p:cBhvr>
                                            <p:cTn id="128" dur="500" fill="hold"/>
                                            <p:tgtEl>
                                              <p:spTgt spid="233"/>
                                            </p:tgtEl>
                                            <p:attrNameLst>
                                              <p:attrName>ppt_w</p:attrName>
                                            </p:attrNameLst>
                                          </p:cBhvr>
                                          <p:tavLst>
                                            <p:tav tm="0">
                                              <p:val>
                                                <p:fltVal val="0"/>
                                              </p:val>
                                            </p:tav>
                                            <p:tav tm="100000">
                                              <p:val>
                                                <p:strVal val="#ppt_w"/>
                                              </p:val>
                                            </p:tav>
                                          </p:tavLst>
                                        </p:anim>
                                        <p:anim calcmode="lin" valueType="num">
                                          <p:cBhvr>
                                            <p:cTn id="129" dur="500" fill="hold"/>
                                            <p:tgtEl>
                                              <p:spTgt spid="233"/>
                                            </p:tgtEl>
                                            <p:attrNameLst>
                                              <p:attrName>ppt_h</p:attrName>
                                            </p:attrNameLst>
                                          </p:cBhvr>
                                          <p:tavLst>
                                            <p:tav tm="0">
                                              <p:val>
                                                <p:fltVal val="0"/>
                                              </p:val>
                                            </p:tav>
                                            <p:tav tm="100000">
                                              <p:val>
                                                <p:strVal val="#ppt_h"/>
                                              </p:val>
                                            </p:tav>
                                          </p:tavLst>
                                        </p:anim>
                                        <p:animEffect transition="in" filter="fade">
                                          <p:cBhvr>
                                            <p:cTn id="130" dur="500"/>
                                            <p:tgtEl>
                                              <p:spTgt spid="233"/>
                                            </p:tgtEl>
                                          </p:cBhvr>
                                        </p:animEffect>
                                      </p:childTnLst>
                                    </p:cTn>
                                  </p:par>
                                  <p:par>
                                    <p:cTn id="131" presetID="53" presetClass="entr" presetSubtype="16" fill="hold" grpId="0" nodeType="withEffect">
                                      <p:stCondLst>
                                        <p:cond delay="500"/>
                                      </p:stCondLst>
                                      <p:childTnLst>
                                        <p:set>
                                          <p:cBhvr>
                                            <p:cTn id="132" dur="1" fill="hold">
                                              <p:stCondLst>
                                                <p:cond delay="0"/>
                                              </p:stCondLst>
                                            </p:cTn>
                                            <p:tgtEl>
                                              <p:spTgt spid="240"/>
                                            </p:tgtEl>
                                            <p:attrNameLst>
                                              <p:attrName>style.visibility</p:attrName>
                                            </p:attrNameLst>
                                          </p:cBhvr>
                                          <p:to>
                                            <p:strVal val="visible"/>
                                          </p:to>
                                        </p:set>
                                        <p:anim calcmode="lin" valueType="num">
                                          <p:cBhvr>
                                            <p:cTn id="133" dur="500" fill="hold"/>
                                            <p:tgtEl>
                                              <p:spTgt spid="240"/>
                                            </p:tgtEl>
                                            <p:attrNameLst>
                                              <p:attrName>ppt_w</p:attrName>
                                            </p:attrNameLst>
                                          </p:cBhvr>
                                          <p:tavLst>
                                            <p:tav tm="0">
                                              <p:val>
                                                <p:fltVal val="0"/>
                                              </p:val>
                                            </p:tav>
                                            <p:tav tm="100000">
                                              <p:val>
                                                <p:strVal val="#ppt_w"/>
                                              </p:val>
                                            </p:tav>
                                          </p:tavLst>
                                        </p:anim>
                                        <p:anim calcmode="lin" valueType="num">
                                          <p:cBhvr>
                                            <p:cTn id="134" dur="500" fill="hold"/>
                                            <p:tgtEl>
                                              <p:spTgt spid="240"/>
                                            </p:tgtEl>
                                            <p:attrNameLst>
                                              <p:attrName>ppt_h</p:attrName>
                                            </p:attrNameLst>
                                          </p:cBhvr>
                                          <p:tavLst>
                                            <p:tav tm="0">
                                              <p:val>
                                                <p:fltVal val="0"/>
                                              </p:val>
                                            </p:tav>
                                            <p:tav tm="100000">
                                              <p:val>
                                                <p:strVal val="#ppt_h"/>
                                              </p:val>
                                            </p:tav>
                                          </p:tavLst>
                                        </p:anim>
                                        <p:animEffect transition="in" filter="fade">
                                          <p:cBhvr>
                                            <p:cTn id="135" dur="500"/>
                                            <p:tgtEl>
                                              <p:spTgt spid="240"/>
                                            </p:tgtEl>
                                          </p:cBhvr>
                                        </p:animEffect>
                                      </p:childTnLst>
                                    </p:cTn>
                                  </p:par>
                                  <p:par>
                                    <p:cTn id="136" presetID="53" presetClass="entr" presetSubtype="16" fill="hold" nodeType="withEffect">
                                      <p:stCondLst>
                                        <p:cond delay="750"/>
                                      </p:stCondLst>
                                      <p:childTnLst>
                                        <p:set>
                                          <p:cBhvr>
                                            <p:cTn id="137" dur="1" fill="hold">
                                              <p:stCondLst>
                                                <p:cond delay="0"/>
                                              </p:stCondLst>
                                            </p:cTn>
                                            <p:tgtEl>
                                              <p:spTgt spid="254"/>
                                            </p:tgtEl>
                                            <p:attrNameLst>
                                              <p:attrName>style.visibility</p:attrName>
                                            </p:attrNameLst>
                                          </p:cBhvr>
                                          <p:to>
                                            <p:strVal val="visible"/>
                                          </p:to>
                                        </p:set>
                                        <p:anim calcmode="lin" valueType="num">
                                          <p:cBhvr>
                                            <p:cTn id="138" dur="500" fill="hold"/>
                                            <p:tgtEl>
                                              <p:spTgt spid="254"/>
                                            </p:tgtEl>
                                            <p:attrNameLst>
                                              <p:attrName>ppt_w</p:attrName>
                                            </p:attrNameLst>
                                          </p:cBhvr>
                                          <p:tavLst>
                                            <p:tav tm="0">
                                              <p:val>
                                                <p:fltVal val="0"/>
                                              </p:val>
                                            </p:tav>
                                            <p:tav tm="100000">
                                              <p:val>
                                                <p:strVal val="#ppt_w"/>
                                              </p:val>
                                            </p:tav>
                                          </p:tavLst>
                                        </p:anim>
                                        <p:anim calcmode="lin" valueType="num">
                                          <p:cBhvr>
                                            <p:cTn id="139" dur="500" fill="hold"/>
                                            <p:tgtEl>
                                              <p:spTgt spid="254"/>
                                            </p:tgtEl>
                                            <p:attrNameLst>
                                              <p:attrName>ppt_h</p:attrName>
                                            </p:attrNameLst>
                                          </p:cBhvr>
                                          <p:tavLst>
                                            <p:tav tm="0">
                                              <p:val>
                                                <p:fltVal val="0"/>
                                              </p:val>
                                            </p:tav>
                                            <p:tav tm="100000">
                                              <p:val>
                                                <p:strVal val="#ppt_h"/>
                                              </p:val>
                                            </p:tav>
                                          </p:tavLst>
                                        </p:anim>
                                        <p:animEffect transition="in" filter="fade">
                                          <p:cBhvr>
                                            <p:cTn id="140" dur="500"/>
                                            <p:tgtEl>
                                              <p:spTgt spid="254"/>
                                            </p:tgtEl>
                                          </p:cBhvr>
                                        </p:animEffect>
                                      </p:childTnLst>
                                    </p:cTn>
                                  </p:par>
                                  <p:par>
                                    <p:cTn id="141" presetID="53" presetClass="entr" presetSubtype="16" fill="hold" grpId="0" nodeType="withEffect">
                                      <p:stCondLst>
                                        <p:cond delay="1000"/>
                                      </p:stCondLst>
                                      <p:childTnLst>
                                        <p:set>
                                          <p:cBhvr>
                                            <p:cTn id="142" dur="1" fill="hold">
                                              <p:stCondLst>
                                                <p:cond delay="0"/>
                                              </p:stCondLst>
                                            </p:cTn>
                                            <p:tgtEl>
                                              <p:spTgt spid="438"/>
                                            </p:tgtEl>
                                            <p:attrNameLst>
                                              <p:attrName>style.visibility</p:attrName>
                                            </p:attrNameLst>
                                          </p:cBhvr>
                                          <p:to>
                                            <p:strVal val="visible"/>
                                          </p:to>
                                        </p:set>
                                        <p:anim calcmode="lin" valueType="num">
                                          <p:cBhvr>
                                            <p:cTn id="143" dur="500" fill="hold"/>
                                            <p:tgtEl>
                                              <p:spTgt spid="438"/>
                                            </p:tgtEl>
                                            <p:attrNameLst>
                                              <p:attrName>ppt_w</p:attrName>
                                            </p:attrNameLst>
                                          </p:cBhvr>
                                          <p:tavLst>
                                            <p:tav tm="0">
                                              <p:val>
                                                <p:fltVal val="0"/>
                                              </p:val>
                                            </p:tav>
                                            <p:tav tm="100000">
                                              <p:val>
                                                <p:strVal val="#ppt_w"/>
                                              </p:val>
                                            </p:tav>
                                          </p:tavLst>
                                        </p:anim>
                                        <p:anim calcmode="lin" valueType="num">
                                          <p:cBhvr>
                                            <p:cTn id="144" dur="500" fill="hold"/>
                                            <p:tgtEl>
                                              <p:spTgt spid="438"/>
                                            </p:tgtEl>
                                            <p:attrNameLst>
                                              <p:attrName>ppt_h</p:attrName>
                                            </p:attrNameLst>
                                          </p:cBhvr>
                                          <p:tavLst>
                                            <p:tav tm="0">
                                              <p:val>
                                                <p:fltVal val="0"/>
                                              </p:val>
                                            </p:tav>
                                            <p:tav tm="100000">
                                              <p:val>
                                                <p:strVal val="#ppt_h"/>
                                              </p:val>
                                            </p:tav>
                                          </p:tavLst>
                                        </p:anim>
                                        <p:animEffect transition="in" filter="fade">
                                          <p:cBhvr>
                                            <p:cTn id="145" dur="500"/>
                                            <p:tgtEl>
                                              <p:spTgt spid="438"/>
                                            </p:tgtEl>
                                          </p:cBhvr>
                                        </p:animEffect>
                                      </p:childTnLst>
                                    </p:cTn>
                                  </p:par>
                                  <p:par>
                                    <p:cTn id="146" presetID="53" presetClass="entr" presetSubtype="16" fill="hold" grpId="0" nodeType="withEffect">
                                      <p:stCondLst>
                                        <p:cond delay="1250"/>
                                      </p:stCondLst>
                                      <p:childTnLst>
                                        <p:set>
                                          <p:cBhvr>
                                            <p:cTn id="147" dur="1" fill="hold">
                                              <p:stCondLst>
                                                <p:cond delay="0"/>
                                              </p:stCondLst>
                                            </p:cTn>
                                            <p:tgtEl>
                                              <p:spTgt spid="439"/>
                                            </p:tgtEl>
                                            <p:attrNameLst>
                                              <p:attrName>style.visibility</p:attrName>
                                            </p:attrNameLst>
                                          </p:cBhvr>
                                          <p:to>
                                            <p:strVal val="visible"/>
                                          </p:to>
                                        </p:set>
                                        <p:anim calcmode="lin" valueType="num">
                                          <p:cBhvr>
                                            <p:cTn id="148" dur="500" fill="hold"/>
                                            <p:tgtEl>
                                              <p:spTgt spid="439"/>
                                            </p:tgtEl>
                                            <p:attrNameLst>
                                              <p:attrName>ppt_w</p:attrName>
                                            </p:attrNameLst>
                                          </p:cBhvr>
                                          <p:tavLst>
                                            <p:tav tm="0">
                                              <p:val>
                                                <p:fltVal val="0"/>
                                              </p:val>
                                            </p:tav>
                                            <p:tav tm="100000">
                                              <p:val>
                                                <p:strVal val="#ppt_w"/>
                                              </p:val>
                                            </p:tav>
                                          </p:tavLst>
                                        </p:anim>
                                        <p:anim calcmode="lin" valueType="num">
                                          <p:cBhvr>
                                            <p:cTn id="149" dur="500" fill="hold"/>
                                            <p:tgtEl>
                                              <p:spTgt spid="439"/>
                                            </p:tgtEl>
                                            <p:attrNameLst>
                                              <p:attrName>ppt_h</p:attrName>
                                            </p:attrNameLst>
                                          </p:cBhvr>
                                          <p:tavLst>
                                            <p:tav tm="0">
                                              <p:val>
                                                <p:fltVal val="0"/>
                                              </p:val>
                                            </p:tav>
                                            <p:tav tm="100000">
                                              <p:val>
                                                <p:strVal val="#ppt_h"/>
                                              </p:val>
                                            </p:tav>
                                          </p:tavLst>
                                        </p:anim>
                                        <p:animEffect transition="in" filter="fade">
                                          <p:cBhvr>
                                            <p:cTn id="150" dur="500"/>
                                            <p:tgtEl>
                                              <p:spTgt spid="439"/>
                                            </p:tgtEl>
                                          </p:cBhvr>
                                        </p:animEffect>
                                      </p:childTnLst>
                                    </p:cTn>
                                  </p:par>
                                </p:childTnLst>
                              </p:cTn>
                            </p:par>
                            <p:par>
                              <p:cTn id="151" fill="hold">
                                <p:stCondLst>
                                  <p:cond delay="10250"/>
                                </p:stCondLst>
                                <p:childTnLst>
                                  <p:par>
                                    <p:cTn id="152" presetID="22" presetClass="entr" presetSubtype="2" fill="hold" nodeType="afterEffect">
                                      <p:stCondLst>
                                        <p:cond delay="0"/>
                                      </p:stCondLst>
                                      <p:childTnLst>
                                        <p:set>
                                          <p:cBhvr>
                                            <p:cTn id="153" dur="1" fill="hold">
                                              <p:stCondLst>
                                                <p:cond delay="0"/>
                                              </p:stCondLst>
                                            </p:cTn>
                                            <p:tgtEl>
                                              <p:spTgt spid="242"/>
                                            </p:tgtEl>
                                            <p:attrNameLst>
                                              <p:attrName>style.visibility</p:attrName>
                                            </p:attrNameLst>
                                          </p:cBhvr>
                                          <p:to>
                                            <p:strVal val="visible"/>
                                          </p:to>
                                        </p:set>
                                        <p:animEffect transition="in" filter="wipe(right)">
                                          <p:cBhvr>
                                            <p:cTn id="154" dur="500"/>
                                            <p:tgtEl>
                                              <p:spTgt spid="242"/>
                                            </p:tgtEl>
                                          </p:cBhvr>
                                        </p:animEffect>
                                      </p:childTnLst>
                                    </p:cTn>
                                  </p:par>
                                </p:childTnLst>
                              </p:cTn>
                            </p:par>
                            <p:par>
                              <p:cTn id="155" fill="hold">
                                <p:stCondLst>
                                  <p:cond delay="10750"/>
                                </p:stCondLst>
                                <p:childTnLst>
                                  <p:par>
                                    <p:cTn id="156" presetID="14" presetClass="entr" presetSubtype="10" fill="hold" nodeType="afterEffect">
                                      <p:stCondLst>
                                        <p:cond delay="0"/>
                                      </p:stCondLst>
                                      <p:childTnLst>
                                        <p:set>
                                          <p:cBhvr>
                                            <p:cTn id="157" dur="1" fill="hold">
                                              <p:stCondLst>
                                                <p:cond delay="0"/>
                                              </p:stCondLst>
                                            </p:cTn>
                                            <p:tgtEl>
                                              <p:spTgt spid="354"/>
                                            </p:tgtEl>
                                            <p:attrNameLst>
                                              <p:attrName>style.visibility</p:attrName>
                                            </p:attrNameLst>
                                          </p:cBhvr>
                                          <p:to>
                                            <p:strVal val="visible"/>
                                          </p:to>
                                        </p:set>
                                        <p:animEffect transition="in" filter="randombar(horizontal)">
                                          <p:cBhvr>
                                            <p:cTn id="158" dur="500"/>
                                            <p:tgtEl>
                                              <p:spTgt spid="354"/>
                                            </p:tgtEl>
                                          </p:cBhvr>
                                        </p:animEffect>
                                      </p:childTnLst>
                                    </p:cTn>
                                  </p:par>
                                </p:childTnLst>
                              </p:cTn>
                            </p:par>
                            <p:par>
                              <p:cTn id="159" fill="hold">
                                <p:stCondLst>
                                  <p:cond delay="11250"/>
                                </p:stCondLst>
                                <p:childTnLst>
                                  <p:par>
                                    <p:cTn id="160" presetID="42" presetClass="entr" presetSubtype="0" fill="hold" grpId="0" nodeType="afterEffect">
                                      <p:stCondLst>
                                        <p:cond delay="0"/>
                                      </p:stCondLst>
                                      <p:childTnLst>
                                        <p:set>
                                          <p:cBhvr>
                                            <p:cTn id="161" dur="1" fill="hold">
                                              <p:stCondLst>
                                                <p:cond delay="0"/>
                                              </p:stCondLst>
                                            </p:cTn>
                                            <p:tgtEl>
                                              <p:spTgt spid="353"/>
                                            </p:tgtEl>
                                            <p:attrNameLst>
                                              <p:attrName>style.visibility</p:attrName>
                                            </p:attrNameLst>
                                          </p:cBhvr>
                                          <p:to>
                                            <p:strVal val="visible"/>
                                          </p:to>
                                        </p:set>
                                        <p:animEffect transition="in" filter="fade">
                                          <p:cBhvr>
                                            <p:cTn id="162" dur="500"/>
                                            <p:tgtEl>
                                              <p:spTgt spid="353"/>
                                            </p:tgtEl>
                                          </p:cBhvr>
                                        </p:animEffect>
                                        <p:anim calcmode="lin" valueType="num">
                                          <p:cBhvr>
                                            <p:cTn id="163" dur="500" fill="hold"/>
                                            <p:tgtEl>
                                              <p:spTgt spid="353"/>
                                            </p:tgtEl>
                                            <p:attrNameLst>
                                              <p:attrName>ppt_x</p:attrName>
                                            </p:attrNameLst>
                                          </p:cBhvr>
                                          <p:tavLst>
                                            <p:tav tm="0">
                                              <p:val>
                                                <p:strVal val="#ppt_x"/>
                                              </p:val>
                                            </p:tav>
                                            <p:tav tm="100000">
                                              <p:val>
                                                <p:strVal val="#ppt_x"/>
                                              </p:val>
                                            </p:tav>
                                          </p:tavLst>
                                        </p:anim>
                                        <p:anim calcmode="lin" valueType="num">
                                          <p:cBhvr>
                                            <p:cTn id="164" dur="500" fill="hold"/>
                                            <p:tgtEl>
                                              <p:spTgt spid="353"/>
                                            </p:tgtEl>
                                            <p:attrNameLst>
                                              <p:attrName>ppt_y</p:attrName>
                                            </p:attrNameLst>
                                          </p:cBhvr>
                                          <p:tavLst>
                                            <p:tav tm="0">
                                              <p:val>
                                                <p:strVal val="#ppt_y+.1"/>
                                              </p:val>
                                            </p:tav>
                                            <p:tav tm="100000">
                                              <p:val>
                                                <p:strVal val="#ppt_y"/>
                                              </p:val>
                                            </p:tav>
                                          </p:tavLst>
                                        </p:anim>
                                      </p:childTnLst>
                                    </p:cTn>
                                  </p:par>
                                  <p:par>
                                    <p:cTn id="165" presetID="47" presetClass="entr" presetSubtype="0" fill="hold" grpId="0" nodeType="withEffect">
                                      <p:stCondLst>
                                        <p:cond delay="0"/>
                                      </p:stCondLst>
                                      <p:childTnLst>
                                        <p:set>
                                          <p:cBhvr>
                                            <p:cTn id="166" dur="1" fill="hold">
                                              <p:stCondLst>
                                                <p:cond delay="0"/>
                                              </p:stCondLst>
                                            </p:cTn>
                                            <p:tgtEl>
                                              <p:spTgt spid="443"/>
                                            </p:tgtEl>
                                            <p:attrNameLst>
                                              <p:attrName>style.visibility</p:attrName>
                                            </p:attrNameLst>
                                          </p:cBhvr>
                                          <p:to>
                                            <p:strVal val="visible"/>
                                          </p:to>
                                        </p:set>
                                        <p:animEffect transition="in" filter="fade">
                                          <p:cBhvr>
                                            <p:cTn id="167" dur="500"/>
                                            <p:tgtEl>
                                              <p:spTgt spid="443"/>
                                            </p:tgtEl>
                                          </p:cBhvr>
                                        </p:animEffect>
                                        <p:anim calcmode="lin" valueType="num">
                                          <p:cBhvr>
                                            <p:cTn id="168" dur="500" fill="hold"/>
                                            <p:tgtEl>
                                              <p:spTgt spid="443"/>
                                            </p:tgtEl>
                                            <p:attrNameLst>
                                              <p:attrName>ppt_x</p:attrName>
                                            </p:attrNameLst>
                                          </p:cBhvr>
                                          <p:tavLst>
                                            <p:tav tm="0">
                                              <p:val>
                                                <p:strVal val="#ppt_x"/>
                                              </p:val>
                                            </p:tav>
                                            <p:tav tm="100000">
                                              <p:val>
                                                <p:strVal val="#ppt_x"/>
                                              </p:val>
                                            </p:tav>
                                          </p:tavLst>
                                        </p:anim>
                                        <p:anim calcmode="lin" valueType="num">
                                          <p:cBhvr>
                                            <p:cTn id="169" dur="500" fill="hold"/>
                                            <p:tgtEl>
                                              <p:spTgt spid="443"/>
                                            </p:tgtEl>
                                            <p:attrNameLst>
                                              <p:attrName>ppt_y</p:attrName>
                                            </p:attrNameLst>
                                          </p:cBhvr>
                                          <p:tavLst>
                                            <p:tav tm="0">
                                              <p:val>
                                                <p:strVal val="#ppt_y-.1"/>
                                              </p:val>
                                            </p:tav>
                                            <p:tav tm="100000">
                                              <p:val>
                                                <p:strVal val="#ppt_y"/>
                                              </p:val>
                                            </p:tav>
                                          </p:tavLst>
                                        </p:anim>
                                      </p:childTnLst>
                                    </p:cTn>
                                  </p:par>
                                </p:childTnLst>
                              </p:cTn>
                            </p:par>
                            <p:par>
                              <p:cTn id="170" fill="hold">
                                <p:stCondLst>
                                  <p:cond delay="11750"/>
                                </p:stCondLst>
                                <p:childTnLst>
                                  <p:par>
                                    <p:cTn id="171" presetID="53" presetClass="entr" presetSubtype="16" fill="hold" grpId="0" nodeType="afterEffect">
                                      <p:stCondLst>
                                        <p:cond delay="0"/>
                                      </p:stCondLst>
                                      <p:childTnLst>
                                        <p:set>
                                          <p:cBhvr>
                                            <p:cTn id="172" dur="1" fill="hold">
                                              <p:stCondLst>
                                                <p:cond delay="0"/>
                                              </p:stCondLst>
                                            </p:cTn>
                                            <p:tgtEl>
                                              <p:spTgt spid="235"/>
                                            </p:tgtEl>
                                            <p:attrNameLst>
                                              <p:attrName>style.visibility</p:attrName>
                                            </p:attrNameLst>
                                          </p:cBhvr>
                                          <p:to>
                                            <p:strVal val="visible"/>
                                          </p:to>
                                        </p:set>
                                        <p:anim calcmode="lin" valueType="num">
                                          <p:cBhvr>
                                            <p:cTn id="173" dur="500" fill="hold"/>
                                            <p:tgtEl>
                                              <p:spTgt spid="235"/>
                                            </p:tgtEl>
                                            <p:attrNameLst>
                                              <p:attrName>ppt_w</p:attrName>
                                            </p:attrNameLst>
                                          </p:cBhvr>
                                          <p:tavLst>
                                            <p:tav tm="0">
                                              <p:val>
                                                <p:fltVal val="0"/>
                                              </p:val>
                                            </p:tav>
                                            <p:tav tm="100000">
                                              <p:val>
                                                <p:strVal val="#ppt_w"/>
                                              </p:val>
                                            </p:tav>
                                          </p:tavLst>
                                        </p:anim>
                                        <p:anim calcmode="lin" valueType="num">
                                          <p:cBhvr>
                                            <p:cTn id="174" dur="500" fill="hold"/>
                                            <p:tgtEl>
                                              <p:spTgt spid="235"/>
                                            </p:tgtEl>
                                            <p:attrNameLst>
                                              <p:attrName>ppt_h</p:attrName>
                                            </p:attrNameLst>
                                          </p:cBhvr>
                                          <p:tavLst>
                                            <p:tav tm="0">
                                              <p:val>
                                                <p:fltVal val="0"/>
                                              </p:val>
                                            </p:tav>
                                            <p:tav tm="100000">
                                              <p:val>
                                                <p:strVal val="#ppt_h"/>
                                              </p:val>
                                            </p:tav>
                                          </p:tavLst>
                                        </p:anim>
                                        <p:animEffect transition="in" filter="fade">
                                          <p:cBhvr>
                                            <p:cTn id="175" dur="500"/>
                                            <p:tgtEl>
                                              <p:spTgt spid="235"/>
                                            </p:tgtEl>
                                          </p:cBhvr>
                                        </p:animEffect>
                                      </p:childTnLst>
                                    </p:cTn>
                                  </p:par>
                                  <p:par>
                                    <p:cTn id="176" presetID="53" presetClass="entr" presetSubtype="16" fill="hold" grpId="0" nodeType="withEffect">
                                      <p:stCondLst>
                                        <p:cond delay="250"/>
                                      </p:stCondLst>
                                      <p:childTnLst>
                                        <p:set>
                                          <p:cBhvr>
                                            <p:cTn id="177" dur="1" fill="hold">
                                              <p:stCondLst>
                                                <p:cond delay="0"/>
                                              </p:stCondLst>
                                            </p:cTn>
                                            <p:tgtEl>
                                              <p:spTgt spid="241"/>
                                            </p:tgtEl>
                                            <p:attrNameLst>
                                              <p:attrName>style.visibility</p:attrName>
                                            </p:attrNameLst>
                                          </p:cBhvr>
                                          <p:to>
                                            <p:strVal val="visible"/>
                                          </p:to>
                                        </p:set>
                                        <p:anim calcmode="lin" valueType="num">
                                          <p:cBhvr>
                                            <p:cTn id="178" dur="500" fill="hold"/>
                                            <p:tgtEl>
                                              <p:spTgt spid="241"/>
                                            </p:tgtEl>
                                            <p:attrNameLst>
                                              <p:attrName>ppt_w</p:attrName>
                                            </p:attrNameLst>
                                          </p:cBhvr>
                                          <p:tavLst>
                                            <p:tav tm="0">
                                              <p:val>
                                                <p:fltVal val="0"/>
                                              </p:val>
                                            </p:tav>
                                            <p:tav tm="100000">
                                              <p:val>
                                                <p:strVal val="#ppt_w"/>
                                              </p:val>
                                            </p:tav>
                                          </p:tavLst>
                                        </p:anim>
                                        <p:anim calcmode="lin" valueType="num">
                                          <p:cBhvr>
                                            <p:cTn id="179" dur="500" fill="hold"/>
                                            <p:tgtEl>
                                              <p:spTgt spid="241"/>
                                            </p:tgtEl>
                                            <p:attrNameLst>
                                              <p:attrName>ppt_h</p:attrName>
                                            </p:attrNameLst>
                                          </p:cBhvr>
                                          <p:tavLst>
                                            <p:tav tm="0">
                                              <p:val>
                                                <p:fltVal val="0"/>
                                              </p:val>
                                            </p:tav>
                                            <p:tav tm="100000">
                                              <p:val>
                                                <p:strVal val="#ppt_h"/>
                                              </p:val>
                                            </p:tav>
                                          </p:tavLst>
                                        </p:anim>
                                        <p:animEffect transition="in" filter="fade">
                                          <p:cBhvr>
                                            <p:cTn id="180" dur="500"/>
                                            <p:tgtEl>
                                              <p:spTgt spid="241"/>
                                            </p:tgtEl>
                                          </p:cBhvr>
                                        </p:animEffect>
                                      </p:childTnLst>
                                    </p:cTn>
                                  </p:par>
                                  <p:par>
                                    <p:cTn id="181" presetID="53" presetClass="entr" presetSubtype="16" fill="hold" grpId="0" nodeType="withEffect">
                                      <p:stCondLst>
                                        <p:cond delay="500"/>
                                      </p:stCondLst>
                                      <p:childTnLst>
                                        <p:set>
                                          <p:cBhvr>
                                            <p:cTn id="182" dur="1" fill="hold">
                                              <p:stCondLst>
                                                <p:cond delay="0"/>
                                              </p:stCondLst>
                                            </p:cTn>
                                            <p:tgtEl>
                                              <p:spTgt spid="261"/>
                                            </p:tgtEl>
                                            <p:attrNameLst>
                                              <p:attrName>style.visibility</p:attrName>
                                            </p:attrNameLst>
                                          </p:cBhvr>
                                          <p:to>
                                            <p:strVal val="visible"/>
                                          </p:to>
                                        </p:set>
                                        <p:anim calcmode="lin" valueType="num">
                                          <p:cBhvr>
                                            <p:cTn id="183" dur="500" fill="hold"/>
                                            <p:tgtEl>
                                              <p:spTgt spid="261"/>
                                            </p:tgtEl>
                                            <p:attrNameLst>
                                              <p:attrName>ppt_w</p:attrName>
                                            </p:attrNameLst>
                                          </p:cBhvr>
                                          <p:tavLst>
                                            <p:tav tm="0">
                                              <p:val>
                                                <p:fltVal val="0"/>
                                              </p:val>
                                            </p:tav>
                                            <p:tav tm="100000">
                                              <p:val>
                                                <p:strVal val="#ppt_w"/>
                                              </p:val>
                                            </p:tav>
                                          </p:tavLst>
                                        </p:anim>
                                        <p:anim calcmode="lin" valueType="num">
                                          <p:cBhvr>
                                            <p:cTn id="184" dur="500" fill="hold"/>
                                            <p:tgtEl>
                                              <p:spTgt spid="261"/>
                                            </p:tgtEl>
                                            <p:attrNameLst>
                                              <p:attrName>ppt_h</p:attrName>
                                            </p:attrNameLst>
                                          </p:cBhvr>
                                          <p:tavLst>
                                            <p:tav tm="0">
                                              <p:val>
                                                <p:fltVal val="0"/>
                                              </p:val>
                                            </p:tav>
                                            <p:tav tm="100000">
                                              <p:val>
                                                <p:strVal val="#ppt_h"/>
                                              </p:val>
                                            </p:tav>
                                          </p:tavLst>
                                        </p:anim>
                                        <p:animEffect transition="in" filter="fade">
                                          <p:cBhvr>
                                            <p:cTn id="185" dur="500"/>
                                            <p:tgtEl>
                                              <p:spTgt spid="261"/>
                                            </p:tgtEl>
                                          </p:cBhvr>
                                        </p:animEffect>
                                      </p:childTnLst>
                                    </p:cTn>
                                  </p:par>
                                  <p:par>
                                    <p:cTn id="186" presetID="53" presetClass="entr" presetSubtype="16" fill="hold" nodeType="withEffect">
                                      <p:stCondLst>
                                        <p:cond delay="750"/>
                                      </p:stCondLst>
                                      <p:childTnLst>
                                        <p:set>
                                          <p:cBhvr>
                                            <p:cTn id="187" dur="1" fill="hold">
                                              <p:stCondLst>
                                                <p:cond delay="0"/>
                                              </p:stCondLst>
                                            </p:cTn>
                                            <p:tgtEl>
                                              <p:spTgt spid="271"/>
                                            </p:tgtEl>
                                            <p:attrNameLst>
                                              <p:attrName>style.visibility</p:attrName>
                                            </p:attrNameLst>
                                          </p:cBhvr>
                                          <p:to>
                                            <p:strVal val="visible"/>
                                          </p:to>
                                        </p:set>
                                        <p:anim calcmode="lin" valueType="num">
                                          <p:cBhvr>
                                            <p:cTn id="188" dur="500" fill="hold"/>
                                            <p:tgtEl>
                                              <p:spTgt spid="271"/>
                                            </p:tgtEl>
                                            <p:attrNameLst>
                                              <p:attrName>ppt_w</p:attrName>
                                            </p:attrNameLst>
                                          </p:cBhvr>
                                          <p:tavLst>
                                            <p:tav tm="0">
                                              <p:val>
                                                <p:fltVal val="0"/>
                                              </p:val>
                                            </p:tav>
                                            <p:tav tm="100000">
                                              <p:val>
                                                <p:strVal val="#ppt_w"/>
                                              </p:val>
                                            </p:tav>
                                          </p:tavLst>
                                        </p:anim>
                                        <p:anim calcmode="lin" valueType="num">
                                          <p:cBhvr>
                                            <p:cTn id="189" dur="500" fill="hold"/>
                                            <p:tgtEl>
                                              <p:spTgt spid="271"/>
                                            </p:tgtEl>
                                            <p:attrNameLst>
                                              <p:attrName>ppt_h</p:attrName>
                                            </p:attrNameLst>
                                          </p:cBhvr>
                                          <p:tavLst>
                                            <p:tav tm="0">
                                              <p:val>
                                                <p:fltVal val="0"/>
                                              </p:val>
                                            </p:tav>
                                            <p:tav tm="100000">
                                              <p:val>
                                                <p:strVal val="#ppt_h"/>
                                              </p:val>
                                            </p:tav>
                                          </p:tavLst>
                                        </p:anim>
                                        <p:animEffect transition="in" filter="fade">
                                          <p:cBhvr>
                                            <p:cTn id="190" dur="500"/>
                                            <p:tgtEl>
                                              <p:spTgt spid="271"/>
                                            </p:tgtEl>
                                          </p:cBhvr>
                                        </p:animEffect>
                                      </p:childTnLst>
                                    </p:cTn>
                                  </p:par>
                                  <p:par>
                                    <p:cTn id="191" presetID="53" presetClass="entr" presetSubtype="16" fill="hold" grpId="0" nodeType="withEffect">
                                      <p:stCondLst>
                                        <p:cond delay="1000"/>
                                      </p:stCondLst>
                                      <p:childTnLst>
                                        <p:set>
                                          <p:cBhvr>
                                            <p:cTn id="192" dur="1" fill="hold">
                                              <p:stCondLst>
                                                <p:cond delay="0"/>
                                              </p:stCondLst>
                                            </p:cTn>
                                            <p:tgtEl>
                                              <p:spTgt spid="440"/>
                                            </p:tgtEl>
                                            <p:attrNameLst>
                                              <p:attrName>style.visibility</p:attrName>
                                            </p:attrNameLst>
                                          </p:cBhvr>
                                          <p:to>
                                            <p:strVal val="visible"/>
                                          </p:to>
                                        </p:set>
                                        <p:anim calcmode="lin" valueType="num">
                                          <p:cBhvr>
                                            <p:cTn id="193" dur="500" fill="hold"/>
                                            <p:tgtEl>
                                              <p:spTgt spid="440"/>
                                            </p:tgtEl>
                                            <p:attrNameLst>
                                              <p:attrName>ppt_w</p:attrName>
                                            </p:attrNameLst>
                                          </p:cBhvr>
                                          <p:tavLst>
                                            <p:tav tm="0">
                                              <p:val>
                                                <p:fltVal val="0"/>
                                              </p:val>
                                            </p:tav>
                                            <p:tav tm="100000">
                                              <p:val>
                                                <p:strVal val="#ppt_w"/>
                                              </p:val>
                                            </p:tav>
                                          </p:tavLst>
                                        </p:anim>
                                        <p:anim calcmode="lin" valueType="num">
                                          <p:cBhvr>
                                            <p:cTn id="194" dur="500" fill="hold"/>
                                            <p:tgtEl>
                                              <p:spTgt spid="440"/>
                                            </p:tgtEl>
                                            <p:attrNameLst>
                                              <p:attrName>ppt_h</p:attrName>
                                            </p:attrNameLst>
                                          </p:cBhvr>
                                          <p:tavLst>
                                            <p:tav tm="0">
                                              <p:val>
                                                <p:fltVal val="0"/>
                                              </p:val>
                                            </p:tav>
                                            <p:tav tm="100000">
                                              <p:val>
                                                <p:strVal val="#ppt_h"/>
                                              </p:val>
                                            </p:tav>
                                          </p:tavLst>
                                        </p:anim>
                                        <p:animEffect transition="in" filter="fade">
                                          <p:cBhvr>
                                            <p:cTn id="195" dur="500"/>
                                            <p:tgtEl>
                                              <p:spTgt spid="440"/>
                                            </p:tgtEl>
                                          </p:cBhvr>
                                        </p:animEffect>
                                      </p:childTnLst>
                                    </p:cTn>
                                  </p:par>
                                  <p:par>
                                    <p:cTn id="196" presetID="53" presetClass="entr" presetSubtype="16" fill="hold" grpId="0" nodeType="withEffect">
                                      <p:stCondLst>
                                        <p:cond delay="1250"/>
                                      </p:stCondLst>
                                      <p:childTnLst>
                                        <p:set>
                                          <p:cBhvr>
                                            <p:cTn id="197" dur="1" fill="hold">
                                              <p:stCondLst>
                                                <p:cond delay="0"/>
                                              </p:stCondLst>
                                            </p:cTn>
                                            <p:tgtEl>
                                              <p:spTgt spid="441"/>
                                            </p:tgtEl>
                                            <p:attrNameLst>
                                              <p:attrName>style.visibility</p:attrName>
                                            </p:attrNameLst>
                                          </p:cBhvr>
                                          <p:to>
                                            <p:strVal val="visible"/>
                                          </p:to>
                                        </p:set>
                                        <p:anim calcmode="lin" valueType="num">
                                          <p:cBhvr>
                                            <p:cTn id="198" dur="500" fill="hold"/>
                                            <p:tgtEl>
                                              <p:spTgt spid="441"/>
                                            </p:tgtEl>
                                            <p:attrNameLst>
                                              <p:attrName>ppt_w</p:attrName>
                                            </p:attrNameLst>
                                          </p:cBhvr>
                                          <p:tavLst>
                                            <p:tav tm="0">
                                              <p:val>
                                                <p:fltVal val="0"/>
                                              </p:val>
                                            </p:tav>
                                            <p:tav tm="100000">
                                              <p:val>
                                                <p:strVal val="#ppt_w"/>
                                              </p:val>
                                            </p:tav>
                                          </p:tavLst>
                                        </p:anim>
                                        <p:anim calcmode="lin" valueType="num">
                                          <p:cBhvr>
                                            <p:cTn id="199" dur="500" fill="hold"/>
                                            <p:tgtEl>
                                              <p:spTgt spid="441"/>
                                            </p:tgtEl>
                                            <p:attrNameLst>
                                              <p:attrName>ppt_h</p:attrName>
                                            </p:attrNameLst>
                                          </p:cBhvr>
                                          <p:tavLst>
                                            <p:tav tm="0">
                                              <p:val>
                                                <p:fltVal val="0"/>
                                              </p:val>
                                            </p:tav>
                                            <p:tav tm="100000">
                                              <p:val>
                                                <p:strVal val="#ppt_h"/>
                                              </p:val>
                                            </p:tav>
                                          </p:tavLst>
                                        </p:anim>
                                        <p:animEffect transition="in" filter="fade">
                                          <p:cBhvr>
                                            <p:cTn id="200" dur="500"/>
                                            <p:tgtEl>
                                              <p:spTgt spid="441"/>
                                            </p:tgtEl>
                                          </p:cBhvr>
                                        </p:animEffect>
                                      </p:childTnLst>
                                    </p:cTn>
                                  </p:par>
                                </p:childTnLst>
                              </p:cTn>
                            </p:par>
                            <p:par>
                              <p:cTn id="201" fill="hold">
                                <p:stCondLst>
                                  <p:cond delay="13500"/>
                                </p:stCondLst>
                                <p:childTnLst>
                                  <p:par>
                                    <p:cTn id="202" presetID="22" presetClass="entr" presetSubtype="8" fill="hold" nodeType="afterEffect">
                                      <p:stCondLst>
                                        <p:cond delay="0"/>
                                      </p:stCondLst>
                                      <p:childTnLst>
                                        <p:set>
                                          <p:cBhvr>
                                            <p:cTn id="203" dur="1" fill="hold">
                                              <p:stCondLst>
                                                <p:cond delay="0"/>
                                              </p:stCondLst>
                                            </p:cTn>
                                            <p:tgtEl>
                                              <p:spTgt spid="251"/>
                                            </p:tgtEl>
                                            <p:attrNameLst>
                                              <p:attrName>style.visibility</p:attrName>
                                            </p:attrNameLst>
                                          </p:cBhvr>
                                          <p:to>
                                            <p:strVal val="visible"/>
                                          </p:to>
                                        </p:set>
                                        <p:animEffect transition="in" filter="wipe(left)">
                                          <p:cBhvr>
                                            <p:cTn id="204" dur="500"/>
                                            <p:tgtEl>
                                              <p:spTgt spid="251"/>
                                            </p:tgtEl>
                                          </p:cBhvr>
                                        </p:animEffect>
                                      </p:childTnLst>
                                    </p:cTn>
                                  </p:par>
                                </p:childTnLst>
                              </p:cTn>
                            </p:par>
                            <p:par>
                              <p:cTn id="205" fill="hold">
                                <p:stCondLst>
                                  <p:cond delay="14000"/>
                                </p:stCondLst>
                                <p:childTnLst>
                                  <p:par>
                                    <p:cTn id="206" presetID="14" presetClass="entr" presetSubtype="10" fill="hold" nodeType="afterEffect">
                                      <p:stCondLst>
                                        <p:cond delay="0"/>
                                      </p:stCondLst>
                                      <p:childTnLst>
                                        <p:set>
                                          <p:cBhvr>
                                            <p:cTn id="207" dur="1" fill="hold">
                                              <p:stCondLst>
                                                <p:cond delay="0"/>
                                              </p:stCondLst>
                                            </p:cTn>
                                            <p:tgtEl>
                                              <p:spTgt spid="390"/>
                                            </p:tgtEl>
                                            <p:attrNameLst>
                                              <p:attrName>style.visibility</p:attrName>
                                            </p:attrNameLst>
                                          </p:cBhvr>
                                          <p:to>
                                            <p:strVal val="visible"/>
                                          </p:to>
                                        </p:set>
                                        <p:animEffect transition="in" filter="randombar(horizontal)">
                                          <p:cBhvr>
                                            <p:cTn id="208" dur="500"/>
                                            <p:tgtEl>
                                              <p:spTgt spid="390"/>
                                            </p:tgtEl>
                                          </p:cBhvr>
                                        </p:animEffect>
                                      </p:childTnLst>
                                    </p:cTn>
                                  </p:par>
                                </p:childTnLst>
                              </p:cTn>
                            </p:par>
                            <p:par>
                              <p:cTn id="209" fill="hold">
                                <p:stCondLst>
                                  <p:cond delay="14500"/>
                                </p:stCondLst>
                                <p:childTnLst>
                                  <p:par>
                                    <p:cTn id="210" presetID="42" presetClass="entr" presetSubtype="0" fill="hold" grpId="0" nodeType="afterEffect">
                                      <p:stCondLst>
                                        <p:cond delay="0"/>
                                      </p:stCondLst>
                                      <p:childTnLst>
                                        <p:set>
                                          <p:cBhvr>
                                            <p:cTn id="211" dur="1" fill="hold">
                                              <p:stCondLst>
                                                <p:cond delay="0"/>
                                              </p:stCondLst>
                                            </p:cTn>
                                            <p:tgtEl>
                                              <p:spTgt spid="389"/>
                                            </p:tgtEl>
                                            <p:attrNameLst>
                                              <p:attrName>style.visibility</p:attrName>
                                            </p:attrNameLst>
                                          </p:cBhvr>
                                          <p:to>
                                            <p:strVal val="visible"/>
                                          </p:to>
                                        </p:set>
                                        <p:animEffect transition="in" filter="fade">
                                          <p:cBhvr>
                                            <p:cTn id="212" dur="500"/>
                                            <p:tgtEl>
                                              <p:spTgt spid="389"/>
                                            </p:tgtEl>
                                          </p:cBhvr>
                                        </p:animEffect>
                                        <p:anim calcmode="lin" valueType="num">
                                          <p:cBhvr>
                                            <p:cTn id="213" dur="500" fill="hold"/>
                                            <p:tgtEl>
                                              <p:spTgt spid="389"/>
                                            </p:tgtEl>
                                            <p:attrNameLst>
                                              <p:attrName>ppt_x</p:attrName>
                                            </p:attrNameLst>
                                          </p:cBhvr>
                                          <p:tavLst>
                                            <p:tav tm="0">
                                              <p:val>
                                                <p:strVal val="#ppt_x"/>
                                              </p:val>
                                            </p:tav>
                                            <p:tav tm="100000">
                                              <p:val>
                                                <p:strVal val="#ppt_x"/>
                                              </p:val>
                                            </p:tav>
                                          </p:tavLst>
                                        </p:anim>
                                        <p:anim calcmode="lin" valueType="num">
                                          <p:cBhvr>
                                            <p:cTn id="214" dur="500" fill="hold"/>
                                            <p:tgtEl>
                                              <p:spTgt spid="389"/>
                                            </p:tgtEl>
                                            <p:attrNameLst>
                                              <p:attrName>ppt_y</p:attrName>
                                            </p:attrNameLst>
                                          </p:cBhvr>
                                          <p:tavLst>
                                            <p:tav tm="0">
                                              <p:val>
                                                <p:strVal val="#ppt_y+.1"/>
                                              </p:val>
                                            </p:tav>
                                            <p:tav tm="100000">
                                              <p:val>
                                                <p:strVal val="#ppt_y"/>
                                              </p:val>
                                            </p:tav>
                                          </p:tavLst>
                                        </p:anim>
                                      </p:childTnLst>
                                    </p:cTn>
                                  </p:par>
                                  <p:par>
                                    <p:cTn id="215" presetID="47" presetClass="entr" presetSubtype="0" fill="hold" grpId="0" nodeType="withEffect">
                                      <p:stCondLst>
                                        <p:cond delay="0"/>
                                      </p:stCondLst>
                                      <p:childTnLst>
                                        <p:set>
                                          <p:cBhvr>
                                            <p:cTn id="216" dur="1" fill="hold">
                                              <p:stCondLst>
                                                <p:cond delay="0"/>
                                              </p:stCondLst>
                                            </p:cTn>
                                            <p:tgtEl>
                                              <p:spTgt spid="444"/>
                                            </p:tgtEl>
                                            <p:attrNameLst>
                                              <p:attrName>style.visibility</p:attrName>
                                            </p:attrNameLst>
                                          </p:cBhvr>
                                          <p:to>
                                            <p:strVal val="visible"/>
                                          </p:to>
                                        </p:set>
                                        <p:animEffect transition="in" filter="fade">
                                          <p:cBhvr>
                                            <p:cTn id="217" dur="500"/>
                                            <p:tgtEl>
                                              <p:spTgt spid="444"/>
                                            </p:tgtEl>
                                          </p:cBhvr>
                                        </p:animEffect>
                                        <p:anim calcmode="lin" valueType="num">
                                          <p:cBhvr>
                                            <p:cTn id="218" dur="500" fill="hold"/>
                                            <p:tgtEl>
                                              <p:spTgt spid="444"/>
                                            </p:tgtEl>
                                            <p:attrNameLst>
                                              <p:attrName>ppt_x</p:attrName>
                                            </p:attrNameLst>
                                          </p:cBhvr>
                                          <p:tavLst>
                                            <p:tav tm="0">
                                              <p:val>
                                                <p:strVal val="#ppt_x"/>
                                              </p:val>
                                            </p:tav>
                                            <p:tav tm="100000">
                                              <p:val>
                                                <p:strVal val="#ppt_x"/>
                                              </p:val>
                                            </p:tav>
                                          </p:tavLst>
                                        </p:anim>
                                        <p:anim calcmode="lin" valueType="num">
                                          <p:cBhvr>
                                            <p:cTn id="219" dur="500" fill="hold"/>
                                            <p:tgtEl>
                                              <p:spTgt spid="4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animBg="1"/>
          <p:bldP spid="231" grpId="0"/>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60" grpId="0" animBg="1"/>
          <p:bldP spid="261" grpId="0" animBg="1"/>
          <p:bldP spid="305" grpId="0"/>
          <p:bldP spid="306" grpId="0"/>
          <p:bldP spid="353" grpId="0"/>
          <p:bldP spid="389" grpId="0"/>
          <p:bldP spid="434" grpId="0" animBg="1"/>
          <p:bldP spid="435" grpId="0"/>
          <p:bldP spid="436" grpId="0" animBg="1"/>
          <p:bldP spid="437" grpId="0"/>
          <p:bldP spid="438" grpId="0" animBg="1"/>
          <p:bldP spid="439" grpId="0"/>
          <p:bldP spid="440" grpId="0" animBg="1"/>
          <p:bldP spid="441" grpId="0"/>
          <p:bldP spid="442" grpId="0"/>
          <p:bldP spid="443" grpId="0"/>
          <p:bldP spid="444" grpId="0"/>
          <p:bldP spid="44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8"/>
                                            </p:tgtEl>
                                            <p:attrNameLst>
                                              <p:attrName>style.visibility</p:attrName>
                                            </p:attrNameLst>
                                          </p:cBhvr>
                                          <p:to>
                                            <p:strVal val="visible"/>
                                          </p:to>
                                        </p:set>
                                        <p:animEffect transition="in" filter="wipe(left)">
                                          <p:cBhvr>
                                            <p:cTn id="7" dur="500"/>
                                            <p:tgtEl>
                                              <p:spTgt spid="22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22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224"/>
                                            </p:tgtEl>
                                            <p:attrNameLst>
                                              <p:attrName>style.visibility</p:attrName>
                                            </p:attrNameLst>
                                          </p:cBhvr>
                                          <p:to>
                                            <p:strVal val="visible"/>
                                          </p:to>
                                        </p:set>
                                        <p:anim calcmode="lin" valueType="num">
                                          <p:cBhvr additive="base">
                                            <p:cTn id="14" dur="500" fill="hold"/>
                                            <p:tgtEl>
                                              <p:spTgt spid="224"/>
                                            </p:tgtEl>
                                            <p:attrNameLst>
                                              <p:attrName>ppt_x</p:attrName>
                                            </p:attrNameLst>
                                          </p:cBhvr>
                                          <p:tavLst>
                                            <p:tav tm="0">
                                              <p:val>
                                                <p:strVal val="1+#ppt_w/2"/>
                                              </p:val>
                                            </p:tav>
                                            <p:tav tm="100000">
                                              <p:val>
                                                <p:strVal val="#ppt_x"/>
                                              </p:val>
                                            </p:tav>
                                          </p:tavLst>
                                        </p:anim>
                                        <p:anim calcmode="lin" valueType="num">
                                          <p:cBhvr additive="base">
                                            <p:cTn id="15" dur="500" fill="hold"/>
                                            <p:tgtEl>
                                              <p:spTgt spid="22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231"/>
                                            </p:tgtEl>
                                            <p:attrNameLst>
                                              <p:attrName>style.visibility</p:attrName>
                                            </p:attrNameLst>
                                          </p:cBhvr>
                                          <p:to>
                                            <p:strVal val="visible"/>
                                          </p:to>
                                        </p:set>
                                        <p:animEffect transition="in" filter="barn(outVertical)">
                                          <p:cBhvr>
                                            <p:cTn id="19" dur="700"/>
                                            <p:tgtEl>
                                              <p:spTgt spid="23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34"/>
                                            </p:tgtEl>
                                            <p:attrNameLst>
                                              <p:attrName>style.visibility</p:attrName>
                                            </p:attrNameLst>
                                          </p:cBhvr>
                                          <p:to>
                                            <p:strVal val="visible"/>
                                          </p:to>
                                        </p:set>
                                        <p:anim calcmode="lin" valueType="num">
                                          <p:cBhvr>
                                            <p:cTn id="23" dur="500" fill="hold"/>
                                            <p:tgtEl>
                                              <p:spTgt spid="234"/>
                                            </p:tgtEl>
                                            <p:attrNameLst>
                                              <p:attrName>ppt_w</p:attrName>
                                            </p:attrNameLst>
                                          </p:cBhvr>
                                          <p:tavLst>
                                            <p:tav tm="0">
                                              <p:val>
                                                <p:fltVal val="0"/>
                                              </p:val>
                                            </p:tav>
                                            <p:tav tm="100000">
                                              <p:val>
                                                <p:strVal val="#ppt_w"/>
                                              </p:val>
                                            </p:tav>
                                          </p:tavLst>
                                        </p:anim>
                                        <p:anim calcmode="lin" valueType="num">
                                          <p:cBhvr>
                                            <p:cTn id="24" dur="500" fill="hold"/>
                                            <p:tgtEl>
                                              <p:spTgt spid="234"/>
                                            </p:tgtEl>
                                            <p:attrNameLst>
                                              <p:attrName>ppt_h</p:attrName>
                                            </p:attrNameLst>
                                          </p:cBhvr>
                                          <p:tavLst>
                                            <p:tav tm="0">
                                              <p:val>
                                                <p:fltVal val="0"/>
                                              </p:val>
                                            </p:tav>
                                            <p:tav tm="100000">
                                              <p:val>
                                                <p:strVal val="#ppt_h"/>
                                              </p:val>
                                            </p:tav>
                                          </p:tavLst>
                                        </p:anim>
                                        <p:animEffect transition="in" filter="fade">
                                          <p:cBhvr>
                                            <p:cTn id="25" dur="500"/>
                                            <p:tgtEl>
                                              <p:spTgt spid="234"/>
                                            </p:tgtEl>
                                          </p:cBhvr>
                                        </p:animEffect>
                                      </p:childTnLst>
                                    </p:cTn>
                                  </p:par>
                                  <p:par>
                                    <p:cTn id="26" presetID="53" presetClass="entr" presetSubtype="16" fill="hold" grpId="0" nodeType="withEffect">
                                      <p:stCondLst>
                                        <p:cond delay="250"/>
                                      </p:stCondLst>
                                      <p:childTnLst>
                                        <p:set>
                                          <p:cBhvr>
                                            <p:cTn id="27" dur="1" fill="hold">
                                              <p:stCondLst>
                                                <p:cond delay="0"/>
                                              </p:stCondLst>
                                            </p:cTn>
                                            <p:tgtEl>
                                              <p:spTgt spid="236"/>
                                            </p:tgtEl>
                                            <p:attrNameLst>
                                              <p:attrName>style.visibility</p:attrName>
                                            </p:attrNameLst>
                                          </p:cBhvr>
                                          <p:to>
                                            <p:strVal val="visible"/>
                                          </p:to>
                                        </p:set>
                                        <p:anim calcmode="lin" valueType="num">
                                          <p:cBhvr>
                                            <p:cTn id="28" dur="500" fill="hold"/>
                                            <p:tgtEl>
                                              <p:spTgt spid="236"/>
                                            </p:tgtEl>
                                            <p:attrNameLst>
                                              <p:attrName>ppt_w</p:attrName>
                                            </p:attrNameLst>
                                          </p:cBhvr>
                                          <p:tavLst>
                                            <p:tav tm="0">
                                              <p:val>
                                                <p:fltVal val="0"/>
                                              </p:val>
                                            </p:tav>
                                            <p:tav tm="100000">
                                              <p:val>
                                                <p:strVal val="#ppt_w"/>
                                              </p:val>
                                            </p:tav>
                                          </p:tavLst>
                                        </p:anim>
                                        <p:anim calcmode="lin" valueType="num">
                                          <p:cBhvr>
                                            <p:cTn id="29" dur="500" fill="hold"/>
                                            <p:tgtEl>
                                              <p:spTgt spid="236"/>
                                            </p:tgtEl>
                                            <p:attrNameLst>
                                              <p:attrName>ppt_h</p:attrName>
                                            </p:attrNameLst>
                                          </p:cBhvr>
                                          <p:tavLst>
                                            <p:tav tm="0">
                                              <p:val>
                                                <p:fltVal val="0"/>
                                              </p:val>
                                            </p:tav>
                                            <p:tav tm="100000">
                                              <p:val>
                                                <p:strVal val="#ppt_h"/>
                                              </p:val>
                                            </p:tav>
                                          </p:tavLst>
                                        </p:anim>
                                        <p:animEffect transition="in" filter="fade">
                                          <p:cBhvr>
                                            <p:cTn id="30" dur="500"/>
                                            <p:tgtEl>
                                              <p:spTgt spid="236"/>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239"/>
                                            </p:tgtEl>
                                            <p:attrNameLst>
                                              <p:attrName>style.visibility</p:attrName>
                                            </p:attrNameLst>
                                          </p:cBhvr>
                                          <p:to>
                                            <p:strVal val="visible"/>
                                          </p:to>
                                        </p:set>
                                        <p:anim calcmode="lin" valueType="num">
                                          <p:cBhvr>
                                            <p:cTn id="33" dur="500" fill="hold"/>
                                            <p:tgtEl>
                                              <p:spTgt spid="239"/>
                                            </p:tgtEl>
                                            <p:attrNameLst>
                                              <p:attrName>ppt_w</p:attrName>
                                            </p:attrNameLst>
                                          </p:cBhvr>
                                          <p:tavLst>
                                            <p:tav tm="0">
                                              <p:val>
                                                <p:fltVal val="0"/>
                                              </p:val>
                                            </p:tav>
                                            <p:tav tm="100000">
                                              <p:val>
                                                <p:strVal val="#ppt_w"/>
                                              </p:val>
                                            </p:tav>
                                          </p:tavLst>
                                        </p:anim>
                                        <p:anim calcmode="lin" valueType="num">
                                          <p:cBhvr>
                                            <p:cTn id="34" dur="500" fill="hold"/>
                                            <p:tgtEl>
                                              <p:spTgt spid="239"/>
                                            </p:tgtEl>
                                            <p:attrNameLst>
                                              <p:attrName>ppt_h</p:attrName>
                                            </p:attrNameLst>
                                          </p:cBhvr>
                                          <p:tavLst>
                                            <p:tav tm="0">
                                              <p:val>
                                                <p:fltVal val="0"/>
                                              </p:val>
                                            </p:tav>
                                            <p:tav tm="100000">
                                              <p:val>
                                                <p:strVal val="#ppt_h"/>
                                              </p:val>
                                            </p:tav>
                                          </p:tavLst>
                                        </p:anim>
                                        <p:animEffect transition="in" filter="fade">
                                          <p:cBhvr>
                                            <p:cTn id="35" dur="500"/>
                                            <p:tgtEl>
                                              <p:spTgt spid="239"/>
                                            </p:tgtEl>
                                          </p:cBhvr>
                                        </p:animEffect>
                                      </p:childTnLst>
                                    </p:cTn>
                                  </p:par>
                                  <p:par>
                                    <p:cTn id="36" presetID="53" presetClass="entr" presetSubtype="16" fill="hold" nodeType="withEffect">
                                      <p:stCondLst>
                                        <p:cond delay="750"/>
                                      </p:stCondLst>
                                      <p:childTnLst>
                                        <p:set>
                                          <p:cBhvr>
                                            <p:cTn id="37" dur="1" fill="hold">
                                              <p:stCondLst>
                                                <p:cond delay="0"/>
                                              </p:stCondLst>
                                            </p:cTn>
                                            <p:tgtEl>
                                              <p:spTgt spid="245"/>
                                            </p:tgtEl>
                                            <p:attrNameLst>
                                              <p:attrName>style.visibility</p:attrName>
                                            </p:attrNameLst>
                                          </p:cBhvr>
                                          <p:to>
                                            <p:strVal val="visible"/>
                                          </p:to>
                                        </p:set>
                                        <p:anim calcmode="lin" valueType="num">
                                          <p:cBhvr>
                                            <p:cTn id="38" dur="500" fill="hold"/>
                                            <p:tgtEl>
                                              <p:spTgt spid="245"/>
                                            </p:tgtEl>
                                            <p:attrNameLst>
                                              <p:attrName>ppt_w</p:attrName>
                                            </p:attrNameLst>
                                          </p:cBhvr>
                                          <p:tavLst>
                                            <p:tav tm="0">
                                              <p:val>
                                                <p:fltVal val="0"/>
                                              </p:val>
                                            </p:tav>
                                            <p:tav tm="100000">
                                              <p:val>
                                                <p:strVal val="#ppt_w"/>
                                              </p:val>
                                            </p:tav>
                                          </p:tavLst>
                                        </p:anim>
                                        <p:anim calcmode="lin" valueType="num">
                                          <p:cBhvr>
                                            <p:cTn id="39" dur="500" fill="hold"/>
                                            <p:tgtEl>
                                              <p:spTgt spid="245"/>
                                            </p:tgtEl>
                                            <p:attrNameLst>
                                              <p:attrName>ppt_h</p:attrName>
                                            </p:attrNameLst>
                                          </p:cBhvr>
                                          <p:tavLst>
                                            <p:tav tm="0">
                                              <p:val>
                                                <p:fltVal val="0"/>
                                              </p:val>
                                            </p:tav>
                                            <p:tav tm="100000">
                                              <p:val>
                                                <p:strVal val="#ppt_h"/>
                                              </p:val>
                                            </p:tav>
                                          </p:tavLst>
                                        </p:anim>
                                        <p:animEffect transition="in" filter="fade">
                                          <p:cBhvr>
                                            <p:cTn id="40" dur="500"/>
                                            <p:tgtEl>
                                              <p:spTgt spid="245"/>
                                            </p:tgtEl>
                                          </p:cBhvr>
                                        </p:animEffect>
                                      </p:childTnLst>
                                    </p:cTn>
                                  </p:par>
                                  <p:par>
                                    <p:cTn id="41" presetID="53" presetClass="entr" presetSubtype="16" fill="hold" grpId="0" nodeType="withEffect">
                                      <p:stCondLst>
                                        <p:cond delay="1000"/>
                                      </p:stCondLst>
                                      <p:childTnLst>
                                        <p:set>
                                          <p:cBhvr>
                                            <p:cTn id="42" dur="1" fill="hold">
                                              <p:stCondLst>
                                                <p:cond delay="0"/>
                                              </p:stCondLst>
                                            </p:cTn>
                                            <p:tgtEl>
                                              <p:spTgt spid="434"/>
                                            </p:tgtEl>
                                            <p:attrNameLst>
                                              <p:attrName>style.visibility</p:attrName>
                                            </p:attrNameLst>
                                          </p:cBhvr>
                                          <p:to>
                                            <p:strVal val="visible"/>
                                          </p:to>
                                        </p:set>
                                        <p:anim calcmode="lin" valueType="num">
                                          <p:cBhvr>
                                            <p:cTn id="43" dur="500" fill="hold"/>
                                            <p:tgtEl>
                                              <p:spTgt spid="434"/>
                                            </p:tgtEl>
                                            <p:attrNameLst>
                                              <p:attrName>ppt_w</p:attrName>
                                            </p:attrNameLst>
                                          </p:cBhvr>
                                          <p:tavLst>
                                            <p:tav tm="0">
                                              <p:val>
                                                <p:fltVal val="0"/>
                                              </p:val>
                                            </p:tav>
                                            <p:tav tm="100000">
                                              <p:val>
                                                <p:strVal val="#ppt_w"/>
                                              </p:val>
                                            </p:tav>
                                          </p:tavLst>
                                        </p:anim>
                                        <p:anim calcmode="lin" valueType="num">
                                          <p:cBhvr>
                                            <p:cTn id="44" dur="500" fill="hold"/>
                                            <p:tgtEl>
                                              <p:spTgt spid="434"/>
                                            </p:tgtEl>
                                            <p:attrNameLst>
                                              <p:attrName>ppt_h</p:attrName>
                                            </p:attrNameLst>
                                          </p:cBhvr>
                                          <p:tavLst>
                                            <p:tav tm="0">
                                              <p:val>
                                                <p:fltVal val="0"/>
                                              </p:val>
                                            </p:tav>
                                            <p:tav tm="100000">
                                              <p:val>
                                                <p:strVal val="#ppt_h"/>
                                              </p:val>
                                            </p:tav>
                                          </p:tavLst>
                                        </p:anim>
                                        <p:animEffect transition="in" filter="fade">
                                          <p:cBhvr>
                                            <p:cTn id="45" dur="500"/>
                                            <p:tgtEl>
                                              <p:spTgt spid="434"/>
                                            </p:tgtEl>
                                          </p:cBhvr>
                                        </p:animEffect>
                                      </p:childTnLst>
                                    </p:cTn>
                                  </p:par>
                                  <p:par>
                                    <p:cTn id="46" presetID="53" presetClass="entr" presetSubtype="16" fill="hold" grpId="0" nodeType="withEffect">
                                      <p:stCondLst>
                                        <p:cond delay="1250"/>
                                      </p:stCondLst>
                                      <p:childTnLst>
                                        <p:set>
                                          <p:cBhvr>
                                            <p:cTn id="47" dur="1" fill="hold">
                                              <p:stCondLst>
                                                <p:cond delay="0"/>
                                              </p:stCondLst>
                                            </p:cTn>
                                            <p:tgtEl>
                                              <p:spTgt spid="435"/>
                                            </p:tgtEl>
                                            <p:attrNameLst>
                                              <p:attrName>style.visibility</p:attrName>
                                            </p:attrNameLst>
                                          </p:cBhvr>
                                          <p:to>
                                            <p:strVal val="visible"/>
                                          </p:to>
                                        </p:set>
                                        <p:anim calcmode="lin" valueType="num">
                                          <p:cBhvr>
                                            <p:cTn id="48" dur="500" fill="hold"/>
                                            <p:tgtEl>
                                              <p:spTgt spid="435"/>
                                            </p:tgtEl>
                                            <p:attrNameLst>
                                              <p:attrName>ppt_w</p:attrName>
                                            </p:attrNameLst>
                                          </p:cBhvr>
                                          <p:tavLst>
                                            <p:tav tm="0">
                                              <p:val>
                                                <p:fltVal val="0"/>
                                              </p:val>
                                            </p:tav>
                                            <p:tav tm="100000">
                                              <p:val>
                                                <p:strVal val="#ppt_w"/>
                                              </p:val>
                                            </p:tav>
                                          </p:tavLst>
                                        </p:anim>
                                        <p:anim calcmode="lin" valueType="num">
                                          <p:cBhvr>
                                            <p:cTn id="49" dur="500" fill="hold"/>
                                            <p:tgtEl>
                                              <p:spTgt spid="435"/>
                                            </p:tgtEl>
                                            <p:attrNameLst>
                                              <p:attrName>ppt_h</p:attrName>
                                            </p:attrNameLst>
                                          </p:cBhvr>
                                          <p:tavLst>
                                            <p:tav tm="0">
                                              <p:val>
                                                <p:fltVal val="0"/>
                                              </p:val>
                                            </p:tav>
                                            <p:tav tm="100000">
                                              <p:val>
                                                <p:strVal val="#ppt_h"/>
                                              </p:val>
                                            </p:tav>
                                          </p:tavLst>
                                        </p:anim>
                                        <p:animEffect transition="in" filter="fade">
                                          <p:cBhvr>
                                            <p:cTn id="50" dur="500"/>
                                            <p:tgtEl>
                                              <p:spTgt spid="435"/>
                                            </p:tgtEl>
                                          </p:cBhvr>
                                        </p:animEffect>
                                      </p:childTnLst>
                                    </p:cTn>
                                  </p:par>
                                </p:childTnLst>
                              </p:cTn>
                            </p:par>
                            <p:par>
                              <p:cTn id="51" fill="hold">
                                <p:stCondLst>
                                  <p:cond delay="3750"/>
                                </p:stCondLst>
                                <p:childTnLst>
                                  <p:par>
                                    <p:cTn id="52" presetID="22" presetClass="entr" presetSubtype="2" fill="hold" nodeType="afterEffect">
                                      <p:stCondLst>
                                        <p:cond delay="0"/>
                                      </p:stCondLst>
                                      <p:childTnLst>
                                        <p:set>
                                          <p:cBhvr>
                                            <p:cTn id="53" dur="1" fill="hold">
                                              <p:stCondLst>
                                                <p:cond delay="0"/>
                                              </p:stCondLst>
                                            </p:cTn>
                                            <p:tgtEl>
                                              <p:spTgt spid="277"/>
                                            </p:tgtEl>
                                            <p:attrNameLst>
                                              <p:attrName>style.visibility</p:attrName>
                                            </p:attrNameLst>
                                          </p:cBhvr>
                                          <p:to>
                                            <p:strVal val="visible"/>
                                          </p:to>
                                        </p:set>
                                        <p:animEffect transition="in" filter="wipe(right)">
                                          <p:cBhvr>
                                            <p:cTn id="54" dur="500"/>
                                            <p:tgtEl>
                                              <p:spTgt spid="277"/>
                                            </p:tgtEl>
                                          </p:cBhvr>
                                        </p:animEffect>
                                      </p:childTnLst>
                                    </p:cTn>
                                  </p:par>
                                </p:childTnLst>
                              </p:cTn>
                            </p:par>
                            <p:par>
                              <p:cTn id="55" fill="hold">
                                <p:stCondLst>
                                  <p:cond delay="4250"/>
                                </p:stCondLst>
                                <p:childTnLst>
                                  <p:par>
                                    <p:cTn id="56" presetID="14" presetClass="entr" presetSubtype="10" fill="hold" nodeType="afterEffect">
                                      <p:stCondLst>
                                        <p:cond delay="0"/>
                                      </p:stCondLst>
                                      <p:childTnLst>
                                        <p:set>
                                          <p:cBhvr>
                                            <p:cTn id="57" dur="1" fill="hold">
                                              <p:stCondLst>
                                                <p:cond delay="0"/>
                                              </p:stCondLst>
                                            </p:cTn>
                                            <p:tgtEl>
                                              <p:spTgt spid="280"/>
                                            </p:tgtEl>
                                            <p:attrNameLst>
                                              <p:attrName>style.visibility</p:attrName>
                                            </p:attrNameLst>
                                          </p:cBhvr>
                                          <p:to>
                                            <p:strVal val="visible"/>
                                          </p:to>
                                        </p:set>
                                        <p:animEffect transition="in" filter="randombar(horizontal)">
                                          <p:cBhvr>
                                            <p:cTn id="58" dur="500"/>
                                            <p:tgtEl>
                                              <p:spTgt spid="280"/>
                                            </p:tgtEl>
                                          </p:cBhvr>
                                        </p:animEffect>
                                      </p:childTnLst>
                                    </p:cTn>
                                  </p:par>
                                </p:childTnLst>
                              </p:cTn>
                            </p:par>
                            <p:par>
                              <p:cTn id="59" fill="hold">
                                <p:stCondLst>
                                  <p:cond delay="4750"/>
                                </p:stCondLst>
                                <p:childTnLst>
                                  <p:par>
                                    <p:cTn id="60" presetID="42" presetClass="entr" presetSubtype="0" fill="hold" grpId="0" nodeType="afterEffect">
                                      <p:stCondLst>
                                        <p:cond delay="0"/>
                                      </p:stCondLst>
                                      <p:childTnLst>
                                        <p:set>
                                          <p:cBhvr>
                                            <p:cTn id="61" dur="1" fill="hold">
                                              <p:stCondLst>
                                                <p:cond delay="0"/>
                                              </p:stCondLst>
                                            </p:cTn>
                                            <p:tgtEl>
                                              <p:spTgt spid="305"/>
                                            </p:tgtEl>
                                            <p:attrNameLst>
                                              <p:attrName>style.visibility</p:attrName>
                                            </p:attrNameLst>
                                          </p:cBhvr>
                                          <p:to>
                                            <p:strVal val="visible"/>
                                          </p:to>
                                        </p:set>
                                        <p:animEffect transition="in" filter="fade">
                                          <p:cBhvr>
                                            <p:cTn id="62" dur="500"/>
                                            <p:tgtEl>
                                              <p:spTgt spid="305"/>
                                            </p:tgtEl>
                                          </p:cBhvr>
                                        </p:animEffect>
                                        <p:anim calcmode="lin" valueType="num">
                                          <p:cBhvr>
                                            <p:cTn id="63" dur="500" fill="hold"/>
                                            <p:tgtEl>
                                              <p:spTgt spid="305"/>
                                            </p:tgtEl>
                                            <p:attrNameLst>
                                              <p:attrName>ppt_x</p:attrName>
                                            </p:attrNameLst>
                                          </p:cBhvr>
                                          <p:tavLst>
                                            <p:tav tm="0">
                                              <p:val>
                                                <p:strVal val="#ppt_x"/>
                                              </p:val>
                                            </p:tav>
                                            <p:tav tm="100000">
                                              <p:val>
                                                <p:strVal val="#ppt_x"/>
                                              </p:val>
                                            </p:tav>
                                          </p:tavLst>
                                        </p:anim>
                                        <p:anim calcmode="lin" valueType="num">
                                          <p:cBhvr>
                                            <p:cTn id="64" dur="500" fill="hold"/>
                                            <p:tgtEl>
                                              <p:spTgt spid="305"/>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42"/>
                                            </p:tgtEl>
                                            <p:attrNameLst>
                                              <p:attrName>style.visibility</p:attrName>
                                            </p:attrNameLst>
                                          </p:cBhvr>
                                          <p:to>
                                            <p:strVal val="visible"/>
                                          </p:to>
                                        </p:set>
                                        <p:animEffect transition="in" filter="fade">
                                          <p:cBhvr>
                                            <p:cTn id="67" dur="500"/>
                                            <p:tgtEl>
                                              <p:spTgt spid="442"/>
                                            </p:tgtEl>
                                          </p:cBhvr>
                                        </p:animEffect>
                                        <p:anim calcmode="lin" valueType="num">
                                          <p:cBhvr>
                                            <p:cTn id="68" dur="500" fill="hold"/>
                                            <p:tgtEl>
                                              <p:spTgt spid="442"/>
                                            </p:tgtEl>
                                            <p:attrNameLst>
                                              <p:attrName>ppt_x</p:attrName>
                                            </p:attrNameLst>
                                          </p:cBhvr>
                                          <p:tavLst>
                                            <p:tav tm="0">
                                              <p:val>
                                                <p:strVal val="#ppt_x"/>
                                              </p:val>
                                            </p:tav>
                                            <p:tav tm="100000">
                                              <p:val>
                                                <p:strVal val="#ppt_x"/>
                                              </p:val>
                                            </p:tav>
                                          </p:tavLst>
                                        </p:anim>
                                        <p:anim calcmode="lin" valueType="num">
                                          <p:cBhvr>
                                            <p:cTn id="69" dur="500" fill="hold"/>
                                            <p:tgtEl>
                                              <p:spTgt spid="442"/>
                                            </p:tgtEl>
                                            <p:attrNameLst>
                                              <p:attrName>ppt_y</p:attrName>
                                            </p:attrNameLst>
                                          </p:cBhvr>
                                          <p:tavLst>
                                            <p:tav tm="0">
                                              <p:val>
                                                <p:strVal val="#ppt_y-.1"/>
                                              </p:val>
                                            </p:tav>
                                            <p:tav tm="100000">
                                              <p:val>
                                                <p:strVal val="#ppt_y"/>
                                              </p:val>
                                            </p:tav>
                                          </p:tavLst>
                                        </p:anim>
                                      </p:childTnLst>
                                    </p:cTn>
                                  </p:par>
                                </p:childTnLst>
                              </p:cTn>
                            </p:par>
                            <p:par>
                              <p:cTn id="70" fill="hold">
                                <p:stCondLst>
                                  <p:cond delay="5250"/>
                                </p:stCondLst>
                                <p:childTnLst>
                                  <p:par>
                                    <p:cTn id="71" presetID="53" presetClass="entr" presetSubtype="16" fill="hold" grpId="0" nodeType="afterEffect">
                                      <p:stCondLst>
                                        <p:cond delay="0"/>
                                      </p:stCondLst>
                                      <p:childTnLst>
                                        <p:set>
                                          <p:cBhvr>
                                            <p:cTn id="72" dur="1" fill="hold">
                                              <p:stCondLst>
                                                <p:cond delay="0"/>
                                              </p:stCondLst>
                                            </p:cTn>
                                            <p:tgtEl>
                                              <p:spTgt spid="237"/>
                                            </p:tgtEl>
                                            <p:attrNameLst>
                                              <p:attrName>style.visibility</p:attrName>
                                            </p:attrNameLst>
                                          </p:cBhvr>
                                          <p:to>
                                            <p:strVal val="visible"/>
                                          </p:to>
                                        </p:set>
                                        <p:anim calcmode="lin" valueType="num">
                                          <p:cBhvr>
                                            <p:cTn id="73" dur="500" fill="hold"/>
                                            <p:tgtEl>
                                              <p:spTgt spid="237"/>
                                            </p:tgtEl>
                                            <p:attrNameLst>
                                              <p:attrName>ppt_w</p:attrName>
                                            </p:attrNameLst>
                                          </p:cBhvr>
                                          <p:tavLst>
                                            <p:tav tm="0">
                                              <p:val>
                                                <p:fltVal val="0"/>
                                              </p:val>
                                            </p:tav>
                                            <p:tav tm="100000">
                                              <p:val>
                                                <p:strVal val="#ppt_w"/>
                                              </p:val>
                                            </p:tav>
                                          </p:tavLst>
                                        </p:anim>
                                        <p:anim calcmode="lin" valueType="num">
                                          <p:cBhvr>
                                            <p:cTn id="74" dur="500" fill="hold"/>
                                            <p:tgtEl>
                                              <p:spTgt spid="237"/>
                                            </p:tgtEl>
                                            <p:attrNameLst>
                                              <p:attrName>ppt_h</p:attrName>
                                            </p:attrNameLst>
                                          </p:cBhvr>
                                          <p:tavLst>
                                            <p:tav tm="0">
                                              <p:val>
                                                <p:fltVal val="0"/>
                                              </p:val>
                                            </p:tav>
                                            <p:tav tm="100000">
                                              <p:val>
                                                <p:strVal val="#ppt_h"/>
                                              </p:val>
                                            </p:tav>
                                          </p:tavLst>
                                        </p:anim>
                                        <p:animEffect transition="in" filter="fade">
                                          <p:cBhvr>
                                            <p:cTn id="75" dur="500"/>
                                            <p:tgtEl>
                                              <p:spTgt spid="237"/>
                                            </p:tgtEl>
                                          </p:cBhvr>
                                        </p:animEffect>
                                      </p:childTnLst>
                                    </p:cTn>
                                  </p:par>
                                  <p:par>
                                    <p:cTn id="76" presetID="53" presetClass="entr" presetSubtype="16" fill="hold" grpId="0" nodeType="withEffect">
                                      <p:stCondLst>
                                        <p:cond delay="250"/>
                                      </p:stCondLst>
                                      <p:childTnLst>
                                        <p:set>
                                          <p:cBhvr>
                                            <p:cTn id="77" dur="1" fill="hold">
                                              <p:stCondLst>
                                                <p:cond delay="0"/>
                                              </p:stCondLst>
                                            </p:cTn>
                                            <p:tgtEl>
                                              <p:spTgt spid="238"/>
                                            </p:tgtEl>
                                            <p:attrNameLst>
                                              <p:attrName>style.visibility</p:attrName>
                                            </p:attrNameLst>
                                          </p:cBhvr>
                                          <p:to>
                                            <p:strVal val="visible"/>
                                          </p:to>
                                        </p:set>
                                        <p:anim calcmode="lin" valueType="num">
                                          <p:cBhvr>
                                            <p:cTn id="78" dur="500" fill="hold"/>
                                            <p:tgtEl>
                                              <p:spTgt spid="238"/>
                                            </p:tgtEl>
                                            <p:attrNameLst>
                                              <p:attrName>ppt_w</p:attrName>
                                            </p:attrNameLst>
                                          </p:cBhvr>
                                          <p:tavLst>
                                            <p:tav tm="0">
                                              <p:val>
                                                <p:fltVal val="0"/>
                                              </p:val>
                                            </p:tav>
                                            <p:tav tm="100000">
                                              <p:val>
                                                <p:strVal val="#ppt_w"/>
                                              </p:val>
                                            </p:tav>
                                          </p:tavLst>
                                        </p:anim>
                                        <p:anim calcmode="lin" valueType="num">
                                          <p:cBhvr>
                                            <p:cTn id="79" dur="500" fill="hold"/>
                                            <p:tgtEl>
                                              <p:spTgt spid="238"/>
                                            </p:tgtEl>
                                            <p:attrNameLst>
                                              <p:attrName>ppt_h</p:attrName>
                                            </p:attrNameLst>
                                          </p:cBhvr>
                                          <p:tavLst>
                                            <p:tav tm="0">
                                              <p:val>
                                                <p:fltVal val="0"/>
                                              </p:val>
                                            </p:tav>
                                            <p:tav tm="100000">
                                              <p:val>
                                                <p:strVal val="#ppt_h"/>
                                              </p:val>
                                            </p:tav>
                                          </p:tavLst>
                                        </p:anim>
                                        <p:animEffect transition="in" filter="fade">
                                          <p:cBhvr>
                                            <p:cTn id="80" dur="500"/>
                                            <p:tgtEl>
                                              <p:spTgt spid="238"/>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260"/>
                                            </p:tgtEl>
                                            <p:attrNameLst>
                                              <p:attrName>style.visibility</p:attrName>
                                            </p:attrNameLst>
                                          </p:cBhvr>
                                          <p:to>
                                            <p:strVal val="visible"/>
                                          </p:to>
                                        </p:set>
                                        <p:anim calcmode="lin" valueType="num">
                                          <p:cBhvr>
                                            <p:cTn id="83" dur="500" fill="hold"/>
                                            <p:tgtEl>
                                              <p:spTgt spid="260"/>
                                            </p:tgtEl>
                                            <p:attrNameLst>
                                              <p:attrName>ppt_w</p:attrName>
                                            </p:attrNameLst>
                                          </p:cBhvr>
                                          <p:tavLst>
                                            <p:tav tm="0">
                                              <p:val>
                                                <p:fltVal val="0"/>
                                              </p:val>
                                            </p:tav>
                                            <p:tav tm="100000">
                                              <p:val>
                                                <p:strVal val="#ppt_w"/>
                                              </p:val>
                                            </p:tav>
                                          </p:tavLst>
                                        </p:anim>
                                        <p:anim calcmode="lin" valueType="num">
                                          <p:cBhvr>
                                            <p:cTn id="84" dur="500" fill="hold"/>
                                            <p:tgtEl>
                                              <p:spTgt spid="260"/>
                                            </p:tgtEl>
                                            <p:attrNameLst>
                                              <p:attrName>ppt_h</p:attrName>
                                            </p:attrNameLst>
                                          </p:cBhvr>
                                          <p:tavLst>
                                            <p:tav tm="0">
                                              <p:val>
                                                <p:fltVal val="0"/>
                                              </p:val>
                                            </p:tav>
                                            <p:tav tm="100000">
                                              <p:val>
                                                <p:strVal val="#ppt_h"/>
                                              </p:val>
                                            </p:tav>
                                          </p:tavLst>
                                        </p:anim>
                                        <p:animEffect transition="in" filter="fade">
                                          <p:cBhvr>
                                            <p:cTn id="85" dur="500"/>
                                            <p:tgtEl>
                                              <p:spTgt spid="260"/>
                                            </p:tgtEl>
                                          </p:cBhvr>
                                        </p:animEffect>
                                      </p:childTnLst>
                                    </p:cTn>
                                  </p:par>
                                  <p:par>
                                    <p:cTn id="86" presetID="53" presetClass="entr" presetSubtype="16" fill="hold" nodeType="withEffect">
                                      <p:stCondLst>
                                        <p:cond delay="750"/>
                                      </p:stCondLst>
                                      <p:childTnLst>
                                        <p:set>
                                          <p:cBhvr>
                                            <p:cTn id="87" dur="1" fill="hold">
                                              <p:stCondLst>
                                                <p:cond delay="0"/>
                                              </p:stCondLst>
                                            </p:cTn>
                                            <p:tgtEl>
                                              <p:spTgt spid="265"/>
                                            </p:tgtEl>
                                            <p:attrNameLst>
                                              <p:attrName>style.visibility</p:attrName>
                                            </p:attrNameLst>
                                          </p:cBhvr>
                                          <p:to>
                                            <p:strVal val="visible"/>
                                          </p:to>
                                        </p:set>
                                        <p:anim calcmode="lin" valueType="num">
                                          <p:cBhvr>
                                            <p:cTn id="88" dur="500" fill="hold"/>
                                            <p:tgtEl>
                                              <p:spTgt spid="265"/>
                                            </p:tgtEl>
                                            <p:attrNameLst>
                                              <p:attrName>ppt_w</p:attrName>
                                            </p:attrNameLst>
                                          </p:cBhvr>
                                          <p:tavLst>
                                            <p:tav tm="0">
                                              <p:val>
                                                <p:fltVal val="0"/>
                                              </p:val>
                                            </p:tav>
                                            <p:tav tm="100000">
                                              <p:val>
                                                <p:strVal val="#ppt_w"/>
                                              </p:val>
                                            </p:tav>
                                          </p:tavLst>
                                        </p:anim>
                                        <p:anim calcmode="lin" valueType="num">
                                          <p:cBhvr>
                                            <p:cTn id="89" dur="500" fill="hold"/>
                                            <p:tgtEl>
                                              <p:spTgt spid="265"/>
                                            </p:tgtEl>
                                            <p:attrNameLst>
                                              <p:attrName>ppt_h</p:attrName>
                                            </p:attrNameLst>
                                          </p:cBhvr>
                                          <p:tavLst>
                                            <p:tav tm="0">
                                              <p:val>
                                                <p:fltVal val="0"/>
                                              </p:val>
                                            </p:tav>
                                            <p:tav tm="100000">
                                              <p:val>
                                                <p:strVal val="#ppt_h"/>
                                              </p:val>
                                            </p:tav>
                                          </p:tavLst>
                                        </p:anim>
                                        <p:animEffect transition="in" filter="fade">
                                          <p:cBhvr>
                                            <p:cTn id="90" dur="500"/>
                                            <p:tgtEl>
                                              <p:spTgt spid="265"/>
                                            </p:tgtEl>
                                          </p:cBhvr>
                                        </p:animEffect>
                                      </p:childTnLst>
                                    </p:cTn>
                                  </p:par>
                                  <p:par>
                                    <p:cTn id="91" presetID="53" presetClass="entr" presetSubtype="16" fill="hold" grpId="0" nodeType="withEffect">
                                      <p:stCondLst>
                                        <p:cond delay="1000"/>
                                      </p:stCondLst>
                                      <p:childTnLst>
                                        <p:set>
                                          <p:cBhvr>
                                            <p:cTn id="92" dur="1" fill="hold">
                                              <p:stCondLst>
                                                <p:cond delay="0"/>
                                              </p:stCondLst>
                                            </p:cTn>
                                            <p:tgtEl>
                                              <p:spTgt spid="436"/>
                                            </p:tgtEl>
                                            <p:attrNameLst>
                                              <p:attrName>style.visibility</p:attrName>
                                            </p:attrNameLst>
                                          </p:cBhvr>
                                          <p:to>
                                            <p:strVal val="visible"/>
                                          </p:to>
                                        </p:set>
                                        <p:anim calcmode="lin" valueType="num">
                                          <p:cBhvr>
                                            <p:cTn id="93" dur="500" fill="hold"/>
                                            <p:tgtEl>
                                              <p:spTgt spid="436"/>
                                            </p:tgtEl>
                                            <p:attrNameLst>
                                              <p:attrName>ppt_w</p:attrName>
                                            </p:attrNameLst>
                                          </p:cBhvr>
                                          <p:tavLst>
                                            <p:tav tm="0">
                                              <p:val>
                                                <p:fltVal val="0"/>
                                              </p:val>
                                            </p:tav>
                                            <p:tav tm="100000">
                                              <p:val>
                                                <p:strVal val="#ppt_w"/>
                                              </p:val>
                                            </p:tav>
                                          </p:tavLst>
                                        </p:anim>
                                        <p:anim calcmode="lin" valueType="num">
                                          <p:cBhvr>
                                            <p:cTn id="94" dur="500" fill="hold"/>
                                            <p:tgtEl>
                                              <p:spTgt spid="436"/>
                                            </p:tgtEl>
                                            <p:attrNameLst>
                                              <p:attrName>ppt_h</p:attrName>
                                            </p:attrNameLst>
                                          </p:cBhvr>
                                          <p:tavLst>
                                            <p:tav tm="0">
                                              <p:val>
                                                <p:fltVal val="0"/>
                                              </p:val>
                                            </p:tav>
                                            <p:tav tm="100000">
                                              <p:val>
                                                <p:strVal val="#ppt_h"/>
                                              </p:val>
                                            </p:tav>
                                          </p:tavLst>
                                        </p:anim>
                                        <p:animEffect transition="in" filter="fade">
                                          <p:cBhvr>
                                            <p:cTn id="95" dur="500"/>
                                            <p:tgtEl>
                                              <p:spTgt spid="436"/>
                                            </p:tgtEl>
                                          </p:cBhvr>
                                        </p:animEffect>
                                      </p:childTnLst>
                                    </p:cTn>
                                  </p:par>
                                  <p:par>
                                    <p:cTn id="96" presetID="53" presetClass="entr" presetSubtype="16" fill="hold" grpId="0" nodeType="withEffect">
                                      <p:stCondLst>
                                        <p:cond delay="1250"/>
                                      </p:stCondLst>
                                      <p:childTnLst>
                                        <p:set>
                                          <p:cBhvr>
                                            <p:cTn id="97" dur="1" fill="hold">
                                              <p:stCondLst>
                                                <p:cond delay="0"/>
                                              </p:stCondLst>
                                            </p:cTn>
                                            <p:tgtEl>
                                              <p:spTgt spid="437"/>
                                            </p:tgtEl>
                                            <p:attrNameLst>
                                              <p:attrName>style.visibility</p:attrName>
                                            </p:attrNameLst>
                                          </p:cBhvr>
                                          <p:to>
                                            <p:strVal val="visible"/>
                                          </p:to>
                                        </p:set>
                                        <p:anim calcmode="lin" valueType="num">
                                          <p:cBhvr>
                                            <p:cTn id="98" dur="500" fill="hold"/>
                                            <p:tgtEl>
                                              <p:spTgt spid="437"/>
                                            </p:tgtEl>
                                            <p:attrNameLst>
                                              <p:attrName>ppt_w</p:attrName>
                                            </p:attrNameLst>
                                          </p:cBhvr>
                                          <p:tavLst>
                                            <p:tav tm="0">
                                              <p:val>
                                                <p:fltVal val="0"/>
                                              </p:val>
                                            </p:tav>
                                            <p:tav tm="100000">
                                              <p:val>
                                                <p:strVal val="#ppt_w"/>
                                              </p:val>
                                            </p:tav>
                                          </p:tavLst>
                                        </p:anim>
                                        <p:anim calcmode="lin" valueType="num">
                                          <p:cBhvr>
                                            <p:cTn id="99" dur="500" fill="hold"/>
                                            <p:tgtEl>
                                              <p:spTgt spid="437"/>
                                            </p:tgtEl>
                                            <p:attrNameLst>
                                              <p:attrName>ppt_h</p:attrName>
                                            </p:attrNameLst>
                                          </p:cBhvr>
                                          <p:tavLst>
                                            <p:tav tm="0">
                                              <p:val>
                                                <p:fltVal val="0"/>
                                              </p:val>
                                            </p:tav>
                                            <p:tav tm="100000">
                                              <p:val>
                                                <p:strVal val="#ppt_h"/>
                                              </p:val>
                                            </p:tav>
                                          </p:tavLst>
                                        </p:anim>
                                        <p:animEffect transition="in" filter="fade">
                                          <p:cBhvr>
                                            <p:cTn id="100" dur="500"/>
                                            <p:tgtEl>
                                              <p:spTgt spid="437"/>
                                            </p:tgtEl>
                                          </p:cBhvr>
                                        </p:animEffect>
                                      </p:childTnLst>
                                    </p:cTn>
                                  </p:par>
                                </p:childTnLst>
                              </p:cTn>
                            </p:par>
                            <p:par>
                              <p:cTn id="101" fill="hold">
                                <p:stCondLst>
                                  <p:cond delay="7000"/>
                                </p:stCondLst>
                                <p:childTnLst>
                                  <p:par>
                                    <p:cTn id="102" presetID="22" presetClass="entr" presetSubtype="8" fill="hold" nodeType="afterEffect">
                                      <p:stCondLst>
                                        <p:cond delay="0"/>
                                      </p:stCondLst>
                                      <p:childTnLst>
                                        <p:set>
                                          <p:cBhvr>
                                            <p:cTn id="103" dur="1" fill="hold">
                                              <p:stCondLst>
                                                <p:cond delay="0"/>
                                              </p:stCondLst>
                                            </p:cTn>
                                            <p:tgtEl>
                                              <p:spTgt spid="262"/>
                                            </p:tgtEl>
                                            <p:attrNameLst>
                                              <p:attrName>style.visibility</p:attrName>
                                            </p:attrNameLst>
                                          </p:cBhvr>
                                          <p:to>
                                            <p:strVal val="visible"/>
                                          </p:to>
                                        </p:set>
                                        <p:animEffect transition="in" filter="wipe(left)">
                                          <p:cBhvr>
                                            <p:cTn id="104" dur="500"/>
                                            <p:tgtEl>
                                              <p:spTgt spid="262"/>
                                            </p:tgtEl>
                                          </p:cBhvr>
                                        </p:animEffect>
                                      </p:childTnLst>
                                    </p:cTn>
                                  </p:par>
                                </p:childTnLst>
                              </p:cTn>
                            </p:par>
                            <p:par>
                              <p:cTn id="105" fill="hold">
                                <p:stCondLst>
                                  <p:cond delay="7500"/>
                                </p:stCondLst>
                                <p:childTnLst>
                                  <p:par>
                                    <p:cTn id="106" presetID="14" presetClass="entr" presetSubtype="10" fill="hold" nodeType="afterEffect">
                                      <p:stCondLst>
                                        <p:cond delay="0"/>
                                      </p:stCondLst>
                                      <p:childTnLst>
                                        <p:set>
                                          <p:cBhvr>
                                            <p:cTn id="107" dur="1" fill="hold">
                                              <p:stCondLst>
                                                <p:cond delay="0"/>
                                              </p:stCondLst>
                                            </p:cTn>
                                            <p:tgtEl>
                                              <p:spTgt spid="307"/>
                                            </p:tgtEl>
                                            <p:attrNameLst>
                                              <p:attrName>style.visibility</p:attrName>
                                            </p:attrNameLst>
                                          </p:cBhvr>
                                          <p:to>
                                            <p:strVal val="visible"/>
                                          </p:to>
                                        </p:set>
                                        <p:animEffect transition="in" filter="randombar(horizontal)">
                                          <p:cBhvr>
                                            <p:cTn id="108" dur="500"/>
                                            <p:tgtEl>
                                              <p:spTgt spid="307"/>
                                            </p:tgtEl>
                                          </p:cBhvr>
                                        </p:animEffect>
                                      </p:childTnLst>
                                    </p:cTn>
                                  </p:par>
                                </p:childTnLst>
                              </p:cTn>
                            </p:par>
                            <p:par>
                              <p:cTn id="109" fill="hold">
                                <p:stCondLst>
                                  <p:cond delay="8000"/>
                                </p:stCondLst>
                                <p:childTnLst>
                                  <p:par>
                                    <p:cTn id="110" presetID="47" presetClass="entr" presetSubtype="0" fill="hold" grpId="0" nodeType="afterEffect">
                                      <p:stCondLst>
                                        <p:cond delay="0"/>
                                      </p:stCondLst>
                                      <p:childTnLst>
                                        <p:set>
                                          <p:cBhvr>
                                            <p:cTn id="111" dur="1" fill="hold">
                                              <p:stCondLst>
                                                <p:cond delay="0"/>
                                              </p:stCondLst>
                                            </p:cTn>
                                            <p:tgtEl>
                                              <p:spTgt spid="445"/>
                                            </p:tgtEl>
                                            <p:attrNameLst>
                                              <p:attrName>style.visibility</p:attrName>
                                            </p:attrNameLst>
                                          </p:cBhvr>
                                          <p:to>
                                            <p:strVal val="visible"/>
                                          </p:to>
                                        </p:set>
                                        <p:animEffect transition="in" filter="fade">
                                          <p:cBhvr>
                                            <p:cTn id="112" dur="500"/>
                                            <p:tgtEl>
                                              <p:spTgt spid="445"/>
                                            </p:tgtEl>
                                          </p:cBhvr>
                                        </p:animEffect>
                                        <p:anim calcmode="lin" valueType="num">
                                          <p:cBhvr>
                                            <p:cTn id="113" dur="500" fill="hold"/>
                                            <p:tgtEl>
                                              <p:spTgt spid="445"/>
                                            </p:tgtEl>
                                            <p:attrNameLst>
                                              <p:attrName>ppt_x</p:attrName>
                                            </p:attrNameLst>
                                          </p:cBhvr>
                                          <p:tavLst>
                                            <p:tav tm="0">
                                              <p:val>
                                                <p:strVal val="#ppt_x"/>
                                              </p:val>
                                            </p:tav>
                                            <p:tav tm="100000">
                                              <p:val>
                                                <p:strVal val="#ppt_x"/>
                                              </p:val>
                                            </p:tav>
                                          </p:tavLst>
                                        </p:anim>
                                        <p:anim calcmode="lin" valueType="num">
                                          <p:cBhvr>
                                            <p:cTn id="114" dur="500" fill="hold"/>
                                            <p:tgtEl>
                                              <p:spTgt spid="44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06"/>
                                            </p:tgtEl>
                                            <p:attrNameLst>
                                              <p:attrName>style.visibility</p:attrName>
                                            </p:attrNameLst>
                                          </p:cBhvr>
                                          <p:to>
                                            <p:strVal val="visible"/>
                                          </p:to>
                                        </p:set>
                                        <p:animEffect transition="in" filter="fade">
                                          <p:cBhvr>
                                            <p:cTn id="117" dur="500"/>
                                            <p:tgtEl>
                                              <p:spTgt spid="306"/>
                                            </p:tgtEl>
                                          </p:cBhvr>
                                        </p:animEffect>
                                        <p:anim calcmode="lin" valueType="num">
                                          <p:cBhvr>
                                            <p:cTn id="118" dur="500" fill="hold"/>
                                            <p:tgtEl>
                                              <p:spTgt spid="306"/>
                                            </p:tgtEl>
                                            <p:attrNameLst>
                                              <p:attrName>ppt_x</p:attrName>
                                            </p:attrNameLst>
                                          </p:cBhvr>
                                          <p:tavLst>
                                            <p:tav tm="0">
                                              <p:val>
                                                <p:strVal val="#ppt_x"/>
                                              </p:val>
                                            </p:tav>
                                            <p:tav tm="100000">
                                              <p:val>
                                                <p:strVal val="#ppt_x"/>
                                              </p:val>
                                            </p:tav>
                                          </p:tavLst>
                                        </p:anim>
                                        <p:anim calcmode="lin" valueType="num">
                                          <p:cBhvr>
                                            <p:cTn id="119" dur="500" fill="hold"/>
                                            <p:tgtEl>
                                              <p:spTgt spid="306"/>
                                            </p:tgtEl>
                                            <p:attrNameLst>
                                              <p:attrName>ppt_y</p:attrName>
                                            </p:attrNameLst>
                                          </p:cBhvr>
                                          <p:tavLst>
                                            <p:tav tm="0">
                                              <p:val>
                                                <p:strVal val="#ppt_y+.1"/>
                                              </p:val>
                                            </p:tav>
                                            <p:tav tm="100000">
                                              <p:val>
                                                <p:strVal val="#ppt_y"/>
                                              </p:val>
                                            </p:tav>
                                          </p:tavLst>
                                        </p:anim>
                                      </p:childTnLst>
                                    </p:cTn>
                                  </p:par>
                                </p:childTnLst>
                              </p:cTn>
                            </p:par>
                            <p:par>
                              <p:cTn id="120" fill="hold">
                                <p:stCondLst>
                                  <p:cond delay="8500"/>
                                </p:stCondLst>
                                <p:childTnLst>
                                  <p:par>
                                    <p:cTn id="121" presetID="53" presetClass="entr" presetSubtype="16" fill="hold" grpId="0" nodeType="afterEffect">
                                      <p:stCondLst>
                                        <p:cond delay="0"/>
                                      </p:stCondLst>
                                      <p:childTnLst>
                                        <p:set>
                                          <p:cBhvr>
                                            <p:cTn id="122" dur="1" fill="hold">
                                              <p:stCondLst>
                                                <p:cond delay="0"/>
                                              </p:stCondLst>
                                            </p:cTn>
                                            <p:tgtEl>
                                              <p:spTgt spid="232"/>
                                            </p:tgtEl>
                                            <p:attrNameLst>
                                              <p:attrName>style.visibility</p:attrName>
                                            </p:attrNameLst>
                                          </p:cBhvr>
                                          <p:to>
                                            <p:strVal val="visible"/>
                                          </p:to>
                                        </p:set>
                                        <p:anim calcmode="lin" valueType="num">
                                          <p:cBhvr>
                                            <p:cTn id="123" dur="500" fill="hold"/>
                                            <p:tgtEl>
                                              <p:spTgt spid="232"/>
                                            </p:tgtEl>
                                            <p:attrNameLst>
                                              <p:attrName>ppt_w</p:attrName>
                                            </p:attrNameLst>
                                          </p:cBhvr>
                                          <p:tavLst>
                                            <p:tav tm="0">
                                              <p:val>
                                                <p:fltVal val="0"/>
                                              </p:val>
                                            </p:tav>
                                            <p:tav tm="100000">
                                              <p:val>
                                                <p:strVal val="#ppt_w"/>
                                              </p:val>
                                            </p:tav>
                                          </p:tavLst>
                                        </p:anim>
                                        <p:anim calcmode="lin" valueType="num">
                                          <p:cBhvr>
                                            <p:cTn id="124" dur="500" fill="hold"/>
                                            <p:tgtEl>
                                              <p:spTgt spid="232"/>
                                            </p:tgtEl>
                                            <p:attrNameLst>
                                              <p:attrName>ppt_h</p:attrName>
                                            </p:attrNameLst>
                                          </p:cBhvr>
                                          <p:tavLst>
                                            <p:tav tm="0">
                                              <p:val>
                                                <p:fltVal val="0"/>
                                              </p:val>
                                            </p:tav>
                                            <p:tav tm="100000">
                                              <p:val>
                                                <p:strVal val="#ppt_h"/>
                                              </p:val>
                                            </p:tav>
                                          </p:tavLst>
                                        </p:anim>
                                        <p:animEffect transition="in" filter="fade">
                                          <p:cBhvr>
                                            <p:cTn id="125" dur="500"/>
                                            <p:tgtEl>
                                              <p:spTgt spid="232"/>
                                            </p:tgtEl>
                                          </p:cBhvr>
                                        </p:animEffect>
                                      </p:childTnLst>
                                    </p:cTn>
                                  </p:par>
                                  <p:par>
                                    <p:cTn id="126" presetID="53" presetClass="entr" presetSubtype="16" fill="hold" grpId="0" nodeType="withEffect">
                                      <p:stCondLst>
                                        <p:cond delay="250"/>
                                      </p:stCondLst>
                                      <p:childTnLst>
                                        <p:set>
                                          <p:cBhvr>
                                            <p:cTn id="127" dur="1" fill="hold">
                                              <p:stCondLst>
                                                <p:cond delay="0"/>
                                              </p:stCondLst>
                                            </p:cTn>
                                            <p:tgtEl>
                                              <p:spTgt spid="233"/>
                                            </p:tgtEl>
                                            <p:attrNameLst>
                                              <p:attrName>style.visibility</p:attrName>
                                            </p:attrNameLst>
                                          </p:cBhvr>
                                          <p:to>
                                            <p:strVal val="visible"/>
                                          </p:to>
                                        </p:set>
                                        <p:anim calcmode="lin" valueType="num">
                                          <p:cBhvr>
                                            <p:cTn id="128" dur="500" fill="hold"/>
                                            <p:tgtEl>
                                              <p:spTgt spid="233"/>
                                            </p:tgtEl>
                                            <p:attrNameLst>
                                              <p:attrName>ppt_w</p:attrName>
                                            </p:attrNameLst>
                                          </p:cBhvr>
                                          <p:tavLst>
                                            <p:tav tm="0">
                                              <p:val>
                                                <p:fltVal val="0"/>
                                              </p:val>
                                            </p:tav>
                                            <p:tav tm="100000">
                                              <p:val>
                                                <p:strVal val="#ppt_w"/>
                                              </p:val>
                                            </p:tav>
                                          </p:tavLst>
                                        </p:anim>
                                        <p:anim calcmode="lin" valueType="num">
                                          <p:cBhvr>
                                            <p:cTn id="129" dur="500" fill="hold"/>
                                            <p:tgtEl>
                                              <p:spTgt spid="233"/>
                                            </p:tgtEl>
                                            <p:attrNameLst>
                                              <p:attrName>ppt_h</p:attrName>
                                            </p:attrNameLst>
                                          </p:cBhvr>
                                          <p:tavLst>
                                            <p:tav tm="0">
                                              <p:val>
                                                <p:fltVal val="0"/>
                                              </p:val>
                                            </p:tav>
                                            <p:tav tm="100000">
                                              <p:val>
                                                <p:strVal val="#ppt_h"/>
                                              </p:val>
                                            </p:tav>
                                          </p:tavLst>
                                        </p:anim>
                                        <p:animEffect transition="in" filter="fade">
                                          <p:cBhvr>
                                            <p:cTn id="130" dur="500"/>
                                            <p:tgtEl>
                                              <p:spTgt spid="233"/>
                                            </p:tgtEl>
                                          </p:cBhvr>
                                        </p:animEffect>
                                      </p:childTnLst>
                                    </p:cTn>
                                  </p:par>
                                  <p:par>
                                    <p:cTn id="131" presetID="53" presetClass="entr" presetSubtype="16" fill="hold" grpId="0" nodeType="withEffect">
                                      <p:stCondLst>
                                        <p:cond delay="500"/>
                                      </p:stCondLst>
                                      <p:childTnLst>
                                        <p:set>
                                          <p:cBhvr>
                                            <p:cTn id="132" dur="1" fill="hold">
                                              <p:stCondLst>
                                                <p:cond delay="0"/>
                                              </p:stCondLst>
                                            </p:cTn>
                                            <p:tgtEl>
                                              <p:spTgt spid="240"/>
                                            </p:tgtEl>
                                            <p:attrNameLst>
                                              <p:attrName>style.visibility</p:attrName>
                                            </p:attrNameLst>
                                          </p:cBhvr>
                                          <p:to>
                                            <p:strVal val="visible"/>
                                          </p:to>
                                        </p:set>
                                        <p:anim calcmode="lin" valueType="num">
                                          <p:cBhvr>
                                            <p:cTn id="133" dur="500" fill="hold"/>
                                            <p:tgtEl>
                                              <p:spTgt spid="240"/>
                                            </p:tgtEl>
                                            <p:attrNameLst>
                                              <p:attrName>ppt_w</p:attrName>
                                            </p:attrNameLst>
                                          </p:cBhvr>
                                          <p:tavLst>
                                            <p:tav tm="0">
                                              <p:val>
                                                <p:fltVal val="0"/>
                                              </p:val>
                                            </p:tav>
                                            <p:tav tm="100000">
                                              <p:val>
                                                <p:strVal val="#ppt_w"/>
                                              </p:val>
                                            </p:tav>
                                          </p:tavLst>
                                        </p:anim>
                                        <p:anim calcmode="lin" valueType="num">
                                          <p:cBhvr>
                                            <p:cTn id="134" dur="500" fill="hold"/>
                                            <p:tgtEl>
                                              <p:spTgt spid="240"/>
                                            </p:tgtEl>
                                            <p:attrNameLst>
                                              <p:attrName>ppt_h</p:attrName>
                                            </p:attrNameLst>
                                          </p:cBhvr>
                                          <p:tavLst>
                                            <p:tav tm="0">
                                              <p:val>
                                                <p:fltVal val="0"/>
                                              </p:val>
                                            </p:tav>
                                            <p:tav tm="100000">
                                              <p:val>
                                                <p:strVal val="#ppt_h"/>
                                              </p:val>
                                            </p:tav>
                                          </p:tavLst>
                                        </p:anim>
                                        <p:animEffect transition="in" filter="fade">
                                          <p:cBhvr>
                                            <p:cTn id="135" dur="500"/>
                                            <p:tgtEl>
                                              <p:spTgt spid="240"/>
                                            </p:tgtEl>
                                          </p:cBhvr>
                                        </p:animEffect>
                                      </p:childTnLst>
                                    </p:cTn>
                                  </p:par>
                                  <p:par>
                                    <p:cTn id="136" presetID="53" presetClass="entr" presetSubtype="16" fill="hold" nodeType="withEffect">
                                      <p:stCondLst>
                                        <p:cond delay="750"/>
                                      </p:stCondLst>
                                      <p:childTnLst>
                                        <p:set>
                                          <p:cBhvr>
                                            <p:cTn id="137" dur="1" fill="hold">
                                              <p:stCondLst>
                                                <p:cond delay="0"/>
                                              </p:stCondLst>
                                            </p:cTn>
                                            <p:tgtEl>
                                              <p:spTgt spid="254"/>
                                            </p:tgtEl>
                                            <p:attrNameLst>
                                              <p:attrName>style.visibility</p:attrName>
                                            </p:attrNameLst>
                                          </p:cBhvr>
                                          <p:to>
                                            <p:strVal val="visible"/>
                                          </p:to>
                                        </p:set>
                                        <p:anim calcmode="lin" valueType="num">
                                          <p:cBhvr>
                                            <p:cTn id="138" dur="500" fill="hold"/>
                                            <p:tgtEl>
                                              <p:spTgt spid="254"/>
                                            </p:tgtEl>
                                            <p:attrNameLst>
                                              <p:attrName>ppt_w</p:attrName>
                                            </p:attrNameLst>
                                          </p:cBhvr>
                                          <p:tavLst>
                                            <p:tav tm="0">
                                              <p:val>
                                                <p:fltVal val="0"/>
                                              </p:val>
                                            </p:tav>
                                            <p:tav tm="100000">
                                              <p:val>
                                                <p:strVal val="#ppt_w"/>
                                              </p:val>
                                            </p:tav>
                                          </p:tavLst>
                                        </p:anim>
                                        <p:anim calcmode="lin" valueType="num">
                                          <p:cBhvr>
                                            <p:cTn id="139" dur="500" fill="hold"/>
                                            <p:tgtEl>
                                              <p:spTgt spid="254"/>
                                            </p:tgtEl>
                                            <p:attrNameLst>
                                              <p:attrName>ppt_h</p:attrName>
                                            </p:attrNameLst>
                                          </p:cBhvr>
                                          <p:tavLst>
                                            <p:tav tm="0">
                                              <p:val>
                                                <p:fltVal val="0"/>
                                              </p:val>
                                            </p:tav>
                                            <p:tav tm="100000">
                                              <p:val>
                                                <p:strVal val="#ppt_h"/>
                                              </p:val>
                                            </p:tav>
                                          </p:tavLst>
                                        </p:anim>
                                        <p:animEffect transition="in" filter="fade">
                                          <p:cBhvr>
                                            <p:cTn id="140" dur="500"/>
                                            <p:tgtEl>
                                              <p:spTgt spid="254"/>
                                            </p:tgtEl>
                                          </p:cBhvr>
                                        </p:animEffect>
                                      </p:childTnLst>
                                    </p:cTn>
                                  </p:par>
                                  <p:par>
                                    <p:cTn id="141" presetID="53" presetClass="entr" presetSubtype="16" fill="hold" grpId="0" nodeType="withEffect">
                                      <p:stCondLst>
                                        <p:cond delay="1000"/>
                                      </p:stCondLst>
                                      <p:childTnLst>
                                        <p:set>
                                          <p:cBhvr>
                                            <p:cTn id="142" dur="1" fill="hold">
                                              <p:stCondLst>
                                                <p:cond delay="0"/>
                                              </p:stCondLst>
                                            </p:cTn>
                                            <p:tgtEl>
                                              <p:spTgt spid="438"/>
                                            </p:tgtEl>
                                            <p:attrNameLst>
                                              <p:attrName>style.visibility</p:attrName>
                                            </p:attrNameLst>
                                          </p:cBhvr>
                                          <p:to>
                                            <p:strVal val="visible"/>
                                          </p:to>
                                        </p:set>
                                        <p:anim calcmode="lin" valueType="num">
                                          <p:cBhvr>
                                            <p:cTn id="143" dur="500" fill="hold"/>
                                            <p:tgtEl>
                                              <p:spTgt spid="438"/>
                                            </p:tgtEl>
                                            <p:attrNameLst>
                                              <p:attrName>ppt_w</p:attrName>
                                            </p:attrNameLst>
                                          </p:cBhvr>
                                          <p:tavLst>
                                            <p:tav tm="0">
                                              <p:val>
                                                <p:fltVal val="0"/>
                                              </p:val>
                                            </p:tav>
                                            <p:tav tm="100000">
                                              <p:val>
                                                <p:strVal val="#ppt_w"/>
                                              </p:val>
                                            </p:tav>
                                          </p:tavLst>
                                        </p:anim>
                                        <p:anim calcmode="lin" valueType="num">
                                          <p:cBhvr>
                                            <p:cTn id="144" dur="500" fill="hold"/>
                                            <p:tgtEl>
                                              <p:spTgt spid="438"/>
                                            </p:tgtEl>
                                            <p:attrNameLst>
                                              <p:attrName>ppt_h</p:attrName>
                                            </p:attrNameLst>
                                          </p:cBhvr>
                                          <p:tavLst>
                                            <p:tav tm="0">
                                              <p:val>
                                                <p:fltVal val="0"/>
                                              </p:val>
                                            </p:tav>
                                            <p:tav tm="100000">
                                              <p:val>
                                                <p:strVal val="#ppt_h"/>
                                              </p:val>
                                            </p:tav>
                                          </p:tavLst>
                                        </p:anim>
                                        <p:animEffect transition="in" filter="fade">
                                          <p:cBhvr>
                                            <p:cTn id="145" dur="500"/>
                                            <p:tgtEl>
                                              <p:spTgt spid="438"/>
                                            </p:tgtEl>
                                          </p:cBhvr>
                                        </p:animEffect>
                                      </p:childTnLst>
                                    </p:cTn>
                                  </p:par>
                                  <p:par>
                                    <p:cTn id="146" presetID="53" presetClass="entr" presetSubtype="16" fill="hold" grpId="0" nodeType="withEffect">
                                      <p:stCondLst>
                                        <p:cond delay="1250"/>
                                      </p:stCondLst>
                                      <p:childTnLst>
                                        <p:set>
                                          <p:cBhvr>
                                            <p:cTn id="147" dur="1" fill="hold">
                                              <p:stCondLst>
                                                <p:cond delay="0"/>
                                              </p:stCondLst>
                                            </p:cTn>
                                            <p:tgtEl>
                                              <p:spTgt spid="439"/>
                                            </p:tgtEl>
                                            <p:attrNameLst>
                                              <p:attrName>style.visibility</p:attrName>
                                            </p:attrNameLst>
                                          </p:cBhvr>
                                          <p:to>
                                            <p:strVal val="visible"/>
                                          </p:to>
                                        </p:set>
                                        <p:anim calcmode="lin" valueType="num">
                                          <p:cBhvr>
                                            <p:cTn id="148" dur="500" fill="hold"/>
                                            <p:tgtEl>
                                              <p:spTgt spid="439"/>
                                            </p:tgtEl>
                                            <p:attrNameLst>
                                              <p:attrName>ppt_w</p:attrName>
                                            </p:attrNameLst>
                                          </p:cBhvr>
                                          <p:tavLst>
                                            <p:tav tm="0">
                                              <p:val>
                                                <p:fltVal val="0"/>
                                              </p:val>
                                            </p:tav>
                                            <p:tav tm="100000">
                                              <p:val>
                                                <p:strVal val="#ppt_w"/>
                                              </p:val>
                                            </p:tav>
                                          </p:tavLst>
                                        </p:anim>
                                        <p:anim calcmode="lin" valueType="num">
                                          <p:cBhvr>
                                            <p:cTn id="149" dur="500" fill="hold"/>
                                            <p:tgtEl>
                                              <p:spTgt spid="439"/>
                                            </p:tgtEl>
                                            <p:attrNameLst>
                                              <p:attrName>ppt_h</p:attrName>
                                            </p:attrNameLst>
                                          </p:cBhvr>
                                          <p:tavLst>
                                            <p:tav tm="0">
                                              <p:val>
                                                <p:fltVal val="0"/>
                                              </p:val>
                                            </p:tav>
                                            <p:tav tm="100000">
                                              <p:val>
                                                <p:strVal val="#ppt_h"/>
                                              </p:val>
                                            </p:tav>
                                          </p:tavLst>
                                        </p:anim>
                                        <p:animEffect transition="in" filter="fade">
                                          <p:cBhvr>
                                            <p:cTn id="150" dur="500"/>
                                            <p:tgtEl>
                                              <p:spTgt spid="439"/>
                                            </p:tgtEl>
                                          </p:cBhvr>
                                        </p:animEffect>
                                      </p:childTnLst>
                                    </p:cTn>
                                  </p:par>
                                </p:childTnLst>
                              </p:cTn>
                            </p:par>
                            <p:par>
                              <p:cTn id="151" fill="hold">
                                <p:stCondLst>
                                  <p:cond delay="10250"/>
                                </p:stCondLst>
                                <p:childTnLst>
                                  <p:par>
                                    <p:cTn id="152" presetID="22" presetClass="entr" presetSubtype="2" fill="hold" nodeType="afterEffect">
                                      <p:stCondLst>
                                        <p:cond delay="0"/>
                                      </p:stCondLst>
                                      <p:childTnLst>
                                        <p:set>
                                          <p:cBhvr>
                                            <p:cTn id="153" dur="1" fill="hold">
                                              <p:stCondLst>
                                                <p:cond delay="0"/>
                                              </p:stCondLst>
                                            </p:cTn>
                                            <p:tgtEl>
                                              <p:spTgt spid="242"/>
                                            </p:tgtEl>
                                            <p:attrNameLst>
                                              <p:attrName>style.visibility</p:attrName>
                                            </p:attrNameLst>
                                          </p:cBhvr>
                                          <p:to>
                                            <p:strVal val="visible"/>
                                          </p:to>
                                        </p:set>
                                        <p:animEffect transition="in" filter="wipe(right)">
                                          <p:cBhvr>
                                            <p:cTn id="154" dur="500"/>
                                            <p:tgtEl>
                                              <p:spTgt spid="242"/>
                                            </p:tgtEl>
                                          </p:cBhvr>
                                        </p:animEffect>
                                      </p:childTnLst>
                                    </p:cTn>
                                  </p:par>
                                </p:childTnLst>
                              </p:cTn>
                            </p:par>
                            <p:par>
                              <p:cTn id="155" fill="hold">
                                <p:stCondLst>
                                  <p:cond delay="10750"/>
                                </p:stCondLst>
                                <p:childTnLst>
                                  <p:par>
                                    <p:cTn id="156" presetID="14" presetClass="entr" presetSubtype="10" fill="hold" nodeType="afterEffect">
                                      <p:stCondLst>
                                        <p:cond delay="0"/>
                                      </p:stCondLst>
                                      <p:childTnLst>
                                        <p:set>
                                          <p:cBhvr>
                                            <p:cTn id="157" dur="1" fill="hold">
                                              <p:stCondLst>
                                                <p:cond delay="0"/>
                                              </p:stCondLst>
                                            </p:cTn>
                                            <p:tgtEl>
                                              <p:spTgt spid="354"/>
                                            </p:tgtEl>
                                            <p:attrNameLst>
                                              <p:attrName>style.visibility</p:attrName>
                                            </p:attrNameLst>
                                          </p:cBhvr>
                                          <p:to>
                                            <p:strVal val="visible"/>
                                          </p:to>
                                        </p:set>
                                        <p:animEffect transition="in" filter="randombar(horizontal)">
                                          <p:cBhvr>
                                            <p:cTn id="158" dur="500"/>
                                            <p:tgtEl>
                                              <p:spTgt spid="354"/>
                                            </p:tgtEl>
                                          </p:cBhvr>
                                        </p:animEffect>
                                      </p:childTnLst>
                                    </p:cTn>
                                  </p:par>
                                </p:childTnLst>
                              </p:cTn>
                            </p:par>
                            <p:par>
                              <p:cTn id="159" fill="hold">
                                <p:stCondLst>
                                  <p:cond delay="11250"/>
                                </p:stCondLst>
                                <p:childTnLst>
                                  <p:par>
                                    <p:cTn id="160" presetID="42" presetClass="entr" presetSubtype="0" fill="hold" grpId="0" nodeType="afterEffect">
                                      <p:stCondLst>
                                        <p:cond delay="0"/>
                                      </p:stCondLst>
                                      <p:childTnLst>
                                        <p:set>
                                          <p:cBhvr>
                                            <p:cTn id="161" dur="1" fill="hold">
                                              <p:stCondLst>
                                                <p:cond delay="0"/>
                                              </p:stCondLst>
                                            </p:cTn>
                                            <p:tgtEl>
                                              <p:spTgt spid="353"/>
                                            </p:tgtEl>
                                            <p:attrNameLst>
                                              <p:attrName>style.visibility</p:attrName>
                                            </p:attrNameLst>
                                          </p:cBhvr>
                                          <p:to>
                                            <p:strVal val="visible"/>
                                          </p:to>
                                        </p:set>
                                        <p:animEffect transition="in" filter="fade">
                                          <p:cBhvr>
                                            <p:cTn id="162" dur="500"/>
                                            <p:tgtEl>
                                              <p:spTgt spid="353"/>
                                            </p:tgtEl>
                                          </p:cBhvr>
                                        </p:animEffect>
                                        <p:anim calcmode="lin" valueType="num">
                                          <p:cBhvr>
                                            <p:cTn id="163" dur="500" fill="hold"/>
                                            <p:tgtEl>
                                              <p:spTgt spid="353"/>
                                            </p:tgtEl>
                                            <p:attrNameLst>
                                              <p:attrName>ppt_x</p:attrName>
                                            </p:attrNameLst>
                                          </p:cBhvr>
                                          <p:tavLst>
                                            <p:tav tm="0">
                                              <p:val>
                                                <p:strVal val="#ppt_x"/>
                                              </p:val>
                                            </p:tav>
                                            <p:tav tm="100000">
                                              <p:val>
                                                <p:strVal val="#ppt_x"/>
                                              </p:val>
                                            </p:tav>
                                          </p:tavLst>
                                        </p:anim>
                                        <p:anim calcmode="lin" valueType="num">
                                          <p:cBhvr>
                                            <p:cTn id="164" dur="500" fill="hold"/>
                                            <p:tgtEl>
                                              <p:spTgt spid="353"/>
                                            </p:tgtEl>
                                            <p:attrNameLst>
                                              <p:attrName>ppt_y</p:attrName>
                                            </p:attrNameLst>
                                          </p:cBhvr>
                                          <p:tavLst>
                                            <p:tav tm="0">
                                              <p:val>
                                                <p:strVal val="#ppt_y+.1"/>
                                              </p:val>
                                            </p:tav>
                                            <p:tav tm="100000">
                                              <p:val>
                                                <p:strVal val="#ppt_y"/>
                                              </p:val>
                                            </p:tav>
                                          </p:tavLst>
                                        </p:anim>
                                      </p:childTnLst>
                                    </p:cTn>
                                  </p:par>
                                  <p:par>
                                    <p:cTn id="165" presetID="47" presetClass="entr" presetSubtype="0" fill="hold" grpId="0" nodeType="withEffect">
                                      <p:stCondLst>
                                        <p:cond delay="0"/>
                                      </p:stCondLst>
                                      <p:childTnLst>
                                        <p:set>
                                          <p:cBhvr>
                                            <p:cTn id="166" dur="1" fill="hold">
                                              <p:stCondLst>
                                                <p:cond delay="0"/>
                                              </p:stCondLst>
                                            </p:cTn>
                                            <p:tgtEl>
                                              <p:spTgt spid="443"/>
                                            </p:tgtEl>
                                            <p:attrNameLst>
                                              <p:attrName>style.visibility</p:attrName>
                                            </p:attrNameLst>
                                          </p:cBhvr>
                                          <p:to>
                                            <p:strVal val="visible"/>
                                          </p:to>
                                        </p:set>
                                        <p:animEffect transition="in" filter="fade">
                                          <p:cBhvr>
                                            <p:cTn id="167" dur="500"/>
                                            <p:tgtEl>
                                              <p:spTgt spid="443"/>
                                            </p:tgtEl>
                                          </p:cBhvr>
                                        </p:animEffect>
                                        <p:anim calcmode="lin" valueType="num">
                                          <p:cBhvr>
                                            <p:cTn id="168" dur="500" fill="hold"/>
                                            <p:tgtEl>
                                              <p:spTgt spid="443"/>
                                            </p:tgtEl>
                                            <p:attrNameLst>
                                              <p:attrName>ppt_x</p:attrName>
                                            </p:attrNameLst>
                                          </p:cBhvr>
                                          <p:tavLst>
                                            <p:tav tm="0">
                                              <p:val>
                                                <p:strVal val="#ppt_x"/>
                                              </p:val>
                                            </p:tav>
                                            <p:tav tm="100000">
                                              <p:val>
                                                <p:strVal val="#ppt_x"/>
                                              </p:val>
                                            </p:tav>
                                          </p:tavLst>
                                        </p:anim>
                                        <p:anim calcmode="lin" valueType="num">
                                          <p:cBhvr>
                                            <p:cTn id="169" dur="500" fill="hold"/>
                                            <p:tgtEl>
                                              <p:spTgt spid="443"/>
                                            </p:tgtEl>
                                            <p:attrNameLst>
                                              <p:attrName>ppt_y</p:attrName>
                                            </p:attrNameLst>
                                          </p:cBhvr>
                                          <p:tavLst>
                                            <p:tav tm="0">
                                              <p:val>
                                                <p:strVal val="#ppt_y-.1"/>
                                              </p:val>
                                            </p:tav>
                                            <p:tav tm="100000">
                                              <p:val>
                                                <p:strVal val="#ppt_y"/>
                                              </p:val>
                                            </p:tav>
                                          </p:tavLst>
                                        </p:anim>
                                      </p:childTnLst>
                                    </p:cTn>
                                  </p:par>
                                </p:childTnLst>
                              </p:cTn>
                            </p:par>
                            <p:par>
                              <p:cTn id="170" fill="hold">
                                <p:stCondLst>
                                  <p:cond delay="11750"/>
                                </p:stCondLst>
                                <p:childTnLst>
                                  <p:par>
                                    <p:cTn id="171" presetID="53" presetClass="entr" presetSubtype="16" fill="hold" grpId="0" nodeType="afterEffect">
                                      <p:stCondLst>
                                        <p:cond delay="0"/>
                                      </p:stCondLst>
                                      <p:childTnLst>
                                        <p:set>
                                          <p:cBhvr>
                                            <p:cTn id="172" dur="1" fill="hold">
                                              <p:stCondLst>
                                                <p:cond delay="0"/>
                                              </p:stCondLst>
                                            </p:cTn>
                                            <p:tgtEl>
                                              <p:spTgt spid="235"/>
                                            </p:tgtEl>
                                            <p:attrNameLst>
                                              <p:attrName>style.visibility</p:attrName>
                                            </p:attrNameLst>
                                          </p:cBhvr>
                                          <p:to>
                                            <p:strVal val="visible"/>
                                          </p:to>
                                        </p:set>
                                        <p:anim calcmode="lin" valueType="num">
                                          <p:cBhvr>
                                            <p:cTn id="173" dur="500" fill="hold"/>
                                            <p:tgtEl>
                                              <p:spTgt spid="235"/>
                                            </p:tgtEl>
                                            <p:attrNameLst>
                                              <p:attrName>ppt_w</p:attrName>
                                            </p:attrNameLst>
                                          </p:cBhvr>
                                          <p:tavLst>
                                            <p:tav tm="0">
                                              <p:val>
                                                <p:fltVal val="0"/>
                                              </p:val>
                                            </p:tav>
                                            <p:tav tm="100000">
                                              <p:val>
                                                <p:strVal val="#ppt_w"/>
                                              </p:val>
                                            </p:tav>
                                          </p:tavLst>
                                        </p:anim>
                                        <p:anim calcmode="lin" valueType="num">
                                          <p:cBhvr>
                                            <p:cTn id="174" dur="500" fill="hold"/>
                                            <p:tgtEl>
                                              <p:spTgt spid="235"/>
                                            </p:tgtEl>
                                            <p:attrNameLst>
                                              <p:attrName>ppt_h</p:attrName>
                                            </p:attrNameLst>
                                          </p:cBhvr>
                                          <p:tavLst>
                                            <p:tav tm="0">
                                              <p:val>
                                                <p:fltVal val="0"/>
                                              </p:val>
                                            </p:tav>
                                            <p:tav tm="100000">
                                              <p:val>
                                                <p:strVal val="#ppt_h"/>
                                              </p:val>
                                            </p:tav>
                                          </p:tavLst>
                                        </p:anim>
                                        <p:animEffect transition="in" filter="fade">
                                          <p:cBhvr>
                                            <p:cTn id="175" dur="500"/>
                                            <p:tgtEl>
                                              <p:spTgt spid="235"/>
                                            </p:tgtEl>
                                          </p:cBhvr>
                                        </p:animEffect>
                                      </p:childTnLst>
                                    </p:cTn>
                                  </p:par>
                                  <p:par>
                                    <p:cTn id="176" presetID="53" presetClass="entr" presetSubtype="16" fill="hold" grpId="0" nodeType="withEffect">
                                      <p:stCondLst>
                                        <p:cond delay="250"/>
                                      </p:stCondLst>
                                      <p:childTnLst>
                                        <p:set>
                                          <p:cBhvr>
                                            <p:cTn id="177" dur="1" fill="hold">
                                              <p:stCondLst>
                                                <p:cond delay="0"/>
                                              </p:stCondLst>
                                            </p:cTn>
                                            <p:tgtEl>
                                              <p:spTgt spid="241"/>
                                            </p:tgtEl>
                                            <p:attrNameLst>
                                              <p:attrName>style.visibility</p:attrName>
                                            </p:attrNameLst>
                                          </p:cBhvr>
                                          <p:to>
                                            <p:strVal val="visible"/>
                                          </p:to>
                                        </p:set>
                                        <p:anim calcmode="lin" valueType="num">
                                          <p:cBhvr>
                                            <p:cTn id="178" dur="500" fill="hold"/>
                                            <p:tgtEl>
                                              <p:spTgt spid="241"/>
                                            </p:tgtEl>
                                            <p:attrNameLst>
                                              <p:attrName>ppt_w</p:attrName>
                                            </p:attrNameLst>
                                          </p:cBhvr>
                                          <p:tavLst>
                                            <p:tav tm="0">
                                              <p:val>
                                                <p:fltVal val="0"/>
                                              </p:val>
                                            </p:tav>
                                            <p:tav tm="100000">
                                              <p:val>
                                                <p:strVal val="#ppt_w"/>
                                              </p:val>
                                            </p:tav>
                                          </p:tavLst>
                                        </p:anim>
                                        <p:anim calcmode="lin" valueType="num">
                                          <p:cBhvr>
                                            <p:cTn id="179" dur="500" fill="hold"/>
                                            <p:tgtEl>
                                              <p:spTgt spid="241"/>
                                            </p:tgtEl>
                                            <p:attrNameLst>
                                              <p:attrName>ppt_h</p:attrName>
                                            </p:attrNameLst>
                                          </p:cBhvr>
                                          <p:tavLst>
                                            <p:tav tm="0">
                                              <p:val>
                                                <p:fltVal val="0"/>
                                              </p:val>
                                            </p:tav>
                                            <p:tav tm="100000">
                                              <p:val>
                                                <p:strVal val="#ppt_h"/>
                                              </p:val>
                                            </p:tav>
                                          </p:tavLst>
                                        </p:anim>
                                        <p:animEffect transition="in" filter="fade">
                                          <p:cBhvr>
                                            <p:cTn id="180" dur="500"/>
                                            <p:tgtEl>
                                              <p:spTgt spid="241"/>
                                            </p:tgtEl>
                                          </p:cBhvr>
                                        </p:animEffect>
                                      </p:childTnLst>
                                    </p:cTn>
                                  </p:par>
                                  <p:par>
                                    <p:cTn id="181" presetID="53" presetClass="entr" presetSubtype="16" fill="hold" grpId="0" nodeType="withEffect">
                                      <p:stCondLst>
                                        <p:cond delay="500"/>
                                      </p:stCondLst>
                                      <p:childTnLst>
                                        <p:set>
                                          <p:cBhvr>
                                            <p:cTn id="182" dur="1" fill="hold">
                                              <p:stCondLst>
                                                <p:cond delay="0"/>
                                              </p:stCondLst>
                                            </p:cTn>
                                            <p:tgtEl>
                                              <p:spTgt spid="261"/>
                                            </p:tgtEl>
                                            <p:attrNameLst>
                                              <p:attrName>style.visibility</p:attrName>
                                            </p:attrNameLst>
                                          </p:cBhvr>
                                          <p:to>
                                            <p:strVal val="visible"/>
                                          </p:to>
                                        </p:set>
                                        <p:anim calcmode="lin" valueType="num">
                                          <p:cBhvr>
                                            <p:cTn id="183" dur="500" fill="hold"/>
                                            <p:tgtEl>
                                              <p:spTgt spid="261"/>
                                            </p:tgtEl>
                                            <p:attrNameLst>
                                              <p:attrName>ppt_w</p:attrName>
                                            </p:attrNameLst>
                                          </p:cBhvr>
                                          <p:tavLst>
                                            <p:tav tm="0">
                                              <p:val>
                                                <p:fltVal val="0"/>
                                              </p:val>
                                            </p:tav>
                                            <p:tav tm="100000">
                                              <p:val>
                                                <p:strVal val="#ppt_w"/>
                                              </p:val>
                                            </p:tav>
                                          </p:tavLst>
                                        </p:anim>
                                        <p:anim calcmode="lin" valueType="num">
                                          <p:cBhvr>
                                            <p:cTn id="184" dur="500" fill="hold"/>
                                            <p:tgtEl>
                                              <p:spTgt spid="261"/>
                                            </p:tgtEl>
                                            <p:attrNameLst>
                                              <p:attrName>ppt_h</p:attrName>
                                            </p:attrNameLst>
                                          </p:cBhvr>
                                          <p:tavLst>
                                            <p:tav tm="0">
                                              <p:val>
                                                <p:fltVal val="0"/>
                                              </p:val>
                                            </p:tav>
                                            <p:tav tm="100000">
                                              <p:val>
                                                <p:strVal val="#ppt_h"/>
                                              </p:val>
                                            </p:tav>
                                          </p:tavLst>
                                        </p:anim>
                                        <p:animEffect transition="in" filter="fade">
                                          <p:cBhvr>
                                            <p:cTn id="185" dur="500"/>
                                            <p:tgtEl>
                                              <p:spTgt spid="261"/>
                                            </p:tgtEl>
                                          </p:cBhvr>
                                        </p:animEffect>
                                      </p:childTnLst>
                                    </p:cTn>
                                  </p:par>
                                  <p:par>
                                    <p:cTn id="186" presetID="53" presetClass="entr" presetSubtype="16" fill="hold" nodeType="withEffect">
                                      <p:stCondLst>
                                        <p:cond delay="750"/>
                                      </p:stCondLst>
                                      <p:childTnLst>
                                        <p:set>
                                          <p:cBhvr>
                                            <p:cTn id="187" dur="1" fill="hold">
                                              <p:stCondLst>
                                                <p:cond delay="0"/>
                                              </p:stCondLst>
                                            </p:cTn>
                                            <p:tgtEl>
                                              <p:spTgt spid="271"/>
                                            </p:tgtEl>
                                            <p:attrNameLst>
                                              <p:attrName>style.visibility</p:attrName>
                                            </p:attrNameLst>
                                          </p:cBhvr>
                                          <p:to>
                                            <p:strVal val="visible"/>
                                          </p:to>
                                        </p:set>
                                        <p:anim calcmode="lin" valueType="num">
                                          <p:cBhvr>
                                            <p:cTn id="188" dur="500" fill="hold"/>
                                            <p:tgtEl>
                                              <p:spTgt spid="271"/>
                                            </p:tgtEl>
                                            <p:attrNameLst>
                                              <p:attrName>ppt_w</p:attrName>
                                            </p:attrNameLst>
                                          </p:cBhvr>
                                          <p:tavLst>
                                            <p:tav tm="0">
                                              <p:val>
                                                <p:fltVal val="0"/>
                                              </p:val>
                                            </p:tav>
                                            <p:tav tm="100000">
                                              <p:val>
                                                <p:strVal val="#ppt_w"/>
                                              </p:val>
                                            </p:tav>
                                          </p:tavLst>
                                        </p:anim>
                                        <p:anim calcmode="lin" valueType="num">
                                          <p:cBhvr>
                                            <p:cTn id="189" dur="500" fill="hold"/>
                                            <p:tgtEl>
                                              <p:spTgt spid="271"/>
                                            </p:tgtEl>
                                            <p:attrNameLst>
                                              <p:attrName>ppt_h</p:attrName>
                                            </p:attrNameLst>
                                          </p:cBhvr>
                                          <p:tavLst>
                                            <p:tav tm="0">
                                              <p:val>
                                                <p:fltVal val="0"/>
                                              </p:val>
                                            </p:tav>
                                            <p:tav tm="100000">
                                              <p:val>
                                                <p:strVal val="#ppt_h"/>
                                              </p:val>
                                            </p:tav>
                                          </p:tavLst>
                                        </p:anim>
                                        <p:animEffect transition="in" filter="fade">
                                          <p:cBhvr>
                                            <p:cTn id="190" dur="500"/>
                                            <p:tgtEl>
                                              <p:spTgt spid="271"/>
                                            </p:tgtEl>
                                          </p:cBhvr>
                                        </p:animEffect>
                                      </p:childTnLst>
                                    </p:cTn>
                                  </p:par>
                                  <p:par>
                                    <p:cTn id="191" presetID="53" presetClass="entr" presetSubtype="16" fill="hold" grpId="0" nodeType="withEffect">
                                      <p:stCondLst>
                                        <p:cond delay="1000"/>
                                      </p:stCondLst>
                                      <p:childTnLst>
                                        <p:set>
                                          <p:cBhvr>
                                            <p:cTn id="192" dur="1" fill="hold">
                                              <p:stCondLst>
                                                <p:cond delay="0"/>
                                              </p:stCondLst>
                                            </p:cTn>
                                            <p:tgtEl>
                                              <p:spTgt spid="440"/>
                                            </p:tgtEl>
                                            <p:attrNameLst>
                                              <p:attrName>style.visibility</p:attrName>
                                            </p:attrNameLst>
                                          </p:cBhvr>
                                          <p:to>
                                            <p:strVal val="visible"/>
                                          </p:to>
                                        </p:set>
                                        <p:anim calcmode="lin" valueType="num">
                                          <p:cBhvr>
                                            <p:cTn id="193" dur="500" fill="hold"/>
                                            <p:tgtEl>
                                              <p:spTgt spid="440"/>
                                            </p:tgtEl>
                                            <p:attrNameLst>
                                              <p:attrName>ppt_w</p:attrName>
                                            </p:attrNameLst>
                                          </p:cBhvr>
                                          <p:tavLst>
                                            <p:tav tm="0">
                                              <p:val>
                                                <p:fltVal val="0"/>
                                              </p:val>
                                            </p:tav>
                                            <p:tav tm="100000">
                                              <p:val>
                                                <p:strVal val="#ppt_w"/>
                                              </p:val>
                                            </p:tav>
                                          </p:tavLst>
                                        </p:anim>
                                        <p:anim calcmode="lin" valueType="num">
                                          <p:cBhvr>
                                            <p:cTn id="194" dur="500" fill="hold"/>
                                            <p:tgtEl>
                                              <p:spTgt spid="440"/>
                                            </p:tgtEl>
                                            <p:attrNameLst>
                                              <p:attrName>ppt_h</p:attrName>
                                            </p:attrNameLst>
                                          </p:cBhvr>
                                          <p:tavLst>
                                            <p:tav tm="0">
                                              <p:val>
                                                <p:fltVal val="0"/>
                                              </p:val>
                                            </p:tav>
                                            <p:tav tm="100000">
                                              <p:val>
                                                <p:strVal val="#ppt_h"/>
                                              </p:val>
                                            </p:tav>
                                          </p:tavLst>
                                        </p:anim>
                                        <p:animEffect transition="in" filter="fade">
                                          <p:cBhvr>
                                            <p:cTn id="195" dur="500"/>
                                            <p:tgtEl>
                                              <p:spTgt spid="440"/>
                                            </p:tgtEl>
                                          </p:cBhvr>
                                        </p:animEffect>
                                      </p:childTnLst>
                                    </p:cTn>
                                  </p:par>
                                  <p:par>
                                    <p:cTn id="196" presetID="53" presetClass="entr" presetSubtype="16" fill="hold" grpId="0" nodeType="withEffect">
                                      <p:stCondLst>
                                        <p:cond delay="1250"/>
                                      </p:stCondLst>
                                      <p:childTnLst>
                                        <p:set>
                                          <p:cBhvr>
                                            <p:cTn id="197" dur="1" fill="hold">
                                              <p:stCondLst>
                                                <p:cond delay="0"/>
                                              </p:stCondLst>
                                            </p:cTn>
                                            <p:tgtEl>
                                              <p:spTgt spid="441"/>
                                            </p:tgtEl>
                                            <p:attrNameLst>
                                              <p:attrName>style.visibility</p:attrName>
                                            </p:attrNameLst>
                                          </p:cBhvr>
                                          <p:to>
                                            <p:strVal val="visible"/>
                                          </p:to>
                                        </p:set>
                                        <p:anim calcmode="lin" valueType="num">
                                          <p:cBhvr>
                                            <p:cTn id="198" dur="500" fill="hold"/>
                                            <p:tgtEl>
                                              <p:spTgt spid="441"/>
                                            </p:tgtEl>
                                            <p:attrNameLst>
                                              <p:attrName>ppt_w</p:attrName>
                                            </p:attrNameLst>
                                          </p:cBhvr>
                                          <p:tavLst>
                                            <p:tav tm="0">
                                              <p:val>
                                                <p:fltVal val="0"/>
                                              </p:val>
                                            </p:tav>
                                            <p:tav tm="100000">
                                              <p:val>
                                                <p:strVal val="#ppt_w"/>
                                              </p:val>
                                            </p:tav>
                                          </p:tavLst>
                                        </p:anim>
                                        <p:anim calcmode="lin" valueType="num">
                                          <p:cBhvr>
                                            <p:cTn id="199" dur="500" fill="hold"/>
                                            <p:tgtEl>
                                              <p:spTgt spid="441"/>
                                            </p:tgtEl>
                                            <p:attrNameLst>
                                              <p:attrName>ppt_h</p:attrName>
                                            </p:attrNameLst>
                                          </p:cBhvr>
                                          <p:tavLst>
                                            <p:tav tm="0">
                                              <p:val>
                                                <p:fltVal val="0"/>
                                              </p:val>
                                            </p:tav>
                                            <p:tav tm="100000">
                                              <p:val>
                                                <p:strVal val="#ppt_h"/>
                                              </p:val>
                                            </p:tav>
                                          </p:tavLst>
                                        </p:anim>
                                        <p:animEffect transition="in" filter="fade">
                                          <p:cBhvr>
                                            <p:cTn id="200" dur="500"/>
                                            <p:tgtEl>
                                              <p:spTgt spid="441"/>
                                            </p:tgtEl>
                                          </p:cBhvr>
                                        </p:animEffect>
                                      </p:childTnLst>
                                    </p:cTn>
                                  </p:par>
                                </p:childTnLst>
                              </p:cTn>
                            </p:par>
                            <p:par>
                              <p:cTn id="201" fill="hold">
                                <p:stCondLst>
                                  <p:cond delay="13500"/>
                                </p:stCondLst>
                                <p:childTnLst>
                                  <p:par>
                                    <p:cTn id="202" presetID="22" presetClass="entr" presetSubtype="8" fill="hold" nodeType="afterEffect">
                                      <p:stCondLst>
                                        <p:cond delay="0"/>
                                      </p:stCondLst>
                                      <p:childTnLst>
                                        <p:set>
                                          <p:cBhvr>
                                            <p:cTn id="203" dur="1" fill="hold">
                                              <p:stCondLst>
                                                <p:cond delay="0"/>
                                              </p:stCondLst>
                                            </p:cTn>
                                            <p:tgtEl>
                                              <p:spTgt spid="251"/>
                                            </p:tgtEl>
                                            <p:attrNameLst>
                                              <p:attrName>style.visibility</p:attrName>
                                            </p:attrNameLst>
                                          </p:cBhvr>
                                          <p:to>
                                            <p:strVal val="visible"/>
                                          </p:to>
                                        </p:set>
                                        <p:animEffect transition="in" filter="wipe(left)">
                                          <p:cBhvr>
                                            <p:cTn id="204" dur="500"/>
                                            <p:tgtEl>
                                              <p:spTgt spid="251"/>
                                            </p:tgtEl>
                                          </p:cBhvr>
                                        </p:animEffect>
                                      </p:childTnLst>
                                    </p:cTn>
                                  </p:par>
                                </p:childTnLst>
                              </p:cTn>
                            </p:par>
                            <p:par>
                              <p:cTn id="205" fill="hold">
                                <p:stCondLst>
                                  <p:cond delay="14000"/>
                                </p:stCondLst>
                                <p:childTnLst>
                                  <p:par>
                                    <p:cTn id="206" presetID="14" presetClass="entr" presetSubtype="10" fill="hold" nodeType="afterEffect">
                                      <p:stCondLst>
                                        <p:cond delay="0"/>
                                      </p:stCondLst>
                                      <p:childTnLst>
                                        <p:set>
                                          <p:cBhvr>
                                            <p:cTn id="207" dur="1" fill="hold">
                                              <p:stCondLst>
                                                <p:cond delay="0"/>
                                              </p:stCondLst>
                                            </p:cTn>
                                            <p:tgtEl>
                                              <p:spTgt spid="390"/>
                                            </p:tgtEl>
                                            <p:attrNameLst>
                                              <p:attrName>style.visibility</p:attrName>
                                            </p:attrNameLst>
                                          </p:cBhvr>
                                          <p:to>
                                            <p:strVal val="visible"/>
                                          </p:to>
                                        </p:set>
                                        <p:animEffect transition="in" filter="randombar(horizontal)">
                                          <p:cBhvr>
                                            <p:cTn id="208" dur="500"/>
                                            <p:tgtEl>
                                              <p:spTgt spid="390"/>
                                            </p:tgtEl>
                                          </p:cBhvr>
                                        </p:animEffect>
                                      </p:childTnLst>
                                    </p:cTn>
                                  </p:par>
                                </p:childTnLst>
                              </p:cTn>
                            </p:par>
                            <p:par>
                              <p:cTn id="209" fill="hold">
                                <p:stCondLst>
                                  <p:cond delay="14500"/>
                                </p:stCondLst>
                                <p:childTnLst>
                                  <p:par>
                                    <p:cTn id="210" presetID="42" presetClass="entr" presetSubtype="0" fill="hold" grpId="0" nodeType="afterEffect">
                                      <p:stCondLst>
                                        <p:cond delay="0"/>
                                      </p:stCondLst>
                                      <p:childTnLst>
                                        <p:set>
                                          <p:cBhvr>
                                            <p:cTn id="211" dur="1" fill="hold">
                                              <p:stCondLst>
                                                <p:cond delay="0"/>
                                              </p:stCondLst>
                                            </p:cTn>
                                            <p:tgtEl>
                                              <p:spTgt spid="389"/>
                                            </p:tgtEl>
                                            <p:attrNameLst>
                                              <p:attrName>style.visibility</p:attrName>
                                            </p:attrNameLst>
                                          </p:cBhvr>
                                          <p:to>
                                            <p:strVal val="visible"/>
                                          </p:to>
                                        </p:set>
                                        <p:animEffect transition="in" filter="fade">
                                          <p:cBhvr>
                                            <p:cTn id="212" dur="500"/>
                                            <p:tgtEl>
                                              <p:spTgt spid="389"/>
                                            </p:tgtEl>
                                          </p:cBhvr>
                                        </p:animEffect>
                                        <p:anim calcmode="lin" valueType="num">
                                          <p:cBhvr>
                                            <p:cTn id="213" dur="500" fill="hold"/>
                                            <p:tgtEl>
                                              <p:spTgt spid="389"/>
                                            </p:tgtEl>
                                            <p:attrNameLst>
                                              <p:attrName>ppt_x</p:attrName>
                                            </p:attrNameLst>
                                          </p:cBhvr>
                                          <p:tavLst>
                                            <p:tav tm="0">
                                              <p:val>
                                                <p:strVal val="#ppt_x"/>
                                              </p:val>
                                            </p:tav>
                                            <p:tav tm="100000">
                                              <p:val>
                                                <p:strVal val="#ppt_x"/>
                                              </p:val>
                                            </p:tav>
                                          </p:tavLst>
                                        </p:anim>
                                        <p:anim calcmode="lin" valueType="num">
                                          <p:cBhvr>
                                            <p:cTn id="214" dur="500" fill="hold"/>
                                            <p:tgtEl>
                                              <p:spTgt spid="389"/>
                                            </p:tgtEl>
                                            <p:attrNameLst>
                                              <p:attrName>ppt_y</p:attrName>
                                            </p:attrNameLst>
                                          </p:cBhvr>
                                          <p:tavLst>
                                            <p:tav tm="0">
                                              <p:val>
                                                <p:strVal val="#ppt_y+.1"/>
                                              </p:val>
                                            </p:tav>
                                            <p:tav tm="100000">
                                              <p:val>
                                                <p:strVal val="#ppt_y"/>
                                              </p:val>
                                            </p:tav>
                                          </p:tavLst>
                                        </p:anim>
                                      </p:childTnLst>
                                    </p:cTn>
                                  </p:par>
                                  <p:par>
                                    <p:cTn id="215" presetID="47" presetClass="entr" presetSubtype="0" fill="hold" grpId="0" nodeType="withEffect">
                                      <p:stCondLst>
                                        <p:cond delay="0"/>
                                      </p:stCondLst>
                                      <p:childTnLst>
                                        <p:set>
                                          <p:cBhvr>
                                            <p:cTn id="216" dur="1" fill="hold">
                                              <p:stCondLst>
                                                <p:cond delay="0"/>
                                              </p:stCondLst>
                                            </p:cTn>
                                            <p:tgtEl>
                                              <p:spTgt spid="444"/>
                                            </p:tgtEl>
                                            <p:attrNameLst>
                                              <p:attrName>style.visibility</p:attrName>
                                            </p:attrNameLst>
                                          </p:cBhvr>
                                          <p:to>
                                            <p:strVal val="visible"/>
                                          </p:to>
                                        </p:set>
                                        <p:animEffect transition="in" filter="fade">
                                          <p:cBhvr>
                                            <p:cTn id="217" dur="500"/>
                                            <p:tgtEl>
                                              <p:spTgt spid="444"/>
                                            </p:tgtEl>
                                          </p:cBhvr>
                                        </p:animEffect>
                                        <p:anim calcmode="lin" valueType="num">
                                          <p:cBhvr>
                                            <p:cTn id="218" dur="500" fill="hold"/>
                                            <p:tgtEl>
                                              <p:spTgt spid="444"/>
                                            </p:tgtEl>
                                            <p:attrNameLst>
                                              <p:attrName>ppt_x</p:attrName>
                                            </p:attrNameLst>
                                          </p:cBhvr>
                                          <p:tavLst>
                                            <p:tav tm="0">
                                              <p:val>
                                                <p:strVal val="#ppt_x"/>
                                              </p:val>
                                            </p:tav>
                                            <p:tav tm="100000">
                                              <p:val>
                                                <p:strVal val="#ppt_x"/>
                                              </p:val>
                                            </p:tav>
                                          </p:tavLst>
                                        </p:anim>
                                        <p:anim calcmode="lin" valueType="num">
                                          <p:cBhvr>
                                            <p:cTn id="219" dur="500" fill="hold"/>
                                            <p:tgtEl>
                                              <p:spTgt spid="4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animBg="1"/>
          <p:bldP spid="231" grpId="0"/>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60" grpId="0" animBg="1"/>
          <p:bldP spid="261" grpId="0" animBg="1"/>
          <p:bldP spid="305" grpId="0"/>
          <p:bldP spid="306" grpId="0"/>
          <p:bldP spid="353" grpId="0"/>
          <p:bldP spid="389" grpId="0"/>
          <p:bldP spid="434" grpId="0" animBg="1"/>
          <p:bldP spid="435" grpId="0"/>
          <p:bldP spid="436" grpId="0" animBg="1"/>
          <p:bldP spid="437" grpId="0"/>
          <p:bldP spid="438" grpId="0" animBg="1"/>
          <p:bldP spid="439" grpId="0"/>
          <p:bldP spid="440" grpId="0" animBg="1"/>
          <p:bldP spid="441" grpId="0"/>
          <p:bldP spid="442" grpId="0"/>
          <p:bldP spid="443" grpId="0"/>
          <p:bldP spid="444" grpId="0"/>
          <p:bldP spid="445"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圆角矩形 47"/>
          <p:cNvSpPr/>
          <p:nvPr/>
        </p:nvSpPr>
        <p:spPr>
          <a:xfrm>
            <a:off x="144119" y="1066983"/>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9" name="组合 48"/>
          <p:cNvGrpSpPr/>
          <p:nvPr/>
        </p:nvGrpSpPr>
        <p:grpSpPr>
          <a:xfrm>
            <a:off x="232948" y="1203895"/>
            <a:ext cx="118508" cy="118509"/>
            <a:chOff x="4486616" y="3001075"/>
            <a:chExt cx="274695" cy="274699"/>
          </a:xfrm>
        </p:grpSpPr>
        <p:sp>
          <p:nvSpPr>
            <p:cNvPr id="50" name="椭圆 4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1" name="椭圆 50"/>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52" name="组合 51"/>
          <p:cNvGrpSpPr/>
          <p:nvPr/>
        </p:nvGrpSpPr>
        <p:grpSpPr>
          <a:xfrm>
            <a:off x="0" y="1237557"/>
            <a:ext cx="288238" cy="46073"/>
            <a:chOff x="4318304" y="3089060"/>
            <a:chExt cx="384317" cy="61430"/>
          </a:xfrm>
        </p:grpSpPr>
        <p:sp>
          <p:nvSpPr>
            <p:cNvPr id="53" name="圆角矩形 52"/>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4" name="圆角矩形 53"/>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55" name="文本框 13"/>
          <p:cNvSpPr txBox="1"/>
          <p:nvPr/>
        </p:nvSpPr>
        <p:spPr>
          <a:xfrm>
            <a:off x="243720" y="1093873"/>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cxnSp>
        <p:nvCxnSpPr>
          <p:cNvPr id="56" name="直接连接符 55"/>
          <p:cNvCxnSpPr/>
          <p:nvPr/>
        </p:nvCxnSpPr>
        <p:spPr>
          <a:xfrm>
            <a:off x="6195296" y="2832471"/>
            <a:ext cx="1274446" cy="0"/>
          </a:xfrm>
          <a:prstGeom prst="line">
            <a:avLst/>
          </a:prstGeom>
          <a:noFill/>
          <a:ln w="19050" cap="flat" cmpd="sng" algn="ctr">
            <a:solidFill>
              <a:sysClr val="window" lastClr="FFFFFF">
                <a:lumMod val="50000"/>
              </a:sysClr>
            </a:solidFill>
            <a:prstDash val="sysDot"/>
            <a:miter lim="800000"/>
          </a:ln>
          <a:effectLst/>
        </p:spPr>
      </p:cxnSp>
      <p:cxnSp>
        <p:nvCxnSpPr>
          <p:cNvPr id="57" name="直接连接符 56"/>
          <p:cNvCxnSpPr/>
          <p:nvPr/>
        </p:nvCxnSpPr>
        <p:spPr>
          <a:xfrm>
            <a:off x="6195296" y="4475817"/>
            <a:ext cx="1274446" cy="0"/>
          </a:xfrm>
          <a:prstGeom prst="line">
            <a:avLst/>
          </a:prstGeom>
          <a:noFill/>
          <a:ln w="19050" cap="flat" cmpd="sng" algn="ctr">
            <a:solidFill>
              <a:sysClr val="window" lastClr="FFFFFF">
                <a:lumMod val="50000"/>
              </a:sysClr>
            </a:solidFill>
            <a:prstDash val="sysDot"/>
            <a:miter lim="800000"/>
          </a:ln>
          <a:effectLst/>
        </p:spPr>
      </p:cxnSp>
      <p:cxnSp>
        <p:nvCxnSpPr>
          <p:cNvPr id="58" name="直接连接符 57"/>
          <p:cNvCxnSpPr/>
          <p:nvPr/>
        </p:nvCxnSpPr>
        <p:spPr>
          <a:xfrm>
            <a:off x="6195297" y="3658590"/>
            <a:ext cx="685799" cy="0"/>
          </a:xfrm>
          <a:prstGeom prst="line">
            <a:avLst/>
          </a:prstGeom>
          <a:noFill/>
          <a:ln w="19050" cap="flat" cmpd="sng" algn="ctr">
            <a:solidFill>
              <a:sysClr val="window" lastClr="FFFFFF">
                <a:lumMod val="50000"/>
              </a:sysClr>
            </a:solidFill>
            <a:prstDash val="sysDot"/>
            <a:miter lim="800000"/>
          </a:ln>
          <a:effectLst/>
        </p:spPr>
      </p:cxnSp>
      <p:cxnSp>
        <p:nvCxnSpPr>
          <p:cNvPr id="59" name="直接连接符 58"/>
          <p:cNvCxnSpPr/>
          <p:nvPr/>
        </p:nvCxnSpPr>
        <p:spPr>
          <a:xfrm flipH="1">
            <a:off x="1697355" y="2832471"/>
            <a:ext cx="1274446" cy="0"/>
          </a:xfrm>
          <a:prstGeom prst="line">
            <a:avLst/>
          </a:prstGeom>
          <a:noFill/>
          <a:ln w="19050" cap="flat" cmpd="sng" algn="ctr">
            <a:solidFill>
              <a:sysClr val="window" lastClr="FFFFFF">
                <a:lumMod val="50000"/>
              </a:sysClr>
            </a:solidFill>
            <a:prstDash val="sysDot"/>
            <a:miter lim="800000"/>
          </a:ln>
          <a:effectLst/>
        </p:spPr>
      </p:cxnSp>
      <p:cxnSp>
        <p:nvCxnSpPr>
          <p:cNvPr id="60" name="直接连接符 59"/>
          <p:cNvCxnSpPr/>
          <p:nvPr/>
        </p:nvCxnSpPr>
        <p:spPr>
          <a:xfrm flipH="1">
            <a:off x="1697355" y="4475817"/>
            <a:ext cx="1274446" cy="0"/>
          </a:xfrm>
          <a:prstGeom prst="line">
            <a:avLst/>
          </a:prstGeom>
          <a:noFill/>
          <a:ln w="19050" cap="flat" cmpd="sng" algn="ctr">
            <a:solidFill>
              <a:sysClr val="window" lastClr="FFFFFF">
                <a:lumMod val="50000"/>
              </a:sysClr>
            </a:solidFill>
            <a:prstDash val="sysDot"/>
            <a:miter lim="800000"/>
          </a:ln>
          <a:effectLst/>
        </p:spPr>
      </p:cxnSp>
      <p:cxnSp>
        <p:nvCxnSpPr>
          <p:cNvPr id="61" name="直接连接符 60"/>
          <p:cNvCxnSpPr/>
          <p:nvPr/>
        </p:nvCxnSpPr>
        <p:spPr>
          <a:xfrm flipH="1">
            <a:off x="2286001" y="3658590"/>
            <a:ext cx="685799" cy="0"/>
          </a:xfrm>
          <a:prstGeom prst="line">
            <a:avLst/>
          </a:prstGeom>
          <a:noFill/>
          <a:ln w="19050" cap="flat" cmpd="sng" algn="ctr">
            <a:solidFill>
              <a:sysClr val="window" lastClr="FFFFFF">
                <a:lumMod val="50000"/>
              </a:sysClr>
            </a:solidFill>
            <a:prstDash val="sysDot"/>
            <a:miter lim="800000"/>
          </a:ln>
          <a:effectLst/>
        </p:spPr>
      </p:cxnSp>
      <p:sp>
        <p:nvSpPr>
          <p:cNvPr id="62" name="Freeform 5"/>
          <p:cNvSpPr>
            <a:spLocks/>
          </p:cNvSpPr>
          <p:nvPr/>
        </p:nvSpPr>
        <p:spPr bwMode="auto">
          <a:xfrm rot="5400000">
            <a:off x="1049827" y="2388375"/>
            <a:ext cx="919037" cy="8145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2060"/>
              </a:gs>
            </a:gsLst>
            <a:lin ang="18900000" scaled="0"/>
            <a:tileRect/>
          </a:gradFill>
          <a:ln w="25400">
            <a:gradFill flip="none" rotWithShape="1">
              <a:gsLst>
                <a:gs pos="0">
                  <a:srgbClr val="0070C0"/>
                </a:gs>
                <a:gs pos="100000">
                  <a:srgbClr val="00206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63" name="Freeform 5"/>
          <p:cNvSpPr>
            <a:spLocks/>
          </p:cNvSpPr>
          <p:nvPr/>
        </p:nvSpPr>
        <p:spPr bwMode="auto">
          <a:xfrm rot="5400000">
            <a:off x="1664722" y="3251322"/>
            <a:ext cx="919037" cy="8145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64" name="Freeform 5"/>
          <p:cNvSpPr>
            <a:spLocks/>
          </p:cNvSpPr>
          <p:nvPr/>
        </p:nvSpPr>
        <p:spPr bwMode="auto">
          <a:xfrm rot="5400000">
            <a:off x="1049827" y="4068549"/>
            <a:ext cx="919037" cy="8145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2060"/>
              </a:gs>
            </a:gsLst>
            <a:lin ang="18900000" scaled="0"/>
            <a:tileRect/>
          </a:gradFill>
          <a:ln w="25400">
            <a:gradFill flip="none" rotWithShape="1">
              <a:gsLst>
                <a:gs pos="0">
                  <a:srgbClr val="0070C0"/>
                </a:gs>
                <a:gs pos="100000">
                  <a:srgbClr val="00206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65" name="Freeform 5"/>
          <p:cNvSpPr>
            <a:spLocks/>
          </p:cNvSpPr>
          <p:nvPr/>
        </p:nvSpPr>
        <p:spPr bwMode="auto">
          <a:xfrm rot="5400000">
            <a:off x="7189424" y="2388375"/>
            <a:ext cx="919037" cy="8145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2060"/>
              </a:gs>
            </a:gsLst>
            <a:lin ang="18900000" scaled="0"/>
            <a:tileRect/>
          </a:gradFill>
          <a:ln w="25400">
            <a:gradFill flip="none" rotWithShape="1">
              <a:gsLst>
                <a:gs pos="0">
                  <a:srgbClr val="0070C0"/>
                </a:gs>
                <a:gs pos="100000">
                  <a:srgbClr val="00206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66" name="Freeform 5"/>
          <p:cNvSpPr>
            <a:spLocks/>
          </p:cNvSpPr>
          <p:nvPr/>
        </p:nvSpPr>
        <p:spPr bwMode="auto">
          <a:xfrm rot="5400000">
            <a:off x="6574528" y="3251322"/>
            <a:ext cx="919037" cy="8145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67" name="Freeform 5"/>
          <p:cNvSpPr>
            <a:spLocks/>
          </p:cNvSpPr>
          <p:nvPr/>
        </p:nvSpPr>
        <p:spPr bwMode="auto">
          <a:xfrm rot="5400000">
            <a:off x="7189424" y="4068549"/>
            <a:ext cx="919037" cy="8145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2060"/>
              </a:gs>
            </a:gsLst>
            <a:lin ang="18900000" scaled="0"/>
            <a:tileRect/>
          </a:gradFill>
          <a:ln w="25400">
            <a:gradFill flip="none" rotWithShape="1">
              <a:gsLst>
                <a:gs pos="0">
                  <a:srgbClr val="0070C0"/>
                </a:gs>
                <a:gs pos="100000">
                  <a:srgbClr val="00206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nvGrpSpPr>
          <p:cNvPr id="68" name="组合 67"/>
          <p:cNvGrpSpPr/>
          <p:nvPr/>
        </p:nvGrpSpPr>
        <p:grpSpPr>
          <a:xfrm>
            <a:off x="2921955" y="2413992"/>
            <a:ext cx="3300092" cy="2743200"/>
            <a:chOff x="3895940" y="1901190"/>
            <a:chExt cx="4400122" cy="3657600"/>
          </a:xfrm>
        </p:grpSpPr>
        <p:pic>
          <p:nvPicPr>
            <p:cNvPr id="69" name="Picture 6" descr="iMac-mock-up-diferents-views.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95940" y="1901190"/>
              <a:ext cx="4400122" cy="3657600"/>
            </a:xfrm>
            <a:prstGeom prst="rect">
              <a:avLst/>
            </a:prstGeom>
          </p:spPr>
        </p:pic>
        <p:pic>
          <p:nvPicPr>
            <p:cNvPr id="70" name="图片 6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5600" y="2216252"/>
              <a:ext cx="3860800" cy="2204516"/>
            </a:xfrm>
            <a:prstGeom prst="rect">
              <a:avLst/>
            </a:prstGeom>
          </p:spPr>
        </p:pic>
      </p:grpSp>
      <p:sp>
        <p:nvSpPr>
          <p:cNvPr id="71" name="Freeform 5"/>
          <p:cNvSpPr>
            <a:spLocks/>
          </p:cNvSpPr>
          <p:nvPr/>
        </p:nvSpPr>
        <p:spPr bwMode="auto">
          <a:xfrm rot="5400000">
            <a:off x="679552" y="3454294"/>
            <a:ext cx="703829" cy="6237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B0F0"/>
              </a:gs>
              <a:gs pos="0">
                <a:srgbClr val="0070C0"/>
              </a:gs>
            </a:gsLst>
            <a:lin ang="18900000" scaled="0"/>
            <a:tileRect/>
          </a:gradFill>
          <a:ln w="25400">
            <a:gradFill flip="none" rotWithShape="1">
              <a:gsLst>
                <a:gs pos="0">
                  <a:srgbClr val="00B0F0"/>
                </a:gs>
                <a:gs pos="100000">
                  <a:srgbClr val="0070C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72" name="Freeform 5"/>
          <p:cNvSpPr>
            <a:spLocks/>
          </p:cNvSpPr>
          <p:nvPr/>
        </p:nvSpPr>
        <p:spPr bwMode="auto">
          <a:xfrm rot="5400000">
            <a:off x="2072731" y="2363084"/>
            <a:ext cx="703829" cy="6237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B0F0"/>
              </a:gs>
              <a:gs pos="0">
                <a:srgbClr val="0070C0"/>
              </a:gs>
            </a:gsLst>
            <a:lin ang="18900000" scaled="0"/>
            <a:tileRect/>
          </a:gradFill>
          <a:ln w="25400">
            <a:gradFill flip="none" rotWithShape="1">
              <a:gsLst>
                <a:gs pos="0">
                  <a:srgbClr val="00B0F0"/>
                </a:gs>
                <a:gs pos="100000">
                  <a:srgbClr val="0070C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73" name="Freeform 5"/>
          <p:cNvSpPr>
            <a:spLocks/>
          </p:cNvSpPr>
          <p:nvPr/>
        </p:nvSpPr>
        <p:spPr bwMode="auto">
          <a:xfrm rot="5400000">
            <a:off x="6391192" y="2363084"/>
            <a:ext cx="703829" cy="6237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B0F0"/>
              </a:gs>
              <a:gs pos="0">
                <a:srgbClr val="0070C0"/>
              </a:gs>
            </a:gsLst>
            <a:lin ang="18900000" scaled="0"/>
            <a:tileRect/>
          </a:gradFill>
          <a:ln w="25400">
            <a:gradFill flip="none" rotWithShape="1">
              <a:gsLst>
                <a:gs pos="0">
                  <a:srgbClr val="00B0F0"/>
                </a:gs>
                <a:gs pos="100000">
                  <a:srgbClr val="0070C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74" name="Freeform 5"/>
          <p:cNvSpPr>
            <a:spLocks/>
          </p:cNvSpPr>
          <p:nvPr/>
        </p:nvSpPr>
        <p:spPr bwMode="auto">
          <a:xfrm rot="5400000">
            <a:off x="7704296" y="3320505"/>
            <a:ext cx="703829" cy="6237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B0F0"/>
              </a:gs>
              <a:gs pos="0">
                <a:srgbClr val="0070C0"/>
              </a:gs>
            </a:gsLst>
            <a:lin ang="18900000" scaled="0"/>
            <a:tileRect/>
          </a:gradFill>
          <a:ln w="25400">
            <a:gradFill flip="none" rotWithShape="1">
              <a:gsLst>
                <a:gs pos="0">
                  <a:srgbClr val="00B0F0"/>
                </a:gs>
                <a:gs pos="100000">
                  <a:srgbClr val="0070C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nvGrpSpPr>
          <p:cNvPr id="75" name="Group 8"/>
          <p:cNvGrpSpPr>
            <a:grpSpLocks noChangeAspect="1"/>
          </p:cNvGrpSpPr>
          <p:nvPr/>
        </p:nvGrpSpPr>
        <p:grpSpPr bwMode="auto">
          <a:xfrm>
            <a:off x="907348" y="3632989"/>
            <a:ext cx="248237" cy="271999"/>
            <a:chOff x="3437" y="2282"/>
            <a:chExt cx="679" cy="744"/>
          </a:xfrm>
          <a:solidFill>
            <a:sysClr val="window" lastClr="FFFFFF"/>
          </a:solidFill>
        </p:grpSpPr>
        <p:sp>
          <p:nvSpPr>
            <p:cNvPr id="76"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78" name="Group 13"/>
          <p:cNvGrpSpPr>
            <a:grpSpLocks noChangeAspect="1"/>
          </p:cNvGrpSpPr>
          <p:nvPr/>
        </p:nvGrpSpPr>
        <p:grpSpPr bwMode="auto">
          <a:xfrm>
            <a:off x="6626779" y="2537272"/>
            <a:ext cx="272209" cy="275423"/>
            <a:chOff x="2426" y="2781"/>
            <a:chExt cx="593" cy="600"/>
          </a:xfrm>
          <a:solidFill>
            <a:sysClr val="window" lastClr="FFFFFF"/>
          </a:solidFill>
        </p:grpSpPr>
        <p:sp>
          <p:nvSpPr>
            <p:cNvPr id="7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1" name="Group 18"/>
          <p:cNvGrpSpPr>
            <a:grpSpLocks noChangeAspect="1"/>
          </p:cNvGrpSpPr>
          <p:nvPr/>
        </p:nvGrpSpPr>
        <p:grpSpPr bwMode="auto">
          <a:xfrm>
            <a:off x="2283262" y="2523328"/>
            <a:ext cx="282767" cy="263487"/>
            <a:chOff x="3802" y="2858"/>
            <a:chExt cx="616" cy="574"/>
          </a:xfrm>
          <a:solidFill>
            <a:sysClr val="window" lastClr="FFFFFF"/>
          </a:solidFill>
        </p:grpSpPr>
        <p:sp>
          <p:nvSpPr>
            <p:cNvPr id="82"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6"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87" name="Freeform 108"/>
          <p:cNvSpPr>
            <a:spLocks noEditPoints="1"/>
          </p:cNvSpPr>
          <p:nvPr/>
        </p:nvSpPr>
        <p:spPr bwMode="auto">
          <a:xfrm>
            <a:off x="7889242" y="3491020"/>
            <a:ext cx="333938" cy="33514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文本框 46"/>
          <p:cNvSpPr txBox="1"/>
          <p:nvPr/>
        </p:nvSpPr>
        <p:spPr>
          <a:xfrm>
            <a:off x="1168395" y="2581636"/>
            <a:ext cx="684746" cy="461665"/>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rPr>
              <a:t>在此添加标题</a:t>
            </a:r>
          </a:p>
        </p:txBody>
      </p:sp>
      <p:sp>
        <p:nvSpPr>
          <p:cNvPr id="89" name="文本框 47"/>
          <p:cNvSpPr txBox="1"/>
          <p:nvPr/>
        </p:nvSpPr>
        <p:spPr>
          <a:xfrm>
            <a:off x="1168395" y="4252222"/>
            <a:ext cx="684746" cy="461665"/>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rPr>
              <a:t>在此添加标题</a:t>
            </a:r>
          </a:p>
        </p:txBody>
      </p:sp>
      <p:sp>
        <p:nvSpPr>
          <p:cNvPr id="90" name="文本框 48"/>
          <p:cNvSpPr txBox="1"/>
          <p:nvPr/>
        </p:nvSpPr>
        <p:spPr>
          <a:xfrm>
            <a:off x="1778228" y="3443605"/>
            <a:ext cx="684746" cy="461665"/>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rPr>
              <a:t>在此添加标题</a:t>
            </a:r>
          </a:p>
        </p:txBody>
      </p:sp>
      <p:sp>
        <p:nvSpPr>
          <p:cNvPr id="91" name="文本框 49"/>
          <p:cNvSpPr txBox="1"/>
          <p:nvPr/>
        </p:nvSpPr>
        <p:spPr>
          <a:xfrm>
            <a:off x="6691674" y="3443605"/>
            <a:ext cx="684746" cy="461665"/>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rPr>
              <a:t>在此添加标题</a:t>
            </a:r>
          </a:p>
        </p:txBody>
      </p:sp>
      <p:sp>
        <p:nvSpPr>
          <p:cNvPr id="92" name="文本框 50"/>
          <p:cNvSpPr txBox="1"/>
          <p:nvPr/>
        </p:nvSpPr>
        <p:spPr>
          <a:xfrm>
            <a:off x="7306570" y="4252222"/>
            <a:ext cx="684746" cy="461665"/>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rPr>
              <a:t>在此添加标题</a:t>
            </a:r>
          </a:p>
        </p:txBody>
      </p:sp>
      <p:sp>
        <p:nvSpPr>
          <p:cNvPr id="93" name="文本框 51"/>
          <p:cNvSpPr txBox="1"/>
          <p:nvPr/>
        </p:nvSpPr>
        <p:spPr>
          <a:xfrm>
            <a:off x="7317455" y="2581636"/>
            <a:ext cx="684746" cy="461665"/>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rPr>
              <a:t>在此添加标题</a:t>
            </a:r>
          </a:p>
        </p:txBody>
      </p:sp>
    </p:spTree>
    <p:extLst>
      <p:ext uri="{BB962C8B-B14F-4D97-AF65-F5344CB8AC3E}">
        <p14:creationId xmlns:p14="http://schemas.microsoft.com/office/powerpoint/2010/main" val="42023599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14:bounceEnd="50000">
                                          <p:cBhvr additive="base">
                                            <p:cTn id="14" dur="500" fill="hold"/>
                                            <p:tgtEl>
                                              <p:spTgt spid="48"/>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55"/>
                                            </p:tgtEl>
                                            <p:attrNameLst>
                                              <p:attrName>style.visibility</p:attrName>
                                            </p:attrNameLst>
                                          </p:cBhvr>
                                          <p:to>
                                            <p:strVal val="visible"/>
                                          </p:to>
                                        </p:set>
                                        <p:animEffect transition="in" filter="barn(outVertical)">
                                          <p:cBhvr>
                                            <p:cTn id="19" dur="700"/>
                                            <p:tgtEl>
                                              <p:spTgt spid="55"/>
                                            </p:tgtEl>
                                          </p:cBhvr>
                                        </p:animEffect>
                                      </p:childTnLst>
                                    </p:cTn>
                                  </p:par>
                                  <p:par>
                                    <p:cTn id="20" presetID="10" presetClass="entr" presetSubtype="0" fill="hold"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wipe(right)">
                                          <p:cBhvr>
                                            <p:cTn id="26" dur="2000"/>
                                            <p:tgtEl>
                                              <p:spTgt spid="59"/>
                                            </p:tgtEl>
                                          </p:cBhvr>
                                        </p:animEffect>
                                      </p:childTnLst>
                                    </p:cTn>
                                  </p:par>
                                  <p:par>
                                    <p:cTn id="27" presetID="22" presetClass="entr" presetSubtype="2" fill="hold" nodeType="with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right)">
                                          <p:cBhvr>
                                            <p:cTn id="29" dur="2000"/>
                                            <p:tgtEl>
                                              <p:spTgt spid="61"/>
                                            </p:tgtEl>
                                          </p:cBhvr>
                                        </p:animEffect>
                                      </p:childTnLst>
                                    </p:cTn>
                                  </p:par>
                                  <p:par>
                                    <p:cTn id="30" presetID="22" presetClass="entr" presetSubtype="2" fill="hold" nodeType="with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wipe(right)">
                                          <p:cBhvr>
                                            <p:cTn id="32" dur="2000"/>
                                            <p:tgtEl>
                                              <p:spTgt spid="60"/>
                                            </p:tgtEl>
                                          </p:cBhvr>
                                        </p:animEffect>
                                      </p:childTnLst>
                                    </p:cTn>
                                  </p:par>
                                  <p:par>
                                    <p:cTn id="33" presetID="22" presetClass="entr" presetSubtype="8"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2000"/>
                                            <p:tgtEl>
                                              <p:spTgt spid="56"/>
                                            </p:tgtEl>
                                          </p:cBhvr>
                                        </p:animEffect>
                                      </p:childTnLst>
                                    </p:cTn>
                                  </p:par>
                                  <p:par>
                                    <p:cTn id="36" presetID="22" presetClass="entr" presetSubtype="8" fill="hold" nodeType="with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wipe(left)">
                                          <p:cBhvr>
                                            <p:cTn id="38" dur="2000"/>
                                            <p:tgtEl>
                                              <p:spTgt spid="58"/>
                                            </p:tgtEl>
                                          </p:cBhvr>
                                        </p:animEffect>
                                      </p:childTnLst>
                                    </p:cTn>
                                  </p:par>
                                  <p:par>
                                    <p:cTn id="39" presetID="22" presetClass="entr" presetSubtype="8" fill="hold"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2000"/>
                                            <p:tgtEl>
                                              <p:spTgt spid="57"/>
                                            </p:tgtEl>
                                          </p:cBhvr>
                                        </p:animEffect>
                                      </p:childTnLst>
                                    </p:cTn>
                                  </p:par>
                                  <p:par>
                                    <p:cTn id="42" presetID="2" presetClass="entr" presetSubtype="4" accel="70000" fill="hold" grpId="0" nodeType="withEffect" p14:presetBounceEnd="40000">
                                      <p:stCondLst>
                                        <p:cond delay="0"/>
                                      </p:stCondLst>
                                      <p:childTnLst>
                                        <p:set>
                                          <p:cBhvr>
                                            <p:cTn id="43" dur="1" fill="hold">
                                              <p:stCondLst>
                                                <p:cond delay="0"/>
                                              </p:stCondLst>
                                            </p:cTn>
                                            <p:tgtEl>
                                              <p:spTgt spid="62"/>
                                            </p:tgtEl>
                                            <p:attrNameLst>
                                              <p:attrName>style.visibility</p:attrName>
                                            </p:attrNameLst>
                                          </p:cBhvr>
                                          <p:to>
                                            <p:strVal val="visible"/>
                                          </p:to>
                                        </p:set>
                                        <p:anim calcmode="lin" valueType="num" p14:bounceEnd="40000">
                                          <p:cBhvr additive="base">
                                            <p:cTn id="44" dur="500" fill="hold"/>
                                            <p:tgtEl>
                                              <p:spTgt spid="62"/>
                                            </p:tgtEl>
                                            <p:attrNameLst>
                                              <p:attrName>ppt_x</p:attrName>
                                            </p:attrNameLst>
                                          </p:cBhvr>
                                          <p:tavLst>
                                            <p:tav tm="0">
                                              <p:val>
                                                <p:strVal val="#ppt_x"/>
                                              </p:val>
                                            </p:tav>
                                            <p:tav tm="100000">
                                              <p:val>
                                                <p:strVal val="#ppt_x"/>
                                              </p:val>
                                            </p:tav>
                                          </p:tavLst>
                                        </p:anim>
                                        <p:anim calcmode="lin" valueType="num" p14:bounceEnd="40000">
                                          <p:cBhvr additive="base">
                                            <p:cTn id="45" dur="500" fill="hold"/>
                                            <p:tgtEl>
                                              <p:spTgt spid="62"/>
                                            </p:tgtEl>
                                            <p:attrNameLst>
                                              <p:attrName>ppt_y</p:attrName>
                                            </p:attrNameLst>
                                          </p:cBhvr>
                                          <p:tavLst>
                                            <p:tav tm="0">
                                              <p:val>
                                                <p:strVal val="1+#ppt_h/2"/>
                                              </p:val>
                                            </p:tav>
                                            <p:tav tm="100000">
                                              <p:val>
                                                <p:strVal val="#ppt_y"/>
                                              </p:val>
                                            </p:tav>
                                          </p:tavLst>
                                        </p:anim>
                                      </p:childTnLst>
                                    </p:cTn>
                                  </p:par>
                                  <p:par>
                                    <p:cTn id="46" presetID="2" presetClass="entr" presetSubtype="4" accel="70000" fill="hold" grpId="0" nodeType="withEffect" p14:presetBounceEnd="40000">
                                      <p:stCondLst>
                                        <p:cond delay="200"/>
                                      </p:stCondLst>
                                      <p:childTnLst>
                                        <p:set>
                                          <p:cBhvr>
                                            <p:cTn id="47" dur="1" fill="hold">
                                              <p:stCondLst>
                                                <p:cond delay="0"/>
                                              </p:stCondLst>
                                            </p:cTn>
                                            <p:tgtEl>
                                              <p:spTgt spid="65"/>
                                            </p:tgtEl>
                                            <p:attrNameLst>
                                              <p:attrName>style.visibility</p:attrName>
                                            </p:attrNameLst>
                                          </p:cBhvr>
                                          <p:to>
                                            <p:strVal val="visible"/>
                                          </p:to>
                                        </p:set>
                                        <p:anim calcmode="lin" valueType="num" p14:bounceEnd="40000">
                                          <p:cBhvr additive="base">
                                            <p:cTn id="48" dur="500" fill="hold"/>
                                            <p:tgtEl>
                                              <p:spTgt spid="65"/>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65"/>
                                            </p:tgtEl>
                                            <p:attrNameLst>
                                              <p:attrName>ppt_y</p:attrName>
                                            </p:attrNameLst>
                                          </p:cBhvr>
                                          <p:tavLst>
                                            <p:tav tm="0">
                                              <p:val>
                                                <p:strVal val="1+#ppt_h/2"/>
                                              </p:val>
                                            </p:tav>
                                            <p:tav tm="100000">
                                              <p:val>
                                                <p:strVal val="#ppt_y"/>
                                              </p:val>
                                            </p:tav>
                                          </p:tavLst>
                                        </p:anim>
                                      </p:childTnLst>
                                    </p:cTn>
                                  </p:par>
                                  <p:par>
                                    <p:cTn id="50" presetID="2" presetClass="entr" presetSubtype="4" accel="70000" fill="hold" grpId="0" nodeType="withEffect" p14:presetBounceEnd="40000">
                                      <p:stCondLst>
                                        <p:cond delay="400"/>
                                      </p:stCondLst>
                                      <p:childTnLst>
                                        <p:set>
                                          <p:cBhvr>
                                            <p:cTn id="51" dur="1" fill="hold">
                                              <p:stCondLst>
                                                <p:cond delay="0"/>
                                              </p:stCondLst>
                                            </p:cTn>
                                            <p:tgtEl>
                                              <p:spTgt spid="72"/>
                                            </p:tgtEl>
                                            <p:attrNameLst>
                                              <p:attrName>style.visibility</p:attrName>
                                            </p:attrNameLst>
                                          </p:cBhvr>
                                          <p:to>
                                            <p:strVal val="visible"/>
                                          </p:to>
                                        </p:set>
                                        <p:anim calcmode="lin" valueType="num" p14:bounceEnd="40000">
                                          <p:cBhvr additive="base">
                                            <p:cTn id="52" dur="500" fill="hold"/>
                                            <p:tgtEl>
                                              <p:spTgt spid="72"/>
                                            </p:tgtEl>
                                            <p:attrNameLst>
                                              <p:attrName>ppt_x</p:attrName>
                                            </p:attrNameLst>
                                          </p:cBhvr>
                                          <p:tavLst>
                                            <p:tav tm="0">
                                              <p:val>
                                                <p:strVal val="#ppt_x"/>
                                              </p:val>
                                            </p:tav>
                                            <p:tav tm="100000">
                                              <p:val>
                                                <p:strVal val="#ppt_x"/>
                                              </p:val>
                                            </p:tav>
                                          </p:tavLst>
                                        </p:anim>
                                        <p:anim calcmode="lin" valueType="num" p14:bounceEnd="40000">
                                          <p:cBhvr additive="base">
                                            <p:cTn id="53" dur="500" fill="hold"/>
                                            <p:tgtEl>
                                              <p:spTgt spid="72"/>
                                            </p:tgtEl>
                                            <p:attrNameLst>
                                              <p:attrName>ppt_y</p:attrName>
                                            </p:attrNameLst>
                                          </p:cBhvr>
                                          <p:tavLst>
                                            <p:tav tm="0">
                                              <p:val>
                                                <p:strVal val="1+#ppt_h/2"/>
                                              </p:val>
                                            </p:tav>
                                            <p:tav tm="100000">
                                              <p:val>
                                                <p:strVal val="#ppt_y"/>
                                              </p:val>
                                            </p:tav>
                                          </p:tavLst>
                                        </p:anim>
                                      </p:childTnLst>
                                    </p:cTn>
                                  </p:par>
                                  <p:par>
                                    <p:cTn id="54" presetID="2" presetClass="entr" presetSubtype="4" accel="70000" fill="hold" grpId="0" nodeType="withEffect" p14:presetBounceEnd="40000">
                                      <p:stCondLst>
                                        <p:cond delay="600"/>
                                      </p:stCondLst>
                                      <p:childTnLst>
                                        <p:set>
                                          <p:cBhvr>
                                            <p:cTn id="55" dur="1" fill="hold">
                                              <p:stCondLst>
                                                <p:cond delay="0"/>
                                              </p:stCondLst>
                                            </p:cTn>
                                            <p:tgtEl>
                                              <p:spTgt spid="73"/>
                                            </p:tgtEl>
                                            <p:attrNameLst>
                                              <p:attrName>style.visibility</p:attrName>
                                            </p:attrNameLst>
                                          </p:cBhvr>
                                          <p:to>
                                            <p:strVal val="visible"/>
                                          </p:to>
                                        </p:set>
                                        <p:anim calcmode="lin" valueType="num" p14:bounceEnd="40000">
                                          <p:cBhvr additive="base">
                                            <p:cTn id="56" dur="500" fill="hold"/>
                                            <p:tgtEl>
                                              <p:spTgt spid="73"/>
                                            </p:tgtEl>
                                            <p:attrNameLst>
                                              <p:attrName>ppt_x</p:attrName>
                                            </p:attrNameLst>
                                          </p:cBhvr>
                                          <p:tavLst>
                                            <p:tav tm="0">
                                              <p:val>
                                                <p:strVal val="#ppt_x"/>
                                              </p:val>
                                            </p:tav>
                                            <p:tav tm="100000">
                                              <p:val>
                                                <p:strVal val="#ppt_x"/>
                                              </p:val>
                                            </p:tav>
                                          </p:tavLst>
                                        </p:anim>
                                        <p:anim calcmode="lin" valueType="num" p14:bounceEnd="40000">
                                          <p:cBhvr additive="base">
                                            <p:cTn id="57" dur="500" fill="hold"/>
                                            <p:tgtEl>
                                              <p:spTgt spid="73"/>
                                            </p:tgtEl>
                                            <p:attrNameLst>
                                              <p:attrName>ppt_y</p:attrName>
                                            </p:attrNameLst>
                                          </p:cBhvr>
                                          <p:tavLst>
                                            <p:tav tm="0">
                                              <p:val>
                                                <p:strVal val="1+#ppt_h/2"/>
                                              </p:val>
                                            </p:tav>
                                            <p:tav tm="100000">
                                              <p:val>
                                                <p:strVal val="#ppt_y"/>
                                              </p:val>
                                            </p:tav>
                                          </p:tavLst>
                                        </p:anim>
                                      </p:childTnLst>
                                    </p:cTn>
                                  </p:par>
                                  <p:par>
                                    <p:cTn id="58" presetID="2" presetClass="entr" presetSubtype="4" accel="70000" fill="hold" grpId="0" nodeType="withEffect" p14:presetBounceEnd="40000">
                                      <p:stCondLst>
                                        <p:cond delay="800"/>
                                      </p:stCondLst>
                                      <p:childTnLst>
                                        <p:set>
                                          <p:cBhvr>
                                            <p:cTn id="59" dur="1" fill="hold">
                                              <p:stCondLst>
                                                <p:cond delay="0"/>
                                              </p:stCondLst>
                                            </p:cTn>
                                            <p:tgtEl>
                                              <p:spTgt spid="63"/>
                                            </p:tgtEl>
                                            <p:attrNameLst>
                                              <p:attrName>style.visibility</p:attrName>
                                            </p:attrNameLst>
                                          </p:cBhvr>
                                          <p:to>
                                            <p:strVal val="visible"/>
                                          </p:to>
                                        </p:set>
                                        <p:anim calcmode="lin" valueType="num" p14:bounceEnd="40000">
                                          <p:cBhvr additive="base">
                                            <p:cTn id="60" dur="500" fill="hold"/>
                                            <p:tgtEl>
                                              <p:spTgt spid="63"/>
                                            </p:tgtEl>
                                            <p:attrNameLst>
                                              <p:attrName>ppt_x</p:attrName>
                                            </p:attrNameLst>
                                          </p:cBhvr>
                                          <p:tavLst>
                                            <p:tav tm="0">
                                              <p:val>
                                                <p:strVal val="#ppt_x"/>
                                              </p:val>
                                            </p:tav>
                                            <p:tav tm="100000">
                                              <p:val>
                                                <p:strVal val="#ppt_x"/>
                                              </p:val>
                                            </p:tav>
                                          </p:tavLst>
                                        </p:anim>
                                        <p:anim calcmode="lin" valueType="num" p14:bounceEnd="40000">
                                          <p:cBhvr additive="base">
                                            <p:cTn id="61" dur="500" fill="hold"/>
                                            <p:tgtEl>
                                              <p:spTgt spid="63"/>
                                            </p:tgtEl>
                                            <p:attrNameLst>
                                              <p:attrName>ppt_y</p:attrName>
                                            </p:attrNameLst>
                                          </p:cBhvr>
                                          <p:tavLst>
                                            <p:tav tm="0">
                                              <p:val>
                                                <p:strVal val="1+#ppt_h/2"/>
                                              </p:val>
                                            </p:tav>
                                            <p:tav tm="100000">
                                              <p:val>
                                                <p:strVal val="#ppt_y"/>
                                              </p:val>
                                            </p:tav>
                                          </p:tavLst>
                                        </p:anim>
                                      </p:childTnLst>
                                    </p:cTn>
                                  </p:par>
                                  <p:par>
                                    <p:cTn id="62" presetID="2" presetClass="entr" presetSubtype="4" accel="70000" fill="hold" grpId="0" nodeType="withEffect" p14:presetBounceEnd="40000">
                                      <p:stCondLst>
                                        <p:cond delay="1000"/>
                                      </p:stCondLst>
                                      <p:childTnLst>
                                        <p:set>
                                          <p:cBhvr>
                                            <p:cTn id="63" dur="1" fill="hold">
                                              <p:stCondLst>
                                                <p:cond delay="0"/>
                                              </p:stCondLst>
                                            </p:cTn>
                                            <p:tgtEl>
                                              <p:spTgt spid="66"/>
                                            </p:tgtEl>
                                            <p:attrNameLst>
                                              <p:attrName>style.visibility</p:attrName>
                                            </p:attrNameLst>
                                          </p:cBhvr>
                                          <p:to>
                                            <p:strVal val="visible"/>
                                          </p:to>
                                        </p:set>
                                        <p:anim calcmode="lin" valueType="num" p14:bounceEnd="40000">
                                          <p:cBhvr additive="base">
                                            <p:cTn id="64" dur="500" fill="hold"/>
                                            <p:tgtEl>
                                              <p:spTgt spid="66"/>
                                            </p:tgtEl>
                                            <p:attrNameLst>
                                              <p:attrName>ppt_x</p:attrName>
                                            </p:attrNameLst>
                                          </p:cBhvr>
                                          <p:tavLst>
                                            <p:tav tm="0">
                                              <p:val>
                                                <p:strVal val="#ppt_x"/>
                                              </p:val>
                                            </p:tav>
                                            <p:tav tm="100000">
                                              <p:val>
                                                <p:strVal val="#ppt_x"/>
                                              </p:val>
                                            </p:tav>
                                          </p:tavLst>
                                        </p:anim>
                                        <p:anim calcmode="lin" valueType="num" p14:bounceEnd="40000">
                                          <p:cBhvr additive="base">
                                            <p:cTn id="65" dur="500" fill="hold"/>
                                            <p:tgtEl>
                                              <p:spTgt spid="66"/>
                                            </p:tgtEl>
                                            <p:attrNameLst>
                                              <p:attrName>ppt_y</p:attrName>
                                            </p:attrNameLst>
                                          </p:cBhvr>
                                          <p:tavLst>
                                            <p:tav tm="0">
                                              <p:val>
                                                <p:strVal val="1+#ppt_h/2"/>
                                              </p:val>
                                            </p:tav>
                                            <p:tav tm="100000">
                                              <p:val>
                                                <p:strVal val="#ppt_y"/>
                                              </p:val>
                                            </p:tav>
                                          </p:tavLst>
                                        </p:anim>
                                      </p:childTnLst>
                                    </p:cTn>
                                  </p:par>
                                  <p:par>
                                    <p:cTn id="66" presetID="2" presetClass="entr" presetSubtype="4" accel="70000" fill="hold" grpId="0" nodeType="withEffect" p14:presetBounceEnd="40000">
                                      <p:stCondLst>
                                        <p:cond delay="1200"/>
                                      </p:stCondLst>
                                      <p:childTnLst>
                                        <p:set>
                                          <p:cBhvr>
                                            <p:cTn id="67" dur="1" fill="hold">
                                              <p:stCondLst>
                                                <p:cond delay="0"/>
                                              </p:stCondLst>
                                            </p:cTn>
                                            <p:tgtEl>
                                              <p:spTgt spid="71"/>
                                            </p:tgtEl>
                                            <p:attrNameLst>
                                              <p:attrName>style.visibility</p:attrName>
                                            </p:attrNameLst>
                                          </p:cBhvr>
                                          <p:to>
                                            <p:strVal val="visible"/>
                                          </p:to>
                                        </p:set>
                                        <p:anim calcmode="lin" valueType="num" p14:bounceEnd="40000">
                                          <p:cBhvr additive="base">
                                            <p:cTn id="68" dur="500" fill="hold"/>
                                            <p:tgtEl>
                                              <p:spTgt spid="71"/>
                                            </p:tgtEl>
                                            <p:attrNameLst>
                                              <p:attrName>ppt_x</p:attrName>
                                            </p:attrNameLst>
                                          </p:cBhvr>
                                          <p:tavLst>
                                            <p:tav tm="0">
                                              <p:val>
                                                <p:strVal val="#ppt_x"/>
                                              </p:val>
                                            </p:tav>
                                            <p:tav tm="100000">
                                              <p:val>
                                                <p:strVal val="#ppt_x"/>
                                              </p:val>
                                            </p:tav>
                                          </p:tavLst>
                                        </p:anim>
                                        <p:anim calcmode="lin" valueType="num" p14:bounceEnd="40000">
                                          <p:cBhvr additive="base">
                                            <p:cTn id="69" dur="500" fill="hold"/>
                                            <p:tgtEl>
                                              <p:spTgt spid="71"/>
                                            </p:tgtEl>
                                            <p:attrNameLst>
                                              <p:attrName>ppt_y</p:attrName>
                                            </p:attrNameLst>
                                          </p:cBhvr>
                                          <p:tavLst>
                                            <p:tav tm="0">
                                              <p:val>
                                                <p:strVal val="1+#ppt_h/2"/>
                                              </p:val>
                                            </p:tav>
                                            <p:tav tm="100000">
                                              <p:val>
                                                <p:strVal val="#ppt_y"/>
                                              </p:val>
                                            </p:tav>
                                          </p:tavLst>
                                        </p:anim>
                                      </p:childTnLst>
                                    </p:cTn>
                                  </p:par>
                                  <p:par>
                                    <p:cTn id="70" presetID="2" presetClass="entr" presetSubtype="4" accel="70000" fill="hold" grpId="0" nodeType="withEffect" p14:presetBounceEnd="40000">
                                      <p:stCondLst>
                                        <p:cond delay="1400"/>
                                      </p:stCondLst>
                                      <p:childTnLst>
                                        <p:set>
                                          <p:cBhvr>
                                            <p:cTn id="71" dur="1" fill="hold">
                                              <p:stCondLst>
                                                <p:cond delay="0"/>
                                              </p:stCondLst>
                                            </p:cTn>
                                            <p:tgtEl>
                                              <p:spTgt spid="74"/>
                                            </p:tgtEl>
                                            <p:attrNameLst>
                                              <p:attrName>style.visibility</p:attrName>
                                            </p:attrNameLst>
                                          </p:cBhvr>
                                          <p:to>
                                            <p:strVal val="visible"/>
                                          </p:to>
                                        </p:set>
                                        <p:anim calcmode="lin" valueType="num" p14:bounceEnd="40000">
                                          <p:cBhvr additive="base">
                                            <p:cTn id="72" dur="500" fill="hold"/>
                                            <p:tgtEl>
                                              <p:spTgt spid="74"/>
                                            </p:tgtEl>
                                            <p:attrNameLst>
                                              <p:attrName>ppt_x</p:attrName>
                                            </p:attrNameLst>
                                          </p:cBhvr>
                                          <p:tavLst>
                                            <p:tav tm="0">
                                              <p:val>
                                                <p:strVal val="#ppt_x"/>
                                              </p:val>
                                            </p:tav>
                                            <p:tav tm="100000">
                                              <p:val>
                                                <p:strVal val="#ppt_x"/>
                                              </p:val>
                                            </p:tav>
                                          </p:tavLst>
                                        </p:anim>
                                        <p:anim calcmode="lin" valueType="num" p14:bounceEnd="40000">
                                          <p:cBhvr additive="base">
                                            <p:cTn id="73" dur="500" fill="hold"/>
                                            <p:tgtEl>
                                              <p:spTgt spid="74"/>
                                            </p:tgtEl>
                                            <p:attrNameLst>
                                              <p:attrName>ppt_y</p:attrName>
                                            </p:attrNameLst>
                                          </p:cBhvr>
                                          <p:tavLst>
                                            <p:tav tm="0">
                                              <p:val>
                                                <p:strVal val="1+#ppt_h/2"/>
                                              </p:val>
                                            </p:tav>
                                            <p:tav tm="100000">
                                              <p:val>
                                                <p:strVal val="#ppt_y"/>
                                              </p:val>
                                            </p:tav>
                                          </p:tavLst>
                                        </p:anim>
                                      </p:childTnLst>
                                    </p:cTn>
                                  </p:par>
                                  <p:par>
                                    <p:cTn id="74" presetID="2" presetClass="entr" presetSubtype="4" accel="70000" fill="hold" grpId="0" nodeType="withEffect" p14:presetBounceEnd="40000">
                                      <p:stCondLst>
                                        <p:cond delay="1600"/>
                                      </p:stCondLst>
                                      <p:childTnLst>
                                        <p:set>
                                          <p:cBhvr>
                                            <p:cTn id="75" dur="1" fill="hold">
                                              <p:stCondLst>
                                                <p:cond delay="0"/>
                                              </p:stCondLst>
                                            </p:cTn>
                                            <p:tgtEl>
                                              <p:spTgt spid="64"/>
                                            </p:tgtEl>
                                            <p:attrNameLst>
                                              <p:attrName>style.visibility</p:attrName>
                                            </p:attrNameLst>
                                          </p:cBhvr>
                                          <p:to>
                                            <p:strVal val="visible"/>
                                          </p:to>
                                        </p:set>
                                        <p:anim calcmode="lin" valueType="num" p14:bounceEnd="40000">
                                          <p:cBhvr additive="base">
                                            <p:cTn id="76" dur="500" fill="hold"/>
                                            <p:tgtEl>
                                              <p:spTgt spid="64"/>
                                            </p:tgtEl>
                                            <p:attrNameLst>
                                              <p:attrName>ppt_x</p:attrName>
                                            </p:attrNameLst>
                                          </p:cBhvr>
                                          <p:tavLst>
                                            <p:tav tm="0">
                                              <p:val>
                                                <p:strVal val="#ppt_x"/>
                                              </p:val>
                                            </p:tav>
                                            <p:tav tm="100000">
                                              <p:val>
                                                <p:strVal val="#ppt_x"/>
                                              </p:val>
                                            </p:tav>
                                          </p:tavLst>
                                        </p:anim>
                                        <p:anim calcmode="lin" valueType="num" p14:bounceEnd="40000">
                                          <p:cBhvr additive="base">
                                            <p:cTn id="77" dur="500" fill="hold"/>
                                            <p:tgtEl>
                                              <p:spTgt spid="64"/>
                                            </p:tgtEl>
                                            <p:attrNameLst>
                                              <p:attrName>ppt_y</p:attrName>
                                            </p:attrNameLst>
                                          </p:cBhvr>
                                          <p:tavLst>
                                            <p:tav tm="0">
                                              <p:val>
                                                <p:strVal val="1+#ppt_h/2"/>
                                              </p:val>
                                            </p:tav>
                                            <p:tav tm="100000">
                                              <p:val>
                                                <p:strVal val="#ppt_y"/>
                                              </p:val>
                                            </p:tav>
                                          </p:tavLst>
                                        </p:anim>
                                      </p:childTnLst>
                                    </p:cTn>
                                  </p:par>
                                  <p:par>
                                    <p:cTn id="78" presetID="2" presetClass="entr" presetSubtype="4" accel="70000" fill="hold" grpId="0" nodeType="withEffect" p14:presetBounceEnd="40000">
                                      <p:stCondLst>
                                        <p:cond delay="1800"/>
                                      </p:stCondLst>
                                      <p:childTnLst>
                                        <p:set>
                                          <p:cBhvr>
                                            <p:cTn id="79" dur="1" fill="hold">
                                              <p:stCondLst>
                                                <p:cond delay="0"/>
                                              </p:stCondLst>
                                            </p:cTn>
                                            <p:tgtEl>
                                              <p:spTgt spid="67"/>
                                            </p:tgtEl>
                                            <p:attrNameLst>
                                              <p:attrName>style.visibility</p:attrName>
                                            </p:attrNameLst>
                                          </p:cBhvr>
                                          <p:to>
                                            <p:strVal val="visible"/>
                                          </p:to>
                                        </p:set>
                                        <p:anim calcmode="lin" valueType="num" p14:bounceEnd="40000">
                                          <p:cBhvr additive="base">
                                            <p:cTn id="80" dur="500" fill="hold"/>
                                            <p:tgtEl>
                                              <p:spTgt spid="67"/>
                                            </p:tgtEl>
                                            <p:attrNameLst>
                                              <p:attrName>ppt_x</p:attrName>
                                            </p:attrNameLst>
                                          </p:cBhvr>
                                          <p:tavLst>
                                            <p:tav tm="0">
                                              <p:val>
                                                <p:strVal val="#ppt_x"/>
                                              </p:val>
                                            </p:tav>
                                            <p:tav tm="100000">
                                              <p:val>
                                                <p:strVal val="#ppt_x"/>
                                              </p:val>
                                            </p:tav>
                                          </p:tavLst>
                                        </p:anim>
                                        <p:anim calcmode="lin" valueType="num" p14:bounceEnd="40000">
                                          <p:cBhvr additive="base">
                                            <p:cTn id="81" dur="500" fill="hold"/>
                                            <p:tgtEl>
                                              <p:spTgt spid="67"/>
                                            </p:tgtEl>
                                            <p:attrNameLst>
                                              <p:attrName>ppt_y</p:attrName>
                                            </p:attrNameLst>
                                          </p:cBhvr>
                                          <p:tavLst>
                                            <p:tav tm="0">
                                              <p:val>
                                                <p:strVal val="1+#ppt_h/2"/>
                                              </p:val>
                                            </p:tav>
                                            <p:tav tm="100000">
                                              <p:val>
                                                <p:strVal val="#ppt_y"/>
                                              </p:val>
                                            </p:tav>
                                          </p:tavLst>
                                        </p:anim>
                                      </p:childTnLst>
                                    </p:cTn>
                                  </p:par>
                                </p:childTnLst>
                              </p:cTn>
                            </p:par>
                            <p:par>
                              <p:cTn id="82" fill="hold">
                                <p:stCondLst>
                                  <p:cond delay="4300"/>
                                </p:stCondLst>
                                <p:childTnLst>
                                  <p:par>
                                    <p:cTn id="83" presetID="53" presetClass="entr" presetSubtype="16" fill="hold" nodeType="afterEffect">
                                      <p:stCondLst>
                                        <p:cond delay="0"/>
                                      </p:stCondLst>
                                      <p:childTnLst>
                                        <p:set>
                                          <p:cBhvr>
                                            <p:cTn id="84" dur="1" fill="hold">
                                              <p:stCondLst>
                                                <p:cond delay="0"/>
                                              </p:stCondLst>
                                            </p:cTn>
                                            <p:tgtEl>
                                              <p:spTgt spid="81"/>
                                            </p:tgtEl>
                                            <p:attrNameLst>
                                              <p:attrName>style.visibility</p:attrName>
                                            </p:attrNameLst>
                                          </p:cBhvr>
                                          <p:to>
                                            <p:strVal val="visible"/>
                                          </p:to>
                                        </p:set>
                                        <p:anim calcmode="lin" valueType="num">
                                          <p:cBhvr>
                                            <p:cTn id="85" dur="500" fill="hold"/>
                                            <p:tgtEl>
                                              <p:spTgt spid="81"/>
                                            </p:tgtEl>
                                            <p:attrNameLst>
                                              <p:attrName>ppt_w</p:attrName>
                                            </p:attrNameLst>
                                          </p:cBhvr>
                                          <p:tavLst>
                                            <p:tav tm="0">
                                              <p:val>
                                                <p:fltVal val="0"/>
                                              </p:val>
                                            </p:tav>
                                            <p:tav tm="100000">
                                              <p:val>
                                                <p:strVal val="#ppt_w"/>
                                              </p:val>
                                            </p:tav>
                                          </p:tavLst>
                                        </p:anim>
                                        <p:anim calcmode="lin" valueType="num">
                                          <p:cBhvr>
                                            <p:cTn id="86" dur="500" fill="hold"/>
                                            <p:tgtEl>
                                              <p:spTgt spid="81"/>
                                            </p:tgtEl>
                                            <p:attrNameLst>
                                              <p:attrName>ppt_h</p:attrName>
                                            </p:attrNameLst>
                                          </p:cBhvr>
                                          <p:tavLst>
                                            <p:tav tm="0">
                                              <p:val>
                                                <p:fltVal val="0"/>
                                              </p:val>
                                            </p:tav>
                                            <p:tav tm="100000">
                                              <p:val>
                                                <p:strVal val="#ppt_h"/>
                                              </p:val>
                                            </p:tav>
                                          </p:tavLst>
                                        </p:anim>
                                        <p:animEffect transition="in" filter="fade">
                                          <p:cBhvr>
                                            <p:cTn id="87" dur="500"/>
                                            <p:tgtEl>
                                              <p:spTgt spid="81"/>
                                            </p:tgtEl>
                                          </p:cBhvr>
                                        </p:animEffect>
                                      </p:childTnLst>
                                    </p:cTn>
                                  </p:par>
                                </p:childTnLst>
                              </p:cTn>
                            </p:par>
                            <p:par>
                              <p:cTn id="88" fill="hold">
                                <p:stCondLst>
                                  <p:cond delay="4800"/>
                                </p:stCondLst>
                                <p:childTnLst>
                                  <p:par>
                                    <p:cTn id="89" presetID="26" presetClass="emph" presetSubtype="0" fill="hold" nodeType="afterEffect">
                                      <p:stCondLst>
                                        <p:cond delay="0"/>
                                      </p:stCondLst>
                                      <p:childTnLst>
                                        <p:animEffect transition="out" filter="fade">
                                          <p:cBhvr>
                                            <p:cTn id="90" dur="500" tmFilter="0, 0; .2, .5; .8, .5; 1, 0"/>
                                            <p:tgtEl>
                                              <p:spTgt spid="81"/>
                                            </p:tgtEl>
                                          </p:cBhvr>
                                        </p:animEffect>
                                        <p:animScale>
                                          <p:cBhvr>
                                            <p:cTn id="91" dur="250" autoRev="1" fill="hold"/>
                                            <p:tgtEl>
                                              <p:spTgt spid="81"/>
                                            </p:tgtEl>
                                          </p:cBhvr>
                                          <p:by x="105000" y="105000"/>
                                        </p:animScale>
                                      </p:childTnLst>
                                    </p:cTn>
                                  </p:par>
                                </p:childTnLst>
                              </p:cTn>
                            </p:par>
                            <p:par>
                              <p:cTn id="92" fill="hold">
                                <p:stCondLst>
                                  <p:cond delay="5300"/>
                                </p:stCondLst>
                                <p:childTnLst>
                                  <p:par>
                                    <p:cTn id="93" presetID="53" presetClass="entr" presetSubtype="16" fill="hold" nodeType="afterEffect">
                                      <p:stCondLst>
                                        <p:cond delay="0"/>
                                      </p:stCondLst>
                                      <p:childTnLst>
                                        <p:set>
                                          <p:cBhvr>
                                            <p:cTn id="94" dur="1" fill="hold">
                                              <p:stCondLst>
                                                <p:cond delay="0"/>
                                              </p:stCondLst>
                                            </p:cTn>
                                            <p:tgtEl>
                                              <p:spTgt spid="75"/>
                                            </p:tgtEl>
                                            <p:attrNameLst>
                                              <p:attrName>style.visibility</p:attrName>
                                            </p:attrNameLst>
                                          </p:cBhvr>
                                          <p:to>
                                            <p:strVal val="visible"/>
                                          </p:to>
                                        </p:set>
                                        <p:anim calcmode="lin" valueType="num">
                                          <p:cBhvr>
                                            <p:cTn id="95" dur="500" fill="hold"/>
                                            <p:tgtEl>
                                              <p:spTgt spid="75"/>
                                            </p:tgtEl>
                                            <p:attrNameLst>
                                              <p:attrName>ppt_w</p:attrName>
                                            </p:attrNameLst>
                                          </p:cBhvr>
                                          <p:tavLst>
                                            <p:tav tm="0">
                                              <p:val>
                                                <p:fltVal val="0"/>
                                              </p:val>
                                            </p:tav>
                                            <p:tav tm="100000">
                                              <p:val>
                                                <p:strVal val="#ppt_w"/>
                                              </p:val>
                                            </p:tav>
                                          </p:tavLst>
                                        </p:anim>
                                        <p:anim calcmode="lin" valueType="num">
                                          <p:cBhvr>
                                            <p:cTn id="96" dur="500" fill="hold"/>
                                            <p:tgtEl>
                                              <p:spTgt spid="75"/>
                                            </p:tgtEl>
                                            <p:attrNameLst>
                                              <p:attrName>ppt_h</p:attrName>
                                            </p:attrNameLst>
                                          </p:cBhvr>
                                          <p:tavLst>
                                            <p:tav tm="0">
                                              <p:val>
                                                <p:fltVal val="0"/>
                                              </p:val>
                                            </p:tav>
                                            <p:tav tm="100000">
                                              <p:val>
                                                <p:strVal val="#ppt_h"/>
                                              </p:val>
                                            </p:tav>
                                          </p:tavLst>
                                        </p:anim>
                                        <p:animEffect transition="in" filter="fade">
                                          <p:cBhvr>
                                            <p:cTn id="97" dur="500"/>
                                            <p:tgtEl>
                                              <p:spTgt spid="75"/>
                                            </p:tgtEl>
                                          </p:cBhvr>
                                        </p:animEffect>
                                      </p:childTnLst>
                                    </p:cTn>
                                  </p:par>
                                </p:childTnLst>
                              </p:cTn>
                            </p:par>
                            <p:par>
                              <p:cTn id="98" fill="hold">
                                <p:stCondLst>
                                  <p:cond delay="5800"/>
                                </p:stCondLst>
                                <p:childTnLst>
                                  <p:par>
                                    <p:cTn id="99" presetID="26" presetClass="emph" presetSubtype="0" fill="hold" nodeType="afterEffect">
                                      <p:stCondLst>
                                        <p:cond delay="0"/>
                                      </p:stCondLst>
                                      <p:childTnLst>
                                        <p:animEffect transition="out" filter="fade">
                                          <p:cBhvr>
                                            <p:cTn id="100" dur="500" tmFilter="0, 0; .2, .5; .8, .5; 1, 0"/>
                                            <p:tgtEl>
                                              <p:spTgt spid="75"/>
                                            </p:tgtEl>
                                          </p:cBhvr>
                                        </p:animEffect>
                                        <p:animScale>
                                          <p:cBhvr>
                                            <p:cTn id="101" dur="250" autoRev="1" fill="hold"/>
                                            <p:tgtEl>
                                              <p:spTgt spid="75"/>
                                            </p:tgtEl>
                                          </p:cBhvr>
                                          <p:by x="105000" y="105000"/>
                                        </p:animScale>
                                      </p:childTnLst>
                                    </p:cTn>
                                  </p:par>
                                </p:childTnLst>
                              </p:cTn>
                            </p:par>
                            <p:par>
                              <p:cTn id="102" fill="hold">
                                <p:stCondLst>
                                  <p:cond delay="6300"/>
                                </p:stCondLst>
                                <p:childTnLst>
                                  <p:par>
                                    <p:cTn id="103" presetID="53" presetClass="entr" presetSubtype="16" fill="hold" nodeType="afterEffect">
                                      <p:stCondLst>
                                        <p:cond delay="0"/>
                                      </p:stCondLst>
                                      <p:childTnLst>
                                        <p:set>
                                          <p:cBhvr>
                                            <p:cTn id="104" dur="1" fill="hold">
                                              <p:stCondLst>
                                                <p:cond delay="0"/>
                                              </p:stCondLst>
                                            </p:cTn>
                                            <p:tgtEl>
                                              <p:spTgt spid="78"/>
                                            </p:tgtEl>
                                            <p:attrNameLst>
                                              <p:attrName>style.visibility</p:attrName>
                                            </p:attrNameLst>
                                          </p:cBhvr>
                                          <p:to>
                                            <p:strVal val="visible"/>
                                          </p:to>
                                        </p:set>
                                        <p:anim calcmode="lin" valueType="num">
                                          <p:cBhvr>
                                            <p:cTn id="105" dur="500" fill="hold"/>
                                            <p:tgtEl>
                                              <p:spTgt spid="78"/>
                                            </p:tgtEl>
                                            <p:attrNameLst>
                                              <p:attrName>ppt_w</p:attrName>
                                            </p:attrNameLst>
                                          </p:cBhvr>
                                          <p:tavLst>
                                            <p:tav tm="0">
                                              <p:val>
                                                <p:fltVal val="0"/>
                                              </p:val>
                                            </p:tav>
                                            <p:tav tm="100000">
                                              <p:val>
                                                <p:strVal val="#ppt_w"/>
                                              </p:val>
                                            </p:tav>
                                          </p:tavLst>
                                        </p:anim>
                                        <p:anim calcmode="lin" valueType="num">
                                          <p:cBhvr>
                                            <p:cTn id="106" dur="500" fill="hold"/>
                                            <p:tgtEl>
                                              <p:spTgt spid="78"/>
                                            </p:tgtEl>
                                            <p:attrNameLst>
                                              <p:attrName>ppt_h</p:attrName>
                                            </p:attrNameLst>
                                          </p:cBhvr>
                                          <p:tavLst>
                                            <p:tav tm="0">
                                              <p:val>
                                                <p:fltVal val="0"/>
                                              </p:val>
                                            </p:tav>
                                            <p:tav tm="100000">
                                              <p:val>
                                                <p:strVal val="#ppt_h"/>
                                              </p:val>
                                            </p:tav>
                                          </p:tavLst>
                                        </p:anim>
                                        <p:animEffect transition="in" filter="fade">
                                          <p:cBhvr>
                                            <p:cTn id="107" dur="500"/>
                                            <p:tgtEl>
                                              <p:spTgt spid="78"/>
                                            </p:tgtEl>
                                          </p:cBhvr>
                                        </p:animEffect>
                                      </p:childTnLst>
                                    </p:cTn>
                                  </p:par>
                                </p:childTnLst>
                              </p:cTn>
                            </p:par>
                            <p:par>
                              <p:cTn id="108" fill="hold">
                                <p:stCondLst>
                                  <p:cond delay="6800"/>
                                </p:stCondLst>
                                <p:childTnLst>
                                  <p:par>
                                    <p:cTn id="109" presetID="26" presetClass="emph" presetSubtype="0" fill="hold" nodeType="afterEffect">
                                      <p:stCondLst>
                                        <p:cond delay="0"/>
                                      </p:stCondLst>
                                      <p:childTnLst>
                                        <p:animEffect transition="out" filter="fade">
                                          <p:cBhvr>
                                            <p:cTn id="110" dur="500" tmFilter="0, 0; .2, .5; .8, .5; 1, 0"/>
                                            <p:tgtEl>
                                              <p:spTgt spid="78"/>
                                            </p:tgtEl>
                                          </p:cBhvr>
                                        </p:animEffect>
                                        <p:animScale>
                                          <p:cBhvr>
                                            <p:cTn id="111" dur="250" autoRev="1" fill="hold"/>
                                            <p:tgtEl>
                                              <p:spTgt spid="78"/>
                                            </p:tgtEl>
                                          </p:cBhvr>
                                          <p:by x="105000" y="105000"/>
                                        </p:animScale>
                                      </p:childTnLst>
                                    </p:cTn>
                                  </p:par>
                                </p:childTnLst>
                              </p:cTn>
                            </p:par>
                            <p:par>
                              <p:cTn id="112" fill="hold">
                                <p:stCondLst>
                                  <p:cond delay="7300"/>
                                </p:stCondLst>
                                <p:childTnLst>
                                  <p:par>
                                    <p:cTn id="113" presetID="53" presetClass="entr" presetSubtype="16" fill="hold" grpId="0" nodeType="afterEffect">
                                      <p:stCondLst>
                                        <p:cond delay="0"/>
                                      </p:stCondLst>
                                      <p:childTnLst>
                                        <p:set>
                                          <p:cBhvr>
                                            <p:cTn id="114" dur="1" fill="hold">
                                              <p:stCondLst>
                                                <p:cond delay="0"/>
                                              </p:stCondLst>
                                            </p:cTn>
                                            <p:tgtEl>
                                              <p:spTgt spid="87"/>
                                            </p:tgtEl>
                                            <p:attrNameLst>
                                              <p:attrName>style.visibility</p:attrName>
                                            </p:attrNameLst>
                                          </p:cBhvr>
                                          <p:to>
                                            <p:strVal val="visible"/>
                                          </p:to>
                                        </p:set>
                                        <p:anim calcmode="lin" valueType="num">
                                          <p:cBhvr>
                                            <p:cTn id="115" dur="500" fill="hold"/>
                                            <p:tgtEl>
                                              <p:spTgt spid="87"/>
                                            </p:tgtEl>
                                            <p:attrNameLst>
                                              <p:attrName>ppt_w</p:attrName>
                                            </p:attrNameLst>
                                          </p:cBhvr>
                                          <p:tavLst>
                                            <p:tav tm="0">
                                              <p:val>
                                                <p:fltVal val="0"/>
                                              </p:val>
                                            </p:tav>
                                            <p:tav tm="100000">
                                              <p:val>
                                                <p:strVal val="#ppt_w"/>
                                              </p:val>
                                            </p:tav>
                                          </p:tavLst>
                                        </p:anim>
                                        <p:anim calcmode="lin" valueType="num">
                                          <p:cBhvr>
                                            <p:cTn id="116" dur="500" fill="hold"/>
                                            <p:tgtEl>
                                              <p:spTgt spid="87"/>
                                            </p:tgtEl>
                                            <p:attrNameLst>
                                              <p:attrName>ppt_h</p:attrName>
                                            </p:attrNameLst>
                                          </p:cBhvr>
                                          <p:tavLst>
                                            <p:tav tm="0">
                                              <p:val>
                                                <p:fltVal val="0"/>
                                              </p:val>
                                            </p:tav>
                                            <p:tav tm="100000">
                                              <p:val>
                                                <p:strVal val="#ppt_h"/>
                                              </p:val>
                                            </p:tav>
                                          </p:tavLst>
                                        </p:anim>
                                        <p:animEffect transition="in" filter="fade">
                                          <p:cBhvr>
                                            <p:cTn id="117" dur="500"/>
                                            <p:tgtEl>
                                              <p:spTgt spid="87"/>
                                            </p:tgtEl>
                                          </p:cBhvr>
                                        </p:animEffect>
                                      </p:childTnLst>
                                    </p:cTn>
                                  </p:par>
                                </p:childTnLst>
                              </p:cTn>
                            </p:par>
                            <p:par>
                              <p:cTn id="118" fill="hold">
                                <p:stCondLst>
                                  <p:cond delay="7800"/>
                                </p:stCondLst>
                                <p:childTnLst>
                                  <p:par>
                                    <p:cTn id="119" presetID="26" presetClass="emph" presetSubtype="0" fill="hold" grpId="1" nodeType="afterEffect">
                                      <p:stCondLst>
                                        <p:cond delay="0"/>
                                      </p:stCondLst>
                                      <p:childTnLst>
                                        <p:animEffect transition="out" filter="fade">
                                          <p:cBhvr>
                                            <p:cTn id="120" dur="500" tmFilter="0, 0; .2, .5; .8, .5; 1, 0"/>
                                            <p:tgtEl>
                                              <p:spTgt spid="87"/>
                                            </p:tgtEl>
                                          </p:cBhvr>
                                        </p:animEffect>
                                        <p:animScale>
                                          <p:cBhvr>
                                            <p:cTn id="121" dur="250" autoRev="1" fill="hold"/>
                                            <p:tgtEl>
                                              <p:spTgt spid="87"/>
                                            </p:tgtEl>
                                          </p:cBhvr>
                                          <p:by x="105000" y="105000"/>
                                        </p:animScale>
                                      </p:childTnLst>
                                    </p:cTn>
                                  </p:par>
                                </p:childTnLst>
                              </p:cTn>
                            </p:par>
                            <p:par>
                              <p:cTn id="122" fill="hold">
                                <p:stCondLst>
                                  <p:cond delay="8300"/>
                                </p:stCondLst>
                                <p:childTnLst>
                                  <p:par>
                                    <p:cTn id="123" presetID="16" presetClass="entr" presetSubtype="37"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Effect transition="in" filter="barn(outVertical)">
                                          <p:cBhvr>
                                            <p:cTn id="125" dur="500"/>
                                            <p:tgtEl>
                                              <p:spTgt spid="88"/>
                                            </p:tgtEl>
                                          </p:cBhvr>
                                        </p:animEffect>
                                      </p:childTnLst>
                                    </p:cTn>
                                  </p:par>
                                  <p:par>
                                    <p:cTn id="126" presetID="16" presetClass="entr" presetSubtype="37" fill="hold" grpId="0" nodeType="withEffect">
                                      <p:stCondLst>
                                        <p:cond delay="0"/>
                                      </p:stCondLst>
                                      <p:childTnLst>
                                        <p:set>
                                          <p:cBhvr>
                                            <p:cTn id="127" dur="1" fill="hold">
                                              <p:stCondLst>
                                                <p:cond delay="0"/>
                                              </p:stCondLst>
                                            </p:cTn>
                                            <p:tgtEl>
                                              <p:spTgt spid="90"/>
                                            </p:tgtEl>
                                            <p:attrNameLst>
                                              <p:attrName>style.visibility</p:attrName>
                                            </p:attrNameLst>
                                          </p:cBhvr>
                                          <p:to>
                                            <p:strVal val="visible"/>
                                          </p:to>
                                        </p:set>
                                        <p:animEffect transition="in" filter="barn(outVertical)">
                                          <p:cBhvr>
                                            <p:cTn id="128" dur="500"/>
                                            <p:tgtEl>
                                              <p:spTgt spid="90"/>
                                            </p:tgtEl>
                                          </p:cBhvr>
                                        </p:animEffect>
                                      </p:childTnLst>
                                    </p:cTn>
                                  </p:par>
                                  <p:par>
                                    <p:cTn id="129" presetID="16" presetClass="entr" presetSubtype="37" fill="hold" grpId="0" nodeType="withEffect">
                                      <p:stCondLst>
                                        <p:cond delay="0"/>
                                      </p:stCondLst>
                                      <p:childTnLst>
                                        <p:set>
                                          <p:cBhvr>
                                            <p:cTn id="130" dur="1" fill="hold">
                                              <p:stCondLst>
                                                <p:cond delay="0"/>
                                              </p:stCondLst>
                                            </p:cTn>
                                            <p:tgtEl>
                                              <p:spTgt spid="89"/>
                                            </p:tgtEl>
                                            <p:attrNameLst>
                                              <p:attrName>style.visibility</p:attrName>
                                            </p:attrNameLst>
                                          </p:cBhvr>
                                          <p:to>
                                            <p:strVal val="visible"/>
                                          </p:to>
                                        </p:set>
                                        <p:animEffect transition="in" filter="barn(outVertical)">
                                          <p:cBhvr>
                                            <p:cTn id="131" dur="500"/>
                                            <p:tgtEl>
                                              <p:spTgt spid="89"/>
                                            </p:tgtEl>
                                          </p:cBhvr>
                                        </p:animEffect>
                                      </p:childTnLst>
                                    </p:cTn>
                                  </p:par>
                                </p:childTnLst>
                              </p:cTn>
                            </p:par>
                            <p:par>
                              <p:cTn id="132" fill="hold">
                                <p:stCondLst>
                                  <p:cond delay="8800"/>
                                </p:stCondLst>
                                <p:childTnLst>
                                  <p:par>
                                    <p:cTn id="133" presetID="16" presetClass="entr" presetSubtype="37" fill="hold" grpId="0" nodeType="afterEffect">
                                      <p:stCondLst>
                                        <p:cond delay="0"/>
                                      </p:stCondLst>
                                      <p:childTnLst>
                                        <p:set>
                                          <p:cBhvr>
                                            <p:cTn id="134" dur="1" fill="hold">
                                              <p:stCondLst>
                                                <p:cond delay="0"/>
                                              </p:stCondLst>
                                            </p:cTn>
                                            <p:tgtEl>
                                              <p:spTgt spid="93"/>
                                            </p:tgtEl>
                                            <p:attrNameLst>
                                              <p:attrName>style.visibility</p:attrName>
                                            </p:attrNameLst>
                                          </p:cBhvr>
                                          <p:to>
                                            <p:strVal val="visible"/>
                                          </p:to>
                                        </p:set>
                                        <p:animEffect transition="in" filter="barn(outVertical)">
                                          <p:cBhvr>
                                            <p:cTn id="135" dur="500"/>
                                            <p:tgtEl>
                                              <p:spTgt spid="93"/>
                                            </p:tgtEl>
                                          </p:cBhvr>
                                        </p:animEffect>
                                      </p:childTnLst>
                                    </p:cTn>
                                  </p:par>
                                  <p:par>
                                    <p:cTn id="136" presetID="16" presetClass="entr" presetSubtype="37" fill="hold" grpId="0" nodeType="withEffect">
                                      <p:stCondLst>
                                        <p:cond delay="0"/>
                                      </p:stCondLst>
                                      <p:childTnLst>
                                        <p:set>
                                          <p:cBhvr>
                                            <p:cTn id="137" dur="1" fill="hold">
                                              <p:stCondLst>
                                                <p:cond delay="0"/>
                                              </p:stCondLst>
                                            </p:cTn>
                                            <p:tgtEl>
                                              <p:spTgt spid="91"/>
                                            </p:tgtEl>
                                            <p:attrNameLst>
                                              <p:attrName>style.visibility</p:attrName>
                                            </p:attrNameLst>
                                          </p:cBhvr>
                                          <p:to>
                                            <p:strVal val="visible"/>
                                          </p:to>
                                        </p:set>
                                        <p:animEffect transition="in" filter="barn(outVertical)">
                                          <p:cBhvr>
                                            <p:cTn id="138" dur="500"/>
                                            <p:tgtEl>
                                              <p:spTgt spid="91"/>
                                            </p:tgtEl>
                                          </p:cBhvr>
                                        </p:animEffect>
                                      </p:childTnLst>
                                    </p:cTn>
                                  </p:par>
                                  <p:par>
                                    <p:cTn id="139" presetID="16" presetClass="entr" presetSubtype="37" fill="hold" grpId="0" nodeType="withEffect">
                                      <p:stCondLst>
                                        <p:cond delay="0"/>
                                      </p:stCondLst>
                                      <p:childTnLst>
                                        <p:set>
                                          <p:cBhvr>
                                            <p:cTn id="140" dur="1" fill="hold">
                                              <p:stCondLst>
                                                <p:cond delay="0"/>
                                              </p:stCondLst>
                                            </p:cTn>
                                            <p:tgtEl>
                                              <p:spTgt spid="92"/>
                                            </p:tgtEl>
                                            <p:attrNameLst>
                                              <p:attrName>style.visibility</p:attrName>
                                            </p:attrNameLst>
                                          </p:cBhvr>
                                          <p:to>
                                            <p:strVal val="visible"/>
                                          </p:to>
                                        </p:set>
                                        <p:animEffect transition="in" filter="barn(outVertical)">
                                          <p:cBhvr>
                                            <p:cTn id="141"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5" grpId="0"/>
          <p:bldP spid="62" grpId="0" animBg="1"/>
          <p:bldP spid="63" grpId="0" animBg="1"/>
          <p:bldP spid="64" grpId="0" animBg="1"/>
          <p:bldP spid="65" grpId="0" animBg="1"/>
          <p:bldP spid="66" grpId="0" animBg="1"/>
          <p:bldP spid="67" grpId="0" animBg="1"/>
          <p:bldP spid="71" grpId="0" animBg="1"/>
          <p:bldP spid="72" grpId="0" animBg="1"/>
          <p:bldP spid="73" grpId="0" animBg="1"/>
          <p:bldP spid="74" grpId="0" animBg="1"/>
          <p:bldP spid="87" grpId="0" animBg="1"/>
          <p:bldP spid="87" grpId="1" animBg="1"/>
          <p:bldP spid="88" grpId="0"/>
          <p:bldP spid="89" grpId="0"/>
          <p:bldP spid="90" grpId="0"/>
          <p:bldP spid="91" grpId="0"/>
          <p:bldP spid="92" grpId="0"/>
          <p:bldP spid="9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additive="base">
                                            <p:cTn id="14" dur="500" fill="hold"/>
                                            <p:tgtEl>
                                              <p:spTgt spid="48"/>
                                            </p:tgtEl>
                                            <p:attrNameLst>
                                              <p:attrName>ppt_x</p:attrName>
                                            </p:attrNameLst>
                                          </p:cBhvr>
                                          <p:tavLst>
                                            <p:tav tm="0">
                                              <p:val>
                                                <p:strVal val="1+#ppt_w/2"/>
                                              </p:val>
                                            </p:tav>
                                            <p:tav tm="100000">
                                              <p:val>
                                                <p:strVal val="#ppt_x"/>
                                              </p:val>
                                            </p:tav>
                                          </p:tavLst>
                                        </p:anim>
                                        <p:anim calcmode="lin" valueType="num">
                                          <p:cBhvr additive="base">
                                            <p:cTn id="15" dur="500" fill="hold"/>
                                            <p:tgtEl>
                                              <p:spTgt spid="4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55"/>
                                            </p:tgtEl>
                                            <p:attrNameLst>
                                              <p:attrName>style.visibility</p:attrName>
                                            </p:attrNameLst>
                                          </p:cBhvr>
                                          <p:to>
                                            <p:strVal val="visible"/>
                                          </p:to>
                                        </p:set>
                                        <p:animEffect transition="in" filter="barn(outVertical)">
                                          <p:cBhvr>
                                            <p:cTn id="19" dur="700"/>
                                            <p:tgtEl>
                                              <p:spTgt spid="55"/>
                                            </p:tgtEl>
                                          </p:cBhvr>
                                        </p:animEffect>
                                      </p:childTnLst>
                                    </p:cTn>
                                  </p:par>
                                  <p:par>
                                    <p:cTn id="20" presetID="10" presetClass="entr" presetSubtype="0" fill="hold"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wipe(right)">
                                          <p:cBhvr>
                                            <p:cTn id="26" dur="2000"/>
                                            <p:tgtEl>
                                              <p:spTgt spid="59"/>
                                            </p:tgtEl>
                                          </p:cBhvr>
                                        </p:animEffect>
                                      </p:childTnLst>
                                    </p:cTn>
                                  </p:par>
                                  <p:par>
                                    <p:cTn id="27" presetID="22" presetClass="entr" presetSubtype="2" fill="hold" nodeType="with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right)">
                                          <p:cBhvr>
                                            <p:cTn id="29" dur="2000"/>
                                            <p:tgtEl>
                                              <p:spTgt spid="61"/>
                                            </p:tgtEl>
                                          </p:cBhvr>
                                        </p:animEffect>
                                      </p:childTnLst>
                                    </p:cTn>
                                  </p:par>
                                  <p:par>
                                    <p:cTn id="30" presetID="22" presetClass="entr" presetSubtype="2" fill="hold" nodeType="with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wipe(right)">
                                          <p:cBhvr>
                                            <p:cTn id="32" dur="2000"/>
                                            <p:tgtEl>
                                              <p:spTgt spid="60"/>
                                            </p:tgtEl>
                                          </p:cBhvr>
                                        </p:animEffect>
                                      </p:childTnLst>
                                    </p:cTn>
                                  </p:par>
                                  <p:par>
                                    <p:cTn id="33" presetID="22" presetClass="entr" presetSubtype="8"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2000"/>
                                            <p:tgtEl>
                                              <p:spTgt spid="56"/>
                                            </p:tgtEl>
                                          </p:cBhvr>
                                        </p:animEffect>
                                      </p:childTnLst>
                                    </p:cTn>
                                  </p:par>
                                  <p:par>
                                    <p:cTn id="36" presetID="22" presetClass="entr" presetSubtype="8" fill="hold" nodeType="with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wipe(left)">
                                          <p:cBhvr>
                                            <p:cTn id="38" dur="2000"/>
                                            <p:tgtEl>
                                              <p:spTgt spid="58"/>
                                            </p:tgtEl>
                                          </p:cBhvr>
                                        </p:animEffect>
                                      </p:childTnLst>
                                    </p:cTn>
                                  </p:par>
                                  <p:par>
                                    <p:cTn id="39" presetID="22" presetClass="entr" presetSubtype="8" fill="hold"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2000"/>
                                            <p:tgtEl>
                                              <p:spTgt spid="57"/>
                                            </p:tgtEl>
                                          </p:cBhvr>
                                        </p:animEffect>
                                      </p:childTnLst>
                                    </p:cTn>
                                  </p:par>
                                  <p:par>
                                    <p:cTn id="42" presetID="2" presetClass="entr" presetSubtype="4" accel="70000"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fill="hold"/>
                                            <p:tgtEl>
                                              <p:spTgt spid="62"/>
                                            </p:tgtEl>
                                            <p:attrNameLst>
                                              <p:attrName>ppt_x</p:attrName>
                                            </p:attrNameLst>
                                          </p:cBhvr>
                                          <p:tavLst>
                                            <p:tav tm="0">
                                              <p:val>
                                                <p:strVal val="#ppt_x"/>
                                              </p:val>
                                            </p:tav>
                                            <p:tav tm="100000">
                                              <p:val>
                                                <p:strVal val="#ppt_x"/>
                                              </p:val>
                                            </p:tav>
                                          </p:tavLst>
                                        </p:anim>
                                        <p:anim calcmode="lin" valueType="num">
                                          <p:cBhvr additive="base">
                                            <p:cTn id="45" dur="500" fill="hold"/>
                                            <p:tgtEl>
                                              <p:spTgt spid="62"/>
                                            </p:tgtEl>
                                            <p:attrNameLst>
                                              <p:attrName>ppt_y</p:attrName>
                                            </p:attrNameLst>
                                          </p:cBhvr>
                                          <p:tavLst>
                                            <p:tav tm="0">
                                              <p:val>
                                                <p:strVal val="1+#ppt_h/2"/>
                                              </p:val>
                                            </p:tav>
                                            <p:tav tm="100000">
                                              <p:val>
                                                <p:strVal val="#ppt_y"/>
                                              </p:val>
                                            </p:tav>
                                          </p:tavLst>
                                        </p:anim>
                                      </p:childTnLst>
                                    </p:cTn>
                                  </p:par>
                                  <p:par>
                                    <p:cTn id="46" presetID="2" presetClass="entr" presetSubtype="4" accel="70000" fill="hold" grpId="0" nodeType="withEffect">
                                      <p:stCondLst>
                                        <p:cond delay="20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 fill="hold"/>
                                            <p:tgtEl>
                                              <p:spTgt spid="65"/>
                                            </p:tgtEl>
                                            <p:attrNameLst>
                                              <p:attrName>ppt_x</p:attrName>
                                            </p:attrNameLst>
                                          </p:cBhvr>
                                          <p:tavLst>
                                            <p:tav tm="0">
                                              <p:val>
                                                <p:strVal val="#ppt_x"/>
                                              </p:val>
                                            </p:tav>
                                            <p:tav tm="100000">
                                              <p:val>
                                                <p:strVal val="#ppt_x"/>
                                              </p:val>
                                            </p:tav>
                                          </p:tavLst>
                                        </p:anim>
                                        <p:anim calcmode="lin" valueType="num">
                                          <p:cBhvr additive="base">
                                            <p:cTn id="49" dur="500" fill="hold"/>
                                            <p:tgtEl>
                                              <p:spTgt spid="65"/>
                                            </p:tgtEl>
                                            <p:attrNameLst>
                                              <p:attrName>ppt_y</p:attrName>
                                            </p:attrNameLst>
                                          </p:cBhvr>
                                          <p:tavLst>
                                            <p:tav tm="0">
                                              <p:val>
                                                <p:strVal val="1+#ppt_h/2"/>
                                              </p:val>
                                            </p:tav>
                                            <p:tav tm="100000">
                                              <p:val>
                                                <p:strVal val="#ppt_y"/>
                                              </p:val>
                                            </p:tav>
                                          </p:tavLst>
                                        </p:anim>
                                      </p:childTnLst>
                                    </p:cTn>
                                  </p:par>
                                  <p:par>
                                    <p:cTn id="50" presetID="2" presetClass="entr" presetSubtype="4" accel="70000" fill="hold" grpId="0" nodeType="withEffect">
                                      <p:stCondLst>
                                        <p:cond delay="400"/>
                                      </p:stCondLst>
                                      <p:childTnLst>
                                        <p:set>
                                          <p:cBhvr>
                                            <p:cTn id="51" dur="1" fill="hold">
                                              <p:stCondLst>
                                                <p:cond delay="0"/>
                                              </p:stCondLst>
                                            </p:cTn>
                                            <p:tgtEl>
                                              <p:spTgt spid="72"/>
                                            </p:tgtEl>
                                            <p:attrNameLst>
                                              <p:attrName>style.visibility</p:attrName>
                                            </p:attrNameLst>
                                          </p:cBhvr>
                                          <p:to>
                                            <p:strVal val="visible"/>
                                          </p:to>
                                        </p:set>
                                        <p:anim calcmode="lin" valueType="num">
                                          <p:cBhvr additive="base">
                                            <p:cTn id="52" dur="500" fill="hold"/>
                                            <p:tgtEl>
                                              <p:spTgt spid="72"/>
                                            </p:tgtEl>
                                            <p:attrNameLst>
                                              <p:attrName>ppt_x</p:attrName>
                                            </p:attrNameLst>
                                          </p:cBhvr>
                                          <p:tavLst>
                                            <p:tav tm="0">
                                              <p:val>
                                                <p:strVal val="#ppt_x"/>
                                              </p:val>
                                            </p:tav>
                                            <p:tav tm="100000">
                                              <p:val>
                                                <p:strVal val="#ppt_x"/>
                                              </p:val>
                                            </p:tav>
                                          </p:tavLst>
                                        </p:anim>
                                        <p:anim calcmode="lin" valueType="num">
                                          <p:cBhvr additive="base">
                                            <p:cTn id="53" dur="500" fill="hold"/>
                                            <p:tgtEl>
                                              <p:spTgt spid="72"/>
                                            </p:tgtEl>
                                            <p:attrNameLst>
                                              <p:attrName>ppt_y</p:attrName>
                                            </p:attrNameLst>
                                          </p:cBhvr>
                                          <p:tavLst>
                                            <p:tav tm="0">
                                              <p:val>
                                                <p:strVal val="1+#ppt_h/2"/>
                                              </p:val>
                                            </p:tav>
                                            <p:tav tm="100000">
                                              <p:val>
                                                <p:strVal val="#ppt_y"/>
                                              </p:val>
                                            </p:tav>
                                          </p:tavLst>
                                        </p:anim>
                                      </p:childTnLst>
                                    </p:cTn>
                                  </p:par>
                                  <p:par>
                                    <p:cTn id="54" presetID="2" presetClass="entr" presetSubtype="4" accel="70000" fill="hold" grpId="0" nodeType="withEffect">
                                      <p:stCondLst>
                                        <p:cond delay="60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500" fill="hold"/>
                                            <p:tgtEl>
                                              <p:spTgt spid="73"/>
                                            </p:tgtEl>
                                            <p:attrNameLst>
                                              <p:attrName>ppt_x</p:attrName>
                                            </p:attrNameLst>
                                          </p:cBhvr>
                                          <p:tavLst>
                                            <p:tav tm="0">
                                              <p:val>
                                                <p:strVal val="#ppt_x"/>
                                              </p:val>
                                            </p:tav>
                                            <p:tav tm="100000">
                                              <p:val>
                                                <p:strVal val="#ppt_x"/>
                                              </p:val>
                                            </p:tav>
                                          </p:tavLst>
                                        </p:anim>
                                        <p:anim calcmode="lin" valueType="num">
                                          <p:cBhvr additive="base">
                                            <p:cTn id="57" dur="500" fill="hold"/>
                                            <p:tgtEl>
                                              <p:spTgt spid="73"/>
                                            </p:tgtEl>
                                            <p:attrNameLst>
                                              <p:attrName>ppt_y</p:attrName>
                                            </p:attrNameLst>
                                          </p:cBhvr>
                                          <p:tavLst>
                                            <p:tav tm="0">
                                              <p:val>
                                                <p:strVal val="1+#ppt_h/2"/>
                                              </p:val>
                                            </p:tav>
                                            <p:tav tm="100000">
                                              <p:val>
                                                <p:strVal val="#ppt_y"/>
                                              </p:val>
                                            </p:tav>
                                          </p:tavLst>
                                        </p:anim>
                                      </p:childTnLst>
                                    </p:cTn>
                                  </p:par>
                                  <p:par>
                                    <p:cTn id="58" presetID="2" presetClass="entr" presetSubtype="4" accel="70000" fill="hold" grpId="0" nodeType="withEffect">
                                      <p:stCondLst>
                                        <p:cond delay="800"/>
                                      </p:stCondLst>
                                      <p:childTnLst>
                                        <p:set>
                                          <p:cBhvr>
                                            <p:cTn id="59" dur="1" fill="hold">
                                              <p:stCondLst>
                                                <p:cond delay="0"/>
                                              </p:stCondLst>
                                            </p:cTn>
                                            <p:tgtEl>
                                              <p:spTgt spid="63"/>
                                            </p:tgtEl>
                                            <p:attrNameLst>
                                              <p:attrName>style.visibility</p:attrName>
                                            </p:attrNameLst>
                                          </p:cBhvr>
                                          <p:to>
                                            <p:strVal val="visible"/>
                                          </p:to>
                                        </p:set>
                                        <p:anim calcmode="lin" valueType="num">
                                          <p:cBhvr additive="base">
                                            <p:cTn id="60" dur="500" fill="hold"/>
                                            <p:tgtEl>
                                              <p:spTgt spid="63"/>
                                            </p:tgtEl>
                                            <p:attrNameLst>
                                              <p:attrName>ppt_x</p:attrName>
                                            </p:attrNameLst>
                                          </p:cBhvr>
                                          <p:tavLst>
                                            <p:tav tm="0">
                                              <p:val>
                                                <p:strVal val="#ppt_x"/>
                                              </p:val>
                                            </p:tav>
                                            <p:tav tm="100000">
                                              <p:val>
                                                <p:strVal val="#ppt_x"/>
                                              </p:val>
                                            </p:tav>
                                          </p:tavLst>
                                        </p:anim>
                                        <p:anim calcmode="lin" valueType="num">
                                          <p:cBhvr additive="base">
                                            <p:cTn id="61" dur="500" fill="hold"/>
                                            <p:tgtEl>
                                              <p:spTgt spid="63"/>
                                            </p:tgtEl>
                                            <p:attrNameLst>
                                              <p:attrName>ppt_y</p:attrName>
                                            </p:attrNameLst>
                                          </p:cBhvr>
                                          <p:tavLst>
                                            <p:tav tm="0">
                                              <p:val>
                                                <p:strVal val="1+#ppt_h/2"/>
                                              </p:val>
                                            </p:tav>
                                            <p:tav tm="100000">
                                              <p:val>
                                                <p:strVal val="#ppt_y"/>
                                              </p:val>
                                            </p:tav>
                                          </p:tavLst>
                                        </p:anim>
                                      </p:childTnLst>
                                    </p:cTn>
                                  </p:par>
                                  <p:par>
                                    <p:cTn id="62" presetID="2" presetClass="entr" presetSubtype="4" accel="70000" fill="hold" grpId="0" nodeType="withEffect">
                                      <p:stCondLst>
                                        <p:cond delay="1000"/>
                                      </p:stCondLst>
                                      <p:childTnLst>
                                        <p:set>
                                          <p:cBhvr>
                                            <p:cTn id="63" dur="1" fill="hold">
                                              <p:stCondLst>
                                                <p:cond delay="0"/>
                                              </p:stCondLst>
                                            </p:cTn>
                                            <p:tgtEl>
                                              <p:spTgt spid="66"/>
                                            </p:tgtEl>
                                            <p:attrNameLst>
                                              <p:attrName>style.visibility</p:attrName>
                                            </p:attrNameLst>
                                          </p:cBhvr>
                                          <p:to>
                                            <p:strVal val="visible"/>
                                          </p:to>
                                        </p:set>
                                        <p:anim calcmode="lin" valueType="num">
                                          <p:cBhvr additive="base">
                                            <p:cTn id="64" dur="500" fill="hold"/>
                                            <p:tgtEl>
                                              <p:spTgt spid="66"/>
                                            </p:tgtEl>
                                            <p:attrNameLst>
                                              <p:attrName>ppt_x</p:attrName>
                                            </p:attrNameLst>
                                          </p:cBhvr>
                                          <p:tavLst>
                                            <p:tav tm="0">
                                              <p:val>
                                                <p:strVal val="#ppt_x"/>
                                              </p:val>
                                            </p:tav>
                                            <p:tav tm="100000">
                                              <p:val>
                                                <p:strVal val="#ppt_x"/>
                                              </p:val>
                                            </p:tav>
                                          </p:tavLst>
                                        </p:anim>
                                        <p:anim calcmode="lin" valueType="num">
                                          <p:cBhvr additive="base">
                                            <p:cTn id="65" dur="500" fill="hold"/>
                                            <p:tgtEl>
                                              <p:spTgt spid="66"/>
                                            </p:tgtEl>
                                            <p:attrNameLst>
                                              <p:attrName>ppt_y</p:attrName>
                                            </p:attrNameLst>
                                          </p:cBhvr>
                                          <p:tavLst>
                                            <p:tav tm="0">
                                              <p:val>
                                                <p:strVal val="1+#ppt_h/2"/>
                                              </p:val>
                                            </p:tav>
                                            <p:tav tm="100000">
                                              <p:val>
                                                <p:strVal val="#ppt_y"/>
                                              </p:val>
                                            </p:tav>
                                          </p:tavLst>
                                        </p:anim>
                                      </p:childTnLst>
                                    </p:cTn>
                                  </p:par>
                                  <p:par>
                                    <p:cTn id="66" presetID="2" presetClass="entr" presetSubtype="4" accel="70000" fill="hold" grpId="0" nodeType="withEffect">
                                      <p:stCondLst>
                                        <p:cond delay="1200"/>
                                      </p:stCondLst>
                                      <p:childTnLst>
                                        <p:set>
                                          <p:cBhvr>
                                            <p:cTn id="67" dur="1" fill="hold">
                                              <p:stCondLst>
                                                <p:cond delay="0"/>
                                              </p:stCondLst>
                                            </p:cTn>
                                            <p:tgtEl>
                                              <p:spTgt spid="71"/>
                                            </p:tgtEl>
                                            <p:attrNameLst>
                                              <p:attrName>style.visibility</p:attrName>
                                            </p:attrNameLst>
                                          </p:cBhvr>
                                          <p:to>
                                            <p:strVal val="visible"/>
                                          </p:to>
                                        </p:set>
                                        <p:anim calcmode="lin" valueType="num">
                                          <p:cBhvr additive="base">
                                            <p:cTn id="68" dur="500" fill="hold"/>
                                            <p:tgtEl>
                                              <p:spTgt spid="71"/>
                                            </p:tgtEl>
                                            <p:attrNameLst>
                                              <p:attrName>ppt_x</p:attrName>
                                            </p:attrNameLst>
                                          </p:cBhvr>
                                          <p:tavLst>
                                            <p:tav tm="0">
                                              <p:val>
                                                <p:strVal val="#ppt_x"/>
                                              </p:val>
                                            </p:tav>
                                            <p:tav tm="100000">
                                              <p:val>
                                                <p:strVal val="#ppt_x"/>
                                              </p:val>
                                            </p:tav>
                                          </p:tavLst>
                                        </p:anim>
                                        <p:anim calcmode="lin" valueType="num">
                                          <p:cBhvr additive="base">
                                            <p:cTn id="69" dur="500" fill="hold"/>
                                            <p:tgtEl>
                                              <p:spTgt spid="71"/>
                                            </p:tgtEl>
                                            <p:attrNameLst>
                                              <p:attrName>ppt_y</p:attrName>
                                            </p:attrNameLst>
                                          </p:cBhvr>
                                          <p:tavLst>
                                            <p:tav tm="0">
                                              <p:val>
                                                <p:strVal val="1+#ppt_h/2"/>
                                              </p:val>
                                            </p:tav>
                                            <p:tav tm="100000">
                                              <p:val>
                                                <p:strVal val="#ppt_y"/>
                                              </p:val>
                                            </p:tav>
                                          </p:tavLst>
                                        </p:anim>
                                      </p:childTnLst>
                                    </p:cTn>
                                  </p:par>
                                  <p:par>
                                    <p:cTn id="70" presetID="2" presetClass="entr" presetSubtype="4" accel="70000" fill="hold" grpId="0" nodeType="withEffect">
                                      <p:stCondLst>
                                        <p:cond delay="1400"/>
                                      </p:stCondLst>
                                      <p:childTnLst>
                                        <p:set>
                                          <p:cBhvr>
                                            <p:cTn id="71" dur="1" fill="hold">
                                              <p:stCondLst>
                                                <p:cond delay="0"/>
                                              </p:stCondLst>
                                            </p:cTn>
                                            <p:tgtEl>
                                              <p:spTgt spid="74"/>
                                            </p:tgtEl>
                                            <p:attrNameLst>
                                              <p:attrName>style.visibility</p:attrName>
                                            </p:attrNameLst>
                                          </p:cBhvr>
                                          <p:to>
                                            <p:strVal val="visible"/>
                                          </p:to>
                                        </p:set>
                                        <p:anim calcmode="lin" valueType="num">
                                          <p:cBhvr additive="base">
                                            <p:cTn id="72" dur="500" fill="hold"/>
                                            <p:tgtEl>
                                              <p:spTgt spid="74"/>
                                            </p:tgtEl>
                                            <p:attrNameLst>
                                              <p:attrName>ppt_x</p:attrName>
                                            </p:attrNameLst>
                                          </p:cBhvr>
                                          <p:tavLst>
                                            <p:tav tm="0">
                                              <p:val>
                                                <p:strVal val="#ppt_x"/>
                                              </p:val>
                                            </p:tav>
                                            <p:tav tm="100000">
                                              <p:val>
                                                <p:strVal val="#ppt_x"/>
                                              </p:val>
                                            </p:tav>
                                          </p:tavLst>
                                        </p:anim>
                                        <p:anim calcmode="lin" valueType="num">
                                          <p:cBhvr additive="base">
                                            <p:cTn id="73" dur="500" fill="hold"/>
                                            <p:tgtEl>
                                              <p:spTgt spid="74"/>
                                            </p:tgtEl>
                                            <p:attrNameLst>
                                              <p:attrName>ppt_y</p:attrName>
                                            </p:attrNameLst>
                                          </p:cBhvr>
                                          <p:tavLst>
                                            <p:tav tm="0">
                                              <p:val>
                                                <p:strVal val="1+#ppt_h/2"/>
                                              </p:val>
                                            </p:tav>
                                            <p:tav tm="100000">
                                              <p:val>
                                                <p:strVal val="#ppt_y"/>
                                              </p:val>
                                            </p:tav>
                                          </p:tavLst>
                                        </p:anim>
                                      </p:childTnLst>
                                    </p:cTn>
                                  </p:par>
                                  <p:par>
                                    <p:cTn id="74" presetID="2" presetClass="entr" presetSubtype="4" accel="70000" fill="hold" grpId="0" nodeType="withEffect">
                                      <p:stCondLst>
                                        <p:cond delay="1600"/>
                                      </p:stCondLst>
                                      <p:childTnLst>
                                        <p:set>
                                          <p:cBhvr>
                                            <p:cTn id="75" dur="1" fill="hold">
                                              <p:stCondLst>
                                                <p:cond delay="0"/>
                                              </p:stCondLst>
                                            </p:cTn>
                                            <p:tgtEl>
                                              <p:spTgt spid="64"/>
                                            </p:tgtEl>
                                            <p:attrNameLst>
                                              <p:attrName>style.visibility</p:attrName>
                                            </p:attrNameLst>
                                          </p:cBhvr>
                                          <p:to>
                                            <p:strVal val="visible"/>
                                          </p:to>
                                        </p:set>
                                        <p:anim calcmode="lin" valueType="num">
                                          <p:cBhvr additive="base">
                                            <p:cTn id="76" dur="500" fill="hold"/>
                                            <p:tgtEl>
                                              <p:spTgt spid="64"/>
                                            </p:tgtEl>
                                            <p:attrNameLst>
                                              <p:attrName>ppt_x</p:attrName>
                                            </p:attrNameLst>
                                          </p:cBhvr>
                                          <p:tavLst>
                                            <p:tav tm="0">
                                              <p:val>
                                                <p:strVal val="#ppt_x"/>
                                              </p:val>
                                            </p:tav>
                                            <p:tav tm="100000">
                                              <p:val>
                                                <p:strVal val="#ppt_x"/>
                                              </p:val>
                                            </p:tav>
                                          </p:tavLst>
                                        </p:anim>
                                        <p:anim calcmode="lin" valueType="num">
                                          <p:cBhvr additive="base">
                                            <p:cTn id="77" dur="500" fill="hold"/>
                                            <p:tgtEl>
                                              <p:spTgt spid="64"/>
                                            </p:tgtEl>
                                            <p:attrNameLst>
                                              <p:attrName>ppt_y</p:attrName>
                                            </p:attrNameLst>
                                          </p:cBhvr>
                                          <p:tavLst>
                                            <p:tav tm="0">
                                              <p:val>
                                                <p:strVal val="1+#ppt_h/2"/>
                                              </p:val>
                                            </p:tav>
                                            <p:tav tm="100000">
                                              <p:val>
                                                <p:strVal val="#ppt_y"/>
                                              </p:val>
                                            </p:tav>
                                          </p:tavLst>
                                        </p:anim>
                                      </p:childTnLst>
                                    </p:cTn>
                                  </p:par>
                                  <p:par>
                                    <p:cTn id="78" presetID="2" presetClass="entr" presetSubtype="4" accel="70000" fill="hold" grpId="0" nodeType="withEffect">
                                      <p:stCondLst>
                                        <p:cond delay="1800"/>
                                      </p:stCondLst>
                                      <p:childTnLst>
                                        <p:set>
                                          <p:cBhvr>
                                            <p:cTn id="79" dur="1" fill="hold">
                                              <p:stCondLst>
                                                <p:cond delay="0"/>
                                              </p:stCondLst>
                                            </p:cTn>
                                            <p:tgtEl>
                                              <p:spTgt spid="67"/>
                                            </p:tgtEl>
                                            <p:attrNameLst>
                                              <p:attrName>style.visibility</p:attrName>
                                            </p:attrNameLst>
                                          </p:cBhvr>
                                          <p:to>
                                            <p:strVal val="visible"/>
                                          </p:to>
                                        </p:set>
                                        <p:anim calcmode="lin" valueType="num">
                                          <p:cBhvr additive="base">
                                            <p:cTn id="80" dur="500" fill="hold"/>
                                            <p:tgtEl>
                                              <p:spTgt spid="67"/>
                                            </p:tgtEl>
                                            <p:attrNameLst>
                                              <p:attrName>ppt_x</p:attrName>
                                            </p:attrNameLst>
                                          </p:cBhvr>
                                          <p:tavLst>
                                            <p:tav tm="0">
                                              <p:val>
                                                <p:strVal val="#ppt_x"/>
                                              </p:val>
                                            </p:tav>
                                            <p:tav tm="100000">
                                              <p:val>
                                                <p:strVal val="#ppt_x"/>
                                              </p:val>
                                            </p:tav>
                                          </p:tavLst>
                                        </p:anim>
                                        <p:anim calcmode="lin" valueType="num">
                                          <p:cBhvr additive="base">
                                            <p:cTn id="81" dur="500" fill="hold"/>
                                            <p:tgtEl>
                                              <p:spTgt spid="67"/>
                                            </p:tgtEl>
                                            <p:attrNameLst>
                                              <p:attrName>ppt_y</p:attrName>
                                            </p:attrNameLst>
                                          </p:cBhvr>
                                          <p:tavLst>
                                            <p:tav tm="0">
                                              <p:val>
                                                <p:strVal val="1+#ppt_h/2"/>
                                              </p:val>
                                            </p:tav>
                                            <p:tav tm="100000">
                                              <p:val>
                                                <p:strVal val="#ppt_y"/>
                                              </p:val>
                                            </p:tav>
                                          </p:tavLst>
                                        </p:anim>
                                      </p:childTnLst>
                                    </p:cTn>
                                  </p:par>
                                </p:childTnLst>
                              </p:cTn>
                            </p:par>
                            <p:par>
                              <p:cTn id="82" fill="hold">
                                <p:stCondLst>
                                  <p:cond delay="4300"/>
                                </p:stCondLst>
                                <p:childTnLst>
                                  <p:par>
                                    <p:cTn id="83" presetID="53" presetClass="entr" presetSubtype="16" fill="hold" nodeType="afterEffect">
                                      <p:stCondLst>
                                        <p:cond delay="0"/>
                                      </p:stCondLst>
                                      <p:childTnLst>
                                        <p:set>
                                          <p:cBhvr>
                                            <p:cTn id="84" dur="1" fill="hold">
                                              <p:stCondLst>
                                                <p:cond delay="0"/>
                                              </p:stCondLst>
                                            </p:cTn>
                                            <p:tgtEl>
                                              <p:spTgt spid="81"/>
                                            </p:tgtEl>
                                            <p:attrNameLst>
                                              <p:attrName>style.visibility</p:attrName>
                                            </p:attrNameLst>
                                          </p:cBhvr>
                                          <p:to>
                                            <p:strVal val="visible"/>
                                          </p:to>
                                        </p:set>
                                        <p:anim calcmode="lin" valueType="num">
                                          <p:cBhvr>
                                            <p:cTn id="85" dur="500" fill="hold"/>
                                            <p:tgtEl>
                                              <p:spTgt spid="81"/>
                                            </p:tgtEl>
                                            <p:attrNameLst>
                                              <p:attrName>ppt_w</p:attrName>
                                            </p:attrNameLst>
                                          </p:cBhvr>
                                          <p:tavLst>
                                            <p:tav tm="0">
                                              <p:val>
                                                <p:fltVal val="0"/>
                                              </p:val>
                                            </p:tav>
                                            <p:tav tm="100000">
                                              <p:val>
                                                <p:strVal val="#ppt_w"/>
                                              </p:val>
                                            </p:tav>
                                          </p:tavLst>
                                        </p:anim>
                                        <p:anim calcmode="lin" valueType="num">
                                          <p:cBhvr>
                                            <p:cTn id="86" dur="500" fill="hold"/>
                                            <p:tgtEl>
                                              <p:spTgt spid="81"/>
                                            </p:tgtEl>
                                            <p:attrNameLst>
                                              <p:attrName>ppt_h</p:attrName>
                                            </p:attrNameLst>
                                          </p:cBhvr>
                                          <p:tavLst>
                                            <p:tav tm="0">
                                              <p:val>
                                                <p:fltVal val="0"/>
                                              </p:val>
                                            </p:tav>
                                            <p:tav tm="100000">
                                              <p:val>
                                                <p:strVal val="#ppt_h"/>
                                              </p:val>
                                            </p:tav>
                                          </p:tavLst>
                                        </p:anim>
                                        <p:animEffect transition="in" filter="fade">
                                          <p:cBhvr>
                                            <p:cTn id="87" dur="500"/>
                                            <p:tgtEl>
                                              <p:spTgt spid="81"/>
                                            </p:tgtEl>
                                          </p:cBhvr>
                                        </p:animEffect>
                                      </p:childTnLst>
                                    </p:cTn>
                                  </p:par>
                                </p:childTnLst>
                              </p:cTn>
                            </p:par>
                            <p:par>
                              <p:cTn id="88" fill="hold">
                                <p:stCondLst>
                                  <p:cond delay="4800"/>
                                </p:stCondLst>
                                <p:childTnLst>
                                  <p:par>
                                    <p:cTn id="89" presetID="26" presetClass="emph" presetSubtype="0" fill="hold" nodeType="afterEffect">
                                      <p:stCondLst>
                                        <p:cond delay="0"/>
                                      </p:stCondLst>
                                      <p:childTnLst>
                                        <p:animEffect transition="out" filter="fade">
                                          <p:cBhvr>
                                            <p:cTn id="90" dur="500" tmFilter="0, 0; .2, .5; .8, .5; 1, 0"/>
                                            <p:tgtEl>
                                              <p:spTgt spid="81"/>
                                            </p:tgtEl>
                                          </p:cBhvr>
                                        </p:animEffect>
                                        <p:animScale>
                                          <p:cBhvr>
                                            <p:cTn id="91" dur="250" autoRev="1" fill="hold"/>
                                            <p:tgtEl>
                                              <p:spTgt spid="81"/>
                                            </p:tgtEl>
                                          </p:cBhvr>
                                          <p:by x="105000" y="105000"/>
                                        </p:animScale>
                                      </p:childTnLst>
                                    </p:cTn>
                                  </p:par>
                                </p:childTnLst>
                              </p:cTn>
                            </p:par>
                            <p:par>
                              <p:cTn id="92" fill="hold">
                                <p:stCondLst>
                                  <p:cond delay="5300"/>
                                </p:stCondLst>
                                <p:childTnLst>
                                  <p:par>
                                    <p:cTn id="93" presetID="53" presetClass="entr" presetSubtype="16" fill="hold" nodeType="afterEffect">
                                      <p:stCondLst>
                                        <p:cond delay="0"/>
                                      </p:stCondLst>
                                      <p:childTnLst>
                                        <p:set>
                                          <p:cBhvr>
                                            <p:cTn id="94" dur="1" fill="hold">
                                              <p:stCondLst>
                                                <p:cond delay="0"/>
                                              </p:stCondLst>
                                            </p:cTn>
                                            <p:tgtEl>
                                              <p:spTgt spid="75"/>
                                            </p:tgtEl>
                                            <p:attrNameLst>
                                              <p:attrName>style.visibility</p:attrName>
                                            </p:attrNameLst>
                                          </p:cBhvr>
                                          <p:to>
                                            <p:strVal val="visible"/>
                                          </p:to>
                                        </p:set>
                                        <p:anim calcmode="lin" valueType="num">
                                          <p:cBhvr>
                                            <p:cTn id="95" dur="500" fill="hold"/>
                                            <p:tgtEl>
                                              <p:spTgt spid="75"/>
                                            </p:tgtEl>
                                            <p:attrNameLst>
                                              <p:attrName>ppt_w</p:attrName>
                                            </p:attrNameLst>
                                          </p:cBhvr>
                                          <p:tavLst>
                                            <p:tav tm="0">
                                              <p:val>
                                                <p:fltVal val="0"/>
                                              </p:val>
                                            </p:tav>
                                            <p:tav tm="100000">
                                              <p:val>
                                                <p:strVal val="#ppt_w"/>
                                              </p:val>
                                            </p:tav>
                                          </p:tavLst>
                                        </p:anim>
                                        <p:anim calcmode="lin" valueType="num">
                                          <p:cBhvr>
                                            <p:cTn id="96" dur="500" fill="hold"/>
                                            <p:tgtEl>
                                              <p:spTgt spid="75"/>
                                            </p:tgtEl>
                                            <p:attrNameLst>
                                              <p:attrName>ppt_h</p:attrName>
                                            </p:attrNameLst>
                                          </p:cBhvr>
                                          <p:tavLst>
                                            <p:tav tm="0">
                                              <p:val>
                                                <p:fltVal val="0"/>
                                              </p:val>
                                            </p:tav>
                                            <p:tav tm="100000">
                                              <p:val>
                                                <p:strVal val="#ppt_h"/>
                                              </p:val>
                                            </p:tav>
                                          </p:tavLst>
                                        </p:anim>
                                        <p:animEffect transition="in" filter="fade">
                                          <p:cBhvr>
                                            <p:cTn id="97" dur="500"/>
                                            <p:tgtEl>
                                              <p:spTgt spid="75"/>
                                            </p:tgtEl>
                                          </p:cBhvr>
                                        </p:animEffect>
                                      </p:childTnLst>
                                    </p:cTn>
                                  </p:par>
                                </p:childTnLst>
                              </p:cTn>
                            </p:par>
                            <p:par>
                              <p:cTn id="98" fill="hold">
                                <p:stCondLst>
                                  <p:cond delay="5800"/>
                                </p:stCondLst>
                                <p:childTnLst>
                                  <p:par>
                                    <p:cTn id="99" presetID="26" presetClass="emph" presetSubtype="0" fill="hold" nodeType="afterEffect">
                                      <p:stCondLst>
                                        <p:cond delay="0"/>
                                      </p:stCondLst>
                                      <p:childTnLst>
                                        <p:animEffect transition="out" filter="fade">
                                          <p:cBhvr>
                                            <p:cTn id="100" dur="500" tmFilter="0, 0; .2, .5; .8, .5; 1, 0"/>
                                            <p:tgtEl>
                                              <p:spTgt spid="75"/>
                                            </p:tgtEl>
                                          </p:cBhvr>
                                        </p:animEffect>
                                        <p:animScale>
                                          <p:cBhvr>
                                            <p:cTn id="101" dur="250" autoRev="1" fill="hold"/>
                                            <p:tgtEl>
                                              <p:spTgt spid="75"/>
                                            </p:tgtEl>
                                          </p:cBhvr>
                                          <p:by x="105000" y="105000"/>
                                        </p:animScale>
                                      </p:childTnLst>
                                    </p:cTn>
                                  </p:par>
                                </p:childTnLst>
                              </p:cTn>
                            </p:par>
                            <p:par>
                              <p:cTn id="102" fill="hold">
                                <p:stCondLst>
                                  <p:cond delay="6300"/>
                                </p:stCondLst>
                                <p:childTnLst>
                                  <p:par>
                                    <p:cTn id="103" presetID="53" presetClass="entr" presetSubtype="16" fill="hold" nodeType="afterEffect">
                                      <p:stCondLst>
                                        <p:cond delay="0"/>
                                      </p:stCondLst>
                                      <p:childTnLst>
                                        <p:set>
                                          <p:cBhvr>
                                            <p:cTn id="104" dur="1" fill="hold">
                                              <p:stCondLst>
                                                <p:cond delay="0"/>
                                              </p:stCondLst>
                                            </p:cTn>
                                            <p:tgtEl>
                                              <p:spTgt spid="78"/>
                                            </p:tgtEl>
                                            <p:attrNameLst>
                                              <p:attrName>style.visibility</p:attrName>
                                            </p:attrNameLst>
                                          </p:cBhvr>
                                          <p:to>
                                            <p:strVal val="visible"/>
                                          </p:to>
                                        </p:set>
                                        <p:anim calcmode="lin" valueType="num">
                                          <p:cBhvr>
                                            <p:cTn id="105" dur="500" fill="hold"/>
                                            <p:tgtEl>
                                              <p:spTgt spid="78"/>
                                            </p:tgtEl>
                                            <p:attrNameLst>
                                              <p:attrName>ppt_w</p:attrName>
                                            </p:attrNameLst>
                                          </p:cBhvr>
                                          <p:tavLst>
                                            <p:tav tm="0">
                                              <p:val>
                                                <p:fltVal val="0"/>
                                              </p:val>
                                            </p:tav>
                                            <p:tav tm="100000">
                                              <p:val>
                                                <p:strVal val="#ppt_w"/>
                                              </p:val>
                                            </p:tav>
                                          </p:tavLst>
                                        </p:anim>
                                        <p:anim calcmode="lin" valueType="num">
                                          <p:cBhvr>
                                            <p:cTn id="106" dur="500" fill="hold"/>
                                            <p:tgtEl>
                                              <p:spTgt spid="78"/>
                                            </p:tgtEl>
                                            <p:attrNameLst>
                                              <p:attrName>ppt_h</p:attrName>
                                            </p:attrNameLst>
                                          </p:cBhvr>
                                          <p:tavLst>
                                            <p:tav tm="0">
                                              <p:val>
                                                <p:fltVal val="0"/>
                                              </p:val>
                                            </p:tav>
                                            <p:tav tm="100000">
                                              <p:val>
                                                <p:strVal val="#ppt_h"/>
                                              </p:val>
                                            </p:tav>
                                          </p:tavLst>
                                        </p:anim>
                                        <p:animEffect transition="in" filter="fade">
                                          <p:cBhvr>
                                            <p:cTn id="107" dur="500"/>
                                            <p:tgtEl>
                                              <p:spTgt spid="78"/>
                                            </p:tgtEl>
                                          </p:cBhvr>
                                        </p:animEffect>
                                      </p:childTnLst>
                                    </p:cTn>
                                  </p:par>
                                </p:childTnLst>
                              </p:cTn>
                            </p:par>
                            <p:par>
                              <p:cTn id="108" fill="hold">
                                <p:stCondLst>
                                  <p:cond delay="6800"/>
                                </p:stCondLst>
                                <p:childTnLst>
                                  <p:par>
                                    <p:cTn id="109" presetID="26" presetClass="emph" presetSubtype="0" fill="hold" nodeType="afterEffect">
                                      <p:stCondLst>
                                        <p:cond delay="0"/>
                                      </p:stCondLst>
                                      <p:childTnLst>
                                        <p:animEffect transition="out" filter="fade">
                                          <p:cBhvr>
                                            <p:cTn id="110" dur="500" tmFilter="0, 0; .2, .5; .8, .5; 1, 0"/>
                                            <p:tgtEl>
                                              <p:spTgt spid="78"/>
                                            </p:tgtEl>
                                          </p:cBhvr>
                                        </p:animEffect>
                                        <p:animScale>
                                          <p:cBhvr>
                                            <p:cTn id="111" dur="250" autoRev="1" fill="hold"/>
                                            <p:tgtEl>
                                              <p:spTgt spid="78"/>
                                            </p:tgtEl>
                                          </p:cBhvr>
                                          <p:by x="105000" y="105000"/>
                                        </p:animScale>
                                      </p:childTnLst>
                                    </p:cTn>
                                  </p:par>
                                </p:childTnLst>
                              </p:cTn>
                            </p:par>
                            <p:par>
                              <p:cTn id="112" fill="hold">
                                <p:stCondLst>
                                  <p:cond delay="7300"/>
                                </p:stCondLst>
                                <p:childTnLst>
                                  <p:par>
                                    <p:cTn id="113" presetID="53" presetClass="entr" presetSubtype="16" fill="hold" grpId="0" nodeType="afterEffect">
                                      <p:stCondLst>
                                        <p:cond delay="0"/>
                                      </p:stCondLst>
                                      <p:childTnLst>
                                        <p:set>
                                          <p:cBhvr>
                                            <p:cTn id="114" dur="1" fill="hold">
                                              <p:stCondLst>
                                                <p:cond delay="0"/>
                                              </p:stCondLst>
                                            </p:cTn>
                                            <p:tgtEl>
                                              <p:spTgt spid="87"/>
                                            </p:tgtEl>
                                            <p:attrNameLst>
                                              <p:attrName>style.visibility</p:attrName>
                                            </p:attrNameLst>
                                          </p:cBhvr>
                                          <p:to>
                                            <p:strVal val="visible"/>
                                          </p:to>
                                        </p:set>
                                        <p:anim calcmode="lin" valueType="num">
                                          <p:cBhvr>
                                            <p:cTn id="115" dur="500" fill="hold"/>
                                            <p:tgtEl>
                                              <p:spTgt spid="87"/>
                                            </p:tgtEl>
                                            <p:attrNameLst>
                                              <p:attrName>ppt_w</p:attrName>
                                            </p:attrNameLst>
                                          </p:cBhvr>
                                          <p:tavLst>
                                            <p:tav tm="0">
                                              <p:val>
                                                <p:fltVal val="0"/>
                                              </p:val>
                                            </p:tav>
                                            <p:tav tm="100000">
                                              <p:val>
                                                <p:strVal val="#ppt_w"/>
                                              </p:val>
                                            </p:tav>
                                          </p:tavLst>
                                        </p:anim>
                                        <p:anim calcmode="lin" valueType="num">
                                          <p:cBhvr>
                                            <p:cTn id="116" dur="500" fill="hold"/>
                                            <p:tgtEl>
                                              <p:spTgt spid="87"/>
                                            </p:tgtEl>
                                            <p:attrNameLst>
                                              <p:attrName>ppt_h</p:attrName>
                                            </p:attrNameLst>
                                          </p:cBhvr>
                                          <p:tavLst>
                                            <p:tav tm="0">
                                              <p:val>
                                                <p:fltVal val="0"/>
                                              </p:val>
                                            </p:tav>
                                            <p:tav tm="100000">
                                              <p:val>
                                                <p:strVal val="#ppt_h"/>
                                              </p:val>
                                            </p:tav>
                                          </p:tavLst>
                                        </p:anim>
                                        <p:animEffect transition="in" filter="fade">
                                          <p:cBhvr>
                                            <p:cTn id="117" dur="500"/>
                                            <p:tgtEl>
                                              <p:spTgt spid="87"/>
                                            </p:tgtEl>
                                          </p:cBhvr>
                                        </p:animEffect>
                                      </p:childTnLst>
                                    </p:cTn>
                                  </p:par>
                                </p:childTnLst>
                              </p:cTn>
                            </p:par>
                            <p:par>
                              <p:cTn id="118" fill="hold">
                                <p:stCondLst>
                                  <p:cond delay="7800"/>
                                </p:stCondLst>
                                <p:childTnLst>
                                  <p:par>
                                    <p:cTn id="119" presetID="26" presetClass="emph" presetSubtype="0" fill="hold" grpId="1" nodeType="afterEffect">
                                      <p:stCondLst>
                                        <p:cond delay="0"/>
                                      </p:stCondLst>
                                      <p:childTnLst>
                                        <p:animEffect transition="out" filter="fade">
                                          <p:cBhvr>
                                            <p:cTn id="120" dur="500" tmFilter="0, 0; .2, .5; .8, .5; 1, 0"/>
                                            <p:tgtEl>
                                              <p:spTgt spid="87"/>
                                            </p:tgtEl>
                                          </p:cBhvr>
                                        </p:animEffect>
                                        <p:animScale>
                                          <p:cBhvr>
                                            <p:cTn id="121" dur="250" autoRev="1" fill="hold"/>
                                            <p:tgtEl>
                                              <p:spTgt spid="87"/>
                                            </p:tgtEl>
                                          </p:cBhvr>
                                          <p:by x="105000" y="105000"/>
                                        </p:animScale>
                                      </p:childTnLst>
                                    </p:cTn>
                                  </p:par>
                                </p:childTnLst>
                              </p:cTn>
                            </p:par>
                            <p:par>
                              <p:cTn id="122" fill="hold">
                                <p:stCondLst>
                                  <p:cond delay="8300"/>
                                </p:stCondLst>
                                <p:childTnLst>
                                  <p:par>
                                    <p:cTn id="123" presetID="16" presetClass="entr" presetSubtype="37"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Effect transition="in" filter="barn(outVertical)">
                                          <p:cBhvr>
                                            <p:cTn id="125" dur="500"/>
                                            <p:tgtEl>
                                              <p:spTgt spid="88"/>
                                            </p:tgtEl>
                                          </p:cBhvr>
                                        </p:animEffect>
                                      </p:childTnLst>
                                    </p:cTn>
                                  </p:par>
                                  <p:par>
                                    <p:cTn id="126" presetID="16" presetClass="entr" presetSubtype="37" fill="hold" grpId="0" nodeType="withEffect">
                                      <p:stCondLst>
                                        <p:cond delay="0"/>
                                      </p:stCondLst>
                                      <p:childTnLst>
                                        <p:set>
                                          <p:cBhvr>
                                            <p:cTn id="127" dur="1" fill="hold">
                                              <p:stCondLst>
                                                <p:cond delay="0"/>
                                              </p:stCondLst>
                                            </p:cTn>
                                            <p:tgtEl>
                                              <p:spTgt spid="90"/>
                                            </p:tgtEl>
                                            <p:attrNameLst>
                                              <p:attrName>style.visibility</p:attrName>
                                            </p:attrNameLst>
                                          </p:cBhvr>
                                          <p:to>
                                            <p:strVal val="visible"/>
                                          </p:to>
                                        </p:set>
                                        <p:animEffect transition="in" filter="barn(outVertical)">
                                          <p:cBhvr>
                                            <p:cTn id="128" dur="500"/>
                                            <p:tgtEl>
                                              <p:spTgt spid="90"/>
                                            </p:tgtEl>
                                          </p:cBhvr>
                                        </p:animEffect>
                                      </p:childTnLst>
                                    </p:cTn>
                                  </p:par>
                                  <p:par>
                                    <p:cTn id="129" presetID="16" presetClass="entr" presetSubtype="37" fill="hold" grpId="0" nodeType="withEffect">
                                      <p:stCondLst>
                                        <p:cond delay="0"/>
                                      </p:stCondLst>
                                      <p:childTnLst>
                                        <p:set>
                                          <p:cBhvr>
                                            <p:cTn id="130" dur="1" fill="hold">
                                              <p:stCondLst>
                                                <p:cond delay="0"/>
                                              </p:stCondLst>
                                            </p:cTn>
                                            <p:tgtEl>
                                              <p:spTgt spid="89"/>
                                            </p:tgtEl>
                                            <p:attrNameLst>
                                              <p:attrName>style.visibility</p:attrName>
                                            </p:attrNameLst>
                                          </p:cBhvr>
                                          <p:to>
                                            <p:strVal val="visible"/>
                                          </p:to>
                                        </p:set>
                                        <p:animEffect transition="in" filter="barn(outVertical)">
                                          <p:cBhvr>
                                            <p:cTn id="131" dur="500"/>
                                            <p:tgtEl>
                                              <p:spTgt spid="89"/>
                                            </p:tgtEl>
                                          </p:cBhvr>
                                        </p:animEffect>
                                      </p:childTnLst>
                                    </p:cTn>
                                  </p:par>
                                </p:childTnLst>
                              </p:cTn>
                            </p:par>
                            <p:par>
                              <p:cTn id="132" fill="hold">
                                <p:stCondLst>
                                  <p:cond delay="8800"/>
                                </p:stCondLst>
                                <p:childTnLst>
                                  <p:par>
                                    <p:cTn id="133" presetID="16" presetClass="entr" presetSubtype="37" fill="hold" grpId="0" nodeType="afterEffect">
                                      <p:stCondLst>
                                        <p:cond delay="0"/>
                                      </p:stCondLst>
                                      <p:childTnLst>
                                        <p:set>
                                          <p:cBhvr>
                                            <p:cTn id="134" dur="1" fill="hold">
                                              <p:stCondLst>
                                                <p:cond delay="0"/>
                                              </p:stCondLst>
                                            </p:cTn>
                                            <p:tgtEl>
                                              <p:spTgt spid="93"/>
                                            </p:tgtEl>
                                            <p:attrNameLst>
                                              <p:attrName>style.visibility</p:attrName>
                                            </p:attrNameLst>
                                          </p:cBhvr>
                                          <p:to>
                                            <p:strVal val="visible"/>
                                          </p:to>
                                        </p:set>
                                        <p:animEffect transition="in" filter="barn(outVertical)">
                                          <p:cBhvr>
                                            <p:cTn id="135" dur="500"/>
                                            <p:tgtEl>
                                              <p:spTgt spid="93"/>
                                            </p:tgtEl>
                                          </p:cBhvr>
                                        </p:animEffect>
                                      </p:childTnLst>
                                    </p:cTn>
                                  </p:par>
                                  <p:par>
                                    <p:cTn id="136" presetID="16" presetClass="entr" presetSubtype="37" fill="hold" grpId="0" nodeType="withEffect">
                                      <p:stCondLst>
                                        <p:cond delay="0"/>
                                      </p:stCondLst>
                                      <p:childTnLst>
                                        <p:set>
                                          <p:cBhvr>
                                            <p:cTn id="137" dur="1" fill="hold">
                                              <p:stCondLst>
                                                <p:cond delay="0"/>
                                              </p:stCondLst>
                                            </p:cTn>
                                            <p:tgtEl>
                                              <p:spTgt spid="91"/>
                                            </p:tgtEl>
                                            <p:attrNameLst>
                                              <p:attrName>style.visibility</p:attrName>
                                            </p:attrNameLst>
                                          </p:cBhvr>
                                          <p:to>
                                            <p:strVal val="visible"/>
                                          </p:to>
                                        </p:set>
                                        <p:animEffect transition="in" filter="barn(outVertical)">
                                          <p:cBhvr>
                                            <p:cTn id="138" dur="500"/>
                                            <p:tgtEl>
                                              <p:spTgt spid="91"/>
                                            </p:tgtEl>
                                          </p:cBhvr>
                                        </p:animEffect>
                                      </p:childTnLst>
                                    </p:cTn>
                                  </p:par>
                                  <p:par>
                                    <p:cTn id="139" presetID="16" presetClass="entr" presetSubtype="37" fill="hold" grpId="0" nodeType="withEffect">
                                      <p:stCondLst>
                                        <p:cond delay="0"/>
                                      </p:stCondLst>
                                      <p:childTnLst>
                                        <p:set>
                                          <p:cBhvr>
                                            <p:cTn id="140" dur="1" fill="hold">
                                              <p:stCondLst>
                                                <p:cond delay="0"/>
                                              </p:stCondLst>
                                            </p:cTn>
                                            <p:tgtEl>
                                              <p:spTgt spid="92"/>
                                            </p:tgtEl>
                                            <p:attrNameLst>
                                              <p:attrName>style.visibility</p:attrName>
                                            </p:attrNameLst>
                                          </p:cBhvr>
                                          <p:to>
                                            <p:strVal val="visible"/>
                                          </p:to>
                                        </p:set>
                                        <p:animEffect transition="in" filter="barn(outVertical)">
                                          <p:cBhvr>
                                            <p:cTn id="141"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5" grpId="0"/>
          <p:bldP spid="62" grpId="0" animBg="1"/>
          <p:bldP spid="63" grpId="0" animBg="1"/>
          <p:bldP spid="64" grpId="0" animBg="1"/>
          <p:bldP spid="65" grpId="0" animBg="1"/>
          <p:bldP spid="66" grpId="0" animBg="1"/>
          <p:bldP spid="67" grpId="0" animBg="1"/>
          <p:bldP spid="71" grpId="0" animBg="1"/>
          <p:bldP spid="72" grpId="0" animBg="1"/>
          <p:bldP spid="73" grpId="0" animBg="1"/>
          <p:bldP spid="74" grpId="0" animBg="1"/>
          <p:bldP spid="87" grpId="0" animBg="1"/>
          <p:bldP spid="87" grpId="1" animBg="1"/>
          <p:bldP spid="88" grpId="0"/>
          <p:bldP spid="89" grpId="0"/>
          <p:bldP spid="90" grpId="0"/>
          <p:bldP spid="91" grpId="0"/>
          <p:bldP spid="92" grpId="0"/>
          <p:bldP spid="93"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圆角矩形 64"/>
          <p:cNvSpPr/>
          <p:nvPr/>
        </p:nvSpPr>
        <p:spPr>
          <a:xfrm>
            <a:off x="144119" y="971057"/>
            <a:ext cx="1729620" cy="392334"/>
          </a:xfrm>
          <a:prstGeom prst="roundRect">
            <a:avLst>
              <a:gd name="adj" fmla="val 9976"/>
            </a:avLst>
          </a:prstGeom>
          <a:solidFill>
            <a:srgbClr val="0070C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6" name="组合 65"/>
          <p:cNvGrpSpPr/>
          <p:nvPr/>
        </p:nvGrpSpPr>
        <p:grpSpPr>
          <a:xfrm>
            <a:off x="232948" y="1107969"/>
            <a:ext cx="118508" cy="118509"/>
            <a:chOff x="4486616" y="3001075"/>
            <a:chExt cx="274695" cy="274699"/>
          </a:xfrm>
        </p:grpSpPr>
        <p:sp>
          <p:nvSpPr>
            <p:cNvPr id="67" name="椭圆 66"/>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8" name="椭圆 67"/>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9" name="组合 68"/>
          <p:cNvGrpSpPr/>
          <p:nvPr/>
        </p:nvGrpSpPr>
        <p:grpSpPr>
          <a:xfrm>
            <a:off x="0" y="1141631"/>
            <a:ext cx="288238" cy="46073"/>
            <a:chOff x="4318304" y="3089060"/>
            <a:chExt cx="384317" cy="61430"/>
          </a:xfrm>
        </p:grpSpPr>
        <p:sp>
          <p:nvSpPr>
            <p:cNvPr id="70" name="圆角矩形 69"/>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1" name="圆角矩形 70"/>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2" name="文本框 13"/>
          <p:cNvSpPr txBox="1"/>
          <p:nvPr/>
        </p:nvSpPr>
        <p:spPr>
          <a:xfrm>
            <a:off x="243720" y="997947"/>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73" name="组合 72"/>
          <p:cNvGrpSpPr/>
          <p:nvPr/>
        </p:nvGrpSpPr>
        <p:grpSpPr>
          <a:xfrm>
            <a:off x="3362460" y="2534401"/>
            <a:ext cx="2473407" cy="2473407"/>
            <a:chOff x="4483280" y="1780062"/>
            <a:chExt cx="3297876" cy="3297876"/>
          </a:xfrm>
        </p:grpSpPr>
        <p:sp>
          <p:nvSpPr>
            <p:cNvPr id="74" name="任意多边形 73"/>
            <p:cNvSpPr/>
            <p:nvPr/>
          </p:nvSpPr>
          <p:spPr>
            <a:xfrm>
              <a:off x="4483280" y="300046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00B0F0"/>
            </a:solidFill>
            <a:ln w="349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任意多边形 74"/>
            <p:cNvSpPr/>
            <p:nvPr/>
          </p:nvSpPr>
          <p:spPr>
            <a:xfrm flipH="1">
              <a:off x="6894967" y="300046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任意多边形 75"/>
            <p:cNvSpPr/>
            <p:nvPr/>
          </p:nvSpPr>
          <p:spPr>
            <a:xfrm rot="5400000">
              <a:off x="5652906" y="179362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任意多边形 76"/>
            <p:cNvSpPr/>
            <p:nvPr/>
          </p:nvSpPr>
          <p:spPr>
            <a:xfrm rot="5400000" flipH="1">
              <a:off x="5652906" y="4205312"/>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文本框 90"/>
            <p:cNvSpPr txBox="1"/>
            <p:nvPr/>
          </p:nvSpPr>
          <p:spPr>
            <a:xfrm>
              <a:off x="5770456" y="1929686"/>
              <a:ext cx="651088"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79" name="文本框 91"/>
            <p:cNvSpPr txBox="1"/>
            <p:nvPr/>
          </p:nvSpPr>
          <p:spPr>
            <a:xfrm>
              <a:off x="5770456" y="4373234"/>
              <a:ext cx="651088"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rPr>
                <a:t>03</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80" name="文本框 92"/>
            <p:cNvSpPr txBox="1"/>
            <p:nvPr/>
          </p:nvSpPr>
          <p:spPr>
            <a:xfrm>
              <a:off x="7086108" y="3166799"/>
              <a:ext cx="651088"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rPr>
                <a:t>02</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81" name="文本框 93"/>
            <p:cNvSpPr txBox="1"/>
            <p:nvPr/>
          </p:nvSpPr>
          <p:spPr>
            <a:xfrm>
              <a:off x="4545187" y="3166799"/>
              <a:ext cx="651088"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rPr>
                <a:t>04</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grpSp>
      <p:grpSp>
        <p:nvGrpSpPr>
          <p:cNvPr id="82" name="组合 81"/>
          <p:cNvGrpSpPr/>
          <p:nvPr/>
        </p:nvGrpSpPr>
        <p:grpSpPr>
          <a:xfrm>
            <a:off x="1220008" y="2683418"/>
            <a:ext cx="1442342" cy="652617"/>
            <a:chOff x="7109327" y="3179834"/>
            <a:chExt cx="1923123" cy="870156"/>
          </a:xfrm>
        </p:grpSpPr>
        <p:sp>
          <p:nvSpPr>
            <p:cNvPr id="83" name="文本框 95"/>
            <p:cNvSpPr txBox="1"/>
            <p:nvPr/>
          </p:nvSpPr>
          <p:spPr>
            <a:xfrm>
              <a:off x="7109327" y="3179834"/>
              <a:ext cx="1923123" cy="330945"/>
            </a:xfrm>
            <a:prstGeom prst="rect">
              <a:avLst/>
            </a:prstGeom>
            <a:noFill/>
          </p:spPr>
          <p:txBody>
            <a:bodyPr wrap="square" rtlCol="0">
              <a:spAutoFit/>
            </a:bodyPr>
            <a:lstStyle/>
            <a:p>
              <a:r>
                <a:rPr lang="zh-CN" altLang="en-US" sz="1013"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84" name="文本框 96"/>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85" name="任意多边形 84"/>
          <p:cNvSpPr/>
          <p:nvPr/>
        </p:nvSpPr>
        <p:spPr>
          <a:xfrm>
            <a:off x="3222727" y="2384131"/>
            <a:ext cx="2759507" cy="2773061"/>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ysClr val="window" lastClr="FFFFFF">
                  <a:lumMod val="84000"/>
                </a:sysClr>
              </a:gs>
              <a:gs pos="100000">
                <a:sysClr val="window" lastClr="FFFFFF">
                  <a:lumMod val="93000"/>
                </a:sysClr>
              </a:gs>
            </a:gsLst>
            <a:lin ang="2700000" scaled="1"/>
            <a:tileRect/>
          </a:gradFill>
          <a:ln w="12700" cap="flat" cmpd="sng" algn="ctr">
            <a:noFill/>
            <a:prstDash val="solid"/>
            <a:miter lim="800000"/>
          </a:ln>
          <a:effectLst>
            <a:outerShdw blurRad="203200" dist="127000" dir="2700000" algn="tl" rotWithShape="0">
              <a:prstClr val="black">
                <a:alpha val="40000"/>
              </a:prstClr>
            </a:outerShdw>
          </a:effectLst>
          <a:scene3d>
            <a:camera prst="orthographicFront"/>
            <a:lightRig rig="threePt" dir="t"/>
          </a:scene3d>
          <a:sp3d>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6" name="组合 85"/>
          <p:cNvGrpSpPr/>
          <p:nvPr/>
        </p:nvGrpSpPr>
        <p:grpSpPr>
          <a:xfrm>
            <a:off x="4102418" y="3301522"/>
            <a:ext cx="939165" cy="939165"/>
            <a:chOff x="5469890" y="2802890"/>
            <a:chExt cx="1252220" cy="1252220"/>
          </a:xfrm>
        </p:grpSpPr>
        <p:sp>
          <p:nvSpPr>
            <p:cNvPr id="87" name="椭圆 86"/>
            <p:cNvSpPr/>
            <p:nvPr/>
          </p:nvSpPr>
          <p:spPr>
            <a:xfrm>
              <a:off x="5469890" y="2802890"/>
              <a:ext cx="1252220" cy="1252220"/>
            </a:xfrm>
            <a:prstGeom prst="ellipse">
              <a:avLst/>
            </a:prstGeom>
            <a:gradFill>
              <a:gsLst>
                <a:gs pos="0">
                  <a:sysClr val="window" lastClr="FFFFFF">
                    <a:lumMod val="72000"/>
                  </a:sysClr>
                </a:gs>
                <a:gs pos="100000">
                  <a:sysClr val="window" lastClr="FFFFFF">
                    <a:lumMod val="94000"/>
                    <a:lumOff val="6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8" name="文本框 100"/>
            <p:cNvSpPr txBox="1"/>
            <p:nvPr/>
          </p:nvSpPr>
          <p:spPr>
            <a:xfrm>
              <a:off x="5570221" y="2998563"/>
              <a:ext cx="1051560" cy="861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LiHei Pro" panose="020B0500000000000000" pitchFamily="34" charset="-122"/>
                  <a:ea typeface="LiHei Pro" panose="020B0500000000000000" pitchFamily="34" charset="-122"/>
                </a:rPr>
                <a:t>添加标题</a:t>
              </a:r>
            </a:p>
          </p:txBody>
        </p:sp>
      </p:grpSp>
      <p:grpSp>
        <p:nvGrpSpPr>
          <p:cNvPr id="89" name="组合 88"/>
          <p:cNvGrpSpPr/>
          <p:nvPr/>
        </p:nvGrpSpPr>
        <p:grpSpPr>
          <a:xfrm>
            <a:off x="5195894" y="2819630"/>
            <a:ext cx="295264" cy="359899"/>
            <a:chOff x="3683997" y="856343"/>
            <a:chExt cx="576394" cy="702571"/>
          </a:xfrm>
          <a:solidFill>
            <a:srgbClr val="0070C0"/>
          </a:solidFill>
        </p:grpSpPr>
        <p:sp>
          <p:nvSpPr>
            <p:cNvPr id="90"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1"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92" name="组合 91"/>
          <p:cNvGrpSpPr/>
          <p:nvPr/>
        </p:nvGrpSpPr>
        <p:grpSpPr>
          <a:xfrm>
            <a:off x="3665652" y="2839114"/>
            <a:ext cx="345848" cy="320930"/>
            <a:chOff x="7903081" y="894379"/>
            <a:chExt cx="675141" cy="626498"/>
          </a:xfrm>
          <a:solidFill>
            <a:srgbClr val="0070C0"/>
          </a:solidFill>
        </p:grpSpPr>
        <p:sp>
          <p:nvSpPr>
            <p:cNvPr id="93"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4"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5"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96" name="组合 95"/>
          <p:cNvGrpSpPr/>
          <p:nvPr/>
        </p:nvGrpSpPr>
        <p:grpSpPr>
          <a:xfrm>
            <a:off x="5160391" y="4343631"/>
            <a:ext cx="366269" cy="359899"/>
            <a:chOff x="5037571" y="856343"/>
            <a:chExt cx="715006" cy="702571"/>
          </a:xfrm>
          <a:solidFill>
            <a:srgbClr val="00B0F0"/>
          </a:solidFill>
        </p:grpSpPr>
        <p:sp>
          <p:nvSpPr>
            <p:cNvPr id="97"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8"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9"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100" name="组合 99"/>
          <p:cNvGrpSpPr/>
          <p:nvPr/>
        </p:nvGrpSpPr>
        <p:grpSpPr>
          <a:xfrm>
            <a:off x="3656940" y="4352060"/>
            <a:ext cx="363271" cy="343038"/>
            <a:chOff x="6460269" y="872801"/>
            <a:chExt cx="709154" cy="669655"/>
          </a:xfrm>
          <a:solidFill>
            <a:srgbClr val="00B0F0"/>
          </a:solidFill>
        </p:grpSpPr>
        <p:sp>
          <p:nvSpPr>
            <p:cNvPr id="101"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102"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103" name="组合 102"/>
          <p:cNvGrpSpPr/>
          <p:nvPr/>
        </p:nvGrpSpPr>
        <p:grpSpPr>
          <a:xfrm>
            <a:off x="2377441" y="2969363"/>
            <a:ext cx="1215866" cy="85725"/>
            <a:chOff x="3169920" y="2360011"/>
            <a:chExt cx="1621155" cy="114300"/>
          </a:xfrm>
        </p:grpSpPr>
        <p:sp>
          <p:nvSpPr>
            <p:cNvPr id="104" name="椭圆 103"/>
            <p:cNvSpPr/>
            <p:nvPr/>
          </p:nvSpPr>
          <p:spPr>
            <a:xfrm>
              <a:off x="4676775" y="2360011"/>
              <a:ext cx="114300" cy="114300"/>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05" name="直接连接符 104"/>
            <p:cNvCxnSpPr>
              <a:stCxn id="104" idx="2"/>
            </p:cNvCxnSpPr>
            <p:nvPr/>
          </p:nvCxnSpPr>
          <p:spPr>
            <a:xfrm flipH="1">
              <a:off x="3169920" y="2417161"/>
              <a:ext cx="1506855" cy="0"/>
            </a:xfrm>
            <a:prstGeom prst="line">
              <a:avLst/>
            </a:prstGeom>
            <a:noFill/>
            <a:ln w="19050" cap="flat" cmpd="sng" algn="ctr">
              <a:solidFill>
                <a:sysClr val="window" lastClr="FFFFFF">
                  <a:lumMod val="50000"/>
                </a:sysClr>
              </a:solidFill>
              <a:prstDash val="solid"/>
              <a:miter lim="800000"/>
            </a:ln>
            <a:effectLst/>
          </p:spPr>
        </p:cxnSp>
      </p:grpSp>
      <p:cxnSp>
        <p:nvCxnSpPr>
          <p:cNvPr id="106" name="直接连接符 105"/>
          <p:cNvCxnSpPr/>
          <p:nvPr/>
        </p:nvCxnSpPr>
        <p:spPr>
          <a:xfrm flipV="1">
            <a:off x="2377440" y="2729591"/>
            <a:ext cx="0" cy="555048"/>
          </a:xfrm>
          <a:prstGeom prst="line">
            <a:avLst/>
          </a:prstGeom>
          <a:noFill/>
          <a:ln w="19050" cap="flat" cmpd="sng" algn="ctr">
            <a:solidFill>
              <a:sysClr val="window" lastClr="FFFFFF">
                <a:lumMod val="50000"/>
              </a:sysClr>
            </a:solidFill>
            <a:prstDash val="solid"/>
            <a:miter lim="800000"/>
          </a:ln>
          <a:effectLst/>
        </p:spPr>
      </p:cxnSp>
      <p:grpSp>
        <p:nvGrpSpPr>
          <p:cNvPr id="107" name="组合 106"/>
          <p:cNvGrpSpPr/>
          <p:nvPr/>
        </p:nvGrpSpPr>
        <p:grpSpPr>
          <a:xfrm>
            <a:off x="1220008" y="4170517"/>
            <a:ext cx="1442342" cy="652617"/>
            <a:chOff x="7109327" y="3179834"/>
            <a:chExt cx="1923123" cy="870156"/>
          </a:xfrm>
        </p:grpSpPr>
        <p:sp>
          <p:nvSpPr>
            <p:cNvPr id="108" name="文本框 120"/>
            <p:cNvSpPr txBox="1"/>
            <p:nvPr/>
          </p:nvSpPr>
          <p:spPr>
            <a:xfrm>
              <a:off x="7109327" y="3179834"/>
              <a:ext cx="1923123" cy="330945"/>
            </a:xfrm>
            <a:prstGeom prst="rect">
              <a:avLst/>
            </a:prstGeom>
            <a:noFill/>
          </p:spPr>
          <p:txBody>
            <a:bodyPr wrap="square" rtlCol="0">
              <a:spAutoFit/>
            </a:bodyPr>
            <a:lstStyle/>
            <a:p>
              <a:r>
                <a:rPr lang="zh-CN" altLang="en-US" sz="1013" dirty="0">
                  <a:solidFill>
                    <a:srgbClr val="00B0F0"/>
                  </a:solidFill>
                  <a:latin typeface="时尚中黑简体" panose="01010104010101010101" pitchFamily="2" charset="-122"/>
                  <a:ea typeface="时尚中黑简体" panose="01010104010101010101" pitchFamily="2" charset="-122"/>
                </a:rPr>
                <a:t>在此添加标题</a:t>
              </a:r>
            </a:p>
          </p:txBody>
        </p:sp>
        <p:sp>
          <p:nvSpPr>
            <p:cNvPr id="109" name="文本框 121"/>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0" name="组合 109"/>
          <p:cNvGrpSpPr/>
          <p:nvPr/>
        </p:nvGrpSpPr>
        <p:grpSpPr>
          <a:xfrm>
            <a:off x="2377441" y="4456462"/>
            <a:ext cx="1215866" cy="85725"/>
            <a:chOff x="3169920" y="4342810"/>
            <a:chExt cx="1621155" cy="114300"/>
          </a:xfrm>
        </p:grpSpPr>
        <p:sp>
          <p:nvSpPr>
            <p:cNvPr id="111" name="椭圆 110"/>
            <p:cNvSpPr/>
            <p:nvPr/>
          </p:nvSpPr>
          <p:spPr>
            <a:xfrm>
              <a:off x="4676775" y="4342810"/>
              <a:ext cx="114300" cy="114300"/>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12" name="直接连接符 111"/>
            <p:cNvCxnSpPr>
              <a:stCxn id="111" idx="2"/>
            </p:cNvCxnSpPr>
            <p:nvPr/>
          </p:nvCxnSpPr>
          <p:spPr>
            <a:xfrm flipH="1">
              <a:off x="3169920" y="4399960"/>
              <a:ext cx="1506855" cy="0"/>
            </a:xfrm>
            <a:prstGeom prst="line">
              <a:avLst/>
            </a:prstGeom>
            <a:noFill/>
            <a:ln w="19050" cap="flat" cmpd="sng" algn="ctr">
              <a:solidFill>
                <a:sysClr val="window" lastClr="FFFFFF">
                  <a:lumMod val="50000"/>
                </a:sysClr>
              </a:solidFill>
              <a:prstDash val="solid"/>
              <a:miter lim="800000"/>
            </a:ln>
            <a:effectLst/>
          </p:spPr>
        </p:cxnSp>
      </p:grpSp>
      <p:cxnSp>
        <p:nvCxnSpPr>
          <p:cNvPr id="113" name="直接连接符 112"/>
          <p:cNvCxnSpPr/>
          <p:nvPr/>
        </p:nvCxnSpPr>
        <p:spPr>
          <a:xfrm flipV="1">
            <a:off x="2377440" y="4216690"/>
            <a:ext cx="0" cy="555048"/>
          </a:xfrm>
          <a:prstGeom prst="line">
            <a:avLst/>
          </a:prstGeom>
          <a:noFill/>
          <a:ln w="19050" cap="flat" cmpd="sng" algn="ctr">
            <a:solidFill>
              <a:sysClr val="window" lastClr="FFFFFF">
                <a:lumMod val="50000"/>
              </a:sysClr>
            </a:solidFill>
            <a:prstDash val="solid"/>
            <a:miter lim="800000"/>
          </a:ln>
          <a:effectLst/>
        </p:spPr>
      </p:cxnSp>
      <p:grpSp>
        <p:nvGrpSpPr>
          <p:cNvPr id="114" name="组合 113"/>
          <p:cNvGrpSpPr/>
          <p:nvPr/>
        </p:nvGrpSpPr>
        <p:grpSpPr>
          <a:xfrm>
            <a:off x="5590651" y="2969363"/>
            <a:ext cx="1215866" cy="85725"/>
            <a:chOff x="7454200" y="2360011"/>
            <a:chExt cx="1621155" cy="114300"/>
          </a:xfrm>
        </p:grpSpPr>
        <p:sp>
          <p:nvSpPr>
            <p:cNvPr id="115" name="椭圆 114"/>
            <p:cNvSpPr/>
            <p:nvPr/>
          </p:nvSpPr>
          <p:spPr>
            <a:xfrm flipH="1">
              <a:off x="7454200" y="2360011"/>
              <a:ext cx="114300" cy="114300"/>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16" name="直接连接符 115"/>
            <p:cNvCxnSpPr>
              <a:stCxn id="115" idx="2"/>
            </p:cNvCxnSpPr>
            <p:nvPr/>
          </p:nvCxnSpPr>
          <p:spPr>
            <a:xfrm>
              <a:off x="7568500" y="2417161"/>
              <a:ext cx="1506855" cy="0"/>
            </a:xfrm>
            <a:prstGeom prst="line">
              <a:avLst/>
            </a:prstGeom>
            <a:noFill/>
            <a:ln w="19050" cap="flat" cmpd="sng" algn="ctr">
              <a:solidFill>
                <a:sysClr val="window" lastClr="FFFFFF">
                  <a:lumMod val="50000"/>
                </a:sysClr>
              </a:solidFill>
              <a:prstDash val="solid"/>
              <a:miter lim="800000"/>
            </a:ln>
            <a:effectLst/>
          </p:spPr>
        </p:cxnSp>
      </p:grpSp>
      <p:cxnSp>
        <p:nvCxnSpPr>
          <p:cNvPr id="117" name="直接连接符 116"/>
          <p:cNvCxnSpPr/>
          <p:nvPr/>
        </p:nvCxnSpPr>
        <p:spPr>
          <a:xfrm flipH="1" flipV="1">
            <a:off x="6806516" y="2729591"/>
            <a:ext cx="0" cy="555048"/>
          </a:xfrm>
          <a:prstGeom prst="line">
            <a:avLst/>
          </a:prstGeom>
          <a:noFill/>
          <a:ln w="19050" cap="flat" cmpd="sng" algn="ctr">
            <a:solidFill>
              <a:sysClr val="window" lastClr="FFFFFF">
                <a:lumMod val="50000"/>
              </a:sysClr>
            </a:solidFill>
            <a:prstDash val="solid"/>
            <a:miter lim="800000"/>
          </a:ln>
          <a:effectLst/>
        </p:spPr>
      </p:cxnSp>
      <p:grpSp>
        <p:nvGrpSpPr>
          <p:cNvPr id="118" name="组合 117"/>
          <p:cNvGrpSpPr/>
          <p:nvPr/>
        </p:nvGrpSpPr>
        <p:grpSpPr>
          <a:xfrm>
            <a:off x="5590651" y="4456462"/>
            <a:ext cx="1215866" cy="85725"/>
            <a:chOff x="7454200" y="4342810"/>
            <a:chExt cx="1621155" cy="114300"/>
          </a:xfrm>
        </p:grpSpPr>
        <p:sp>
          <p:nvSpPr>
            <p:cNvPr id="119" name="椭圆 118"/>
            <p:cNvSpPr/>
            <p:nvPr/>
          </p:nvSpPr>
          <p:spPr>
            <a:xfrm flipH="1">
              <a:off x="7454200" y="4342810"/>
              <a:ext cx="114300" cy="114300"/>
            </a:xfrm>
            <a:prstGeom prst="ellipse">
              <a:avLst/>
            </a:prstGeom>
            <a:noFill/>
            <a:ln w="1905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20" name="直接连接符 119"/>
            <p:cNvCxnSpPr>
              <a:stCxn id="119" idx="2"/>
            </p:cNvCxnSpPr>
            <p:nvPr/>
          </p:nvCxnSpPr>
          <p:spPr>
            <a:xfrm>
              <a:off x="7568500" y="4399960"/>
              <a:ext cx="1506855" cy="0"/>
            </a:xfrm>
            <a:prstGeom prst="line">
              <a:avLst/>
            </a:prstGeom>
            <a:noFill/>
            <a:ln w="19050" cap="flat" cmpd="sng" algn="ctr">
              <a:solidFill>
                <a:sysClr val="window" lastClr="FFFFFF">
                  <a:lumMod val="50000"/>
                </a:sysClr>
              </a:solidFill>
              <a:prstDash val="solid"/>
              <a:miter lim="800000"/>
            </a:ln>
            <a:effectLst/>
          </p:spPr>
        </p:cxnSp>
      </p:grpSp>
      <p:cxnSp>
        <p:nvCxnSpPr>
          <p:cNvPr id="121" name="直接连接符 120"/>
          <p:cNvCxnSpPr/>
          <p:nvPr/>
        </p:nvCxnSpPr>
        <p:spPr>
          <a:xfrm flipH="1" flipV="1">
            <a:off x="6806516" y="4216690"/>
            <a:ext cx="0" cy="555048"/>
          </a:xfrm>
          <a:prstGeom prst="line">
            <a:avLst/>
          </a:prstGeom>
          <a:noFill/>
          <a:ln w="19050" cap="flat" cmpd="sng" algn="ctr">
            <a:solidFill>
              <a:sysClr val="window" lastClr="FFFFFF">
                <a:lumMod val="50000"/>
              </a:sysClr>
            </a:solidFill>
            <a:prstDash val="solid"/>
            <a:miter lim="800000"/>
          </a:ln>
          <a:effectLst/>
        </p:spPr>
      </p:cxnSp>
      <p:grpSp>
        <p:nvGrpSpPr>
          <p:cNvPr id="122" name="组合 121"/>
          <p:cNvGrpSpPr/>
          <p:nvPr/>
        </p:nvGrpSpPr>
        <p:grpSpPr>
          <a:xfrm>
            <a:off x="6811097" y="2683418"/>
            <a:ext cx="1442342" cy="652617"/>
            <a:chOff x="7109327" y="3179834"/>
            <a:chExt cx="1923123" cy="870156"/>
          </a:xfrm>
        </p:grpSpPr>
        <p:sp>
          <p:nvSpPr>
            <p:cNvPr id="123" name="文本框 135"/>
            <p:cNvSpPr txBox="1"/>
            <p:nvPr/>
          </p:nvSpPr>
          <p:spPr>
            <a:xfrm>
              <a:off x="7109327" y="3179834"/>
              <a:ext cx="1923123" cy="330945"/>
            </a:xfrm>
            <a:prstGeom prst="rect">
              <a:avLst/>
            </a:prstGeom>
            <a:noFill/>
          </p:spPr>
          <p:txBody>
            <a:bodyPr wrap="square" rtlCol="0">
              <a:spAutoFit/>
            </a:bodyPr>
            <a:lstStyle/>
            <a:p>
              <a:r>
                <a:rPr lang="zh-CN" altLang="en-US" sz="1013"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124" name="文本框 136"/>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25" name="组合 124"/>
          <p:cNvGrpSpPr/>
          <p:nvPr/>
        </p:nvGrpSpPr>
        <p:grpSpPr>
          <a:xfrm>
            <a:off x="6811097" y="4170517"/>
            <a:ext cx="1442342" cy="652617"/>
            <a:chOff x="7109327" y="3179834"/>
            <a:chExt cx="1923123" cy="870156"/>
          </a:xfrm>
        </p:grpSpPr>
        <p:sp>
          <p:nvSpPr>
            <p:cNvPr id="126" name="文本框 138"/>
            <p:cNvSpPr txBox="1"/>
            <p:nvPr/>
          </p:nvSpPr>
          <p:spPr>
            <a:xfrm>
              <a:off x="7109327" y="3179834"/>
              <a:ext cx="1923123" cy="330945"/>
            </a:xfrm>
            <a:prstGeom prst="rect">
              <a:avLst/>
            </a:prstGeom>
            <a:noFill/>
          </p:spPr>
          <p:txBody>
            <a:bodyPr wrap="square" rtlCol="0">
              <a:spAutoFit/>
            </a:bodyPr>
            <a:lstStyle/>
            <a:p>
              <a:r>
                <a:rPr lang="zh-CN" altLang="en-US" sz="1013" dirty="0">
                  <a:solidFill>
                    <a:srgbClr val="00B0F0"/>
                  </a:solidFill>
                  <a:latin typeface="时尚中黑简体" panose="01010104010101010101" pitchFamily="2" charset="-122"/>
                  <a:ea typeface="时尚中黑简体" panose="01010104010101010101" pitchFamily="2" charset="-122"/>
                </a:rPr>
                <a:t>在此添加标题</a:t>
              </a:r>
            </a:p>
          </p:txBody>
        </p:sp>
        <p:sp>
          <p:nvSpPr>
            <p:cNvPr id="127" name="文本框 139"/>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295619102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14:bounceEnd="50000">
                                          <p:cBhvr additive="base">
                                            <p:cTn id="14" dur="500" fill="hold"/>
                                            <p:tgtEl>
                                              <p:spTgt spid="65"/>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6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2"/>
                                            </p:tgtEl>
                                            <p:attrNameLst>
                                              <p:attrName>style.visibility</p:attrName>
                                            </p:attrNameLst>
                                          </p:cBhvr>
                                          <p:to>
                                            <p:strVal val="visible"/>
                                          </p:to>
                                        </p:set>
                                        <p:animEffect transition="in" filter="barn(outVertical)">
                                          <p:cBhvr>
                                            <p:cTn id="19" dur="700"/>
                                            <p:tgtEl>
                                              <p:spTgt spid="72"/>
                                            </p:tgtEl>
                                          </p:cBhvr>
                                        </p:animEffect>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1000" fill="hold"/>
                                            <p:tgtEl>
                                              <p:spTgt spid="85"/>
                                            </p:tgtEl>
                                            <p:attrNameLst>
                                              <p:attrName>ppt_x</p:attrName>
                                            </p:attrNameLst>
                                          </p:cBhvr>
                                          <p:tavLst>
                                            <p:tav tm="0">
                                              <p:val>
                                                <p:strVal val="0-#ppt_w/2"/>
                                              </p:val>
                                            </p:tav>
                                            <p:tav tm="100000">
                                              <p:val>
                                                <p:strVal val="#ppt_x"/>
                                              </p:val>
                                            </p:tav>
                                          </p:tavLst>
                                        </p:anim>
                                        <p:anim calcmode="lin" valueType="num">
                                          <p:cBhvr additive="base">
                                            <p:cTn id="24" dur="1000" fill="hold"/>
                                            <p:tgtEl>
                                              <p:spTgt spid="85"/>
                                            </p:tgtEl>
                                            <p:attrNameLst>
                                              <p:attrName>ppt_y</p:attrName>
                                            </p:attrNameLst>
                                          </p:cBhvr>
                                          <p:tavLst>
                                            <p:tav tm="0">
                                              <p:val>
                                                <p:strVal val="#ppt_y"/>
                                              </p:val>
                                            </p:tav>
                                            <p:tav tm="100000">
                                              <p:val>
                                                <p:strVal val="#ppt_y"/>
                                              </p:val>
                                            </p:tav>
                                          </p:tavLst>
                                        </p:anim>
                                      </p:childTnLst>
                                    </p:cTn>
                                  </p:par>
                                  <p:par>
                                    <p:cTn id="25" presetID="8" presetClass="emph" presetSubtype="0" accel="10000" decel="10000" fill="hold" grpId="1" nodeType="withEffect">
                                      <p:stCondLst>
                                        <p:cond delay="0"/>
                                      </p:stCondLst>
                                      <p:childTnLst>
                                        <p:animRot by="21600000">
                                          <p:cBhvr>
                                            <p:cTn id="26" dur="2000" fill="hold"/>
                                            <p:tgtEl>
                                              <p:spTgt spid="85"/>
                                            </p:tgtEl>
                                            <p:attrNameLst>
                                              <p:attrName>r</p:attrName>
                                            </p:attrNameLst>
                                          </p:cBhvr>
                                        </p:animRo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fade">
                                          <p:cBhvr>
                                            <p:cTn id="30" dur="1000"/>
                                            <p:tgtEl>
                                              <p:spTgt spid="73"/>
                                            </p:tgtEl>
                                          </p:cBhvr>
                                        </p:animEffect>
                                      </p:childTnLst>
                                    </p:cTn>
                                  </p:par>
                                  <p:par>
                                    <p:cTn id="31" presetID="8" presetClass="emph" presetSubtype="0" fill="hold" nodeType="withEffect">
                                      <p:stCondLst>
                                        <p:cond delay="0"/>
                                      </p:stCondLst>
                                      <p:childTnLst>
                                        <p:animRot by="-21600000">
                                          <p:cBhvr>
                                            <p:cTn id="32" dur="2000" fill="hold"/>
                                            <p:tgtEl>
                                              <p:spTgt spid="73"/>
                                            </p:tgtEl>
                                            <p:attrNameLst>
                                              <p:attrName>r</p:attrName>
                                            </p:attrNameLst>
                                          </p:cBhvr>
                                        </p:animRot>
                                      </p:childTnLst>
                                    </p:cTn>
                                  </p:par>
                                </p:childTnLst>
                              </p:cTn>
                            </p:par>
                            <p:par>
                              <p:cTn id="33" fill="hold">
                                <p:stCondLst>
                                  <p:cond delay="6000"/>
                                </p:stCondLst>
                                <p:childTnLst>
                                  <p:par>
                                    <p:cTn id="34" presetID="53" presetClass="entr" presetSubtype="16"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 calcmode="lin" valueType="num">
                                          <p:cBhvr>
                                            <p:cTn id="36" dur="500" fill="hold"/>
                                            <p:tgtEl>
                                              <p:spTgt spid="86"/>
                                            </p:tgtEl>
                                            <p:attrNameLst>
                                              <p:attrName>ppt_w</p:attrName>
                                            </p:attrNameLst>
                                          </p:cBhvr>
                                          <p:tavLst>
                                            <p:tav tm="0">
                                              <p:val>
                                                <p:fltVal val="0"/>
                                              </p:val>
                                            </p:tav>
                                            <p:tav tm="100000">
                                              <p:val>
                                                <p:strVal val="#ppt_w"/>
                                              </p:val>
                                            </p:tav>
                                          </p:tavLst>
                                        </p:anim>
                                        <p:anim calcmode="lin" valueType="num">
                                          <p:cBhvr>
                                            <p:cTn id="37" dur="500" fill="hold"/>
                                            <p:tgtEl>
                                              <p:spTgt spid="86"/>
                                            </p:tgtEl>
                                            <p:attrNameLst>
                                              <p:attrName>ppt_h</p:attrName>
                                            </p:attrNameLst>
                                          </p:cBhvr>
                                          <p:tavLst>
                                            <p:tav tm="0">
                                              <p:val>
                                                <p:fltVal val="0"/>
                                              </p:val>
                                            </p:tav>
                                            <p:tav tm="100000">
                                              <p:val>
                                                <p:strVal val="#ppt_h"/>
                                              </p:val>
                                            </p:tav>
                                          </p:tavLst>
                                        </p:anim>
                                        <p:animEffect transition="in" filter="fade">
                                          <p:cBhvr>
                                            <p:cTn id="38" dur="500"/>
                                            <p:tgtEl>
                                              <p:spTgt spid="86"/>
                                            </p:tgtEl>
                                          </p:cBhvr>
                                        </p:animEffect>
                                      </p:childTnLst>
                                    </p:cTn>
                                  </p:par>
                                </p:childTnLst>
                              </p:cTn>
                            </p:par>
                            <p:par>
                              <p:cTn id="39" fill="hold">
                                <p:stCondLst>
                                  <p:cond delay="6500"/>
                                </p:stCondLst>
                                <p:childTnLst>
                                  <p:par>
                                    <p:cTn id="40" presetID="14" presetClass="entr" presetSubtype="10"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randombar(horizontal)">
                                          <p:cBhvr>
                                            <p:cTn id="42" dur="500"/>
                                            <p:tgtEl>
                                              <p:spTgt spid="89"/>
                                            </p:tgtEl>
                                          </p:cBhvr>
                                        </p:animEffect>
                                      </p:childTnLst>
                                    </p:cTn>
                                  </p:par>
                                  <p:par>
                                    <p:cTn id="43" presetID="14" presetClass="entr" presetSubtype="10" fill="hold" nodeType="with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randombar(horizontal)">
                                          <p:cBhvr>
                                            <p:cTn id="45" dur="500"/>
                                            <p:tgtEl>
                                              <p:spTgt spid="96"/>
                                            </p:tgtEl>
                                          </p:cBhvr>
                                        </p:animEffect>
                                      </p:childTnLst>
                                    </p:cTn>
                                  </p:par>
                                  <p:par>
                                    <p:cTn id="46" presetID="14" presetClass="entr" presetSubtype="10" fill="hold" nodeType="withEffect">
                                      <p:stCondLst>
                                        <p:cond delay="0"/>
                                      </p:stCondLst>
                                      <p:childTnLst>
                                        <p:set>
                                          <p:cBhvr>
                                            <p:cTn id="47" dur="1" fill="hold">
                                              <p:stCondLst>
                                                <p:cond delay="0"/>
                                              </p:stCondLst>
                                            </p:cTn>
                                            <p:tgtEl>
                                              <p:spTgt spid="100"/>
                                            </p:tgtEl>
                                            <p:attrNameLst>
                                              <p:attrName>style.visibility</p:attrName>
                                            </p:attrNameLst>
                                          </p:cBhvr>
                                          <p:to>
                                            <p:strVal val="visible"/>
                                          </p:to>
                                        </p:set>
                                        <p:animEffect transition="in" filter="randombar(horizontal)">
                                          <p:cBhvr>
                                            <p:cTn id="48" dur="500"/>
                                            <p:tgtEl>
                                              <p:spTgt spid="100"/>
                                            </p:tgtEl>
                                          </p:cBhvr>
                                        </p:animEffect>
                                      </p:childTnLst>
                                    </p:cTn>
                                  </p:par>
                                  <p:par>
                                    <p:cTn id="49" presetID="14" presetClass="entr" presetSubtype="10" fill="hold" nodeType="with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randombar(horizontal)">
                                          <p:cBhvr>
                                            <p:cTn id="51" dur="500"/>
                                            <p:tgtEl>
                                              <p:spTgt spid="92"/>
                                            </p:tgtEl>
                                          </p:cBhvr>
                                        </p:animEffect>
                                      </p:childTnLst>
                                    </p:cTn>
                                  </p:par>
                                </p:childTnLst>
                              </p:cTn>
                            </p:par>
                            <p:par>
                              <p:cTn id="52" fill="hold">
                                <p:stCondLst>
                                  <p:cond delay="7000"/>
                                </p:stCondLst>
                                <p:childTnLst>
                                  <p:par>
                                    <p:cTn id="53" presetID="22" presetClass="entr" presetSubtype="8" fill="hold" nodeType="afterEffect">
                                      <p:stCondLst>
                                        <p:cond delay="0"/>
                                      </p:stCondLst>
                                      <p:childTnLst>
                                        <p:set>
                                          <p:cBhvr>
                                            <p:cTn id="54" dur="1" fill="hold">
                                              <p:stCondLst>
                                                <p:cond delay="0"/>
                                              </p:stCondLst>
                                            </p:cTn>
                                            <p:tgtEl>
                                              <p:spTgt spid="114"/>
                                            </p:tgtEl>
                                            <p:attrNameLst>
                                              <p:attrName>style.visibility</p:attrName>
                                            </p:attrNameLst>
                                          </p:cBhvr>
                                          <p:to>
                                            <p:strVal val="visible"/>
                                          </p:to>
                                        </p:set>
                                        <p:animEffect transition="in" filter="wipe(left)">
                                          <p:cBhvr>
                                            <p:cTn id="55" dur="500"/>
                                            <p:tgtEl>
                                              <p:spTgt spid="114"/>
                                            </p:tgtEl>
                                          </p:cBhvr>
                                        </p:animEffect>
                                      </p:childTnLst>
                                    </p:cTn>
                                  </p:par>
                                </p:childTnLst>
                              </p:cTn>
                            </p:par>
                            <p:par>
                              <p:cTn id="56" fill="hold">
                                <p:stCondLst>
                                  <p:cond delay="7500"/>
                                </p:stCondLst>
                                <p:childTnLst>
                                  <p:par>
                                    <p:cTn id="57" presetID="16" presetClass="entr" presetSubtype="42" fill="hold" nodeType="after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barn(outHorizontal)">
                                          <p:cBhvr>
                                            <p:cTn id="59" dur="500"/>
                                            <p:tgtEl>
                                              <p:spTgt spid="117"/>
                                            </p:tgtEl>
                                          </p:cBhvr>
                                        </p:animEffect>
                                      </p:childTnLst>
                                    </p:cTn>
                                  </p:par>
                                </p:childTnLst>
                              </p:cTn>
                            </p:par>
                            <p:par>
                              <p:cTn id="60" fill="hold">
                                <p:stCondLst>
                                  <p:cond delay="8000"/>
                                </p:stCondLst>
                                <p:childTnLst>
                                  <p:par>
                                    <p:cTn id="61" presetID="22" presetClass="entr" presetSubtype="8" fill="hold" nodeType="afterEffect">
                                      <p:stCondLst>
                                        <p:cond delay="0"/>
                                      </p:stCondLst>
                                      <p:childTnLst>
                                        <p:set>
                                          <p:cBhvr>
                                            <p:cTn id="62" dur="1" fill="hold">
                                              <p:stCondLst>
                                                <p:cond delay="0"/>
                                              </p:stCondLst>
                                            </p:cTn>
                                            <p:tgtEl>
                                              <p:spTgt spid="122"/>
                                            </p:tgtEl>
                                            <p:attrNameLst>
                                              <p:attrName>style.visibility</p:attrName>
                                            </p:attrNameLst>
                                          </p:cBhvr>
                                          <p:to>
                                            <p:strVal val="visible"/>
                                          </p:to>
                                        </p:set>
                                        <p:animEffect transition="in" filter="wipe(left)">
                                          <p:cBhvr>
                                            <p:cTn id="63" dur="500"/>
                                            <p:tgtEl>
                                              <p:spTgt spid="122"/>
                                            </p:tgtEl>
                                          </p:cBhvr>
                                        </p:animEffect>
                                      </p:childTnLst>
                                    </p:cTn>
                                  </p:par>
                                </p:childTnLst>
                              </p:cTn>
                            </p:par>
                            <p:par>
                              <p:cTn id="64" fill="hold">
                                <p:stCondLst>
                                  <p:cond delay="8500"/>
                                </p:stCondLst>
                                <p:childTnLst>
                                  <p:par>
                                    <p:cTn id="65" presetID="22" presetClass="entr" presetSubtype="8" fill="hold" nodeType="afterEffect">
                                      <p:stCondLst>
                                        <p:cond delay="0"/>
                                      </p:stCondLst>
                                      <p:childTnLst>
                                        <p:set>
                                          <p:cBhvr>
                                            <p:cTn id="66" dur="1" fill="hold">
                                              <p:stCondLst>
                                                <p:cond delay="0"/>
                                              </p:stCondLst>
                                            </p:cTn>
                                            <p:tgtEl>
                                              <p:spTgt spid="118"/>
                                            </p:tgtEl>
                                            <p:attrNameLst>
                                              <p:attrName>style.visibility</p:attrName>
                                            </p:attrNameLst>
                                          </p:cBhvr>
                                          <p:to>
                                            <p:strVal val="visible"/>
                                          </p:to>
                                        </p:set>
                                        <p:animEffect transition="in" filter="wipe(left)">
                                          <p:cBhvr>
                                            <p:cTn id="67" dur="500"/>
                                            <p:tgtEl>
                                              <p:spTgt spid="118"/>
                                            </p:tgtEl>
                                          </p:cBhvr>
                                        </p:animEffect>
                                      </p:childTnLst>
                                    </p:cTn>
                                  </p:par>
                                </p:childTnLst>
                              </p:cTn>
                            </p:par>
                            <p:par>
                              <p:cTn id="68" fill="hold">
                                <p:stCondLst>
                                  <p:cond delay="9000"/>
                                </p:stCondLst>
                                <p:childTnLst>
                                  <p:par>
                                    <p:cTn id="69" presetID="16" presetClass="entr" presetSubtype="42" fill="hold"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outHorizontal)">
                                          <p:cBhvr>
                                            <p:cTn id="71" dur="500"/>
                                            <p:tgtEl>
                                              <p:spTgt spid="121"/>
                                            </p:tgtEl>
                                          </p:cBhvr>
                                        </p:animEffect>
                                      </p:childTnLst>
                                    </p:cTn>
                                  </p:par>
                                </p:childTnLst>
                              </p:cTn>
                            </p:par>
                            <p:par>
                              <p:cTn id="72" fill="hold">
                                <p:stCondLst>
                                  <p:cond delay="9500"/>
                                </p:stCondLst>
                                <p:childTnLst>
                                  <p:par>
                                    <p:cTn id="73" presetID="22" presetClass="entr" presetSubtype="8" fill="hold" nodeType="afterEffect">
                                      <p:stCondLst>
                                        <p:cond delay="0"/>
                                      </p:stCondLst>
                                      <p:childTnLst>
                                        <p:set>
                                          <p:cBhvr>
                                            <p:cTn id="74" dur="1" fill="hold">
                                              <p:stCondLst>
                                                <p:cond delay="0"/>
                                              </p:stCondLst>
                                            </p:cTn>
                                            <p:tgtEl>
                                              <p:spTgt spid="125"/>
                                            </p:tgtEl>
                                            <p:attrNameLst>
                                              <p:attrName>style.visibility</p:attrName>
                                            </p:attrNameLst>
                                          </p:cBhvr>
                                          <p:to>
                                            <p:strVal val="visible"/>
                                          </p:to>
                                        </p:set>
                                        <p:animEffect transition="in" filter="wipe(left)">
                                          <p:cBhvr>
                                            <p:cTn id="75" dur="500"/>
                                            <p:tgtEl>
                                              <p:spTgt spid="125"/>
                                            </p:tgtEl>
                                          </p:cBhvr>
                                        </p:animEffect>
                                      </p:childTnLst>
                                    </p:cTn>
                                  </p:par>
                                </p:childTnLst>
                              </p:cTn>
                            </p:par>
                            <p:par>
                              <p:cTn id="76" fill="hold">
                                <p:stCondLst>
                                  <p:cond delay="10000"/>
                                </p:stCondLst>
                                <p:childTnLst>
                                  <p:par>
                                    <p:cTn id="77" presetID="22" presetClass="entr" presetSubtype="2" fill="hold" nodeType="afterEffect">
                                      <p:stCondLst>
                                        <p:cond delay="0"/>
                                      </p:stCondLst>
                                      <p:childTnLst>
                                        <p:set>
                                          <p:cBhvr>
                                            <p:cTn id="78" dur="1" fill="hold">
                                              <p:stCondLst>
                                                <p:cond delay="0"/>
                                              </p:stCondLst>
                                            </p:cTn>
                                            <p:tgtEl>
                                              <p:spTgt spid="110"/>
                                            </p:tgtEl>
                                            <p:attrNameLst>
                                              <p:attrName>style.visibility</p:attrName>
                                            </p:attrNameLst>
                                          </p:cBhvr>
                                          <p:to>
                                            <p:strVal val="visible"/>
                                          </p:to>
                                        </p:set>
                                        <p:animEffect transition="in" filter="wipe(right)">
                                          <p:cBhvr>
                                            <p:cTn id="79" dur="500"/>
                                            <p:tgtEl>
                                              <p:spTgt spid="110"/>
                                            </p:tgtEl>
                                          </p:cBhvr>
                                        </p:animEffect>
                                      </p:childTnLst>
                                    </p:cTn>
                                  </p:par>
                                </p:childTnLst>
                              </p:cTn>
                            </p:par>
                            <p:par>
                              <p:cTn id="80" fill="hold">
                                <p:stCondLst>
                                  <p:cond delay="10500"/>
                                </p:stCondLst>
                                <p:childTnLst>
                                  <p:par>
                                    <p:cTn id="81" presetID="16" presetClass="entr" presetSubtype="42" fill="hold" nodeType="afterEffect">
                                      <p:stCondLst>
                                        <p:cond delay="0"/>
                                      </p:stCondLst>
                                      <p:childTnLst>
                                        <p:set>
                                          <p:cBhvr>
                                            <p:cTn id="82" dur="1" fill="hold">
                                              <p:stCondLst>
                                                <p:cond delay="0"/>
                                              </p:stCondLst>
                                            </p:cTn>
                                            <p:tgtEl>
                                              <p:spTgt spid="113"/>
                                            </p:tgtEl>
                                            <p:attrNameLst>
                                              <p:attrName>style.visibility</p:attrName>
                                            </p:attrNameLst>
                                          </p:cBhvr>
                                          <p:to>
                                            <p:strVal val="visible"/>
                                          </p:to>
                                        </p:set>
                                        <p:animEffect transition="in" filter="barn(outHorizontal)">
                                          <p:cBhvr>
                                            <p:cTn id="83" dur="500"/>
                                            <p:tgtEl>
                                              <p:spTgt spid="113"/>
                                            </p:tgtEl>
                                          </p:cBhvr>
                                        </p:animEffect>
                                      </p:childTnLst>
                                    </p:cTn>
                                  </p:par>
                                </p:childTnLst>
                              </p:cTn>
                            </p:par>
                            <p:par>
                              <p:cTn id="84" fill="hold">
                                <p:stCondLst>
                                  <p:cond delay="11000"/>
                                </p:stCondLst>
                                <p:childTnLst>
                                  <p:par>
                                    <p:cTn id="85" presetID="22" presetClass="entr" presetSubtype="2" fill="hold" nodeType="afterEffect">
                                      <p:stCondLst>
                                        <p:cond delay="0"/>
                                      </p:stCondLst>
                                      <p:childTnLst>
                                        <p:set>
                                          <p:cBhvr>
                                            <p:cTn id="86" dur="1" fill="hold">
                                              <p:stCondLst>
                                                <p:cond delay="0"/>
                                              </p:stCondLst>
                                            </p:cTn>
                                            <p:tgtEl>
                                              <p:spTgt spid="107"/>
                                            </p:tgtEl>
                                            <p:attrNameLst>
                                              <p:attrName>style.visibility</p:attrName>
                                            </p:attrNameLst>
                                          </p:cBhvr>
                                          <p:to>
                                            <p:strVal val="visible"/>
                                          </p:to>
                                        </p:set>
                                        <p:animEffect transition="in" filter="wipe(right)">
                                          <p:cBhvr>
                                            <p:cTn id="87" dur="500"/>
                                            <p:tgtEl>
                                              <p:spTgt spid="107"/>
                                            </p:tgtEl>
                                          </p:cBhvr>
                                        </p:animEffect>
                                      </p:childTnLst>
                                    </p:cTn>
                                  </p:par>
                                </p:childTnLst>
                              </p:cTn>
                            </p:par>
                            <p:par>
                              <p:cTn id="88" fill="hold">
                                <p:stCondLst>
                                  <p:cond delay="11500"/>
                                </p:stCondLst>
                                <p:childTnLst>
                                  <p:par>
                                    <p:cTn id="89" presetID="22" presetClass="entr" presetSubtype="2" fill="hold" nodeType="after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wipe(right)">
                                          <p:cBhvr>
                                            <p:cTn id="91" dur="500"/>
                                            <p:tgtEl>
                                              <p:spTgt spid="103"/>
                                            </p:tgtEl>
                                          </p:cBhvr>
                                        </p:animEffect>
                                      </p:childTnLst>
                                    </p:cTn>
                                  </p:par>
                                </p:childTnLst>
                              </p:cTn>
                            </p:par>
                            <p:par>
                              <p:cTn id="92" fill="hold">
                                <p:stCondLst>
                                  <p:cond delay="12000"/>
                                </p:stCondLst>
                                <p:childTnLst>
                                  <p:par>
                                    <p:cTn id="93" presetID="16" presetClass="entr" presetSubtype="42" fill="hold" nodeType="afterEffect">
                                      <p:stCondLst>
                                        <p:cond delay="0"/>
                                      </p:stCondLst>
                                      <p:childTnLst>
                                        <p:set>
                                          <p:cBhvr>
                                            <p:cTn id="94" dur="1" fill="hold">
                                              <p:stCondLst>
                                                <p:cond delay="0"/>
                                              </p:stCondLst>
                                            </p:cTn>
                                            <p:tgtEl>
                                              <p:spTgt spid="106"/>
                                            </p:tgtEl>
                                            <p:attrNameLst>
                                              <p:attrName>style.visibility</p:attrName>
                                            </p:attrNameLst>
                                          </p:cBhvr>
                                          <p:to>
                                            <p:strVal val="visible"/>
                                          </p:to>
                                        </p:set>
                                        <p:animEffect transition="in" filter="barn(outHorizontal)">
                                          <p:cBhvr>
                                            <p:cTn id="95" dur="500"/>
                                            <p:tgtEl>
                                              <p:spTgt spid="106"/>
                                            </p:tgtEl>
                                          </p:cBhvr>
                                        </p:animEffect>
                                      </p:childTnLst>
                                    </p:cTn>
                                  </p:par>
                                </p:childTnLst>
                              </p:cTn>
                            </p:par>
                            <p:par>
                              <p:cTn id="96" fill="hold">
                                <p:stCondLst>
                                  <p:cond delay="12500"/>
                                </p:stCondLst>
                                <p:childTnLst>
                                  <p:par>
                                    <p:cTn id="97" presetID="22" presetClass="entr" presetSubtype="2" fill="hold" nodeType="afterEffect">
                                      <p:stCondLst>
                                        <p:cond delay="0"/>
                                      </p:stCondLst>
                                      <p:childTnLst>
                                        <p:set>
                                          <p:cBhvr>
                                            <p:cTn id="98" dur="1" fill="hold">
                                              <p:stCondLst>
                                                <p:cond delay="0"/>
                                              </p:stCondLst>
                                            </p:cTn>
                                            <p:tgtEl>
                                              <p:spTgt spid="82"/>
                                            </p:tgtEl>
                                            <p:attrNameLst>
                                              <p:attrName>style.visibility</p:attrName>
                                            </p:attrNameLst>
                                          </p:cBhvr>
                                          <p:to>
                                            <p:strVal val="visible"/>
                                          </p:to>
                                        </p:set>
                                        <p:animEffect transition="in" filter="wipe(right)">
                                          <p:cBhvr>
                                            <p:cTn id="9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72" grpId="0"/>
          <p:bldP spid="85" grpId="0" animBg="1"/>
          <p:bldP spid="85"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cBhvr additive="base">
                                            <p:cTn id="14" dur="500" fill="hold"/>
                                            <p:tgtEl>
                                              <p:spTgt spid="65"/>
                                            </p:tgtEl>
                                            <p:attrNameLst>
                                              <p:attrName>ppt_x</p:attrName>
                                            </p:attrNameLst>
                                          </p:cBhvr>
                                          <p:tavLst>
                                            <p:tav tm="0">
                                              <p:val>
                                                <p:strVal val="1+#ppt_w/2"/>
                                              </p:val>
                                            </p:tav>
                                            <p:tav tm="100000">
                                              <p:val>
                                                <p:strVal val="#ppt_x"/>
                                              </p:val>
                                            </p:tav>
                                          </p:tavLst>
                                        </p:anim>
                                        <p:anim calcmode="lin" valueType="num">
                                          <p:cBhvr additive="base">
                                            <p:cTn id="15" dur="500" fill="hold"/>
                                            <p:tgtEl>
                                              <p:spTgt spid="6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2"/>
                                            </p:tgtEl>
                                            <p:attrNameLst>
                                              <p:attrName>style.visibility</p:attrName>
                                            </p:attrNameLst>
                                          </p:cBhvr>
                                          <p:to>
                                            <p:strVal val="visible"/>
                                          </p:to>
                                        </p:set>
                                        <p:animEffect transition="in" filter="barn(outVertical)">
                                          <p:cBhvr>
                                            <p:cTn id="19" dur="700"/>
                                            <p:tgtEl>
                                              <p:spTgt spid="72"/>
                                            </p:tgtEl>
                                          </p:cBhvr>
                                        </p:animEffect>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1000" fill="hold"/>
                                            <p:tgtEl>
                                              <p:spTgt spid="85"/>
                                            </p:tgtEl>
                                            <p:attrNameLst>
                                              <p:attrName>ppt_x</p:attrName>
                                            </p:attrNameLst>
                                          </p:cBhvr>
                                          <p:tavLst>
                                            <p:tav tm="0">
                                              <p:val>
                                                <p:strVal val="0-#ppt_w/2"/>
                                              </p:val>
                                            </p:tav>
                                            <p:tav tm="100000">
                                              <p:val>
                                                <p:strVal val="#ppt_x"/>
                                              </p:val>
                                            </p:tav>
                                          </p:tavLst>
                                        </p:anim>
                                        <p:anim calcmode="lin" valueType="num">
                                          <p:cBhvr additive="base">
                                            <p:cTn id="24" dur="1000" fill="hold"/>
                                            <p:tgtEl>
                                              <p:spTgt spid="85"/>
                                            </p:tgtEl>
                                            <p:attrNameLst>
                                              <p:attrName>ppt_y</p:attrName>
                                            </p:attrNameLst>
                                          </p:cBhvr>
                                          <p:tavLst>
                                            <p:tav tm="0">
                                              <p:val>
                                                <p:strVal val="#ppt_y"/>
                                              </p:val>
                                            </p:tav>
                                            <p:tav tm="100000">
                                              <p:val>
                                                <p:strVal val="#ppt_y"/>
                                              </p:val>
                                            </p:tav>
                                          </p:tavLst>
                                        </p:anim>
                                      </p:childTnLst>
                                    </p:cTn>
                                  </p:par>
                                  <p:par>
                                    <p:cTn id="25" presetID="8" presetClass="emph" presetSubtype="0" accel="10000" decel="10000" fill="hold" grpId="1" nodeType="withEffect">
                                      <p:stCondLst>
                                        <p:cond delay="0"/>
                                      </p:stCondLst>
                                      <p:childTnLst>
                                        <p:animRot by="21600000">
                                          <p:cBhvr>
                                            <p:cTn id="26" dur="2000" fill="hold"/>
                                            <p:tgtEl>
                                              <p:spTgt spid="85"/>
                                            </p:tgtEl>
                                            <p:attrNameLst>
                                              <p:attrName>r</p:attrName>
                                            </p:attrNameLst>
                                          </p:cBhvr>
                                        </p:animRo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fade">
                                          <p:cBhvr>
                                            <p:cTn id="30" dur="1000"/>
                                            <p:tgtEl>
                                              <p:spTgt spid="73"/>
                                            </p:tgtEl>
                                          </p:cBhvr>
                                        </p:animEffect>
                                      </p:childTnLst>
                                    </p:cTn>
                                  </p:par>
                                  <p:par>
                                    <p:cTn id="31" presetID="8" presetClass="emph" presetSubtype="0" fill="hold" nodeType="withEffect">
                                      <p:stCondLst>
                                        <p:cond delay="0"/>
                                      </p:stCondLst>
                                      <p:childTnLst>
                                        <p:animRot by="-21600000">
                                          <p:cBhvr>
                                            <p:cTn id="32" dur="2000" fill="hold"/>
                                            <p:tgtEl>
                                              <p:spTgt spid="73"/>
                                            </p:tgtEl>
                                            <p:attrNameLst>
                                              <p:attrName>r</p:attrName>
                                            </p:attrNameLst>
                                          </p:cBhvr>
                                        </p:animRot>
                                      </p:childTnLst>
                                    </p:cTn>
                                  </p:par>
                                </p:childTnLst>
                              </p:cTn>
                            </p:par>
                            <p:par>
                              <p:cTn id="33" fill="hold">
                                <p:stCondLst>
                                  <p:cond delay="6000"/>
                                </p:stCondLst>
                                <p:childTnLst>
                                  <p:par>
                                    <p:cTn id="34" presetID="53" presetClass="entr" presetSubtype="16"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 calcmode="lin" valueType="num">
                                          <p:cBhvr>
                                            <p:cTn id="36" dur="500" fill="hold"/>
                                            <p:tgtEl>
                                              <p:spTgt spid="86"/>
                                            </p:tgtEl>
                                            <p:attrNameLst>
                                              <p:attrName>ppt_w</p:attrName>
                                            </p:attrNameLst>
                                          </p:cBhvr>
                                          <p:tavLst>
                                            <p:tav tm="0">
                                              <p:val>
                                                <p:fltVal val="0"/>
                                              </p:val>
                                            </p:tav>
                                            <p:tav tm="100000">
                                              <p:val>
                                                <p:strVal val="#ppt_w"/>
                                              </p:val>
                                            </p:tav>
                                          </p:tavLst>
                                        </p:anim>
                                        <p:anim calcmode="lin" valueType="num">
                                          <p:cBhvr>
                                            <p:cTn id="37" dur="500" fill="hold"/>
                                            <p:tgtEl>
                                              <p:spTgt spid="86"/>
                                            </p:tgtEl>
                                            <p:attrNameLst>
                                              <p:attrName>ppt_h</p:attrName>
                                            </p:attrNameLst>
                                          </p:cBhvr>
                                          <p:tavLst>
                                            <p:tav tm="0">
                                              <p:val>
                                                <p:fltVal val="0"/>
                                              </p:val>
                                            </p:tav>
                                            <p:tav tm="100000">
                                              <p:val>
                                                <p:strVal val="#ppt_h"/>
                                              </p:val>
                                            </p:tav>
                                          </p:tavLst>
                                        </p:anim>
                                        <p:animEffect transition="in" filter="fade">
                                          <p:cBhvr>
                                            <p:cTn id="38" dur="500"/>
                                            <p:tgtEl>
                                              <p:spTgt spid="86"/>
                                            </p:tgtEl>
                                          </p:cBhvr>
                                        </p:animEffect>
                                      </p:childTnLst>
                                    </p:cTn>
                                  </p:par>
                                </p:childTnLst>
                              </p:cTn>
                            </p:par>
                            <p:par>
                              <p:cTn id="39" fill="hold">
                                <p:stCondLst>
                                  <p:cond delay="6500"/>
                                </p:stCondLst>
                                <p:childTnLst>
                                  <p:par>
                                    <p:cTn id="40" presetID="14" presetClass="entr" presetSubtype="10"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randombar(horizontal)">
                                          <p:cBhvr>
                                            <p:cTn id="42" dur="500"/>
                                            <p:tgtEl>
                                              <p:spTgt spid="89"/>
                                            </p:tgtEl>
                                          </p:cBhvr>
                                        </p:animEffect>
                                      </p:childTnLst>
                                    </p:cTn>
                                  </p:par>
                                  <p:par>
                                    <p:cTn id="43" presetID="14" presetClass="entr" presetSubtype="10" fill="hold" nodeType="with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randombar(horizontal)">
                                          <p:cBhvr>
                                            <p:cTn id="45" dur="500"/>
                                            <p:tgtEl>
                                              <p:spTgt spid="96"/>
                                            </p:tgtEl>
                                          </p:cBhvr>
                                        </p:animEffect>
                                      </p:childTnLst>
                                    </p:cTn>
                                  </p:par>
                                  <p:par>
                                    <p:cTn id="46" presetID="14" presetClass="entr" presetSubtype="10" fill="hold" nodeType="withEffect">
                                      <p:stCondLst>
                                        <p:cond delay="0"/>
                                      </p:stCondLst>
                                      <p:childTnLst>
                                        <p:set>
                                          <p:cBhvr>
                                            <p:cTn id="47" dur="1" fill="hold">
                                              <p:stCondLst>
                                                <p:cond delay="0"/>
                                              </p:stCondLst>
                                            </p:cTn>
                                            <p:tgtEl>
                                              <p:spTgt spid="100"/>
                                            </p:tgtEl>
                                            <p:attrNameLst>
                                              <p:attrName>style.visibility</p:attrName>
                                            </p:attrNameLst>
                                          </p:cBhvr>
                                          <p:to>
                                            <p:strVal val="visible"/>
                                          </p:to>
                                        </p:set>
                                        <p:animEffect transition="in" filter="randombar(horizontal)">
                                          <p:cBhvr>
                                            <p:cTn id="48" dur="500"/>
                                            <p:tgtEl>
                                              <p:spTgt spid="100"/>
                                            </p:tgtEl>
                                          </p:cBhvr>
                                        </p:animEffect>
                                      </p:childTnLst>
                                    </p:cTn>
                                  </p:par>
                                  <p:par>
                                    <p:cTn id="49" presetID="14" presetClass="entr" presetSubtype="10" fill="hold" nodeType="with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randombar(horizontal)">
                                          <p:cBhvr>
                                            <p:cTn id="51" dur="500"/>
                                            <p:tgtEl>
                                              <p:spTgt spid="92"/>
                                            </p:tgtEl>
                                          </p:cBhvr>
                                        </p:animEffect>
                                      </p:childTnLst>
                                    </p:cTn>
                                  </p:par>
                                </p:childTnLst>
                              </p:cTn>
                            </p:par>
                            <p:par>
                              <p:cTn id="52" fill="hold">
                                <p:stCondLst>
                                  <p:cond delay="7000"/>
                                </p:stCondLst>
                                <p:childTnLst>
                                  <p:par>
                                    <p:cTn id="53" presetID="22" presetClass="entr" presetSubtype="8" fill="hold" nodeType="afterEffect">
                                      <p:stCondLst>
                                        <p:cond delay="0"/>
                                      </p:stCondLst>
                                      <p:childTnLst>
                                        <p:set>
                                          <p:cBhvr>
                                            <p:cTn id="54" dur="1" fill="hold">
                                              <p:stCondLst>
                                                <p:cond delay="0"/>
                                              </p:stCondLst>
                                            </p:cTn>
                                            <p:tgtEl>
                                              <p:spTgt spid="114"/>
                                            </p:tgtEl>
                                            <p:attrNameLst>
                                              <p:attrName>style.visibility</p:attrName>
                                            </p:attrNameLst>
                                          </p:cBhvr>
                                          <p:to>
                                            <p:strVal val="visible"/>
                                          </p:to>
                                        </p:set>
                                        <p:animEffect transition="in" filter="wipe(left)">
                                          <p:cBhvr>
                                            <p:cTn id="55" dur="500"/>
                                            <p:tgtEl>
                                              <p:spTgt spid="114"/>
                                            </p:tgtEl>
                                          </p:cBhvr>
                                        </p:animEffect>
                                      </p:childTnLst>
                                    </p:cTn>
                                  </p:par>
                                </p:childTnLst>
                              </p:cTn>
                            </p:par>
                            <p:par>
                              <p:cTn id="56" fill="hold">
                                <p:stCondLst>
                                  <p:cond delay="7500"/>
                                </p:stCondLst>
                                <p:childTnLst>
                                  <p:par>
                                    <p:cTn id="57" presetID="16" presetClass="entr" presetSubtype="42" fill="hold" nodeType="after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barn(outHorizontal)">
                                          <p:cBhvr>
                                            <p:cTn id="59" dur="500"/>
                                            <p:tgtEl>
                                              <p:spTgt spid="117"/>
                                            </p:tgtEl>
                                          </p:cBhvr>
                                        </p:animEffect>
                                      </p:childTnLst>
                                    </p:cTn>
                                  </p:par>
                                </p:childTnLst>
                              </p:cTn>
                            </p:par>
                            <p:par>
                              <p:cTn id="60" fill="hold">
                                <p:stCondLst>
                                  <p:cond delay="8000"/>
                                </p:stCondLst>
                                <p:childTnLst>
                                  <p:par>
                                    <p:cTn id="61" presetID="22" presetClass="entr" presetSubtype="8" fill="hold" nodeType="afterEffect">
                                      <p:stCondLst>
                                        <p:cond delay="0"/>
                                      </p:stCondLst>
                                      <p:childTnLst>
                                        <p:set>
                                          <p:cBhvr>
                                            <p:cTn id="62" dur="1" fill="hold">
                                              <p:stCondLst>
                                                <p:cond delay="0"/>
                                              </p:stCondLst>
                                            </p:cTn>
                                            <p:tgtEl>
                                              <p:spTgt spid="122"/>
                                            </p:tgtEl>
                                            <p:attrNameLst>
                                              <p:attrName>style.visibility</p:attrName>
                                            </p:attrNameLst>
                                          </p:cBhvr>
                                          <p:to>
                                            <p:strVal val="visible"/>
                                          </p:to>
                                        </p:set>
                                        <p:animEffect transition="in" filter="wipe(left)">
                                          <p:cBhvr>
                                            <p:cTn id="63" dur="500"/>
                                            <p:tgtEl>
                                              <p:spTgt spid="122"/>
                                            </p:tgtEl>
                                          </p:cBhvr>
                                        </p:animEffect>
                                      </p:childTnLst>
                                    </p:cTn>
                                  </p:par>
                                </p:childTnLst>
                              </p:cTn>
                            </p:par>
                            <p:par>
                              <p:cTn id="64" fill="hold">
                                <p:stCondLst>
                                  <p:cond delay="8500"/>
                                </p:stCondLst>
                                <p:childTnLst>
                                  <p:par>
                                    <p:cTn id="65" presetID="22" presetClass="entr" presetSubtype="8" fill="hold" nodeType="afterEffect">
                                      <p:stCondLst>
                                        <p:cond delay="0"/>
                                      </p:stCondLst>
                                      <p:childTnLst>
                                        <p:set>
                                          <p:cBhvr>
                                            <p:cTn id="66" dur="1" fill="hold">
                                              <p:stCondLst>
                                                <p:cond delay="0"/>
                                              </p:stCondLst>
                                            </p:cTn>
                                            <p:tgtEl>
                                              <p:spTgt spid="118"/>
                                            </p:tgtEl>
                                            <p:attrNameLst>
                                              <p:attrName>style.visibility</p:attrName>
                                            </p:attrNameLst>
                                          </p:cBhvr>
                                          <p:to>
                                            <p:strVal val="visible"/>
                                          </p:to>
                                        </p:set>
                                        <p:animEffect transition="in" filter="wipe(left)">
                                          <p:cBhvr>
                                            <p:cTn id="67" dur="500"/>
                                            <p:tgtEl>
                                              <p:spTgt spid="118"/>
                                            </p:tgtEl>
                                          </p:cBhvr>
                                        </p:animEffect>
                                      </p:childTnLst>
                                    </p:cTn>
                                  </p:par>
                                </p:childTnLst>
                              </p:cTn>
                            </p:par>
                            <p:par>
                              <p:cTn id="68" fill="hold">
                                <p:stCondLst>
                                  <p:cond delay="9000"/>
                                </p:stCondLst>
                                <p:childTnLst>
                                  <p:par>
                                    <p:cTn id="69" presetID="16" presetClass="entr" presetSubtype="42" fill="hold"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outHorizontal)">
                                          <p:cBhvr>
                                            <p:cTn id="71" dur="500"/>
                                            <p:tgtEl>
                                              <p:spTgt spid="121"/>
                                            </p:tgtEl>
                                          </p:cBhvr>
                                        </p:animEffect>
                                      </p:childTnLst>
                                    </p:cTn>
                                  </p:par>
                                </p:childTnLst>
                              </p:cTn>
                            </p:par>
                            <p:par>
                              <p:cTn id="72" fill="hold">
                                <p:stCondLst>
                                  <p:cond delay="9500"/>
                                </p:stCondLst>
                                <p:childTnLst>
                                  <p:par>
                                    <p:cTn id="73" presetID="22" presetClass="entr" presetSubtype="8" fill="hold" nodeType="afterEffect">
                                      <p:stCondLst>
                                        <p:cond delay="0"/>
                                      </p:stCondLst>
                                      <p:childTnLst>
                                        <p:set>
                                          <p:cBhvr>
                                            <p:cTn id="74" dur="1" fill="hold">
                                              <p:stCondLst>
                                                <p:cond delay="0"/>
                                              </p:stCondLst>
                                            </p:cTn>
                                            <p:tgtEl>
                                              <p:spTgt spid="125"/>
                                            </p:tgtEl>
                                            <p:attrNameLst>
                                              <p:attrName>style.visibility</p:attrName>
                                            </p:attrNameLst>
                                          </p:cBhvr>
                                          <p:to>
                                            <p:strVal val="visible"/>
                                          </p:to>
                                        </p:set>
                                        <p:animEffect transition="in" filter="wipe(left)">
                                          <p:cBhvr>
                                            <p:cTn id="75" dur="500"/>
                                            <p:tgtEl>
                                              <p:spTgt spid="125"/>
                                            </p:tgtEl>
                                          </p:cBhvr>
                                        </p:animEffect>
                                      </p:childTnLst>
                                    </p:cTn>
                                  </p:par>
                                </p:childTnLst>
                              </p:cTn>
                            </p:par>
                            <p:par>
                              <p:cTn id="76" fill="hold">
                                <p:stCondLst>
                                  <p:cond delay="10000"/>
                                </p:stCondLst>
                                <p:childTnLst>
                                  <p:par>
                                    <p:cTn id="77" presetID="22" presetClass="entr" presetSubtype="2" fill="hold" nodeType="afterEffect">
                                      <p:stCondLst>
                                        <p:cond delay="0"/>
                                      </p:stCondLst>
                                      <p:childTnLst>
                                        <p:set>
                                          <p:cBhvr>
                                            <p:cTn id="78" dur="1" fill="hold">
                                              <p:stCondLst>
                                                <p:cond delay="0"/>
                                              </p:stCondLst>
                                            </p:cTn>
                                            <p:tgtEl>
                                              <p:spTgt spid="110"/>
                                            </p:tgtEl>
                                            <p:attrNameLst>
                                              <p:attrName>style.visibility</p:attrName>
                                            </p:attrNameLst>
                                          </p:cBhvr>
                                          <p:to>
                                            <p:strVal val="visible"/>
                                          </p:to>
                                        </p:set>
                                        <p:animEffect transition="in" filter="wipe(right)">
                                          <p:cBhvr>
                                            <p:cTn id="79" dur="500"/>
                                            <p:tgtEl>
                                              <p:spTgt spid="110"/>
                                            </p:tgtEl>
                                          </p:cBhvr>
                                        </p:animEffect>
                                      </p:childTnLst>
                                    </p:cTn>
                                  </p:par>
                                </p:childTnLst>
                              </p:cTn>
                            </p:par>
                            <p:par>
                              <p:cTn id="80" fill="hold">
                                <p:stCondLst>
                                  <p:cond delay="10500"/>
                                </p:stCondLst>
                                <p:childTnLst>
                                  <p:par>
                                    <p:cTn id="81" presetID="16" presetClass="entr" presetSubtype="42" fill="hold" nodeType="afterEffect">
                                      <p:stCondLst>
                                        <p:cond delay="0"/>
                                      </p:stCondLst>
                                      <p:childTnLst>
                                        <p:set>
                                          <p:cBhvr>
                                            <p:cTn id="82" dur="1" fill="hold">
                                              <p:stCondLst>
                                                <p:cond delay="0"/>
                                              </p:stCondLst>
                                            </p:cTn>
                                            <p:tgtEl>
                                              <p:spTgt spid="113"/>
                                            </p:tgtEl>
                                            <p:attrNameLst>
                                              <p:attrName>style.visibility</p:attrName>
                                            </p:attrNameLst>
                                          </p:cBhvr>
                                          <p:to>
                                            <p:strVal val="visible"/>
                                          </p:to>
                                        </p:set>
                                        <p:animEffect transition="in" filter="barn(outHorizontal)">
                                          <p:cBhvr>
                                            <p:cTn id="83" dur="500"/>
                                            <p:tgtEl>
                                              <p:spTgt spid="113"/>
                                            </p:tgtEl>
                                          </p:cBhvr>
                                        </p:animEffect>
                                      </p:childTnLst>
                                    </p:cTn>
                                  </p:par>
                                </p:childTnLst>
                              </p:cTn>
                            </p:par>
                            <p:par>
                              <p:cTn id="84" fill="hold">
                                <p:stCondLst>
                                  <p:cond delay="11000"/>
                                </p:stCondLst>
                                <p:childTnLst>
                                  <p:par>
                                    <p:cTn id="85" presetID="22" presetClass="entr" presetSubtype="2" fill="hold" nodeType="afterEffect">
                                      <p:stCondLst>
                                        <p:cond delay="0"/>
                                      </p:stCondLst>
                                      <p:childTnLst>
                                        <p:set>
                                          <p:cBhvr>
                                            <p:cTn id="86" dur="1" fill="hold">
                                              <p:stCondLst>
                                                <p:cond delay="0"/>
                                              </p:stCondLst>
                                            </p:cTn>
                                            <p:tgtEl>
                                              <p:spTgt spid="107"/>
                                            </p:tgtEl>
                                            <p:attrNameLst>
                                              <p:attrName>style.visibility</p:attrName>
                                            </p:attrNameLst>
                                          </p:cBhvr>
                                          <p:to>
                                            <p:strVal val="visible"/>
                                          </p:to>
                                        </p:set>
                                        <p:animEffect transition="in" filter="wipe(right)">
                                          <p:cBhvr>
                                            <p:cTn id="87" dur="500"/>
                                            <p:tgtEl>
                                              <p:spTgt spid="107"/>
                                            </p:tgtEl>
                                          </p:cBhvr>
                                        </p:animEffect>
                                      </p:childTnLst>
                                    </p:cTn>
                                  </p:par>
                                </p:childTnLst>
                              </p:cTn>
                            </p:par>
                            <p:par>
                              <p:cTn id="88" fill="hold">
                                <p:stCondLst>
                                  <p:cond delay="11500"/>
                                </p:stCondLst>
                                <p:childTnLst>
                                  <p:par>
                                    <p:cTn id="89" presetID="22" presetClass="entr" presetSubtype="2" fill="hold" nodeType="after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wipe(right)">
                                          <p:cBhvr>
                                            <p:cTn id="91" dur="500"/>
                                            <p:tgtEl>
                                              <p:spTgt spid="103"/>
                                            </p:tgtEl>
                                          </p:cBhvr>
                                        </p:animEffect>
                                      </p:childTnLst>
                                    </p:cTn>
                                  </p:par>
                                </p:childTnLst>
                              </p:cTn>
                            </p:par>
                            <p:par>
                              <p:cTn id="92" fill="hold">
                                <p:stCondLst>
                                  <p:cond delay="12000"/>
                                </p:stCondLst>
                                <p:childTnLst>
                                  <p:par>
                                    <p:cTn id="93" presetID="16" presetClass="entr" presetSubtype="42" fill="hold" nodeType="afterEffect">
                                      <p:stCondLst>
                                        <p:cond delay="0"/>
                                      </p:stCondLst>
                                      <p:childTnLst>
                                        <p:set>
                                          <p:cBhvr>
                                            <p:cTn id="94" dur="1" fill="hold">
                                              <p:stCondLst>
                                                <p:cond delay="0"/>
                                              </p:stCondLst>
                                            </p:cTn>
                                            <p:tgtEl>
                                              <p:spTgt spid="106"/>
                                            </p:tgtEl>
                                            <p:attrNameLst>
                                              <p:attrName>style.visibility</p:attrName>
                                            </p:attrNameLst>
                                          </p:cBhvr>
                                          <p:to>
                                            <p:strVal val="visible"/>
                                          </p:to>
                                        </p:set>
                                        <p:animEffect transition="in" filter="barn(outHorizontal)">
                                          <p:cBhvr>
                                            <p:cTn id="95" dur="500"/>
                                            <p:tgtEl>
                                              <p:spTgt spid="106"/>
                                            </p:tgtEl>
                                          </p:cBhvr>
                                        </p:animEffect>
                                      </p:childTnLst>
                                    </p:cTn>
                                  </p:par>
                                </p:childTnLst>
                              </p:cTn>
                            </p:par>
                            <p:par>
                              <p:cTn id="96" fill="hold">
                                <p:stCondLst>
                                  <p:cond delay="12500"/>
                                </p:stCondLst>
                                <p:childTnLst>
                                  <p:par>
                                    <p:cTn id="97" presetID="22" presetClass="entr" presetSubtype="2" fill="hold" nodeType="afterEffect">
                                      <p:stCondLst>
                                        <p:cond delay="0"/>
                                      </p:stCondLst>
                                      <p:childTnLst>
                                        <p:set>
                                          <p:cBhvr>
                                            <p:cTn id="98" dur="1" fill="hold">
                                              <p:stCondLst>
                                                <p:cond delay="0"/>
                                              </p:stCondLst>
                                            </p:cTn>
                                            <p:tgtEl>
                                              <p:spTgt spid="82"/>
                                            </p:tgtEl>
                                            <p:attrNameLst>
                                              <p:attrName>style.visibility</p:attrName>
                                            </p:attrNameLst>
                                          </p:cBhvr>
                                          <p:to>
                                            <p:strVal val="visible"/>
                                          </p:to>
                                        </p:set>
                                        <p:animEffect transition="in" filter="wipe(right)">
                                          <p:cBhvr>
                                            <p:cTn id="9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72" grpId="0"/>
          <p:bldP spid="85" grpId="0" animBg="1"/>
          <p:bldP spid="85" grpId="1" animBg="1"/>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5"/>
          <p:cNvSpPr>
            <a:spLocks/>
          </p:cNvSpPr>
          <p:nvPr/>
        </p:nvSpPr>
        <p:spPr bwMode="auto">
          <a:xfrm rot="10800000">
            <a:off x="3072703" y="4540417"/>
            <a:ext cx="416682" cy="36930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3333CC"/>
              </a:gs>
              <a:gs pos="0">
                <a:srgbClr val="0066FF"/>
              </a:gs>
            </a:gsLst>
            <a:lin ang="2700000" scaled="1"/>
            <a:tileRect/>
          </a:gradFill>
          <a:ln w="25400">
            <a:gradFill flip="none" rotWithShape="1">
              <a:gsLst>
                <a:gs pos="100000">
                  <a:srgbClr val="0066FF"/>
                </a:gs>
                <a:gs pos="0">
                  <a:srgbClr val="3333CC"/>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sz="1200" b="1">
              <a:solidFill>
                <a:prstClr val="black"/>
              </a:solidFill>
              <a:latin typeface="造字工房悦黑体验版细长体" pitchFamily="50" charset="-122"/>
              <a:ea typeface="造字工房悦黑体验版细长体" pitchFamily="50" charset="-122"/>
            </a:endParaRPr>
          </a:p>
        </p:txBody>
      </p:sp>
      <p:sp>
        <p:nvSpPr>
          <p:cNvPr id="32" name="Freeform 5"/>
          <p:cNvSpPr>
            <a:spLocks/>
          </p:cNvSpPr>
          <p:nvPr/>
        </p:nvSpPr>
        <p:spPr bwMode="auto">
          <a:xfrm rot="10800000">
            <a:off x="4336231" y="5166906"/>
            <a:ext cx="258975" cy="22952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66FF"/>
              </a:gs>
              <a:gs pos="100000">
                <a:srgbClr val="3333CC"/>
              </a:gs>
            </a:gsLst>
            <a:lin ang="2700000" scaled="1"/>
            <a:tileRect/>
          </a:gradFill>
          <a:ln w="25400">
            <a:gradFill flip="none" rotWithShape="1">
              <a:gsLst>
                <a:gs pos="0">
                  <a:srgbClr val="3333CC"/>
                </a:gs>
                <a:gs pos="100000">
                  <a:srgbClr val="0066FF"/>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3" name="Freeform 5"/>
          <p:cNvSpPr>
            <a:spLocks/>
          </p:cNvSpPr>
          <p:nvPr/>
        </p:nvSpPr>
        <p:spPr bwMode="auto">
          <a:xfrm rot="10800000">
            <a:off x="6364567" y="4596612"/>
            <a:ext cx="559196" cy="4956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100000">
                <a:sysClr val="window" lastClr="FFFFFF">
                  <a:lumMod val="85000"/>
                </a:sysClr>
              </a:gs>
            </a:gsLst>
            <a:lin ang="2700000" scaled="1"/>
            <a:tileRect/>
          </a:gradFill>
          <a:ln w="25400">
            <a:gradFill flip="none" rotWithShape="1">
              <a:gsLst>
                <a:gs pos="100000">
                  <a:sysClr val="window" lastClr="FFFFFF"/>
                </a:gs>
                <a:gs pos="0">
                  <a:sysClr val="window" lastClr="FFFFFF">
                    <a:lumMod val="85000"/>
                  </a:sysClr>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4" name="Freeform 5"/>
          <p:cNvSpPr>
            <a:spLocks/>
          </p:cNvSpPr>
          <p:nvPr/>
        </p:nvSpPr>
        <p:spPr bwMode="auto">
          <a:xfrm rot="10800000">
            <a:off x="5145949" y="4608979"/>
            <a:ext cx="916374" cy="81217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70C0"/>
              </a:gs>
              <a:gs pos="100000">
                <a:srgbClr val="002060"/>
              </a:gs>
            </a:gsLst>
            <a:lin ang="2700000" scaled="1"/>
            <a:tileRect/>
          </a:gradFill>
          <a:ln w="25400">
            <a:gradFill flip="none" rotWithShape="1">
              <a:gsLst>
                <a:gs pos="100000">
                  <a:srgbClr val="0070C0"/>
                </a:gs>
                <a:gs pos="0">
                  <a:srgbClr val="002060"/>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5" name="Freeform 5"/>
          <p:cNvSpPr>
            <a:spLocks/>
          </p:cNvSpPr>
          <p:nvPr/>
        </p:nvSpPr>
        <p:spPr bwMode="auto">
          <a:xfrm rot="10800000">
            <a:off x="523374" y="4588207"/>
            <a:ext cx="1129458" cy="1001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70C0"/>
              </a:gs>
              <a:gs pos="100000">
                <a:srgbClr val="002060"/>
              </a:gs>
            </a:gsLst>
            <a:lin ang="2700000" scaled="1"/>
            <a:tileRect/>
          </a:gradFill>
          <a:ln w="25400">
            <a:gradFill flip="none" rotWithShape="1">
              <a:gsLst>
                <a:gs pos="100000">
                  <a:srgbClr val="0070C0"/>
                </a:gs>
                <a:gs pos="0">
                  <a:srgbClr val="002060"/>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6" name="Freeform 5"/>
          <p:cNvSpPr>
            <a:spLocks/>
          </p:cNvSpPr>
          <p:nvPr/>
        </p:nvSpPr>
        <p:spPr bwMode="auto">
          <a:xfrm rot="10800000">
            <a:off x="1832862" y="4433884"/>
            <a:ext cx="357913" cy="31721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66FF"/>
              </a:gs>
              <a:gs pos="100000">
                <a:srgbClr val="3333CC"/>
              </a:gs>
            </a:gsLst>
            <a:lin ang="2700000" scaled="1"/>
            <a:tileRect/>
          </a:gradFill>
          <a:ln w="25400">
            <a:gradFill flip="none" rotWithShape="1">
              <a:gsLst>
                <a:gs pos="0">
                  <a:srgbClr val="3333CC"/>
                </a:gs>
                <a:gs pos="100000">
                  <a:srgbClr val="0066FF"/>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7" name="Freeform 5"/>
          <p:cNvSpPr>
            <a:spLocks/>
          </p:cNvSpPr>
          <p:nvPr/>
        </p:nvSpPr>
        <p:spPr bwMode="auto">
          <a:xfrm rot="10800000">
            <a:off x="8005616" y="4466268"/>
            <a:ext cx="530005" cy="46974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B0F0"/>
              </a:gs>
            </a:gsLst>
            <a:lin ang="2700000" scaled="1"/>
            <a:tileRect/>
          </a:gradFill>
          <a:ln w="25400">
            <a:gradFill flip="none" rotWithShape="1">
              <a:gsLst>
                <a:gs pos="100000">
                  <a:srgbClr val="00B0F0"/>
                </a:gs>
                <a:gs pos="0">
                  <a:srgbClr val="0070C0"/>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8" name="Freeform 5"/>
          <p:cNvSpPr>
            <a:spLocks/>
          </p:cNvSpPr>
          <p:nvPr/>
        </p:nvSpPr>
        <p:spPr bwMode="auto">
          <a:xfrm rot="10800000">
            <a:off x="3744022" y="4725068"/>
            <a:ext cx="401124" cy="3555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70C0"/>
              </a:gs>
              <a:gs pos="100000">
                <a:srgbClr val="002060"/>
              </a:gs>
            </a:gsLst>
            <a:lin ang="2700000" scaled="1"/>
            <a:tileRect/>
          </a:gradFill>
          <a:ln w="25400">
            <a:gradFill flip="none" rotWithShape="1">
              <a:gsLst>
                <a:gs pos="100000">
                  <a:srgbClr val="0070C0"/>
                </a:gs>
                <a:gs pos="0">
                  <a:srgbClr val="002060"/>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9" name="Freeform 5"/>
          <p:cNvSpPr>
            <a:spLocks/>
          </p:cNvSpPr>
          <p:nvPr/>
        </p:nvSpPr>
        <p:spPr bwMode="auto">
          <a:xfrm rot="10800000">
            <a:off x="2088675" y="4941531"/>
            <a:ext cx="719864" cy="63801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B0F0"/>
              </a:gs>
            </a:gsLst>
            <a:lin ang="2700000" scaled="1"/>
            <a:tileRect/>
          </a:gradFill>
          <a:ln w="25400">
            <a:gradFill flip="none" rotWithShape="1">
              <a:gsLst>
                <a:gs pos="100000">
                  <a:srgbClr val="00B0F0"/>
                </a:gs>
                <a:gs pos="0">
                  <a:srgbClr val="0070C0"/>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0" name="Freeform 5"/>
          <p:cNvSpPr>
            <a:spLocks/>
          </p:cNvSpPr>
          <p:nvPr/>
        </p:nvSpPr>
        <p:spPr bwMode="auto">
          <a:xfrm rot="10800000">
            <a:off x="6844851" y="4189095"/>
            <a:ext cx="552386" cy="48957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66FF"/>
              </a:gs>
              <a:gs pos="100000">
                <a:srgbClr val="3333CC"/>
              </a:gs>
            </a:gsLst>
            <a:lin ang="2700000" scaled="1"/>
            <a:tileRect/>
          </a:gradFill>
          <a:ln w="25400">
            <a:gradFill flip="none" rotWithShape="1">
              <a:gsLst>
                <a:gs pos="0">
                  <a:srgbClr val="3333CC"/>
                </a:gs>
                <a:gs pos="100000">
                  <a:srgbClr val="0066FF"/>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1" name="Freeform 5"/>
          <p:cNvSpPr>
            <a:spLocks/>
          </p:cNvSpPr>
          <p:nvPr/>
        </p:nvSpPr>
        <p:spPr bwMode="auto">
          <a:xfrm rot="10800000">
            <a:off x="4087228" y="3890098"/>
            <a:ext cx="1328239" cy="11772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100000">
                <a:sysClr val="window" lastClr="FFFFFF">
                  <a:lumMod val="85000"/>
                </a:sysClr>
              </a:gs>
            </a:gsLst>
            <a:lin ang="2700000" scaled="1"/>
            <a:tileRect/>
          </a:gradFill>
          <a:ln w="25400">
            <a:gradFill flip="none" rotWithShape="1">
              <a:gsLst>
                <a:gs pos="100000">
                  <a:sysClr val="window" lastClr="FFFFFF"/>
                </a:gs>
                <a:gs pos="0">
                  <a:sysClr val="window" lastClr="FFFFFF">
                    <a:lumMod val="85000"/>
                  </a:sysClr>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2" name="Freeform 5"/>
          <p:cNvSpPr>
            <a:spLocks/>
          </p:cNvSpPr>
          <p:nvPr/>
        </p:nvSpPr>
        <p:spPr bwMode="auto">
          <a:xfrm rot="10800000">
            <a:off x="2950459" y="4286763"/>
            <a:ext cx="244489" cy="21669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B0F0"/>
              </a:gs>
            </a:gsLst>
            <a:lin ang="2700000" scaled="1"/>
            <a:tileRect/>
          </a:gradFill>
          <a:ln w="25400">
            <a:gradFill flip="none" rotWithShape="1">
              <a:gsLst>
                <a:gs pos="100000">
                  <a:srgbClr val="00B0F0"/>
                </a:gs>
                <a:gs pos="0">
                  <a:srgbClr val="0070C0"/>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3" name="Freeform 5"/>
          <p:cNvSpPr>
            <a:spLocks/>
          </p:cNvSpPr>
          <p:nvPr/>
        </p:nvSpPr>
        <p:spPr bwMode="auto">
          <a:xfrm rot="10800000">
            <a:off x="5852529" y="4936011"/>
            <a:ext cx="435401" cy="3858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B0F0"/>
              </a:gs>
            </a:gsLst>
            <a:lin ang="2700000" scaled="1"/>
            <a:tileRect/>
          </a:gradFill>
          <a:ln w="25400">
            <a:gradFill flip="none" rotWithShape="1">
              <a:gsLst>
                <a:gs pos="100000">
                  <a:srgbClr val="00B0F0"/>
                </a:gs>
                <a:gs pos="0">
                  <a:srgbClr val="0070C0"/>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4" name="Freeform 5"/>
          <p:cNvSpPr>
            <a:spLocks/>
          </p:cNvSpPr>
          <p:nvPr/>
        </p:nvSpPr>
        <p:spPr bwMode="auto">
          <a:xfrm rot="10800000">
            <a:off x="7032053" y="4878918"/>
            <a:ext cx="649869" cy="57597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70C0"/>
              </a:gs>
              <a:gs pos="100000">
                <a:srgbClr val="002060"/>
              </a:gs>
            </a:gsLst>
            <a:lin ang="2700000" scaled="1"/>
            <a:tileRect/>
          </a:gradFill>
          <a:ln w="25400">
            <a:gradFill flip="none" rotWithShape="1">
              <a:gsLst>
                <a:gs pos="100000">
                  <a:srgbClr val="0070C0"/>
                </a:gs>
                <a:gs pos="0">
                  <a:srgbClr val="002060"/>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nvGrpSpPr>
          <p:cNvPr id="46" name="组合 45"/>
          <p:cNvGrpSpPr/>
          <p:nvPr/>
        </p:nvGrpSpPr>
        <p:grpSpPr>
          <a:xfrm>
            <a:off x="1831735" y="1347396"/>
            <a:ext cx="1350257" cy="1350258"/>
            <a:chOff x="2380201" y="1546167"/>
            <a:chExt cx="1800343" cy="1800344"/>
          </a:xfrm>
        </p:grpSpPr>
        <p:sp>
          <p:nvSpPr>
            <p:cNvPr id="47" name="菱形 46"/>
            <p:cNvSpPr/>
            <p:nvPr>
              <p:custDataLst>
                <p:tags r:id="rId7"/>
              </p:custDataLst>
            </p:nvPr>
          </p:nvSpPr>
          <p:spPr>
            <a:xfrm>
              <a:off x="2380201" y="1546167"/>
              <a:ext cx="180034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菱形 47"/>
            <p:cNvSpPr/>
            <p:nvPr>
              <p:custDataLst>
                <p:tags r:id="rId8"/>
              </p:custDataLst>
            </p:nvPr>
          </p:nvSpPr>
          <p:spPr>
            <a:xfrm>
              <a:off x="2668216" y="1834183"/>
              <a:ext cx="1223439" cy="1223439"/>
            </a:xfrm>
            <a:prstGeom prst="diamond">
              <a:avLst/>
            </a:prstGeom>
            <a:solidFill>
              <a:srgbClr val="00B0F0"/>
            </a:solidFill>
            <a:ln w="12700" cap="flat" cmpd="sng" algn="ctr">
              <a:noFill/>
              <a:prstDash val="solid"/>
              <a:miter lim="800000"/>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谢</a:t>
              </a:r>
            </a:p>
          </p:txBody>
        </p:sp>
      </p:grpSp>
      <p:grpSp>
        <p:nvGrpSpPr>
          <p:cNvPr id="49" name="组合 48"/>
          <p:cNvGrpSpPr/>
          <p:nvPr/>
        </p:nvGrpSpPr>
        <p:grpSpPr>
          <a:xfrm>
            <a:off x="3242477" y="1347396"/>
            <a:ext cx="1348622" cy="1350258"/>
            <a:chOff x="4261190" y="1546167"/>
            <a:chExt cx="1798163" cy="1800344"/>
          </a:xfrm>
        </p:grpSpPr>
        <p:sp>
          <p:nvSpPr>
            <p:cNvPr id="50" name="菱形 49"/>
            <p:cNvSpPr/>
            <p:nvPr>
              <p:custDataLst>
                <p:tags r:id="rId5"/>
              </p:custDataLst>
            </p:nvPr>
          </p:nvSpPr>
          <p:spPr>
            <a:xfrm>
              <a:off x="4261190" y="1546167"/>
              <a:ext cx="179816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菱形 50"/>
            <p:cNvSpPr/>
            <p:nvPr>
              <p:custDataLst>
                <p:tags r:id="rId6"/>
              </p:custDataLst>
            </p:nvPr>
          </p:nvSpPr>
          <p:spPr>
            <a:xfrm>
              <a:off x="4548548" y="1834183"/>
              <a:ext cx="1223439" cy="1223439"/>
            </a:xfrm>
            <a:prstGeom prst="diamond">
              <a:avLst/>
            </a:prstGeom>
            <a:solidFill>
              <a:srgbClr val="0070C0"/>
            </a:solidFill>
            <a:ln w="12700" cap="flat" cmpd="sng" algn="ctr">
              <a:noFill/>
              <a:prstDash val="solid"/>
              <a:miter lim="800000"/>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谢</a:t>
              </a:r>
            </a:p>
          </p:txBody>
        </p:sp>
      </p:grpSp>
      <p:grpSp>
        <p:nvGrpSpPr>
          <p:cNvPr id="52" name="组合 51"/>
          <p:cNvGrpSpPr/>
          <p:nvPr/>
        </p:nvGrpSpPr>
        <p:grpSpPr>
          <a:xfrm>
            <a:off x="4651582" y="1347396"/>
            <a:ext cx="1350257" cy="1350258"/>
            <a:chOff x="6139997" y="1546167"/>
            <a:chExt cx="1800343" cy="1800344"/>
          </a:xfrm>
        </p:grpSpPr>
        <p:sp>
          <p:nvSpPr>
            <p:cNvPr id="53" name="菱形 52"/>
            <p:cNvSpPr/>
            <p:nvPr>
              <p:custDataLst>
                <p:tags r:id="rId3"/>
              </p:custDataLst>
            </p:nvPr>
          </p:nvSpPr>
          <p:spPr>
            <a:xfrm>
              <a:off x="6139997" y="1546167"/>
              <a:ext cx="180034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菱形 53"/>
            <p:cNvSpPr/>
            <p:nvPr>
              <p:custDataLst>
                <p:tags r:id="rId4"/>
              </p:custDataLst>
            </p:nvPr>
          </p:nvSpPr>
          <p:spPr>
            <a:xfrm>
              <a:off x="6428880" y="1834183"/>
              <a:ext cx="1223439" cy="1223439"/>
            </a:xfrm>
            <a:prstGeom prst="diamond">
              <a:avLst/>
            </a:prstGeom>
            <a:solidFill>
              <a:srgbClr val="00B0F0"/>
            </a:solidFill>
            <a:ln w="12700" cap="flat" cmpd="sng" algn="ctr">
              <a:noFill/>
              <a:prstDash val="solid"/>
              <a:miter lim="800000"/>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聆</a:t>
              </a:r>
            </a:p>
          </p:txBody>
        </p:sp>
      </p:grpSp>
      <p:grpSp>
        <p:nvGrpSpPr>
          <p:cNvPr id="55" name="组合 54"/>
          <p:cNvGrpSpPr/>
          <p:nvPr/>
        </p:nvGrpSpPr>
        <p:grpSpPr>
          <a:xfrm>
            <a:off x="6062323" y="1347396"/>
            <a:ext cx="1350257" cy="1350258"/>
            <a:chOff x="8020984" y="1546167"/>
            <a:chExt cx="1800343" cy="1800344"/>
          </a:xfrm>
        </p:grpSpPr>
        <p:sp>
          <p:nvSpPr>
            <p:cNvPr id="56" name="菱形 55"/>
            <p:cNvSpPr/>
            <p:nvPr>
              <p:custDataLst>
                <p:tags r:id="rId1"/>
              </p:custDataLst>
            </p:nvPr>
          </p:nvSpPr>
          <p:spPr>
            <a:xfrm>
              <a:off x="8020984" y="1546167"/>
              <a:ext cx="180034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菱形 56"/>
            <p:cNvSpPr/>
            <p:nvPr>
              <p:custDataLst>
                <p:tags r:id="rId2"/>
              </p:custDataLst>
            </p:nvPr>
          </p:nvSpPr>
          <p:spPr>
            <a:xfrm>
              <a:off x="8309212" y="1834183"/>
              <a:ext cx="1223439" cy="1223439"/>
            </a:xfrm>
            <a:prstGeom prst="diamond">
              <a:avLst/>
            </a:prstGeom>
            <a:solidFill>
              <a:srgbClr val="0070C0"/>
            </a:solidFill>
            <a:ln w="12700" cap="flat" cmpd="sng" algn="ctr">
              <a:noFill/>
              <a:prstDash val="solid"/>
              <a:miter lim="800000"/>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听</a:t>
              </a:r>
            </a:p>
          </p:txBody>
        </p:sp>
      </p:grpSp>
    </p:spTree>
    <p:extLst>
      <p:ext uri="{BB962C8B-B14F-4D97-AF65-F5344CB8AC3E}">
        <p14:creationId xmlns:p14="http://schemas.microsoft.com/office/powerpoint/2010/main" val="8716675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43"/>
                                            </p:tgtEl>
                                            <p:attrNameLst>
                                              <p:attrName>style.visibility</p:attrName>
                                            </p:attrNameLst>
                                          </p:cBhvr>
                                          <p:to>
                                            <p:strVal val="visible"/>
                                          </p:to>
                                        </p:set>
                                        <p:anim calcmode="lin" valueType="num">
                                          <p:cBhvr>
                                            <p:cTn id="57" dur="500" fill="hold"/>
                                            <p:tgtEl>
                                              <p:spTgt spid="43"/>
                                            </p:tgtEl>
                                            <p:attrNameLst>
                                              <p:attrName>ppt_w</p:attrName>
                                            </p:attrNameLst>
                                          </p:cBhvr>
                                          <p:tavLst>
                                            <p:tav tm="0">
                                              <p:val>
                                                <p:fltVal val="0"/>
                                              </p:val>
                                            </p:tav>
                                            <p:tav tm="100000">
                                              <p:val>
                                                <p:strVal val="#ppt_w"/>
                                              </p:val>
                                            </p:tav>
                                          </p:tavLst>
                                        </p:anim>
                                        <p:anim calcmode="lin" valueType="num">
                                          <p:cBhvr>
                                            <p:cTn id="58" dur="500" fill="hold"/>
                                            <p:tgtEl>
                                              <p:spTgt spid="43"/>
                                            </p:tgtEl>
                                            <p:attrNameLst>
                                              <p:attrName>ppt_h</p:attrName>
                                            </p:attrNameLst>
                                          </p:cBhvr>
                                          <p:tavLst>
                                            <p:tav tm="0">
                                              <p:val>
                                                <p:fltVal val="0"/>
                                              </p:val>
                                            </p:tav>
                                            <p:tav tm="100000">
                                              <p:val>
                                                <p:strVal val="#ppt_h"/>
                                              </p:val>
                                            </p:tav>
                                          </p:tavLst>
                                        </p:anim>
                                        <p:animEffect transition="in" filter="fade">
                                          <p:cBhvr>
                                            <p:cTn id="59" dur="500"/>
                                            <p:tgtEl>
                                              <p:spTgt spid="43"/>
                                            </p:tgtEl>
                                          </p:cBhvr>
                                        </p:animEffect>
                                      </p:childTnLst>
                                    </p:cTn>
                                  </p:par>
                                  <p:par>
                                    <p:cTn id="60" presetID="53" presetClass="entr" presetSubtype="16" fill="hold" grpId="0" nodeType="withEffect">
                                      <p:stCondLst>
                                        <p:cond delay="700"/>
                                      </p:stCondLst>
                                      <p:childTnLst>
                                        <p:set>
                                          <p:cBhvr>
                                            <p:cTn id="61" dur="1" fill="hold">
                                              <p:stCondLst>
                                                <p:cond delay="0"/>
                                              </p:stCondLst>
                                            </p:cTn>
                                            <p:tgtEl>
                                              <p:spTgt spid="44"/>
                                            </p:tgtEl>
                                            <p:attrNameLst>
                                              <p:attrName>style.visibility</p:attrName>
                                            </p:attrNameLst>
                                          </p:cBhvr>
                                          <p:to>
                                            <p:strVal val="visible"/>
                                          </p:to>
                                        </p:set>
                                        <p:anim calcmode="lin" valueType="num">
                                          <p:cBhvr>
                                            <p:cTn id="62" dur="500" fill="hold"/>
                                            <p:tgtEl>
                                              <p:spTgt spid="44"/>
                                            </p:tgtEl>
                                            <p:attrNameLst>
                                              <p:attrName>ppt_w</p:attrName>
                                            </p:attrNameLst>
                                          </p:cBhvr>
                                          <p:tavLst>
                                            <p:tav tm="0">
                                              <p:val>
                                                <p:fltVal val="0"/>
                                              </p:val>
                                            </p:tav>
                                            <p:tav tm="100000">
                                              <p:val>
                                                <p:strVal val="#ppt_w"/>
                                              </p:val>
                                            </p:tav>
                                          </p:tavLst>
                                        </p:anim>
                                        <p:anim calcmode="lin" valueType="num">
                                          <p:cBhvr>
                                            <p:cTn id="63" dur="500" fill="hold"/>
                                            <p:tgtEl>
                                              <p:spTgt spid="44"/>
                                            </p:tgtEl>
                                            <p:attrNameLst>
                                              <p:attrName>ppt_h</p:attrName>
                                            </p:attrNameLst>
                                          </p:cBhvr>
                                          <p:tavLst>
                                            <p:tav tm="0">
                                              <p:val>
                                                <p:fltVal val="0"/>
                                              </p:val>
                                            </p:tav>
                                            <p:tav tm="100000">
                                              <p:val>
                                                <p:strVal val="#ppt_h"/>
                                              </p:val>
                                            </p:tav>
                                          </p:tavLst>
                                        </p:anim>
                                        <p:animEffect transition="in" filter="fade">
                                          <p:cBhvr>
                                            <p:cTn id="64" dur="500"/>
                                            <p:tgtEl>
                                              <p:spTgt spid="44"/>
                                            </p:tgtEl>
                                          </p:cBhvr>
                                        </p:animEffect>
                                      </p:childTnLst>
                                    </p:cTn>
                                  </p:par>
                                  <p:par>
                                    <p:cTn id="65" presetID="53" presetClass="entr" presetSubtype="16" fill="hold" grpId="0" nodeType="withEffect">
                                      <p:stCondLst>
                                        <p:cond delay="700"/>
                                      </p:stCondLst>
                                      <p:childTnLst>
                                        <p:set>
                                          <p:cBhvr>
                                            <p:cTn id="66" dur="1" fill="hold">
                                              <p:stCondLst>
                                                <p:cond delay="0"/>
                                              </p:stCondLst>
                                            </p:cTn>
                                            <p:tgtEl>
                                              <p:spTgt spid="41"/>
                                            </p:tgtEl>
                                            <p:attrNameLst>
                                              <p:attrName>style.visibility</p:attrName>
                                            </p:attrNameLst>
                                          </p:cBhvr>
                                          <p:to>
                                            <p:strVal val="visible"/>
                                          </p:to>
                                        </p:set>
                                        <p:anim calcmode="lin" valueType="num">
                                          <p:cBhvr>
                                            <p:cTn id="67" dur="500" fill="hold"/>
                                            <p:tgtEl>
                                              <p:spTgt spid="41"/>
                                            </p:tgtEl>
                                            <p:attrNameLst>
                                              <p:attrName>ppt_w</p:attrName>
                                            </p:attrNameLst>
                                          </p:cBhvr>
                                          <p:tavLst>
                                            <p:tav tm="0">
                                              <p:val>
                                                <p:fltVal val="0"/>
                                              </p:val>
                                            </p:tav>
                                            <p:tav tm="100000">
                                              <p:val>
                                                <p:strVal val="#ppt_w"/>
                                              </p:val>
                                            </p:tav>
                                          </p:tavLst>
                                        </p:anim>
                                        <p:anim calcmode="lin" valueType="num">
                                          <p:cBhvr>
                                            <p:cTn id="68" dur="500" fill="hold"/>
                                            <p:tgtEl>
                                              <p:spTgt spid="41"/>
                                            </p:tgtEl>
                                            <p:attrNameLst>
                                              <p:attrName>ppt_h</p:attrName>
                                            </p:attrNameLst>
                                          </p:cBhvr>
                                          <p:tavLst>
                                            <p:tav tm="0">
                                              <p:val>
                                                <p:fltVal val="0"/>
                                              </p:val>
                                            </p:tav>
                                            <p:tav tm="100000">
                                              <p:val>
                                                <p:strVal val="#ppt_h"/>
                                              </p:val>
                                            </p:tav>
                                          </p:tavLst>
                                        </p:anim>
                                        <p:animEffect transition="in" filter="fade">
                                          <p:cBhvr>
                                            <p:cTn id="69" dur="500"/>
                                            <p:tgtEl>
                                              <p:spTgt spid="41"/>
                                            </p:tgtEl>
                                          </p:cBhvr>
                                        </p:animEffect>
                                      </p:childTnLst>
                                    </p:cTn>
                                  </p:par>
                                  <p:par>
                                    <p:cTn id="70" presetID="53" presetClass="entr" presetSubtype="16" fill="hold" grpId="0" nodeType="withEffect">
                                      <p:stCondLst>
                                        <p:cond delay="700"/>
                                      </p:stCondLst>
                                      <p:childTnLst>
                                        <p:set>
                                          <p:cBhvr>
                                            <p:cTn id="71" dur="1" fill="hold">
                                              <p:stCondLst>
                                                <p:cond delay="0"/>
                                              </p:stCondLst>
                                            </p:cTn>
                                            <p:tgtEl>
                                              <p:spTgt spid="31"/>
                                            </p:tgtEl>
                                            <p:attrNameLst>
                                              <p:attrName>style.visibility</p:attrName>
                                            </p:attrNameLst>
                                          </p:cBhvr>
                                          <p:to>
                                            <p:strVal val="visible"/>
                                          </p:to>
                                        </p:set>
                                        <p:anim calcmode="lin" valueType="num">
                                          <p:cBhvr>
                                            <p:cTn id="72" dur="500" fill="hold"/>
                                            <p:tgtEl>
                                              <p:spTgt spid="31"/>
                                            </p:tgtEl>
                                            <p:attrNameLst>
                                              <p:attrName>ppt_w</p:attrName>
                                            </p:attrNameLst>
                                          </p:cBhvr>
                                          <p:tavLst>
                                            <p:tav tm="0">
                                              <p:val>
                                                <p:fltVal val="0"/>
                                              </p:val>
                                            </p:tav>
                                            <p:tav tm="100000">
                                              <p:val>
                                                <p:strVal val="#ppt_w"/>
                                              </p:val>
                                            </p:tav>
                                          </p:tavLst>
                                        </p:anim>
                                        <p:anim calcmode="lin" valueType="num">
                                          <p:cBhvr>
                                            <p:cTn id="73" dur="500" fill="hold"/>
                                            <p:tgtEl>
                                              <p:spTgt spid="31"/>
                                            </p:tgtEl>
                                            <p:attrNameLst>
                                              <p:attrName>ppt_h</p:attrName>
                                            </p:attrNameLst>
                                          </p:cBhvr>
                                          <p:tavLst>
                                            <p:tav tm="0">
                                              <p:val>
                                                <p:fltVal val="0"/>
                                              </p:val>
                                            </p:tav>
                                            <p:tav tm="100000">
                                              <p:val>
                                                <p:strVal val="#ppt_h"/>
                                              </p:val>
                                            </p:tav>
                                          </p:tavLst>
                                        </p:anim>
                                        <p:animEffect transition="in" filter="fade">
                                          <p:cBhvr>
                                            <p:cTn id="74" dur="500"/>
                                            <p:tgtEl>
                                              <p:spTgt spid="31"/>
                                            </p:tgtEl>
                                          </p:cBhvr>
                                        </p:animEffect>
                                      </p:childTnLst>
                                    </p:cTn>
                                  </p:par>
                                  <p:par>
                                    <p:cTn id="75" presetID="2" presetClass="entr" presetSubtype="1" fill="hold" nodeType="withEffect" p14:presetBounceEnd="50000">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14:bounceEnd="50000">
                                          <p:cBhvr additive="base">
                                            <p:cTn id="77" dur="50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78" dur="500" fill="hold"/>
                                            <p:tgtEl>
                                              <p:spTgt spid="46"/>
                                            </p:tgtEl>
                                            <p:attrNameLst>
                                              <p:attrName>ppt_y</p:attrName>
                                            </p:attrNameLst>
                                          </p:cBhvr>
                                          <p:tavLst>
                                            <p:tav tm="0">
                                              <p:val>
                                                <p:strVal val="0-#ppt_h/2"/>
                                              </p:val>
                                            </p:tav>
                                            <p:tav tm="100000">
                                              <p:val>
                                                <p:strVal val="#ppt_y"/>
                                              </p:val>
                                            </p:tav>
                                          </p:tavLst>
                                        </p:anim>
                                      </p:childTnLst>
                                    </p:cTn>
                                  </p:par>
                                  <p:par>
                                    <p:cTn id="79" presetID="2" presetClass="entr" presetSubtype="1" fill="hold" nodeType="withEffect" p14:presetBounceEnd="50000">
                                      <p:stCondLst>
                                        <p:cond delay="200"/>
                                      </p:stCondLst>
                                      <p:childTnLst>
                                        <p:set>
                                          <p:cBhvr>
                                            <p:cTn id="80" dur="1" fill="hold">
                                              <p:stCondLst>
                                                <p:cond delay="0"/>
                                              </p:stCondLst>
                                            </p:cTn>
                                            <p:tgtEl>
                                              <p:spTgt spid="49"/>
                                            </p:tgtEl>
                                            <p:attrNameLst>
                                              <p:attrName>style.visibility</p:attrName>
                                            </p:attrNameLst>
                                          </p:cBhvr>
                                          <p:to>
                                            <p:strVal val="visible"/>
                                          </p:to>
                                        </p:set>
                                        <p:anim calcmode="lin" valueType="num" p14:bounceEnd="50000">
                                          <p:cBhvr additive="base">
                                            <p:cTn id="81" dur="5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49"/>
                                            </p:tgtEl>
                                            <p:attrNameLst>
                                              <p:attrName>ppt_y</p:attrName>
                                            </p:attrNameLst>
                                          </p:cBhvr>
                                          <p:tavLst>
                                            <p:tav tm="0">
                                              <p:val>
                                                <p:strVal val="0-#ppt_h/2"/>
                                              </p:val>
                                            </p:tav>
                                            <p:tav tm="100000">
                                              <p:val>
                                                <p:strVal val="#ppt_y"/>
                                              </p:val>
                                            </p:tav>
                                          </p:tavLst>
                                        </p:anim>
                                      </p:childTnLst>
                                    </p:cTn>
                                  </p:par>
                                  <p:par>
                                    <p:cTn id="83" presetID="2" presetClass="entr" presetSubtype="1" fill="hold" nodeType="withEffect" p14:presetBounceEnd="50000">
                                      <p:stCondLst>
                                        <p:cond delay="300"/>
                                      </p:stCondLst>
                                      <p:childTnLst>
                                        <p:set>
                                          <p:cBhvr>
                                            <p:cTn id="84" dur="1" fill="hold">
                                              <p:stCondLst>
                                                <p:cond delay="0"/>
                                              </p:stCondLst>
                                            </p:cTn>
                                            <p:tgtEl>
                                              <p:spTgt spid="52"/>
                                            </p:tgtEl>
                                            <p:attrNameLst>
                                              <p:attrName>style.visibility</p:attrName>
                                            </p:attrNameLst>
                                          </p:cBhvr>
                                          <p:to>
                                            <p:strVal val="visible"/>
                                          </p:to>
                                        </p:set>
                                        <p:anim calcmode="lin" valueType="num" p14:bounceEnd="50000">
                                          <p:cBhvr additive="base">
                                            <p:cTn id="85" dur="500" fill="hold"/>
                                            <p:tgtEl>
                                              <p:spTgt spid="52"/>
                                            </p:tgtEl>
                                            <p:attrNameLst>
                                              <p:attrName>ppt_x</p:attrName>
                                            </p:attrNameLst>
                                          </p:cBhvr>
                                          <p:tavLst>
                                            <p:tav tm="0">
                                              <p:val>
                                                <p:strVal val="#ppt_x"/>
                                              </p:val>
                                            </p:tav>
                                            <p:tav tm="100000">
                                              <p:val>
                                                <p:strVal val="#ppt_x"/>
                                              </p:val>
                                            </p:tav>
                                          </p:tavLst>
                                        </p:anim>
                                        <p:anim calcmode="lin" valueType="num" p14:bounceEnd="50000">
                                          <p:cBhvr additive="base">
                                            <p:cTn id="86" dur="500" fill="hold"/>
                                            <p:tgtEl>
                                              <p:spTgt spid="52"/>
                                            </p:tgtEl>
                                            <p:attrNameLst>
                                              <p:attrName>ppt_y</p:attrName>
                                            </p:attrNameLst>
                                          </p:cBhvr>
                                          <p:tavLst>
                                            <p:tav tm="0">
                                              <p:val>
                                                <p:strVal val="0-#ppt_h/2"/>
                                              </p:val>
                                            </p:tav>
                                            <p:tav tm="100000">
                                              <p:val>
                                                <p:strVal val="#ppt_y"/>
                                              </p:val>
                                            </p:tav>
                                          </p:tavLst>
                                        </p:anim>
                                      </p:childTnLst>
                                    </p:cTn>
                                  </p:par>
                                  <p:par>
                                    <p:cTn id="87" presetID="2" presetClass="entr" presetSubtype="1" fill="hold" nodeType="withEffect" p14:presetBounceEnd="50000">
                                      <p:stCondLst>
                                        <p:cond delay="400"/>
                                      </p:stCondLst>
                                      <p:childTnLst>
                                        <p:set>
                                          <p:cBhvr>
                                            <p:cTn id="88" dur="1" fill="hold">
                                              <p:stCondLst>
                                                <p:cond delay="0"/>
                                              </p:stCondLst>
                                            </p:cTn>
                                            <p:tgtEl>
                                              <p:spTgt spid="55"/>
                                            </p:tgtEl>
                                            <p:attrNameLst>
                                              <p:attrName>style.visibility</p:attrName>
                                            </p:attrNameLst>
                                          </p:cBhvr>
                                          <p:to>
                                            <p:strVal val="visible"/>
                                          </p:to>
                                        </p:set>
                                        <p:anim calcmode="lin" valueType="num" p14:bounceEnd="50000">
                                          <p:cBhvr additive="base">
                                            <p:cTn id="89" dur="500" fill="hold"/>
                                            <p:tgtEl>
                                              <p:spTgt spid="55"/>
                                            </p:tgtEl>
                                            <p:attrNameLst>
                                              <p:attrName>ppt_x</p:attrName>
                                            </p:attrNameLst>
                                          </p:cBhvr>
                                          <p:tavLst>
                                            <p:tav tm="0">
                                              <p:val>
                                                <p:strVal val="#ppt_x"/>
                                              </p:val>
                                            </p:tav>
                                            <p:tav tm="100000">
                                              <p:val>
                                                <p:strVal val="#ppt_x"/>
                                              </p:val>
                                            </p:tav>
                                          </p:tavLst>
                                        </p:anim>
                                        <p:anim calcmode="lin" valueType="num" p14:bounceEnd="50000">
                                          <p:cBhvr additive="base">
                                            <p:cTn id="90"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fltVal val="0"/>
                                              </p:val>
                                            </p:tav>
                                            <p:tav tm="100000">
                                              <p:val>
                                                <p:strVal val="#ppt_h"/>
                                              </p:val>
                                            </p:tav>
                                          </p:tavLst>
                                        </p:anim>
                                        <p:animEffect transition="in" filter="fade">
                                          <p:cBhvr>
                                            <p:cTn id="49" dur="500"/>
                                            <p:tgtEl>
                                              <p:spTgt spid="37"/>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43"/>
                                            </p:tgtEl>
                                            <p:attrNameLst>
                                              <p:attrName>style.visibility</p:attrName>
                                            </p:attrNameLst>
                                          </p:cBhvr>
                                          <p:to>
                                            <p:strVal val="visible"/>
                                          </p:to>
                                        </p:set>
                                        <p:anim calcmode="lin" valueType="num">
                                          <p:cBhvr>
                                            <p:cTn id="57" dur="500" fill="hold"/>
                                            <p:tgtEl>
                                              <p:spTgt spid="43"/>
                                            </p:tgtEl>
                                            <p:attrNameLst>
                                              <p:attrName>ppt_w</p:attrName>
                                            </p:attrNameLst>
                                          </p:cBhvr>
                                          <p:tavLst>
                                            <p:tav tm="0">
                                              <p:val>
                                                <p:fltVal val="0"/>
                                              </p:val>
                                            </p:tav>
                                            <p:tav tm="100000">
                                              <p:val>
                                                <p:strVal val="#ppt_w"/>
                                              </p:val>
                                            </p:tav>
                                          </p:tavLst>
                                        </p:anim>
                                        <p:anim calcmode="lin" valueType="num">
                                          <p:cBhvr>
                                            <p:cTn id="58" dur="500" fill="hold"/>
                                            <p:tgtEl>
                                              <p:spTgt spid="43"/>
                                            </p:tgtEl>
                                            <p:attrNameLst>
                                              <p:attrName>ppt_h</p:attrName>
                                            </p:attrNameLst>
                                          </p:cBhvr>
                                          <p:tavLst>
                                            <p:tav tm="0">
                                              <p:val>
                                                <p:fltVal val="0"/>
                                              </p:val>
                                            </p:tav>
                                            <p:tav tm="100000">
                                              <p:val>
                                                <p:strVal val="#ppt_h"/>
                                              </p:val>
                                            </p:tav>
                                          </p:tavLst>
                                        </p:anim>
                                        <p:animEffect transition="in" filter="fade">
                                          <p:cBhvr>
                                            <p:cTn id="59" dur="500"/>
                                            <p:tgtEl>
                                              <p:spTgt spid="43"/>
                                            </p:tgtEl>
                                          </p:cBhvr>
                                        </p:animEffect>
                                      </p:childTnLst>
                                    </p:cTn>
                                  </p:par>
                                  <p:par>
                                    <p:cTn id="60" presetID="53" presetClass="entr" presetSubtype="16" fill="hold" grpId="0" nodeType="withEffect">
                                      <p:stCondLst>
                                        <p:cond delay="700"/>
                                      </p:stCondLst>
                                      <p:childTnLst>
                                        <p:set>
                                          <p:cBhvr>
                                            <p:cTn id="61" dur="1" fill="hold">
                                              <p:stCondLst>
                                                <p:cond delay="0"/>
                                              </p:stCondLst>
                                            </p:cTn>
                                            <p:tgtEl>
                                              <p:spTgt spid="44"/>
                                            </p:tgtEl>
                                            <p:attrNameLst>
                                              <p:attrName>style.visibility</p:attrName>
                                            </p:attrNameLst>
                                          </p:cBhvr>
                                          <p:to>
                                            <p:strVal val="visible"/>
                                          </p:to>
                                        </p:set>
                                        <p:anim calcmode="lin" valueType="num">
                                          <p:cBhvr>
                                            <p:cTn id="62" dur="500" fill="hold"/>
                                            <p:tgtEl>
                                              <p:spTgt spid="44"/>
                                            </p:tgtEl>
                                            <p:attrNameLst>
                                              <p:attrName>ppt_w</p:attrName>
                                            </p:attrNameLst>
                                          </p:cBhvr>
                                          <p:tavLst>
                                            <p:tav tm="0">
                                              <p:val>
                                                <p:fltVal val="0"/>
                                              </p:val>
                                            </p:tav>
                                            <p:tav tm="100000">
                                              <p:val>
                                                <p:strVal val="#ppt_w"/>
                                              </p:val>
                                            </p:tav>
                                          </p:tavLst>
                                        </p:anim>
                                        <p:anim calcmode="lin" valueType="num">
                                          <p:cBhvr>
                                            <p:cTn id="63" dur="500" fill="hold"/>
                                            <p:tgtEl>
                                              <p:spTgt spid="44"/>
                                            </p:tgtEl>
                                            <p:attrNameLst>
                                              <p:attrName>ppt_h</p:attrName>
                                            </p:attrNameLst>
                                          </p:cBhvr>
                                          <p:tavLst>
                                            <p:tav tm="0">
                                              <p:val>
                                                <p:fltVal val="0"/>
                                              </p:val>
                                            </p:tav>
                                            <p:tav tm="100000">
                                              <p:val>
                                                <p:strVal val="#ppt_h"/>
                                              </p:val>
                                            </p:tav>
                                          </p:tavLst>
                                        </p:anim>
                                        <p:animEffect transition="in" filter="fade">
                                          <p:cBhvr>
                                            <p:cTn id="64" dur="500"/>
                                            <p:tgtEl>
                                              <p:spTgt spid="44"/>
                                            </p:tgtEl>
                                          </p:cBhvr>
                                        </p:animEffect>
                                      </p:childTnLst>
                                    </p:cTn>
                                  </p:par>
                                  <p:par>
                                    <p:cTn id="65" presetID="53" presetClass="entr" presetSubtype="16" fill="hold" grpId="0" nodeType="withEffect">
                                      <p:stCondLst>
                                        <p:cond delay="700"/>
                                      </p:stCondLst>
                                      <p:childTnLst>
                                        <p:set>
                                          <p:cBhvr>
                                            <p:cTn id="66" dur="1" fill="hold">
                                              <p:stCondLst>
                                                <p:cond delay="0"/>
                                              </p:stCondLst>
                                            </p:cTn>
                                            <p:tgtEl>
                                              <p:spTgt spid="41"/>
                                            </p:tgtEl>
                                            <p:attrNameLst>
                                              <p:attrName>style.visibility</p:attrName>
                                            </p:attrNameLst>
                                          </p:cBhvr>
                                          <p:to>
                                            <p:strVal val="visible"/>
                                          </p:to>
                                        </p:set>
                                        <p:anim calcmode="lin" valueType="num">
                                          <p:cBhvr>
                                            <p:cTn id="67" dur="500" fill="hold"/>
                                            <p:tgtEl>
                                              <p:spTgt spid="41"/>
                                            </p:tgtEl>
                                            <p:attrNameLst>
                                              <p:attrName>ppt_w</p:attrName>
                                            </p:attrNameLst>
                                          </p:cBhvr>
                                          <p:tavLst>
                                            <p:tav tm="0">
                                              <p:val>
                                                <p:fltVal val="0"/>
                                              </p:val>
                                            </p:tav>
                                            <p:tav tm="100000">
                                              <p:val>
                                                <p:strVal val="#ppt_w"/>
                                              </p:val>
                                            </p:tav>
                                          </p:tavLst>
                                        </p:anim>
                                        <p:anim calcmode="lin" valueType="num">
                                          <p:cBhvr>
                                            <p:cTn id="68" dur="500" fill="hold"/>
                                            <p:tgtEl>
                                              <p:spTgt spid="41"/>
                                            </p:tgtEl>
                                            <p:attrNameLst>
                                              <p:attrName>ppt_h</p:attrName>
                                            </p:attrNameLst>
                                          </p:cBhvr>
                                          <p:tavLst>
                                            <p:tav tm="0">
                                              <p:val>
                                                <p:fltVal val="0"/>
                                              </p:val>
                                            </p:tav>
                                            <p:tav tm="100000">
                                              <p:val>
                                                <p:strVal val="#ppt_h"/>
                                              </p:val>
                                            </p:tav>
                                          </p:tavLst>
                                        </p:anim>
                                        <p:animEffect transition="in" filter="fade">
                                          <p:cBhvr>
                                            <p:cTn id="69" dur="500"/>
                                            <p:tgtEl>
                                              <p:spTgt spid="41"/>
                                            </p:tgtEl>
                                          </p:cBhvr>
                                        </p:animEffect>
                                      </p:childTnLst>
                                    </p:cTn>
                                  </p:par>
                                  <p:par>
                                    <p:cTn id="70" presetID="53" presetClass="entr" presetSubtype="16" fill="hold" grpId="0" nodeType="withEffect">
                                      <p:stCondLst>
                                        <p:cond delay="700"/>
                                      </p:stCondLst>
                                      <p:childTnLst>
                                        <p:set>
                                          <p:cBhvr>
                                            <p:cTn id="71" dur="1" fill="hold">
                                              <p:stCondLst>
                                                <p:cond delay="0"/>
                                              </p:stCondLst>
                                            </p:cTn>
                                            <p:tgtEl>
                                              <p:spTgt spid="31"/>
                                            </p:tgtEl>
                                            <p:attrNameLst>
                                              <p:attrName>style.visibility</p:attrName>
                                            </p:attrNameLst>
                                          </p:cBhvr>
                                          <p:to>
                                            <p:strVal val="visible"/>
                                          </p:to>
                                        </p:set>
                                        <p:anim calcmode="lin" valueType="num">
                                          <p:cBhvr>
                                            <p:cTn id="72" dur="500" fill="hold"/>
                                            <p:tgtEl>
                                              <p:spTgt spid="31"/>
                                            </p:tgtEl>
                                            <p:attrNameLst>
                                              <p:attrName>ppt_w</p:attrName>
                                            </p:attrNameLst>
                                          </p:cBhvr>
                                          <p:tavLst>
                                            <p:tav tm="0">
                                              <p:val>
                                                <p:fltVal val="0"/>
                                              </p:val>
                                            </p:tav>
                                            <p:tav tm="100000">
                                              <p:val>
                                                <p:strVal val="#ppt_w"/>
                                              </p:val>
                                            </p:tav>
                                          </p:tavLst>
                                        </p:anim>
                                        <p:anim calcmode="lin" valueType="num">
                                          <p:cBhvr>
                                            <p:cTn id="73" dur="500" fill="hold"/>
                                            <p:tgtEl>
                                              <p:spTgt spid="31"/>
                                            </p:tgtEl>
                                            <p:attrNameLst>
                                              <p:attrName>ppt_h</p:attrName>
                                            </p:attrNameLst>
                                          </p:cBhvr>
                                          <p:tavLst>
                                            <p:tav tm="0">
                                              <p:val>
                                                <p:fltVal val="0"/>
                                              </p:val>
                                            </p:tav>
                                            <p:tav tm="100000">
                                              <p:val>
                                                <p:strVal val="#ppt_h"/>
                                              </p:val>
                                            </p:tav>
                                          </p:tavLst>
                                        </p:anim>
                                        <p:animEffect transition="in" filter="fade">
                                          <p:cBhvr>
                                            <p:cTn id="74" dur="500"/>
                                            <p:tgtEl>
                                              <p:spTgt spid="31"/>
                                            </p:tgtEl>
                                          </p:cBhvr>
                                        </p:animEffect>
                                      </p:childTnLst>
                                    </p:cTn>
                                  </p:par>
                                  <p:par>
                                    <p:cTn id="75" presetID="2" presetClass="entr" presetSubtype="1" fill="hold" nodeType="withEffect">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fill="hold"/>
                                            <p:tgtEl>
                                              <p:spTgt spid="46"/>
                                            </p:tgtEl>
                                            <p:attrNameLst>
                                              <p:attrName>ppt_x</p:attrName>
                                            </p:attrNameLst>
                                          </p:cBhvr>
                                          <p:tavLst>
                                            <p:tav tm="0">
                                              <p:val>
                                                <p:strVal val="#ppt_x"/>
                                              </p:val>
                                            </p:tav>
                                            <p:tav tm="100000">
                                              <p:val>
                                                <p:strVal val="#ppt_x"/>
                                              </p:val>
                                            </p:tav>
                                          </p:tavLst>
                                        </p:anim>
                                        <p:anim calcmode="lin" valueType="num">
                                          <p:cBhvr additive="base">
                                            <p:cTn id="78" dur="500" fill="hold"/>
                                            <p:tgtEl>
                                              <p:spTgt spid="46"/>
                                            </p:tgtEl>
                                            <p:attrNameLst>
                                              <p:attrName>ppt_y</p:attrName>
                                            </p:attrNameLst>
                                          </p:cBhvr>
                                          <p:tavLst>
                                            <p:tav tm="0">
                                              <p:val>
                                                <p:strVal val="0-#ppt_h/2"/>
                                              </p:val>
                                            </p:tav>
                                            <p:tav tm="100000">
                                              <p:val>
                                                <p:strVal val="#ppt_y"/>
                                              </p:val>
                                            </p:tav>
                                          </p:tavLst>
                                        </p:anim>
                                      </p:childTnLst>
                                    </p:cTn>
                                  </p:par>
                                  <p:par>
                                    <p:cTn id="79" presetID="2" presetClass="entr" presetSubtype="1" fill="hold" nodeType="withEffect">
                                      <p:stCondLst>
                                        <p:cond delay="200"/>
                                      </p:stCondLst>
                                      <p:childTnLst>
                                        <p:set>
                                          <p:cBhvr>
                                            <p:cTn id="80" dur="1" fill="hold">
                                              <p:stCondLst>
                                                <p:cond delay="0"/>
                                              </p:stCondLst>
                                            </p:cTn>
                                            <p:tgtEl>
                                              <p:spTgt spid="49"/>
                                            </p:tgtEl>
                                            <p:attrNameLst>
                                              <p:attrName>style.visibility</p:attrName>
                                            </p:attrNameLst>
                                          </p:cBhvr>
                                          <p:to>
                                            <p:strVal val="visible"/>
                                          </p:to>
                                        </p:set>
                                        <p:anim calcmode="lin" valueType="num">
                                          <p:cBhvr additive="base">
                                            <p:cTn id="81" dur="500" fill="hold"/>
                                            <p:tgtEl>
                                              <p:spTgt spid="49"/>
                                            </p:tgtEl>
                                            <p:attrNameLst>
                                              <p:attrName>ppt_x</p:attrName>
                                            </p:attrNameLst>
                                          </p:cBhvr>
                                          <p:tavLst>
                                            <p:tav tm="0">
                                              <p:val>
                                                <p:strVal val="#ppt_x"/>
                                              </p:val>
                                            </p:tav>
                                            <p:tav tm="100000">
                                              <p:val>
                                                <p:strVal val="#ppt_x"/>
                                              </p:val>
                                            </p:tav>
                                          </p:tavLst>
                                        </p:anim>
                                        <p:anim calcmode="lin" valueType="num">
                                          <p:cBhvr additive="base">
                                            <p:cTn id="82" dur="500" fill="hold"/>
                                            <p:tgtEl>
                                              <p:spTgt spid="49"/>
                                            </p:tgtEl>
                                            <p:attrNameLst>
                                              <p:attrName>ppt_y</p:attrName>
                                            </p:attrNameLst>
                                          </p:cBhvr>
                                          <p:tavLst>
                                            <p:tav tm="0">
                                              <p:val>
                                                <p:strVal val="0-#ppt_h/2"/>
                                              </p:val>
                                            </p:tav>
                                            <p:tav tm="100000">
                                              <p:val>
                                                <p:strVal val="#ppt_y"/>
                                              </p:val>
                                            </p:tav>
                                          </p:tavLst>
                                        </p:anim>
                                      </p:childTnLst>
                                    </p:cTn>
                                  </p:par>
                                  <p:par>
                                    <p:cTn id="83" presetID="2" presetClass="entr" presetSubtype="1" fill="hold" nodeType="withEffect">
                                      <p:stCondLst>
                                        <p:cond delay="300"/>
                                      </p:stCondLst>
                                      <p:childTnLst>
                                        <p:set>
                                          <p:cBhvr>
                                            <p:cTn id="84" dur="1" fill="hold">
                                              <p:stCondLst>
                                                <p:cond delay="0"/>
                                              </p:stCondLst>
                                            </p:cTn>
                                            <p:tgtEl>
                                              <p:spTgt spid="52"/>
                                            </p:tgtEl>
                                            <p:attrNameLst>
                                              <p:attrName>style.visibility</p:attrName>
                                            </p:attrNameLst>
                                          </p:cBhvr>
                                          <p:to>
                                            <p:strVal val="visible"/>
                                          </p:to>
                                        </p:set>
                                        <p:anim calcmode="lin" valueType="num">
                                          <p:cBhvr additive="base">
                                            <p:cTn id="85" dur="500" fill="hold"/>
                                            <p:tgtEl>
                                              <p:spTgt spid="52"/>
                                            </p:tgtEl>
                                            <p:attrNameLst>
                                              <p:attrName>ppt_x</p:attrName>
                                            </p:attrNameLst>
                                          </p:cBhvr>
                                          <p:tavLst>
                                            <p:tav tm="0">
                                              <p:val>
                                                <p:strVal val="#ppt_x"/>
                                              </p:val>
                                            </p:tav>
                                            <p:tav tm="100000">
                                              <p:val>
                                                <p:strVal val="#ppt_x"/>
                                              </p:val>
                                            </p:tav>
                                          </p:tavLst>
                                        </p:anim>
                                        <p:anim calcmode="lin" valueType="num">
                                          <p:cBhvr additive="base">
                                            <p:cTn id="86" dur="500" fill="hold"/>
                                            <p:tgtEl>
                                              <p:spTgt spid="52"/>
                                            </p:tgtEl>
                                            <p:attrNameLst>
                                              <p:attrName>ppt_y</p:attrName>
                                            </p:attrNameLst>
                                          </p:cBhvr>
                                          <p:tavLst>
                                            <p:tav tm="0">
                                              <p:val>
                                                <p:strVal val="0-#ppt_h/2"/>
                                              </p:val>
                                            </p:tav>
                                            <p:tav tm="100000">
                                              <p:val>
                                                <p:strVal val="#ppt_y"/>
                                              </p:val>
                                            </p:tav>
                                          </p:tavLst>
                                        </p:anim>
                                      </p:childTnLst>
                                    </p:cTn>
                                  </p:par>
                                  <p:par>
                                    <p:cTn id="87" presetID="2" presetClass="entr" presetSubtype="1" fill="hold" nodeType="withEffect">
                                      <p:stCondLst>
                                        <p:cond delay="400"/>
                                      </p:stCondLst>
                                      <p:childTnLst>
                                        <p:set>
                                          <p:cBhvr>
                                            <p:cTn id="88" dur="1" fill="hold">
                                              <p:stCondLst>
                                                <p:cond delay="0"/>
                                              </p:stCondLst>
                                            </p:cTn>
                                            <p:tgtEl>
                                              <p:spTgt spid="55"/>
                                            </p:tgtEl>
                                            <p:attrNameLst>
                                              <p:attrName>style.visibility</p:attrName>
                                            </p:attrNameLst>
                                          </p:cBhvr>
                                          <p:to>
                                            <p:strVal val="visible"/>
                                          </p:to>
                                        </p:set>
                                        <p:anim calcmode="lin" valueType="num">
                                          <p:cBhvr additive="base">
                                            <p:cTn id="89" dur="500" fill="hold"/>
                                            <p:tgtEl>
                                              <p:spTgt spid="55"/>
                                            </p:tgtEl>
                                            <p:attrNameLst>
                                              <p:attrName>ppt_x</p:attrName>
                                            </p:attrNameLst>
                                          </p:cBhvr>
                                          <p:tavLst>
                                            <p:tav tm="0">
                                              <p:val>
                                                <p:strVal val="#ppt_x"/>
                                              </p:val>
                                            </p:tav>
                                            <p:tav tm="100000">
                                              <p:val>
                                                <p:strVal val="#ppt_x"/>
                                              </p:val>
                                            </p:tav>
                                          </p:tavLst>
                                        </p:anim>
                                        <p:anim calcmode="lin" valueType="num">
                                          <p:cBhvr additive="base">
                                            <p:cTn id="90"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圆角矩形 52"/>
          <p:cNvSpPr/>
          <p:nvPr/>
        </p:nvSpPr>
        <p:spPr>
          <a:xfrm>
            <a:off x="144119" y="1092880"/>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4" name="组合 53"/>
          <p:cNvGrpSpPr/>
          <p:nvPr/>
        </p:nvGrpSpPr>
        <p:grpSpPr>
          <a:xfrm>
            <a:off x="232948" y="1229792"/>
            <a:ext cx="118508" cy="118509"/>
            <a:chOff x="4486616" y="3001075"/>
            <a:chExt cx="274695" cy="274699"/>
          </a:xfrm>
        </p:grpSpPr>
        <p:sp>
          <p:nvSpPr>
            <p:cNvPr id="55" name="椭圆 54"/>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6" name="椭圆 55"/>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57" name="组合 56"/>
          <p:cNvGrpSpPr/>
          <p:nvPr/>
        </p:nvGrpSpPr>
        <p:grpSpPr>
          <a:xfrm>
            <a:off x="0" y="1263454"/>
            <a:ext cx="288238" cy="46073"/>
            <a:chOff x="4318304" y="3089060"/>
            <a:chExt cx="384317" cy="61430"/>
          </a:xfrm>
        </p:grpSpPr>
        <p:sp>
          <p:nvSpPr>
            <p:cNvPr id="58" name="圆角矩形 57"/>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59" name="圆角矩形 58"/>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60" name="文本框 13"/>
          <p:cNvSpPr txBox="1"/>
          <p:nvPr/>
        </p:nvSpPr>
        <p:spPr>
          <a:xfrm>
            <a:off x="243720" y="1119770"/>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61" name="组合 60"/>
          <p:cNvGrpSpPr/>
          <p:nvPr/>
        </p:nvGrpSpPr>
        <p:grpSpPr>
          <a:xfrm>
            <a:off x="5027985" y="3331792"/>
            <a:ext cx="1225938" cy="1533897"/>
            <a:chOff x="3295850" y="1895995"/>
            <a:chExt cx="3725149" cy="4660916"/>
          </a:xfrm>
        </p:grpSpPr>
        <p:sp>
          <p:nvSpPr>
            <p:cNvPr id="62" name="圆角矩形 61"/>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圆角矩形 63"/>
            <p:cNvSpPr/>
            <p:nvPr/>
          </p:nvSpPr>
          <p:spPr>
            <a:xfrm rot="2760000">
              <a:off x="3384391" y="2878566"/>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70C0"/>
                </a:gs>
                <a:gs pos="100000">
                  <a:srgbClr val="002060"/>
                </a:gs>
              </a:gsLst>
              <a:lin ang="2700000" scaled="1"/>
              <a:tileRect/>
            </a:gradFill>
            <a:ln w="25400">
              <a:gradFill flip="none" rotWithShape="1">
                <a:gsLst>
                  <a:gs pos="0">
                    <a:srgbClr val="002060"/>
                  </a:gs>
                  <a:gs pos="100000">
                    <a:srgbClr val="0070C0"/>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5031441" y="2222428"/>
            <a:ext cx="1225938" cy="1533897"/>
            <a:chOff x="3295850" y="1895995"/>
            <a:chExt cx="3725149" cy="4660916"/>
          </a:xfrm>
        </p:grpSpPr>
        <p:sp>
          <p:nvSpPr>
            <p:cNvPr id="67" name="圆角矩形 66"/>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圆角矩形 68"/>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B0F0"/>
                </a:gs>
                <a:gs pos="100000">
                  <a:srgbClr val="0070C0"/>
                </a:gs>
              </a:gsLst>
              <a:lin ang="2700000" scaled="1"/>
              <a:tileRect/>
            </a:gradFill>
            <a:ln w="25400">
              <a:gradFill flip="none" rotWithShape="1">
                <a:gsLst>
                  <a:gs pos="0">
                    <a:srgbClr val="0070C0"/>
                  </a:gs>
                  <a:gs pos="100000">
                    <a:srgbClr val="00B0F0"/>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71" name="Freeform 5"/>
          <p:cNvSpPr>
            <a:spLocks/>
          </p:cNvSpPr>
          <p:nvPr/>
        </p:nvSpPr>
        <p:spPr bwMode="auto">
          <a:xfrm rot="5400000">
            <a:off x="1132992" y="4775275"/>
            <a:ext cx="752783" cy="66718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ysClr val="window" lastClr="FFFFFF">
                  <a:lumMod val="98000"/>
                </a:sysClr>
              </a:gs>
              <a:gs pos="0">
                <a:sysClr val="window" lastClr="FFFFFF">
                  <a:lumMod val="81000"/>
                </a:sysClr>
              </a:gs>
            </a:gsLst>
            <a:lin ang="18900000" scaled="0"/>
            <a:tileRect/>
          </a:gradFill>
          <a:ln w="22225">
            <a:gradFill>
              <a:gsLst>
                <a:gs pos="0">
                  <a:sysClr val="window" lastClr="FFFFFF"/>
                </a:gs>
                <a:gs pos="100000">
                  <a:sysClr val="window" lastClr="FFFFFF">
                    <a:lumMod val="80000"/>
                  </a:sysClr>
                </a:gs>
              </a:gsLst>
              <a:lin ang="18900000" scaled="0"/>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72" name="组合 71"/>
          <p:cNvGrpSpPr/>
          <p:nvPr/>
        </p:nvGrpSpPr>
        <p:grpSpPr>
          <a:xfrm>
            <a:off x="1854740" y="4824063"/>
            <a:ext cx="1625984" cy="837185"/>
            <a:chOff x="3457192" y="3925490"/>
            <a:chExt cx="1455402" cy="1116243"/>
          </a:xfrm>
        </p:grpSpPr>
        <p:sp>
          <p:nvSpPr>
            <p:cNvPr id="73" name="文本框 26"/>
            <p:cNvSpPr txBox="1"/>
            <p:nvPr/>
          </p:nvSpPr>
          <p:spPr>
            <a:xfrm>
              <a:off x="3457511" y="3925490"/>
              <a:ext cx="1455083" cy="369331"/>
            </a:xfrm>
            <a:prstGeom prst="rect">
              <a:avLst/>
            </a:prstGeom>
            <a:noFill/>
          </p:spPr>
          <p:txBody>
            <a:bodyPr wrap="square" rtlCol="0">
              <a:spAutoFit/>
            </a:bodyPr>
            <a:lstStyle/>
            <a:p>
              <a:pPr algn="ctr"/>
              <a:r>
                <a:rPr lang="zh-CN" altLang="en-US" sz="1200" dirty="0" smtClean="0">
                  <a:solidFill>
                    <a:srgbClr val="0070C0"/>
                  </a:solidFill>
                  <a:latin typeface="微软雅黑" panose="020B0503020204020204" pitchFamily="34" charset="-122"/>
                  <a:ea typeface="微软雅黑" panose="020B0503020204020204" pitchFamily="34" charset="-122"/>
                </a:rPr>
                <a:t>在此添加标题</a:t>
              </a:r>
              <a:endParaRPr lang="zh-CN" altLang="en-US" sz="1200" dirty="0">
                <a:solidFill>
                  <a:srgbClr val="0070C0"/>
                </a:solidFill>
                <a:latin typeface="微软雅黑" panose="020B0503020204020204" pitchFamily="34" charset="-122"/>
                <a:ea typeface="微软雅黑" panose="020B0503020204020204" pitchFamily="34" charset="-122"/>
              </a:endParaRPr>
            </a:p>
          </p:txBody>
        </p:sp>
        <p:sp>
          <p:nvSpPr>
            <p:cNvPr id="74" name="文本框 27"/>
            <p:cNvSpPr txBox="1"/>
            <p:nvPr/>
          </p:nvSpPr>
          <p:spPr>
            <a:xfrm>
              <a:off x="3457192" y="4179961"/>
              <a:ext cx="1398251" cy="861772"/>
            </a:xfrm>
            <a:prstGeom prst="rect">
              <a:avLst/>
            </a:prstGeom>
            <a:noFill/>
          </p:spPr>
          <p:txBody>
            <a:bodyPr wrap="square" rtlCol="0">
              <a:spAutoFit/>
            </a:bodyPr>
            <a:lstStyle/>
            <a:p>
              <a:pPr algn="ctr">
                <a:lnSpc>
                  <a:spcPct val="15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00" dirty="0">
                <a:latin typeface="微软雅黑" panose="020B0503020204020204" pitchFamily="34" charset="-122"/>
                <a:ea typeface="微软雅黑" panose="020B0503020204020204" pitchFamily="34" charset="-122"/>
              </a:endParaRPr>
            </a:p>
          </p:txBody>
        </p:sp>
      </p:grpSp>
      <p:sp>
        <p:nvSpPr>
          <p:cNvPr id="75" name="Freeform 5"/>
          <p:cNvSpPr>
            <a:spLocks/>
          </p:cNvSpPr>
          <p:nvPr/>
        </p:nvSpPr>
        <p:spPr bwMode="auto">
          <a:xfrm rot="5400000">
            <a:off x="3661880" y="4775275"/>
            <a:ext cx="752783" cy="66718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ysClr val="window" lastClr="FFFFFF">
                  <a:lumMod val="98000"/>
                </a:sysClr>
              </a:gs>
              <a:gs pos="0">
                <a:sysClr val="window" lastClr="FFFFFF">
                  <a:lumMod val="81000"/>
                </a:sysClr>
              </a:gs>
            </a:gsLst>
            <a:lin ang="18900000" scaled="0"/>
            <a:tileRect/>
          </a:gradFill>
          <a:ln w="22225">
            <a:gradFill>
              <a:gsLst>
                <a:gs pos="0">
                  <a:sysClr val="window" lastClr="FFFFFF"/>
                </a:gs>
                <a:gs pos="100000">
                  <a:sysClr val="window" lastClr="FFFFFF">
                    <a:lumMod val="80000"/>
                  </a:sysClr>
                </a:gs>
              </a:gsLst>
              <a:lin ang="18900000" scaled="0"/>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76" name="组合 75"/>
          <p:cNvGrpSpPr/>
          <p:nvPr/>
        </p:nvGrpSpPr>
        <p:grpSpPr>
          <a:xfrm>
            <a:off x="4383628" y="4824060"/>
            <a:ext cx="1677899" cy="837185"/>
            <a:chOff x="3457192" y="3925490"/>
            <a:chExt cx="1455402" cy="1116244"/>
          </a:xfrm>
        </p:grpSpPr>
        <p:sp>
          <p:nvSpPr>
            <p:cNvPr id="77" name="文本框 30"/>
            <p:cNvSpPr txBox="1"/>
            <p:nvPr/>
          </p:nvSpPr>
          <p:spPr>
            <a:xfrm>
              <a:off x="3457511" y="3925490"/>
              <a:ext cx="1455083" cy="369331"/>
            </a:xfrm>
            <a:prstGeom prst="rect">
              <a:avLst/>
            </a:prstGeom>
            <a:noFill/>
          </p:spPr>
          <p:txBody>
            <a:bodyPr wrap="square" rtlCol="0">
              <a:spAutoFit/>
            </a:bodyPr>
            <a:lstStyle/>
            <a:p>
              <a:pPr algn="ctr"/>
              <a:r>
                <a:rPr lang="zh-CN" altLang="en-US" sz="1200" dirty="0">
                  <a:solidFill>
                    <a:srgbClr val="00B0F0"/>
                  </a:solidFill>
                  <a:latin typeface="微软雅黑" panose="020B0503020204020204" pitchFamily="34" charset="-122"/>
                  <a:ea typeface="微软雅黑" panose="020B0503020204020204" pitchFamily="34" charset="-122"/>
                </a:rPr>
                <a:t>在此添加标题</a:t>
              </a:r>
            </a:p>
          </p:txBody>
        </p:sp>
        <p:sp>
          <p:nvSpPr>
            <p:cNvPr id="78" name="文本框 31"/>
            <p:cNvSpPr txBox="1"/>
            <p:nvPr/>
          </p:nvSpPr>
          <p:spPr>
            <a:xfrm>
              <a:off x="3457192" y="4179961"/>
              <a:ext cx="1398251" cy="861773"/>
            </a:xfrm>
            <a:prstGeom prst="rect">
              <a:avLst/>
            </a:prstGeom>
            <a:noFill/>
          </p:spPr>
          <p:txBody>
            <a:bodyPr wrap="square" rtlCol="0">
              <a:spAutoFit/>
            </a:bodyPr>
            <a:lstStyle/>
            <a:p>
              <a:pPr algn="ctr">
                <a:lnSpc>
                  <a:spcPct val="15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00" dirty="0">
                <a:latin typeface="微软雅黑" panose="020B0503020204020204" pitchFamily="34" charset="-122"/>
                <a:ea typeface="微软雅黑" panose="020B0503020204020204" pitchFamily="34" charset="-122"/>
              </a:endParaRPr>
            </a:p>
          </p:txBody>
        </p:sp>
      </p:grpSp>
      <p:sp>
        <p:nvSpPr>
          <p:cNvPr id="79" name="Freeform 5"/>
          <p:cNvSpPr>
            <a:spLocks/>
          </p:cNvSpPr>
          <p:nvPr/>
        </p:nvSpPr>
        <p:spPr bwMode="auto">
          <a:xfrm rot="5400000">
            <a:off x="6190768" y="4775275"/>
            <a:ext cx="752783" cy="66718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ysClr val="window" lastClr="FFFFFF">
                  <a:lumMod val="98000"/>
                </a:sysClr>
              </a:gs>
              <a:gs pos="0">
                <a:sysClr val="window" lastClr="FFFFFF">
                  <a:lumMod val="81000"/>
                </a:sysClr>
              </a:gs>
            </a:gsLst>
            <a:lin ang="18900000" scaled="0"/>
            <a:tileRect/>
          </a:gradFill>
          <a:ln w="22225">
            <a:gradFill>
              <a:gsLst>
                <a:gs pos="100000">
                  <a:sysClr val="window" lastClr="FFFFFF">
                    <a:lumMod val="80000"/>
                  </a:sysClr>
                </a:gs>
                <a:gs pos="0">
                  <a:prstClr val="white"/>
                </a:gs>
              </a:gsLst>
              <a:lin ang="18900000" scaled="0"/>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80" name="组合 79"/>
          <p:cNvGrpSpPr/>
          <p:nvPr/>
        </p:nvGrpSpPr>
        <p:grpSpPr>
          <a:xfrm>
            <a:off x="6912517" y="4824060"/>
            <a:ext cx="1684636" cy="837185"/>
            <a:chOff x="3457192" y="3925490"/>
            <a:chExt cx="1455402" cy="1116244"/>
          </a:xfrm>
        </p:grpSpPr>
        <p:sp>
          <p:nvSpPr>
            <p:cNvPr id="81" name="文本框 34"/>
            <p:cNvSpPr txBox="1"/>
            <p:nvPr/>
          </p:nvSpPr>
          <p:spPr>
            <a:xfrm>
              <a:off x="3457511" y="3925490"/>
              <a:ext cx="1455083" cy="369331"/>
            </a:xfrm>
            <a:prstGeom prst="rect">
              <a:avLst/>
            </a:prstGeom>
            <a:noFill/>
          </p:spPr>
          <p:txBody>
            <a:bodyPr wrap="square" rtlCol="0">
              <a:spAutoFit/>
            </a:bodyPr>
            <a:lstStyle/>
            <a:p>
              <a:pPr algn="ctr"/>
              <a:r>
                <a:rPr lang="zh-CN" altLang="en-US" sz="1200" dirty="0">
                  <a:solidFill>
                    <a:srgbClr val="0070C0"/>
                  </a:solidFill>
                  <a:latin typeface="微软雅黑" panose="020B0503020204020204" pitchFamily="34" charset="-122"/>
                  <a:ea typeface="微软雅黑" panose="020B0503020204020204" pitchFamily="34" charset="-122"/>
                </a:rPr>
                <a:t>在此添加标题</a:t>
              </a:r>
            </a:p>
          </p:txBody>
        </p:sp>
        <p:sp>
          <p:nvSpPr>
            <p:cNvPr id="82" name="文本框 35"/>
            <p:cNvSpPr txBox="1"/>
            <p:nvPr/>
          </p:nvSpPr>
          <p:spPr>
            <a:xfrm>
              <a:off x="3457192" y="4179961"/>
              <a:ext cx="1398251" cy="861773"/>
            </a:xfrm>
            <a:prstGeom prst="rect">
              <a:avLst/>
            </a:prstGeom>
            <a:noFill/>
          </p:spPr>
          <p:txBody>
            <a:bodyPr wrap="square" rtlCol="0">
              <a:spAutoFit/>
            </a:bodyPr>
            <a:lstStyle/>
            <a:p>
              <a:pPr algn="ctr">
                <a:lnSpc>
                  <a:spcPct val="15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00" dirty="0">
                <a:latin typeface="微软雅黑" panose="020B0503020204020204" pitchFamily="34" charset="-122"/>
                <a:ea typeface="微软雅黑" panose="020B0503020204020204" pitchFamily="34" charset="-122"/>
              </a:endParaRPr>
            </a:p>
          </p:txBody>
        </p:sp>
      </p:grpSp>
      <p:pic>
        <p:nvPicPr>
          <p:cNvPr id="83" name="图片 8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7423" y="2307699"/>
            <a:ext cx="3363278" cy="1952743"/>
          </a:xfrm>
          <a:prstGeom prst="rect">
            <a:avLst/>
          </a:prstGeom>
          <a:solidFill>
            <a:srgbClr val="FFFFFF">
              <a:shade val="85000"/>
            </a:srgbClr>
          </a:solidFill>
          <a:ln w="63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4" name="组合 83"/>
          <p:cNvGrpSpPr/>
          <p:nvPr/>
        </p:nvGrpSpPr>
        <p:grpSpPr>
          <a:xfrm>
            <a:off x="6053420" y="3536363"/>
            <a:ext cx="1849016" cy="974817"/>
            <a:chOff x="6954736" y="3018205"/>
            <a:chExt cx="2465354" cy="1299757"/>
          </a:xfrm>
        </p:grpSpPr>
        <p:sp>
          <p:nvSpPr>
            <p:cNvPr id="85" name="文本框 38"/>
            <p:cNvSpPr txBox="1"/>
            <p:nvPr/>
          </p:nvSpPr>
          <p:spPr>
            <a:xfrm>
              <a:off x="6954736" y="3018205"/>
              <a:ext cx="2465354" cy="430887"/>
            </a:xfrm>
            <a:prstGeom prst="rect">
              <a:avLst/>
            </a:prstGeom>
            <a:noFill/>
          </p:spPr>
          <p:txBody>
            <a:bodyPr wrap="square" rtlCol="0">
              <a:spAutoFit/>
            </a:bodyPr>
            <a:lstStyle/>
            <a:p>
              <a:r>
                <a:rPr lang="zh-CN" altLang="en-US" sz="1500" dirty="0" smtClean="0">
                  <a:solidFill>
                    <a:srgbClr val="0070C0"/>
                  </a:solidFill>
                  <a:latin typeface="微软雅黑" panose="020B0503020204020204" pitchFamily="34" charset="-122"/>
                  <a:ea typeface="微软雅黑" panose="020B0503020204020204" pitchFamily="34" charset="-122"/>
                </a:rPr>
                <a:t>单击添加主标题</a:t>
              </a:r>
              <a:endParaRPr lang="zh-CN" altLang="en-US" sz="1500" dirty="0">
                <a:solidFill>
                  <a:srgbClr val="0070C0"/>
                </a:solidFill>
                <a:latin typeface="微软雅黑" panose="020B0503020204020204" pitchFamily="34" charset="-122"/>
                <a:ea typeface="微软雅黑" panose="020B0503020204020204" pitchFamily="34" charset="-122"/>
              </a:endParaRPr>
            </a:p>
          </p:txBody>
        </p:sp>
        <p:sp>
          <p:nvSpPr>
            <p:cNvPr id="86" name="文本框 39"/>
            <p:cNvSpPr txBox="1"/>
            <p:nvPr/>
          </p:nvSpPr>
          <p:spPr>
            <a:xfrm>
              <a:off x="6954736" y="3363853"/>
              <a:ext cx="2465354" cy="954109"/>
            </a:xfrm>
            <a:prstGeom prst="rect">
              <a:avLst/>
            </a:prstGeom>
            <a:noFill/>
          </p:spPr>
          <p:txBody>
            <a:bodyPr wrap="square" rtlCol="0">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grpSp>
      <p:pic>
        <p:nvPicPr>
          <p:cNvPr id="87" name="Picture 13" descr="camera.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1146" y="2551447"/>
            <a:ext cx="361535" cy="361535"/>
          </a:xfrm>
          <a:prstGeom prst="rect">
            <a:avLst/>
          </a:prstGeom>
        </p:spPr>
      </p:pic>
      <p:pic>
        <p:nvPicPr>
          <p:cNvPr id="88" name="Picture 14" descr="cinema.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93560" y="3661230"/>
            <a:ext cx="336709" cy="336709"/>
          </a:xfrm>
          <a:prstGeom prst="rect">
            <a:avLst/>
          </a:prstGeom>
        </p:spPr>
      </p:pic>
      <p:grpSp>
        <p:nvGrpSpPr>
          <p:cNvPr id="89" name="组合 88"/>
          <p:cNvGrpSpPr/>
          <p:nvPr/>
        </p:nvGrpSpPr>
        <p:grpSpPr>
          <a:xfrm>
            <a:off x="6053420" y="2438177"/>
            <a:ext cx="1849016" cy="974817"/>
            <a:chOff x="6954736" y="3018205"/>
            <a:chExt cx="2465354" cy="1299757"/>
          </a:xfrm>
        </p:grpSpPr>
        <p:sp>
          <p:nvSpPr>
            <p:cNvPr id="90" name="文本框 43"/>
            <p:cNvSpPr txBox="1"/>
            <p:nvPr/>
          </p:nvSpPr>
          <p:spPr>
            <a:xfrm>
              <a:off x="6954736" y="3018205"/>
              <a:ext cx="2465354" cy="430887"/>
            </a:xfrm>
            <a:prstGeom prst="rect">
              <a:avLst/>
            </a:prstGeom>
            <a:noFill/>
          </p:spPr>
          <p:txBody>
            <a:bodyPr wrap="square" rtlCol="0">
              <a:spAutoFit/>
            </a:bodyPr>
            <a:lstStyle/>
            <a:p>
              <a:r>
                <a:rPr lang="zh-CN" altLang="en-US" sz="1500" dirty="0" smtClean="0">
                  <a:solidFill>
                    <a:srgbClr val="00B0F0"/>
                  </a:solidFill>
                  <a:latin typeface="微软雅黑" panose="020B0503020204020204" pitchFamily="34" charset="-122"/>
                  <a:ea typeface="微软雅黑" panose="020B0503020204020204" pitchFamily="34" charset="-122"/>
                </a:rPr>
                <a:t>单击添加主标题</a:t>
              </a:r>
              <a:endParaRPr lang="zh-CN" altLang="en-US" sz="1500" dirty="0">
                <a:solidFill>
                  <a:srgbClr val="00B0F0"/>
                </a:solidFill>
                <a:latin typeface="微软雅黑" panose="020B0503020204020204" pitchFamily="34" charset="-122"/>
                <a:ea typeface="微软雅黑" panose="020B0503020204020204" pitchFamily="34" charset="-122"/>
              </a:endParaRPr>
            </a:p>
          </p:txBody>
        </p:sp>
        <p:sp>
          <p:nvSpPr>
            <p:cNvPr id="91" name="文本框 44"/>
            <p:cNvSpPr txBox="1"/>
            <p:nvPr/>
          </p:nvSpPr>
          <p:spPr>
            <a:xfrm>
              <a:off x="6954736" y="3363853"/>
              <a:ext cx="2465354" cy="954109"/>
            </a:xfrm>
            <a:prstGeom prst="rect">
              <a:avLst/>
            </a:prstGeom>
            <a:noFill/>
          </p:spPr>
          <p:txBody>
            <a:bodyPr wrap="square" rtlCol="0">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grpSp>
      <p:cxnSp>
        <p:nvCxnSpPr>
          <p:cNvPr id="92" name="直接连接符 91"/>
          <p:cNvCxnSpPr/>
          <p:nvPr/>
        </p:nvCxnSpPr>
        <p:spPr>
          <a:xfrm>
            <a:off x="1062959" y="4500628"/>
            <a:ext cx="7053943" cy="0"/>
          </a:xfrm>
          <a:prstGeom prst="line">
            <a:avLst/>
          </a:prstGeom>
          <a:noFill/>
          <a:ln w="19050" cap="flat" cmpd="sng" algn="ctr">
            <a:solidFill>
              <a:sysClr val="window" lastClr="FFFFFF">
                <a:lumMod val="65000"/>
              </a:sysClr>
            </a:solidFill>
            <a:prstDash val="solid"/>
            <a:miter lim="800000"/>
          </a:ln>
          <a:effectLst/>
        </p:spPr>
      </p:cxnSp>
      <p:grpSp>
        <p:nvGrpSpPr>
          <p:cNvPr id="93" name="组合 92"/>
          <p:cNvGrpSpPr/>
          <p:nvPr/>
        </p:nvGrpSpPr>
        <p:grpSpPr>
          <a:xfrm>
            <a:off x="1368625" y="4972808"/>
            <a:ext cx="286469" cy="272118"/>
            <a:chOff x="5099014" y="3772690"/>
            <a:chExt cx="591389" cy="561764"/>
          </a:xfrm>
          <a:solidFill>
            <a:srgbClr val="0070C0"/>
          </a:solidFill>
        </p:grpSpPr>
        <p:sp>
          <p:nvSpPr>
            <p:cNvPr id="94" name="Freeform 14"/>
            <p:cNvSpPr>
              <a:spLocks/>
            </p:cNvSpPr>
            <p:nvPr/>
          </p:nvSpPr>
          <p:spPr bwMode="auto">
            <a:xfrm>
              <a:off x="5099014" y="3772690"/>
              <a:ext cx="591389" cy="561764"/>
            </a:xfrm>
            <a:custGeom>
              <a:avLst/>
              <a:gdLst>
                <a:gd name="T0" fmla="*/ 359 w 684"/>
                <a:gd name="T1" fmla="*/ 57 h 650"/>
                <a:gd name="T2" fmla="*/ 331 w 684"/>
                <a:gd name="T3" fmla="*/ 28 h 650"/>
                <a:gd name="T4" fmla="*/ 360 w 684"/>
                <a:gd name="T5" fmla="*/ 0 h 650"/>
                <a:gd name="T6" fmla="*/ 360 w 684"/>
                <a:gd name="T7" fmla="*/ 0 h 650"/>
                <a:gd name="T8" fmla="*/ 360 w 684"/>
                <a:gd name="T9" fmla="*/ 0 h 650"/>
                <a:gd name="T10" fmla="*/ 360 w 684"/>
                <a:gd name="T11" fmla="*/ 0 h 650"/>
                <a:gd name="T12" fmla="*/ 361 w 684"/>
                <a:gd name="T13" fmla="*/ 0 h 650"/>
                <a:gd name="T14" fmla="*/ 361 w 684"/>
                <a:gd name="T15" fmla="*/ 0 h 650"/>
                <a:gd name="T16" fmla="*/ 589 w 684"/>
                <a:gd name="T17" fmla="*/ 95 h 650"/>
                <a:gd name="T18" fmla="*/ 684 w 684"/>
                <a:gd name="T19" fmla="*/ 325 h 650"/>
                <a:gd name="T20" fmla="*/ 589 w 684"/>
                <a:gd name="T21" fmla="*/ 554 h 650"/>
                <a:gd name="T22" fmla="*/ 359 w 684"/>
                <a:gd name="T23" fmla="*/ 650 h 650"/>
                <a:gd name="T24" fmla="*/ 130 w 684"/>
                <a:gd name="T25" fmla="*/ 554 h 650"/>
                <a:gd name="T26" fmla="*/ 34 w 684"/>
                <a:gd name="T27" fmla="*/ 325 h 650"/>
                <a:gd name="T28" fmla="*/ 43 w 684"/>
                <a:gd name="T29" fmla="*/ 253 h 650"/>
                <a:gd name="T30" fmla="*/ 56 w 684"/>
                <a:gd name="T31" fmla="*/ 210 h 650"/>
                <a:gd name="T32" fmla="*/ 15 w 684"/>
                <a:gd name="T33" fmla="*/ 193 h 650"/>
                <a:gd name="T34" fmla="*/ 5 w 684"/>
                <a:gd name="T35" fmla="*/ 187 h 650"/>
                <a:gd name="T36" fmla="*/ 1 w 684"/>
                <a:gd name="T37" fmla="*/ 176 h 650"/>
                <a:gd name="T38" fmla="*/ 2 w 684"/>
                <a:gd name="T39" fmla="*/ 165 h 650"/>
                <a:gd name="T40" fmla="*/ 9 w 684"/>
                <a:gd name="T41" fmla="*/ 155 h 650"/>
                <a:gd name="T42" fmla="*/ 124 w 684"/>
                <a:gd name="T43" fmla="*/ 66 h 650"/>
                <a:gd name="T44" fmla="*/ 134 w 684"/>
                <a:gd name="T45" fmla="*/ 61 h 650"/>
                <a:gd name="T46" fmla="*/ 146 w 684"/>
                <a:gd name="T47" fmla="*/ 63 h 650"/>
                <a:gd name="T48" fmla="*/ 155 w 684"/>
                <a:gd name="T49" fmla="*/ 70 h 650"/>
                <a:gd name="T50" fmla="*/ 159 w 684"/>
                <a:gd name="T51" fmla="*/ 80 h 650"/>
                <a:gd name="T52" fmla="*/ 180 w 684"/>
                <a:gd name="T53" fmla="*/ 224 h 650"/>
                <a:gd name="T54" fmla="*/ 178 w 684"/>
                <a:gd name="T55" fmla="*/ 236 h 650"/>
                <a:gd name="T56" fmla="*/ 171 w 684"/>
                <a:gd name="T57" fmla="*/ 245 h 650"/>
                <a:gd name="T58" fmla="*/ 161 w 684"/>
                <a:gd name="T59" fmla="*/ 249 h 650"/>
                <a:gd name="T60" fmla="*/ 149 w 684"/>
                <a:gd name="T61" fmla="*/ 248 h 650"/>
                <a:gd name="T62" fmla="*/ 108 w 684"/>
                <a:gd name="T63" fmla="*/ 231 h 650"/>
                <a:gd name="T64" fmla="*/ 98 w 684"/>
                <a:gd name="T65" fmla="*/ 266 h 650"/>
                <a:gd name="T66" fmla="*/ 92 w 684"/>
                <a:gd name="T67" fmla="*/ 325 h 650"/>
                <a:gd name="T68" fmla="*/ 170 w 684"/>
                <a:gd name="T69" fmla="*/ 514 h 650"/>
                <a:gd name="T70" fmla="*/ 359 w 684"/>
                <a:gd name="T71" fmla="*/ 592 h 650"/>
                <a:gd name="T72" fmla="*/ 549 w 684"/>
                <a:gd name="T73" fmla="*/ 514 h 650"/>
                <a:gd name="T74" fmla="*/ 627 w 684"/>
                <a:gd name="T75" fmla="*/ 325 h 650"/>
                <a:gd name="T76" fmla="*/ 549 w 684"/>
                <a:gd name="T77" fmla="*/ 136 h 650"/>
                <a:gd name="T78" fmla="*/ 360 w 684"/>
                <a:gd name="T79" fmla="*/ 57 h 650"/>
                <a:gd name="T80" fmla="*/ 360 w 684"/>
                <a:gd name="T81" fmla="*/ 57 h 650"/>
                <a:gd name="T82" fmla="*/ 360 w 684"/>
                <a:gd name="T83" fmla="*/ 57 h 650"/>
                <a:gd name="T84" fmla="*/ 360 w 684"/>
                <a:gd name="T85" fmla="*/ 57 h 650"/>
                <a:gd name="T86" fmla="*/ 359 w 684"/>
                <a:gd name="T87" fmla="*/ 5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4" h="650">
                  <a:moveTo>
                    <a:pt x="359" y="57"/>
                  </a:moveTo>
                  <a:cubicBezTo>
                    <a:pt x="343" y="57"/>
                    <a:pt x="331" y="44"/>
                    <a:pt x="331" y="28"/>
                  </a:cubicBezTo>
                  <a:cubicBezTo>
                    <a:pt x="331" y="13"/>
                    <a:pt x="344" y="0"/>
                    <a:pt x="360" y="0"/>
                  </a:cubicBezTo>
                  <a:cubicBezTo>
                    <a:pt x="360" y="0"/>
                    <a:pt x="360" y="0"/>
                    <a:pt x="360" y="0"/>
                  </a:cubicBezTo>
                  <a:cubicBezTo>
                    <a:pt x="360" y="0"/>
                    <a:pt x="360" y="0"/>
                    <a:pt x="360" y="0"/>
                  </a:cubicBezTo>
                  <a:cubicBezTo>
                    <a:pt x="360" y="0"/>
                    <a:pt x="360" y="0"/>
                    <a:pt x="360" y="0"/>
                  </a:cubicBezTo>
                  <a:cubicBezTo>
                    <a:pt x="361" y="0"/>
                    <a:pt x="361" y="0"/>
                    <a:pt x="361" y="0"/>
                  </a:cubicBezTo>
                  <a:cubicBezTo>
                    <a:pt x="361" y="0"/>
                    <a:pt x="361" y="0"/>
                    <a:pt x="361" y="0"/>
                  </a:cubicBezTo>
                  <a:cubicBezTo>
                    <a:pt x="450" y="0"/>
                    <a:pt x="531" y="37"/>
                    <a:pt x="589" y="95"/>
                  </a:cubicBezTo>
                  <a:cubicBezTo>
                    <a:pt x="648" y="154"/>
                    <a:pt x="684" y="235"/>
                    <a:pt x="684" y="325"/>
                  </a:cubicBezTo>
                  <a:cubicBezTo>
                    <a:pt x="684" y="414"/>
                    <a:pt x="648" y="496"/>
                    <a:pt x="589" y="554"/>
                  </a:cubicBezTo>
                  <a:cubicBezTo>
                    <a:pt x="530" y="613"/>
                    <a:pt x="449" y="650"/>
                    <a:pt x="359" y="650"/>
                  </a:cubicBezTo>
                  <a:cubicBezTo>
                    <a:pt x="270" y="650"/>
                    <a:pt x="188" y="613"/>
                    <a:pt x="130" y="554"/>
                  </a:cubicBezTo>
                  <a:cubicBezTo>
                    <a:pt x="71" y="496"/>
                    <a:pt x="34" y="414"/>
                    <a:pt x="34" y="325"/>
                  </a:cubicBezTo>
                  <a:cubicBezTo>
                    <a:pt x="34" y="301"/>
                    <a:pt x="37" y="277"/>
                    <a:pt x="43" y="253"/>
                  </a:cubicBezTo>
                  <a:cubicBezTo>
                    <a:pt x="46" y="238"/>
                    <a:pt x="50" y="224"/>
                    <a:pt x="56" y="210"/>
                  </a:cubicBezTo>
                  <a:cubicBezTo>
                    <a:pt x="15" y="193"/>
                    <a:pt x="15" y="193"/>
                    <a:pt x="15" y="193"/>
                  </a:cubicBezTo>
                  <a:cubicBezTo>
                    <a:pt x="11" y="192"/>
                    <a:pt x="8" y="190"/>
                    <a:pt x="5" y="187"/>
                  </a:cubicBezTo>
                  <a:cubicBezTo>
                    <a:pt x="3" y="183"/>
                    <a:pt x="1" y="180"/>
                    <a:pt x="1" y="176"/>
                  </a:cubicBezTo>
                  <a:cubicBezTo>
                    <a:pt x="0" y="172"/>
                    <a:pt x="1" y="168"/>
                    <a:pt x="2" y="165"/>
                  </a:cubicBezTo>
                  <a:cubicBezTo>
                    <a:pt x="4" y="161"/>
                    <a:pt x="6" y="158"/>
                    <a:pt x="9" y="155"/>
                  </a:cubicBezTo>
                  <a:cubicBezTo>
                    <a:pt x="124" y="66"/>
                    <a:pt x="124" y="66"/>
                    <a:pt x="124" y="66"/>
                  </a:cubicBezTo>
                  <a:cubicBezTo>
                    <a:pt x="127" y="63"/>
                    <a:pt x="131" y="62"/>
                    <a:pt x="134" y="61"/>
                  </a:cubicBezTo>
                  <a:cubicBezTo>
                    <a:pt x="138" y="61"/>
                    <a:pt x="142" y="61"/>
                    <a:pt x="146" y="63"/>
                  </a:cubicBezTo>
                  <a:cubicBezTo>
                    <a:pt x="149" y="64"/>
                    <a:pt x="153" y="67"/>
                    <a:pt x="155" y="70"/>
                  </a:cubicBezTo>
                  <a:cubicBezTo>
                    <a:pt x="157" y="73"/>
                    <a:pt x="159" y="76"/>
                    <a:pt x="159" y="80"/>
                  </a:cubicBezTo>
                  <a:cubicBezTo>
                    <a:pt x="180" y="224"/>
                    <a:pt x="180" y="224"/>
                    <a:pt x="180" y="224"/>
                  </a:cubicBezTo>
                  <a:cubicBezTo>
                    <a:pt x="180" y="228"/>
                    <a:pt x="180" y="232"/>
                    <a:pt x="178" y="236"/>
                  </a:cubicBezTo>
                  <a:cubicBezTo>
                    <a:pt x="177" y="239"/>
                    <a:pt x="175" y="242"/>
                    <a:pt x="171" y="245"/>
                  </a:cubicBezTo>
                  <a:cubicBezTo>
                    <a:pt x="168" y="247"/>
                    <a:pt x="165" y="249"/>
                    <a:pt x="161" y="249"/>
                  </a:cubicBezTo>
                  <a:cubicBezTo>
                    <a:pt x="157" y="250"/>
                    <a:pt x="153" y="249"/>
                    <a:pt x="149" y="248"/>
                  </a:cubicBezTo>
                  <a:cubicBezTo>
                    <a:pt x="108" y="231"/>
                    <a:pt x="108" y="231"/>
                    <a:pt x="108" y="231"/>
                  </a:cubicBezTo>
                  <a:cubicBezTo>
                    <a:pt x="104" y="243"/>
                    <a:pt x="101" y="254"/>
                    <a:pt x="98" y="266"/>
                  </a:cubicBezTo>
                  <a:cubicBezTo>
                    <a:pt x="94" y="285"/>
                    <a:pt x="92" y="305"/>
                    <a:pt x="92" y="325"/>
                  </a:cubicBezTo>
                  <a:cubicBezTo>
                    <a:pt x="92" y="399"/>
                    <a:pt x="122" y="466"/>
                    <a:pt x="170" y="514"/>
                  </a:cubicBezTo>
                  <a:cubicBezTo>
                    <a:pt x="219" y="562"/>
                    <a:pt x="285" y="592"/>
                    <a:pt x="359" y="592"/>
                  </a:cubicBezTo>
                  <a:cubicBezTo>
                    <a:pt x="433" y="592"/>
                    <a:pt x="500" y="562"/>
                    <a:pt x="549" y="514"/>
                  </a:cubicBezTo>
                  <a:cubicBezTo>
                    <a:pt x="597" y="466"/>
                    <a:pt x="627" y="399"/>
                    <a:pt x="627" y="325"/>
                  </a:cubicBezTo>
                  <a:cubicBezTo>
                    <a:pt x="627" y="251"/>
                    <a:pt x="597" y="184"/>
                    <a:pt x="549" y="136"/>
                  </a:cubicBezTo>
                  <a:cubicBezTo>
                    <a:pt x="501" y="87"/>
                    <a:pt x="434" y="57"/>
                    <a:pt x="360" y="57"/>
                  </a:cubicBezTo>
                  <a:cubicBezTo>
                    <a:pt x="360" y="57"/>
                    <a:pt x="360" y="57"/>
                    <a:pt x="360" y="57"/>
                  </a:cubicBezTo>
                  <a:cubicBezTo>
                    <a:pt x="360" y="57"/>
                    <a:pt x="360" y="57"/>
                    <a:pt x="360" y="57"/>
                  </a:cubicBezTo>
                  <a:cubicBezTo>
                    <a:pt x="360" y="57"/>
                    <a:pt x="360" y="57"/>
                    <a:pt x="360" y="57"/>
                  </a:cubicBezTo>
                  <a:cubicBezTo>
                    <a:pt x="359" y="57"/>
                    <a:pt x="359" y="57"/>
                    <a:pt x="359"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95" name="Freeform 15"/>
            <p:cNvSpPr>
              <a:spLocks noEditPoints="1"/>
            </p:cNvSpPr>
            <p:nvPr/>
          </p:nvSpPr>
          <p:spPr bwMode="auto">
            <a:xfrm>
              <a:off x="5268348" y="3850225"/>
              <a:ext cx="217976" cy="344885"/>
            </a:xfrm>
            <a:custGeom>
              <a:avLst/>
              <a:gdLst>
                <a:gd name="T0" fmla="*/ 51 w 252"/>
                <a:gd name="T1" fmla="*/ 388 h 399"/>
                <a:gd name="T2" fmla="*/ 11 w 252"/>
                <a:gd name="T3" fmla="*/ 388 h 399"/>
                <a:gd name="T4" fmla="*/ 11 w 252"/>
                <a:gd name="T5" fmla="*/ 347 h 399"/>
                <a:gd name="T6" fmla="*/ 84 w 252"/>
                <a:gd name="T7" fmla="*/ 274 h 399"/>
                <a:gd name="T8" fmla="*/ 75 w 252"/>
                <a:gd name="T9" fmla="*/ 235 h 399"/>
                <a:gd name="T10" fmla="*/ 101 w 252"/>
                <a:gd name="T11" fmla="*/ 172 h 399"/>
                <a:gd name="T12" fmla="*/ 144 w 252"/>
                <a:gd name="T13" fmla="*/ 149 h 399"/>
                <a:gd name="T14" fmla="*/ 144 w 252"/>
                <a:gd name="T15" fmla="*/ 19 h 399"/>
                <a:gd name="T16" fmla="*/ 163 w 252"/>
                <a:gd name="T17" fmla="*/ 0 h 399"/>
                <a:gd name="T18" fmla="*/ 183 w 252"/>
                <a:gd name="T19" fmla="*/ 19 h 399"/>
                <a:gd name="T20" fmla="*/ 183 w 252"/>
                <a:gd name="T21" fmla="*/ 149 h 399"/>
                <a:gd name="T22" fmla="*/ 226 w 252"/>
                <a:gd name="T23" fmla="*/ 172 h 399"/>
                <a:gd name="T24" fmla="*/ 252 w 252"/>
                <a:gd name="T25" fmla="*/ 235 h 399"/>
                <a:gd name="T26" fmla="*/ 226 w 252"/>
                <a:gd name="T27" fmla="*/ 297 h 399"/>
                <a:gd name="T28" fmla="*/ 163 w 252"/>
                <a:gd name="T29" fmla="*/ 323 h 399"/>
                <a:gd name="T30" fmla="*/ 125 w 252"/>
                <a:gd name="T31" fmla="*/ 314 h 399"/>
                <a:gd name="T32" fmla="*/ 51 w 252"/>
                <a:gd name="T33" fmla="*/ 388 h 399"/>
                <a:gd name="T34" fmla="*/ 190 w 252"/>
                <a:gd name="T35" fmla="*/ 208 h 399"/>
                <a:gd name="T36" fmla="*/ 163 w 252"/>
                <a:gd name="T37" fmla="*/ 197 h 399"/>
                <a:gd name="T38" fmla="*/ 137 w 252"/>
                <a:gd name="T39" fmla="*/ 208 h 399"/>
                <a:gd name="T40" fmla="*/ 126 w 252"/>
                <a:gd name="T41" fmla="*/ 235 h 399"/>
                <a:gd name="T42" fmla="*/ 137 w 252"/>
                <a:gd name="T43" fmla="*/ 261 h 399"/>
                <a:gd name="T44" fmla="*/ 163 w 252"/>
                <a:gd name="T45" fmla="*/ 272 h 399"/>
                <a:gd name="T46" fmla="*/ 190 w 252"/>
                <a:gd name="T47" fmla="*/ 261 h 399"/>
                <a:gd name="T48" fmla="*/ 201 w 252"/>
                <a:gd name="T49" fmla="*/ 235 h 399"/>
                <a:gd name="T50" fmla="*/ 190 w 252"/>
                <a:gd name="T51" fmla="*/ 2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 h="399">
                  <a:moveTo>
                    <a:pt x="51" y="388"/>
                  </a:moveTo>
                  <a:cubicBezTo>
                    <a:pt x="40" y="399"/>
                    <a:pt x="22" y="399"/>
                    <a:pt x="11" y="388"/>
                  </a:cubicBezTo>
                  <a:cubicBezTo>
                    <a:pt x="0" y="377"/>
                    <a:pt x="0" y="359"/>
                    <a:pt x="11" y="347"/>
                  </a:cubicBezTo>
                  <a:cubicBezTo>
                    <a:pt x="84" y="274"/>
                    <a:pt x="84" y="274"/>
                    <a:pt x="84" y="274"/>
                  </a:cubicBezTo>
                  <a:cubicBezTo>
                    <a:pt x="78" y="262"/>
                    <a:pt x="75" y="249"/>
                    <a:pt x="75" y="235"/>
                  </a:cubicBezTo>
                  <a:cubicBezTo>
                    <a:pt x="75" y="210"/>
                    <a:pt x="85" y="188"/>
                    <a:pt x="101" y="172"/>
                  </a:cubicBezTo>
                  <a:cubicBezTo>
                    <a:pt x="113" y="161"/>
                    <a:pt x="128" y="152"/>
                    <a:pt x="144" y="149"/>
                  </a:cubicBezTo>
                  <a:cubicBezTo>
                    <a:pt x="144" y="19"/>
                    <a:pt x="144" y="19"/>
                    <a:pt x="144" y="19"/>
                  </a:cubicBezTo>
                  <a:cubicBezTo>
                    <a:pt x="144" y="8"/>
                    <a:pt x="153" y="0"/>
                    <a:pt x="163" y="0"/>
                  </a:cubicBezTo>
                  <a:cubicBezTo>
                    <a:pt x="174" y="0"/>
                    <a:pt x="183" y="8"/>
                    <a:pt x="183" y="19"/>
                  </a:cubicBezTo>
                  <a:cubicBezTo>
                    <a:pt x="183" y="149"/>
                    <a:pt x="183" y="149"/>
                    <a:pt x="183" y="149"/>
                  </a:cubicBezTo>
                  <a:cubicBezTo>
                    <a:pt x="199" y="152"/>
                    <a:pt x="214" y="161"/>
                    <a:pt x="226" y="172"/>
                  </a:cubicBezTo>
                  <a:cubicBezTo>
                    <a:pt x="242" y="188"/>
                    <a:pt x="252" y="210"/>
                    <a:pt x="252" y="235"/>
                  </a:cubicBezTo>
                  <a:cubicBezTo>
                    <a:pt x="252" y="259"/>
                    <a:pt x="242" y="281"/>
                    <a:pt x="226" y="297"/>
                  </a:cubicBezTo>
                  <a:cubicBezTo>
                    <a:pt x="210" y="313"/>
                    <a:pt x="188" y="323"/>
                    <a:pt x="163" y="323"/>
                  </a:cubicBezTo>
                  <a:cubicBezTo>
                    <a:pt x="150" y="323"/>
                    <a:pt x="136" y="320"/>
                    <a:pt x="125" y="314"/>
                  </a:cubicBezTo>
                  <a:cubicBezTo>
                    <a:pt x="51" y="388"/>
                    <a:pt x="51" y="388"/>
                    <a:pt x="51" y="388"/>
                  </a:cubicBezTo>
                  <a:close/>
                  <a:moveTo>
                    <a:pt x="190" y="208"/>
                  </a:moveTo>
                  <a:cubicBezTo>
                    <a:pt x="183" y="201"/>
                    <a:pt x="174" y="197"/>
                    <a:pt x="163" y="197"/>
                  </a:cubicBezTo>
                  <a:cubicBezTo>
                    <a:pt x="153" y="197"/>
                    <a:pt x="144" y="201"/>
                    <a:pt x="137" y="208"/>
                  </a:cubicBezTo>
                  <a:cubicBezTo>
                    <a:pt x="130" y="215"/>
                    <a:pt x="126" y="224"/>
                    <a:pt x="126" y="235"/>
                  </a:cubicBezTo>
                  <a:cubicBezTo>
                    <a:pt x="126" y="245"/>
                    <a:pt x="130" y="254"/>
                    <a:pt x="137" y="261"/>
                  </a:cubicBezTo>
                  <a:cubicBezTo>
                    <a:pt x="144" y="268"/>
                    <a:pt x="153" y="272"/>
                    <a:pt x="163" y="272"/>
                  </a:cubicBezTo>
                  <a:cubicBezTo>
                    <a:pt x="174" y="272"/>
                    <a:pt x="183" y="268"/>
                    <a:pt x="190" y="261"/>
                  </a:cubicBezTo>
                  <a:cubicBezTo>
                    <a:pt x="197" y="254"/>
                    <a:pt x="201" y="245"/>
                    <a:pt x="201" y="235"/>
                  </a:cubicBezTo>
                  <a:cubicBezTo>
                    <a:pt x="201" y="224"/>
                    <a:pt x="197" y="215"/>
                    <a:pt x="19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3908382" y="4940329"/>
            <a:ext cx="253379" cy="337079"/>
            <a:chOff x="7976594" y="2279040"/>
            <a:chExt cx="528116" cy="702571"/>
          </a:xfrm>
          <a:solidFill>
            <a:srgbClr val="00B0F0"/>
          </a:solidFill>
        </p:grpSpPr>
        <p:sp>
          <p:nvSpPr>
            <p:cNvPr id="97"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98" name="Freeform 24"/>
            <p:cNvSpPr>
              <a:spLocks/>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6422867" y="4972809"/>
            <a:ext cx="288585" cy="290099"/>
            <a:chOff x="6469046" y="3702469"/>
            <a:chExt cx="697452" cy="701109"/>
          </a:xfrm>
          <a:solidFill>
            <a:srgbClr val="0070C0"/>
          </a:solidFill>
        </p:grpSpPr>
        <p:sp>
          <p:nvSpPr>
            <p:cNvPr id="100" name="Freeform 5"/>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101" name="Freeform 6"/>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102" name="Freeform 7"/>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103" name="Freeform 8"/>
            <p:cNvSpPr>
              <a:spLocks/>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53"/>
                                            </p:tgtEl>
                                            <p:attrNameLst>
                                              <p:attrName>style.visibility</p:attrName>
                                            </p:attrNameLst>
                                          </p:cBhvr>
                                          <p:to>
                                            <p:strVal val="visible"/>
                                          </p:to>
                                        </p:set>
                                        <p:anim calcmode="lin" valueType="num" p14:bounceEnd="50000">
                                          <p:cBhvr additive="base">
                                            <p:cTn id="14" dur="500" fill="hold"/>
                                            <p:tgtEl>
                                              <p:spTgt spid="53"/>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5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0"/>
                                            </p:tgtEl>
                                            <p:attrNameLst>
                                              <p:attrName>style.visibility</p:attrName>
                                            </p:attrNameLst>
                                          </p:cBhvr>
                                          <p:to>
                                            <p:strVal val="visible"/>
                                          </p:to>
                                        </p:set>
                                        <p:animEffect transition="in" filter="barn(outVertical)">
                                          <p:cBhvr>
                                            <p:cTn id="19" dur="700"/>
                                            <p:tgtEl>
                                              <p:spTgt spid="60"/>
                                            </p:tgtEl>
                                          </p:cBhvr>
                                        </p:animEffect>
                                      </p:childTnLst>
                                    </p:cTn>
                                  </p:par>
                                  <p:par>
                                    <p:cTn id="20" presetID="53" presetClass="entr" presetSubtype="16" fill="hold" nodeType="with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p:cTn id="22" dur="600" fill="hold"/>
                                            <p:tgtEl>
                                              <p:spTgt spid="83"/>
                                            </p:tgtEl>
                                            <p:attrNameLst>
                                              <p:attrName>ppt_w</p:attrName>
                                            </p:attrNameLst>
                                          </p:cBhvr>
                                          <p:tavLst>
                                            <p:tav tm="0">
                                              <p:val>
                                                <p:fltVal val="0"/>
                                              </p:val>
                                            </p:tav>
                                            <p:tav tm="100000">
                                              <p:val>
                                                <p:strVal val="#ppt_w"/>
                                              </p:val>
                                            </p:tav>
                                          </p:tavLst>
                                        </p:anim>
                                        <p:anim calcmode="lin" valueType="num">
                                          <p:cBhvr>
                                            <p:cTn id="23" dur="600" fill="hold"/>
                                            <p:tgtEl>
                                              <p:spTgt spid="83"/>
                                            </p:tgtEl>
                                            <p:attrNameLst>
                                              <p:attrName>ppt_h</p:attrName>
                                            </p:attrNameLst>
                                          </p:cBhvr>
                                          <p:tavLst>
                                            <p:tav tm="0">
                                              <p:val>
                                                <p:fltVal val="0"/>
                                              </p:val>
                                            </p:tav>
                                            <p:tav tm="100000">
                                              <p:val>
                                                <p:strVal val="#ppt_h"/>
                                              </p:val>
                                            </p:tav>
                                          </p:tavLst>
                                        </p:anim>
                                        <p:animEffect transition="in" filter="fade">
                                          <p:cBhvr>
                                            <p:cTn id="24" dur="600"/>
                                            <p:tgtEl>
                                              <p:spTgt spid="83"/>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p:cTn id="28" dur="300" fill="hold"/>
                                            <p:tgtEl>
                                              <p:spTgt spid="66"/>
                                            </p:tgtEl>
                                            <p:attrNameLst>
                                              <p:attrName>ppt_w</p:attrName>
                                            </p:attrNameLst>
                                          </p:cBhvr>
                                          <p:tavLst>
                                            <p:tav tm="0">
                                              <p:val>
                                                <p:fltVal val="0"/>
                                              </p:val>
                                            </p:tav>
                                            <p:tav tm="100000">
                                              <p:val>
                                                <p:strVal val="#ppt_w"/>
                                              </p:val>
                                            </p:tav>
                                          </p:tavLst>
                                        </p:anim>
                                        <p:anim calcmode="lin" valueType="num">
                                          <p:cBhvr>
                                            <p:cTn id="29" dur="300" fill="hold"/>
                                            <p:tgtEl>
                                              <p:spTgt spid="66"/>
                                            </p:tgtEl>
                                            <p:attrNameLst>
                                              <p:attrName>ppt_h</p:attrName>
                                            </p:attrNameLst>
                                          </p:cBhvr>
                                          <p:tavLst>
                                            <p:tav tm="0">
                                              <p:val>
                                                <p:fltVal val="0"/>
                                              </p:val>
                                            </p:tav>
                                            <p:tav tm="100000">
                                              <p:val>
                                                <p:strVal val="#ppt_h"/>
                                              </p:val>
                                            </p:tav>
                                          </p:tavLst>
                                        </p:anim>
                                        <p:animEffect transition="in" filter="fade">
                                          <p:cBhvr>
                                            <p:cTn id="30" dur="300"/>
                                            <p:tgtEl>
                                              <p:spTgt spid="66"/>
                                            </p:tgtEl>
                                          </p:cBhvr>
                                        </p:animEffect>
                                      </p:childTnLst>
                                    </p:cTn>
                                  </p:par>
                                </p:childTnLst>
                              </p:cTn>
                            </p:par>
                            <p:par>
                              <p:cTn id="31" fill="hold">
                                <p:stCondLst>
                                  <p:cond delay="2300"/>
                                </p:stCondLst>
                                <p:childTnLst>
                                  <p:par>
                                    <p:cTn id="32" presetID="32" presetClass="emph" presetSubtype="0" fill="hold" nodeType="afterEffect">
                                      <p:stCondLst>
                                        <p:cond delay="0"/>
                                      </p:stCondLst>
                                      <p:childTnLst>
                                        <p:animRot by="120000">
                                          <p:cBhvr>
                                            <p:cTn id="33" dur="50" fill="hold">
                                              <p:stCondLst>
                                                <p:cond delay="0"/>
                                              </p:stCondLst>
                                            </p:cTn>
                                            <p:tgtEl>
                                              <p:spTgt spid="66"/>
                                            </p:tgtEl>
                                            <p:attrNameLst>
                                              <p:attrName>r</p:attrName>
                                            </p:attrNameLst>
                                          </p:cBhvr>
                                        </p:animRot>
                                        <p:animRot by="-240000">
                                          <p:cBhvr>
                                            <p:cTn id="34" dur="100" fill="hold">
                                              <p:stCondLst>
                                                <p:cond delay="100"/>
                                              </p:stCondLst>
                                            </p:cTn>
                                            <p:tgtEl>
                                              <p:spTgt spid="66"/>
                                            </p:tgtEl>
                                            <p:attrNameLst>
                                              <p:attrName>r</p:attrName>
                                            </p:attrNameLst>
                                          </p:cBhvr>
                                        </p:animRot>
                                        <p:animRot by="240000">
                                          <p:cBhvr>
                                            <p:cTn id="35" dur="100" fill="hold">
                                              <p:stCondLst>
                                                <p:cond delay="200"/>
                                              </p:stCondLst>
                                            </p:cTn>
                                            <p:tgtEl>
                                              <p:spTgt spid="66"/>
                                            </p:tgtEl>
                                            <p:attrNameLst>
                                              <p:attrName>r</p:attrName>
                                            </p:attrNameLst>
                                          </p:cBhvr>
                                        </p:animRot>
                                        <p:animRot by="-240000">
                                          <p:cBhvr>
                                            <p:cTn id="36" dur="100" fill="hold">
                                              <p:stCondLst>
                                                <p:cond delay="300"/>
                                              </p:stCondLst>
                                            </p:cTn>
                                            <p:tgtEl>
                                              <p:spTgt spid="66"/>
                                            </p:tgtEl>
                                            <p:attrNameLst>
                                              <p:attrName>r</p:attrName>
                                            </p:attrNameLst>
                                          </p:cBhvr>
                                        </p:animRot>
                                        <p:animRot by="120000">
                                          <p:cBhvr>
                                            <p:cTn id="37" dur="100" fill="hold">
                                              <p:stCondLst>
                                                <p:cond delay="400"/>
                                              </p:stCondLst>
                                            </p:cTn>
                                            <p:tgtEl>
                                              <p:spTgt spid="66"/>
                                            </p:tgtEl>
                                            <p:attrNameLst>
                                              <p:attrName>r</p:attrName>
                                            </p:attrNameLst>
                                          </p:cBhvr>
                                        </p:animRot>
                                      </p:childTnLst>
                                    </p:cTn>
                                  </p:par>
                                </p:childTnLst>
                              </p:cTn>
                            </p:par>
                            <p:par>
                              <p:cTn id="38" fill="hold">
                                <p:stCondLst>
                                  <p:cond delay="2800"/>
                                </p:stCondLst>
                                <p:childTnLst>
                                  <p:par>
                                    <p:cTn id="39" presetID="37" presetClass="entr" presetSubtype="0" fill="hold" nodeType="afterEffect">
                                      <p:stCondLst>
                                        <p:cond delay="0"/>
                                      </p:stCondLst>
                                      <p:childTnLst>
                                        <p:set>
                                          <p:cBhvr>
                                            <p:cTn id="40" dur="1" fill="hold">
                                              <p:stCondLst>
                                                <p:cond delay="0"/>
                                              </p:stCondLst>
                                            </p:cTn>
                                            <p:tgtEl>
                                              <p:spTgt spid="87"/>
                                            </p:tgtEl>
                                            <p:attrNameLst>
                                              <p:attrName>style.visibility</p:attrName>
                                            </p:attrNameLst>
                                          </p:cBhvr>
                                          <p:to>
                                            <p:strVal val="visible"/>
                                          </p:to>
                                        </p:set>
                                        <p:animEffect transition="in" filter="fade">
                                          <p:cBhvr>
                                            <p:cTn id="41" dur="500"/>
                                            <p:tgtEl>
                                              <p:spTgt spid="87"/>
                                            </p:tgtEl>
                                          </p:cBhvr>
                                        </p:animEffect>
                                        <p:anim calcmode="lin" valueType="num">
                                          <p:cBhvr>
                                            <p:cTn id="42" dur="500" fill="hold"/>
                                            <p:tgtEl>
                                              <p:spTgt spid="87"/>
                                            </p:tgtEl>
                                            <p:attrNameLst>
                                              <p:attrName>ppt_x</p:attrName>
                                            </p:attrNameLst>
                                          </p:cBhvr>
                                          <p:tavLst>
                                            <p:tav tm="0">
                                              <p:val>
                                                <p:strVal val="#ppt_x"/>
                                              </p:val>
                                            </p:tav>
                                            <p:tav tm="100000">
                                              <p:val>
                                                <p:strVal val="#ppt_x"/>
                                              </p:val>
                                            </p:tav>
                                          </p:tavLst>
                                        </p:anim>
                                        <p:anim calcmode="lin" valueType="num">
                                          <p:cBhvr>
                                            <p:cTn id="43" dur="450" decel="100000" fill="hold"/>
                                            <p:tgtEl>
                                              <p:spTgt spid="87"/>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87"/>
                                            </p:tgtEl>
                                            <p:attrNameLst>
                                              <p:attrName>ppt_y</p:attrName>
                                            </p:attrNameLst>
                                          </p:cBhvr>
                                          <p:tavLst>
                                            <p:tav tm="0">
                                              <p:val>
                                                <p:strVal val="#ppt_y-.03"/>
                                              </p:val>
                                            </p:tav>
                                            <p:tav tm="100000">
                                              <p:val>
                                                <p:strVal val="#ppt_y"/>
                                              </p:val>
                                            </p:tav>
                                          </p:tavLst>
                                        </p:anim>
                                      </p:childTnLst>
                                    </p:cTn>
                                  </p:par>
                                </p:childTnLst>
                              </p:cTn>
                            </p:par>
                            <p:par>
                              <p:cTn id="45" fill="hold">
                                <p:stCondLst>
                                  <p:cond delay="3300"/>
                                </p:stCondLst>
                                <p:childTnLst>
                                  <p:par>
                                    <p:cTn id="46" presetID="16" presetClass="entr" presetSubtype="37" fill="hold" nodeType="afterEffect">
                                      <p:stCondLst>
                                        <p:cond delay="200"/>
                                      </p:stCondLst>
                                      <p:childTnLst>
                                        <p:set>
                                          <p:cBhvr>
                                            <p:cTn id="47" dur="1" fill="hold">
                                              <p:stCondLst>
                                                <p:cond delay="0"/>
                                              </p:stCondLst>
                                            </p:cTn>
                                            <p:tgtEl>
                                              <p:spTgt spid="89"/>
                                            </p:tgtEl>
                                            <p:attrNameLst>
                                              <p:attrName>style.visibility</p:attrName>
                                            </p:attrNameLst>
                                          </p:cBhvr>
                                          <p:to>
                                            <p:strVal val="visible"/>
                                          </p:to>
                                        </p:set>
                                        <p:animEffect transition="in" filter="barn(outVertical)">
                                          <p:cBhvr>
                                            <p:cTn id="48" dur="500"/>
                                            <p:tgtEl>
                                              <p:spTgt spid="89"/>
                                            </p:tgtEl>
                                          </p:cBhvr>
                                        </p:animEffect>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300" fill="hold"/>
                                            <p:tgtEl>
                                              <p:spTgt spid="61"/>
                                            </p:tgtEl>
                                            <p:attrNameLst>
                                              <p:attrName>ppt_w</p:attrName>
                                            </p:attrNameLst>
                                          </p:cBhvr>
                                          <p:tavLst>
                                            <p:tav tm="0">
                                              <p:val>
                                                <p:fltVal val="0"/>
                                              </p:val>
                                            </p:tav>
                                            <p:tav tm="100000">
                                              <p:val>
                                                <p:strVal val="#ppt_w"/>
                                              </p:val>
                                            </p:tav>
                                          </p:tavLst>
                                        </p:anim>
                                        <p:anim calcmode="lin" valueType="num">
                                          <p:cBhvr>
                                            <p:cTn id="53" dur="300" fill="hold"/>
                                            <p:tgtEl>
                                              <p:spTgt spid="61"/>
                                            </p:tgtEl>
                                            <p:attrNameLst>
                                              <p:attrName>ppt_h</p:attrName>
                                            </p:attrNameLst>
                                          </p:cBhvr>
                                          <p:tavLst>
                                            <p:tav tm="0">
                                              <p:val>
                                                <p:fltVal val="0"/>
                                              </p:val>
                                            </p:tav>
                                            <p:tav tm="100000">
                                              <p:val>
                                                <p:strVal val="#ppt_h"/>
                                              </p:val>
                                            </p:tav>
                                          </p:tavLst>
                                        </p:anim>
                                        <p:animEffect transition="in" filter="fade">
                                          <p:cBhvr>
                                            <p:cTn id="54" dur="300"/>
                                            <p:tgtEl>
                                              <p:spTgt spid="61"/>
                                            </p:tgtEl>
                                          </p:cBhvr>
                                        </p:animEffect>
                                      </p:childTnLst>
                                    </p:cTn>
                                  </p:par>
                                </p:childTnLst>
                              </p:cTn>
                            </p:par>
                            <p:par>
                              <p:cTn id="55" fill="hold">
                                <p:stCondLst>
                                  <p:cond delay="4300"/>
                                </p:stCondLst>
                                <p:childTnLst>
                                  <p:par>
                                    <p:cTn id="56" presetID="32" presetClass="emph" presetSubtype="0" fill="hold" nodeType="afterEffect">
                                      <p:stCondLst>
                                        <p:cond delay="0"/>
                                      </p:stCondLst>
                                      <p:childTnLst>
                                        <p:animRot by="120000">
                                          <p:cBhvr>
                                            <p:cTn id="57" dur="50" fill="hold">
                                              <p:stCondLst>
                                                <p:cond delay="0"/>
                                              </p:stCondLst>
                                            </p:cTn>
                                            <p:tgtEl>
                                              <p:spTgt spid="61"/>
                                            </p:tgtEl>
                                            <p:attrNameLst>
                                              <p:attrName>r</p:attrName>
                                            </p:attrNameLst>
                                          </p:cBhvr>
                                        </p:animRot>
                                        <p:animRot by="-240000">
                                          <p:cBhvr>
                                            <p:cTn id="58" dur="100" fill="hold">
                                              <p:stCondLst>
                                                <p:cond delay="100"/>
                                              </p:stCondLst>
                                            </p:cTn>
                                            <p:tgtEl>
                                              <p:spTgt spid="61"/>
                                            </p:tgtEl>
                                            <p:attrNameLst>
                                              <p:attrName>r</p:attrName>
                                            </p:attrNameLst>
                                          </p:cBhvr>
                                        </p:animRot>
                                        <p:animRot by="240000">
                                          <p:cBhvr>
                                            <p:cTn id="59" dur="100" fill="hold">
                                              <p:stCondLst>
                                                <p:cond delay="200"/>
                                              </p:stCondLst>
                                            </p:cTn>
                                            <p:tgtEl>
                                              <p:spTgt spid="61"/>
                                            </p:tgtEl>
                                            <p:attrNameLst>
                                              <p:attrName>r</p:attrName>
                                            </p:attrNameLst>
                                          </p:cBhvr>
                                        </p:animRot>
                                        <p:animRot by="-240000">
                                          <p:cBhvr>
                                            <p:cTn id="60" dur="100" fill="hold">
                                              <p:stCondLst>
                                                <p:cond delay="300"/>
                                              </p:stCondLst>
                                            </p:cTn>
                                            <p:tgtEl>
                                              <p:spTgt spid="61"/>
                                            </p:tgtEl>
                                            <p:attrNameLst>
                                              <p:attrName>r</p:attrName>
                                            </p:attrNameLst>
                                          </p:cBhvr>
                                        </p:animRot>
                                        <p:animRot by="120000">
                                          <p:cBhvr>
                                            <p:cTn id="61" dur="100" fill="hold">
                                              <p:stCondLst>
                                                <p:cond delay="400"/>
                                              </p:stCondLst>
                                            </p:cTn>
                                            <p:tgtEl>
                                              <p:spTgt spid="61"/>
                                            </p:tgtEl>
                                            <p:attrNameLst>
                                              <p:attrName>r</p:attrName>
                                            </p:attrNameLst>
                                          </p:cBhvr>
                                        </p:animRot>
                                      </p:childTnLst>
                                    </p:cTn>
                                  </p:par>
                                </p:childTnLst>
                              </p:cTn>
                            </p:par>
                            <p:par>
                              <p:cTn id="62" fill="hold">
                                <p:stCondLst>
                                  <p:cond delay="4800"/>
                                </p:stCondLst>
                                <p:childTnLst>
                                  <p:par>
                                    <p:cTn id="63" presetID="37" presetClass="entr" presetSubtype="0" fill="hold"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fade">
                                          <p:cBhvr>
                                            <p:cTn id="65" dur="500"/>
                                            <p:tgtEl>
                                              <p:spTgt spid="88"/>
                                            </p:tgtEl>
                                          </p:cBhvr>
                                        </p:animEffect>
                                        <p:anim calcmode="lin" valueType="num">
                                          <p:cBhvr>
                                            <p:cTn id="66" dur="500" fill="hold"/>
                                            <p:tgtEl>
                                              <p:spTgt spid="88"/>
                                            </p:tgtEl>
                                            <p:attrNameLst>
                                              <p:attrName>ppt_x</p:attrName>
                                            </p:attrNameLst>
                                          </p:cBhvr>
                                          <p:tavLst>
                                            <p:tav tm="0">
                                              <p:val>
                                                <p:strVal val="#ppt_x"/>
                                              </p:val>
                                            </p:tav>
                                            <p:tav tm="100000">
                                              <p:val>
                                                <p:strVal val="#ppt_x"/>
                                              </p:val>
                                            </p:tav>
                                          </p:tavLst>
                                        </p:anim>
                                        <p:anim calcmode="lin" valueType="num">
                                          <p:cBhvr>
                                            <p:cTn id="67" dur="450" decel="100000" fill="hold"/>
                                            <p:tgtEl>
                                              <p:spTgt spid="88"/>
                                            </p:tgtEl>
                                            <p:attrNameLst>
                                              <p:attrName>ppt_y</p:attrName>
                                            </p:attrNameLst>
                                          </p:cBhvr>
                                          <p:tavLst>
                                            <p:tav tm="0">
                                              <p:val>
                                                <p:strVal val="#ppt_y+1"/>
                                              </p:val>
                                            </p:tav>
                                            <p:tav tm="100000">
                                              <p:val>
                                                <p:strVal val="#ppt_y-.03"/>
                                              </p:val>
                                            </p:tav>
                                          </p:tavLst>
                                        </p:anim>
                                        <p:anim calcmode="lin" valueType="num">
                                          <p:cBhvr>
                                            <p:cTn id="68" dur="50" accel="100000" fill="hold">
                                              <p:stCondLst>
                                                <p:cond delay="450"/>
                                              </p:stCondLst>
                                            </p:cTn>
                                            <p:tgtEl>
                                              <p:spTgt spid="88"/>
                                            </p:tgtEl>
                                            <p:attrNameLst>
                                              <p:attrName>ppt_y</p:attrName>
                                            </p:attrNameLst>
                                          </p:cBhvr>
                                          <p:tavLst>
                                            <p:tav tm="0">
                                              <p:val>
                                                <p:strVal val="#ppt_y-.03"/>
                                              </p:val>
                                            </p:tav>
                                            <p:tav tm="100000">
                                              <p:val>
                                                <p:strVal val="#ppt_y"/>
                                              </p:val>
                                            </p:tav>
                                          </p:tavLst>
                                        </p:anim>
                                      </p:childTnLst>
                                    </p:cTn>
                                  </p:par>
                                </p:childTnLst>
                              </p:cTn>
                            </p:par>
                            <p:par>
                              <p:cTn id="69" fill="hold">
                                <p:stCondLst>
                                  <p:cond delay="5300"/>
                                </p:stCondLst>
                                <p:childTnLst>
                                  <p:par>
                                    <p:cTn id="70" presetID="16" presetClass="entr" presetSubtype="37" fill="hold" nodeType="afterEffect">
                                      <p:stCondLst>
                                        <p:cond delay="300"/>
                                      </p:stCondLst>
                                      <p:childTnLst>
                                        <p:set>
                                          <p:cBhvr>
                                            <p:cTn id="71" dur="1" fill="hold">
                                              <p:stCondLst>
                                                <p:cond delay="0"/>
                                              </p:stCondLst>
                                            </p:cTn>
                                            <p:tgtEl>
                                              <p:spTgt spid="84"/>
                                            </p:tgtEl>
                                            <p:attrNameLst>
                                              <p:attrName>style.visibility</p:attrName>
                                            </p:attrNameLst>
                                          </p:cBhvr>
                                          <p:to>
                                            <p:strVal val="visible"/>
                                          </p:to>
                                        </p:set>
                                        <p:animEffect transition="in" filter="barn(outVertical)">
                                          <p:cBhvr>
                                            <p:cTn id="72" dur="500"/>
                                            <p:tgtEl>
                                              <p:spTgt spid="84"/>
                                            </p:tgtEl>
                                          </p:cBhvr>
                                        </p:animEffect>
                                      </p:childTnLst>
                                    </p:cTn>
                                  </p:par>
                                </p:childTnLst>
                              </p:cTn>
                            </p:par>
                            <p:par>
                              <p:cTn id="73" fill="hold">
                                <p:stCondLst>
                                  <p:cond delay="6100"/>
                                </p:stCondLst>
                                <p:childTnLst>
                                  <p:par>
                                    <p:cTn id="74" presetID="22" presetClass="entr" presetSubtype="8" fill="hold" nodeType="afterEffect">
                                      <p:stCondLst>
                                        <p:cond delay="0"/>
                                      </p:stCondLst>
                                      <p:childTnLst>
                                        <p:set>
                                          <p:cBhvr>
                                            <p:cTn id="75" dur="1" fill="hold">
                                              <p:stCondLst>
                                                <p:cond delay="0"/>
                                              </p:stCondLst>
                                            </p:cTn>
                                            <p:tgtEl>
                                              <p:spTgt spid="92"/>
                                            </p:tgtEl>
                                            <p:attrNameLst>
                                              <p:attrName>style.visibility</p:attrName>
                                            </p:attrNameLst>
                                          </p:cBhvr>
                                          <p:to>
                                            <p:strVal val="visible"/>
                                          </p:to>
                                        </p:set>
                                        <p:animEffect transition="in" filter="wipe(left)">
                                          <p:cBhvr>
                                            <p:cTn id="76" dur="800"/>
                                            <p:tgtEl>
                                              <p:spTgt spid="92"/>
                                            </p:tgtEl>
                                          </p:cBhvr>
                                        </p:animEffect>
                                      </p:childTnLst>
                                    </p:cTn>
                                  </p:par>
                                </p:childTnLst>
                              </p:cTn>
                            </p:par>
                            <p:par>
                              <p:cTn id="77" fill="hold">
                                <p:stCondLst>
                                  <p:cond delay="6900"/>
                                </p:stCondLst>
                                <p:childTnLst>
                                  <p:par>
                                    <p:cTn id="78" presetID="2" presetClass="entr" presetSubtype="4" accel="70000" fill="hold" grpId="0" nodeType="afterEffect" p14:presetBounceEnd="50000">
                                      <p:stCondLst>
                                        <p:cond delay="0"/>
                                      </p:stCondLst>
                                      <p:childTnLst>
                                        <p:set>
                                          <p:cBhvr>
                                            <p:cTn id="79" dur="1" fill="hold">
                                              <p:stCondLst>
                                                <p:cond delay="0"/>
                                              </p:stCondLst>
                                            </p:cTn>
                                            <p:tgtEl>
                                              <p:spTgt spid="71"/>
                                            </p:tgtEl>
                                            <p:attrNameLst>
                                              <p:attrName>style.visibility</p:attrName>
                                            </p:attrNameLst>
                                          </p:cBhvr>
                                          <p:to>
                                            <p:strVal val="visible"/>
                                          </p:to>
                                        </p:set>
                                        <p:anim calcmode="lin" valueType="num" p14:bounceEnd="50000">
                                          <p:cBhvr additive="base">
                                            <p:cTn id="80" dur="500" fill="hold"/>
                                            <p:tgtEl>
                                              <p:spTgt spid="71"/>
                                            </p:tgtEl>
                                            <p:attrNameLst>
                                              <p:attrName>ppt_x</p:attrName>
                                            </p:attrNameLst>
                                          </p:cBhvr>
                                          <p:tavLst>
                                            <p:tav tm="0">
                                              <p:val>
                                                <p:strVal val="#ppt_x"/>
                                              </p:val>
                                            </p:tav>
                                            <p:tav tm="100000">
                                              <p:val>
                                                <p:strVal val="#ppt_x"/>
                                              </p:val>
                                            </p:tav>
                                          </p:tavLst>
                                        </p:anim>
                                        <p:anim calcmode="lin" valueType="num" p14:bounceEnd="50000">
                                          <p:cBhvr additive="base">
                                            <p:cTn id="81" dur="500" fill="hold"/>
                                            <p:tgtEl>
                                              <p:spTgt spid="71"/>
                                            </p:tgtEl>
                                            <p:attrNameLst>
                                              <p:attrName>ppt_y</p:attrName>
                                            </p:attrNameLst>
                                          </p:cBhvr>
                                          <p:tavLst>
                                            <p:tav tm="0">
                                              <p:val>
                                                <p:strVal val="1+#ppt_h/2"/>
                                              </p:val>
                                            </p:tav>
                                            <p:tav tm="100000">
                                              <p:val>
                                                <p:strVal val="#ppt_y"/>
                                              </p:val>
                                            </p:tav>
                                          </p:tavLst>
                                        </p:anim>
                                      </p:childTnLst>
                                    </p:cTn>
                                  </p:par>
                                </p:childTnLst>
                              </p:cTn>
                            </p:par>
                            <p:par>
                              <p:cTn id="82" fill="hold">
                                <p:stCondLst>
                                  <p:cond delay="7400"/>
                                </p:stCondLst>
                                <p:childTnLst>
                                  <p:par>
                                    <p:cTn id="83" presetID="23" presetClass="entr" presetSubtype="16" fill="hold" nodeType="afterEffect">
                                      <p:stCondLst>
                                        <p:cond delay="0"/>
                                      </p:stCondLst>
                                      <p:childTnLst>
                                        <p:set>
                                          <p:cBhvr>
                                            <p:cTn id="84" dur="1" fill="hold">
                                              <p:stCondLst>
                                                <p:cond delay="0"/>
                                              </p:stCondLst>
                                            </p:cTn>
                                            <p:tgtEl>
                                              <p:spTgt spid="93"/>
                                            </p:tgtEl>
                                            <p:attrNameLst>
                                              <p:attrName>style.visibility</p:attrName>
                                            </p:attrNameLst>
                                          </p:cBhvr>
                                          <p:to>
                                            <p:strVal val="visible"/>
                                          </p:to>
                                        </p:set>
                                        <p:anim calcmode="lin" valueType="num">
                                          <p:cBhvr>
                                            <p:cTn id="85" dur="300" fill="hold"/>
                                            <p:tgtEl>
                                              <p:spTgt spid="93"/>
                                            </p:tgtEl>
                                            <p:attrNameLst>
                                              <p:attrName>ppt_w</p:attrName>
                                            </p:attrNameLst>
                                          </p:cBhvr>
                                          <p:tavLst>
                                            <p:tav tm="0">
                                              <p:val>
                                                <p:fltVal val="0"/>
                                              </p:val>
                                            </p:tav>
                                            <p:tav tm="100000">
                                              <p:val>
                                                <p:strVal val="#ppt_w"/>
                                              </p:val>
                                            </p:tav>
                                          </p:tavLst>
                                        </p:anim>
                                        <p:anim calcmode="lin" valueType="num">
                                          <p:cBhvr>
                                            <p:cTn id="86" dur="300" fill="hold"/>
                                            <p:tgtEl>
                                              <p:spTgt spid="93"/>
                                            </p:tgtEl>
                                            <p:attrNameLst>
                                              <p:attrName>ppt_h</p:attrName>
                                            </p:attrNameLst>
                                          </p:cBhvr>
                                          <p:tavLst>
                                            <p:tav tm="0">
                                              <p:val>
                                                <p:fltVal val="0"/>
                                              </p:val>
                                            </p:tav>
                                            <p:tav tm="100000">
                                              <p:val>
                                                <p:strVal val="#ppt_h"/>
                                              </p:val>
                                            </p:tav>
                                          </p:tavLst>
                                        </p:anim>
                                      </p:childTnLst>
                                    </p:cTn>
                                  </p:par>
                                </p:childTnLst>
                              </p:cTn>
                            </p:par>
                            <p:par>
                              <p:cTn id="87" fill="hold">
                                <p:stCondLst>
                                  <p:cond delay="7700"/>
                                </p:stCondLst>
                                <p:childTnLst>
                                  <p:par>
                                    <p:cTn id="88" presetID="26" presetClass="emph" presetSubtype="0" fill="hold" nodeType="afterEffect">
                                      <p:stCondLst>
                                        <p:cond delay="0"/>
                                      </p:stCondLst>
                                      <p:childTnLst>
                                        <p:animEffect transition="out" filter="fade">
                                          <p:cBhvr>
                                            <p:cTn id="89" dur="500" tmFilter="0, 0; .2, .5; .8, .5; 1, 0"/>
                                            <p:tgtEl>
                                              <p:spTgt spid="93"/>
                                            </p:tgtEl>
                                          </p:cBhvr>
                                        </p:animEffect>
                                        <p:animScale>
                                          <p:cBhvr>
                                            <p:cTn id="90" dur="250" autoRev="1" fill="hold"/>
                                            <p:tgtEl>
                                              <p:spTgt spid="93"/>
                                            </p:tgtEl>
                                          </p:cBhvr>
                                          <p:by x="105000" y="105000"/>
                                        </p:animScale>
                                      </p:childTnLst>
                                    </p:cTn>
                                  </p:par>
                                </p:childTnLst>
                              </p:cTn>
                            </p:par>
                            <p:par>
                              <p:cTn id="91" fill="hold">
                                <p:stCondLst>
                                  <p:cond delay="8200"/>
                                </p:stCondLst>
                                <p:childTnLst>
                                  <p:par>
                                    <p:cTn id="92" presetID="16" presetClass="entr" presetSubtype="37" fill="hold" nodeType="afterEffect">
                                      <p:stCondLst>
                                        <p:cond delay="0"/>
                                      </p:stCondLst>
                                      <p:childTnLst>
                                        <p:set>
                                          <p:cBhvr>
                                            <p:cTn id="93" dur="1" fill="hold">
                                              <p:stCondLst>
                                                <p:cond delay="0"/>
                                              </p:stCondLst>
                                            </p:cTn>
                                            <p:tgtEl>
                                              <p:spTgt spid="72"/>
                                            </p:tgtEl>
                                            <p:attrNameLst>
                                              <p:attrName>style.visibility</p:attrName>
                                            </p:attrNameLst>
                                          </p:cBhvr>
                                          <p:to>
                                            <p:strVal val="visible"/>
                                          </p:to>
                                        </p:set>
                                        <p:animEffect transition="in" filter="barn(outVertical)">
                                          <p:cBhvr>
                                            <p:cTn id="94" dur="500"/>
                                            <p:tgtEl>
                                              <p:spTgt spid="72"/>
                                            </p:tgtEl>
                                          </p:cBhvr>
                                        </p:animEffect>
                                      </p:childTnLst>
                                    </p:cTn>
                                  </p:par>
                                </p:childTnLst>
                              </p:cTn>
                            </p:par>
                            <p:par>
                              <p:cTn id="95" fill="hold">
                                <p:stCondLst>
                                  <p:cond delay="8700"/>
                                </p:stCondLst>
                                <p:childTnLst>
                                  <p:par>
                                    <p:cTn id="96" presetID="2" presetClass="entr" presetSubtype="4" accel="70000" fill="hold" grpId="0" nodeType="afterEffect" p14:presetBounceEnd="50000">
                                      <p:stCondLst>
                                        <p:cond delay="0"/>
                                      </p:stCondLst>
                                      <p:childTnLst>
                                        <p:set>
                                          <p:cBhvr>
                                            <p:cTn id="97" dur="1" fill="hold">
                                              <p:stCondLst>
                                                <p:cond delay="0"/>
                                              </p:stCondLst>
                                            </p:cTn>
                                            <p:tgtEl>
                                              <p:spTgt spid="75"/>
                                            </p:tgtEl>
                                            <p:attrNameLst>
                                              <p:attrName>style.visibility</p:attrName>
                                            </p:attrNameLst>
                                          </p:cBhvr>
                                          <p:to>
                                            <p:strVal val="visible"/>
                                          </p:to>
                                        </p:set>
                                        <p:anim calcmode="lin" valueType="num" p14:bounceEnd="50000">
                                          <p:cBhvr additive="base">
                                            <p:cTn id="98" dur="500" fill="hold"/>
                                            <p:tgtEl>
                                              <p:spTgt spid="75"/>
                                            </p:tgtEl>
                                            <p:attrNameLst>
                                              <p:attrName>ppt_x</p:attrName>
                                            </p:attrNameLst>
                                          </p:cBhvr>
                                          <p:tavLst>
                                            <p:tav tm="0">
                                              <p:val>
                                                <p:strVal val="#ppt_x"/>
                                              </p:val>
                                            </p:tav>
                                            <p:tav tm="100000">
                                              <p:val>
                                                <p:strVal val="#ppt_x"/>
                                              </p:val>
                                            </p:tav>
                                          </p:tavLst>
                                        </p:anim>
                                        <p:anim calcmode="lin" valueType="num" p14:bounceEnd="50000">
                                          <p:cBhvr additive="base">
                                            <p:cTn id="99" dur="500" fill="hold"/>
                                            <p:tgtEl>
                                              <p:spTgt spid="75"/>
                                            </p:tgtEl>
                                            <p:attrNameLst>
                                              <p:attrName>ppt_y</p:attrName>
                                            </p:attrNameLst>
                                          </p:cBhvr>
                                          <p:tavLst>
                                            <p:tav tm="0">
                                              <p:val>
                                                <p:strVal val="1+#ppt_h/2"/>
                                              </p:val>
                                            </p:tav>
                                            <p:tav tm="100000">
                                              <p:val>
                                                <p:strVal val="#ppt_y"/>
                                              </p:val>
                                            </p:tav>
                                          </p:tavLst>
                                        </p:anim>
                                      </p:childTnLst>
                                    </p:cTn>
                                  </p:par>
                                </p:childTnLst>
                              </p:cTn>
                            </p:par>
                            <p:par>
                              <p:cTn id="100" fill="hold">
                                <p:stCondLst>
                                  <p:cond delay="9200"/>
                                </p:stCondLst>
                                <p:childTnLst>
                                  <p:par>
                                    <p:cTn id="101" presetID="23" presetClass="entr" presetSubtype="16" fill="hold" nodeType="afterEffect">
                                      <p:stCondLst>
                                        <p:cond delay="0"/>
                                      </p:stCondLst>
                                      <p:childTnLst>
                                        <p:set>
                                          <p:cBhvr>
                                            <p:cTn id="102" dur="1" fill="hold">
                                              <p:stCondLst>
                                                <p:cond delay="0"/>
                                              </p:stCondLst>
                                            </p:cTn>
                                            <p:tgtEl>
                                              <p:spTgt spid="96"/>
                                            </p:tgtEl>
                                            <p:attrNameLst>
                                              <p:attrName>style.visibility</p:attrName>
                                            </p:attrNameLst>
                                          </p:cBhvr>
                                          <p:to>
                                            <p:strVal val="visible"/>
                                          </p:to>
                                        </p:set>
                                        <p:anim calcmode="lin" valueType="num">
                                          <p:cBhvr>
                                            <p:cTn id="103" dur="400" fill="hold"/>
                                            <p:tgtEl>
                                              <p:spTgt spid="96"/>
                                            </p:tgtEl>
                                            <p:attrNameLst>
                                              <p:attrName>ppt_w</p:attrName>
                                            </p:attrNameLst>
                                          </p:cBhvr>
                                          <p:tavLst>
                                            <p:tav tm="0">
                                              <p:val>
                                                <p:fltVal val="0"/>
                                              </p:val>
                                            </p:tav>
                                            <p:tav tm="100000">
                                              <p:val>
                                                <p:strVal val="#ppt_w"/>
                                              </p:val>
                                            </p:tav>
                                          </p:tavLst>
                                        </p:anim>
                                        <p:anim calcmode="lin" valueType="num">
                                          <p:cBhvr>
                                            <p:cTn id="104" dur="400" fill="hold"/>
                                            <p:tgtEl>
                                              <p:spTgt spid="96"/>
                                            </p:tgtEl>
                                            <p:attrNameLst>
                                              <p:attrName>ppt_h</p:attrName>
                                            </p:attrNameLst>
                                          </p:cBhvr>
                                          <p:tavLst>
                                            <p:tav tm="0">
                                              <p:val>
                                                <p:fltVal val="0"/>
                                              </p:val>
                                            </p:tav>
                                            <p:tav tm="100000">
                                              <p:val>
                                                <p:strVal val="#ppt_h"/>
                                              </p:val>
                                            </p:tav>
                                          </p:tavLst>
                                        </p:anim>
                                      </p:childTnLst>
                                    </p:cTn>
                                  </p:par>
                                </p:childTnLst>
                              </p:cTn>
                            </p:par>
                            <p:par>
                              <p:cTn id="105" fill="hold">
                                <p:stCondLst>
                                  <p:cond delay="9600"/>
                                </p:stCondLst>
                                <p:childTnLst>
                                  <p:par>
                                    <p:cTn id="106" presetID="26" presetClass="emph" presetSubtype="0" fill="hold" nodeType="afterEffect">
                                      <p:stCondLst>
                                        <p:cond delay="0"/>
                                      </p:stCondLst>
                                      <p:childTnLst>
                                        <p:animEffect transition="out" filter="fade">
                                          <p:cBhvr>
                                            <p:cTn id="107" dur="500" tmFilter="0, 0; .2, .5; .8, .5; 1, 0"/>
                                            <p:tgtEl>
                                              <p:spTgt spid="96"/>
                                            </p:tgtEl>
                                          </p:cBhvr>
                                        </p:animEffect>
                                        <p:animScale>
                                          <p:cBhvr>
                                            <p:cTn id="108" dur="250" autoRev="1" fill="hold"/>
                                            <p:tgtEl>
                                              <p:spTgt spid="96"/>
                                            </p:tgtEl>
                                          </p:cBhvr>
                                          <p:by x="105000" y="105000"/>
                                        </p:animScale>
                                      </p:childTnLst>
                                    </p:cTn>
                                  </p:par>
                                </p:childTnLst>
                              </p:cTn>
                            </p:par>
                            <p:par>
                              <p:cTn id="109" fill="hold">
                                <p:stCondLst>
                                  <p:cond delay="10100"/>
                                </p:stCondLst>
                                <p:childTnLst>
                                  <p:par>
                                    <p:cTn id="110" presetID="16" presetClass="entr" presetSubtype="37" fill="hold" nodeType="afterEffect">
                                      <p:stCondLst>
                                        <p:cond delay="0"/>
                                      </p:stCondLst>
                                      <p:childTnLst>
                                        <p:set>
                                          <p:cBhvr>
                                            <p:cTn id="111" dur="1" fill="hold">
                                              <p:stCondLst>
                                                <p:cond delay="0"/>
                                              </p:stCondLst>
                                            </p:cTn>
                                            <p:tgtEl>
                                              <p:spTgt spid="76"/>
                                            </p:tgtEl>
                                            <p:attrNameLst>
                                              <p:attrName>style.visibility</p:attrName>
                                            </p:attrNameLst>
                                          </p:cBhvr>
                                          <p:to>
                                            <p:strVal val="visible"/>
                                          </p:to>
                                        </p:set>
                                        <p:animEffect transition="in" filter="barn(outVertical)">
                                          <p:cBhvr>
                                            <p:cTn id="112" dur="500"/>
                                            <p:tgtEl>
                                              <p:spTgt spid="76"/>
                                            </p:tgtEl>
                                          </p:cBhvr>
                                        </p:animEffect>
                                      </p:childTnLst>
                                    </p:cTn>
                                  </p:par>
                                </p:childTnLst>
                              </p:cTn>
                            </p:par>
                            <p:par>
                              <p:cTn id="113" fill="hold">
                                <p:stCondLst>
                                  <p:cond delay="10600"/>
                                </p:stCondLst>
                                <p:childTnLst>
                                  <p:par>
                                    <p:cTn id="114" presetID="2" presetClass="entr" presetSubtype="4" accel="70000" fill="hold" grpId="0" nodeType="afterEffect" p14:presetBounceEnd="50000">
                                      <p:stCondLst>
                                        <p:cond delay="0"/>
                                      </p:stCondLst>
                                      <p:childTnLst>
                                        <p:set>
                                          <p:cBhvr>
                                            <p:cTn id="115" dur="1" fill="hold">
                                              <p:stCondLst>
                                                <p:cond delay="0"/>
                                              </p:stCondLst>
                                            </p:cTn>
                                            <p:tgtEl>
                                              <p:spTgt spid="79"/>
                                            </p:tgtEl>
                                            <p:attrNameLst>
                                              <p:attrName>style.visibility</p:attrName>
                                            </p:attrNameLst>
                                          </p:cBhvr>
                                          <p:to>
                                            <p:strVal val="visible"/>
                                          </p:to>
                                        </p:set>
                                        <p:anim calcmode="lin" valueType="num" p14:bounceEnd="50000">
                                          <p:cBhvr additive="base">
                                            <p:cTn id="116" dur="500" fill="hold"/>
                                            <p:tgtEl>
                                              <p:spTgt spid="79"/>
                                            </p:tgtEl>
                                            <p:attrNameLst>
                                              <p:attrName>ppt_x</p:attrName>
                                            </p:attrNameLst>
                                          </p:cBhvr>
                                          <p:tavLst>
                                            <p:tav tm="0">
                                              <p:val>
                                                <p:strVal val="#ppt_x"/>
                                              </p:val>
                                            </p:tav>
                                            <p:tav tm="100000">
                                              <p:val>
                                                <p:strVal val="#ppt_x"/>
                                              </p:val>
                                            </p:tav>
                                          </p:tavLst>
                                        </p:anim>
                                        <p:anim calcmode="lin" valueType="num" p14:bounceEnd="50000">
                                          <p:cBhvr additive="base">
                                            <p:cTn id="117" dur="500" fill="hold"/>
                                            <p:tgtEl>
                                              <p:spTgt spid="79"/>
                                            </p:tgtEl>
                                            <p:attrNameLst>
                                              <p:attrName>ppt_y</p:attrName>
                                            </p:attrNameLst>
                                          </p:cBhvr>
                                          <p:tavLst>
                                            <p:tav tm="0">
                                              <p:val>
                                                <p:strVal val="1+#ppt_h/2"/>
                                              </p:val>
                                            </p:tav>
                                            <p:tav tm="100000">
                                              <p:val>
                                                <p:strVal val="#ppt_y"/>
                                              </p:val>
                                            </p:tav>
                                          </p:tavLst>
                                        </p:anim>
                                      </p:childTnLst>
                                    </p:cTn>
                                  </p:par>
                                </p:childTnLst>
                              </p:cTn>
                            </p:par>
                            <p:par>
                              <p:cTn id="118" fill="hold">
                                <p:stCondLst>
                                  <p:cond delay="11100"/>
                                </p:stCondLst>
                                <p:childTnLst>
                                  <p:par>
                                    <p:cTn id="119" presetID="23" presetClass="entr" presetSubtype="16" fill="hold" nodeType="afterEffect">
                                      <p:stCondLst>
                                        <p:cond delay="0"/>
                                      </p:stCondLst>
                                      <p:childTnLst>
                                        <p:set>
                                          <p:cBhvr>
                                            <p:cTn id="120" dur="1" fill="hold">
                                              <p:stCondLst>
                                                <p:cond delay="0"/>
                                              </p:stCondLst>
                                            </p:cTn>
                                            <p:tgtEl>
                                              <p:spTgt spid="99"/>
                                            </p:tgtEl>
                                            <p:attrNameLst>
                                              <p:attrName>style.visibility</p:attrName>
                                            </p:attrNameLst>
                                          </p:cBhvr>
                                          <p:to>
                                            <p:strVal val="visible"/>
                                          </p:to>
                                        </p:set>
                                        <p:anim calcmode="lin" valueType="num">
                                          <p:cBhvr>
                                            <p:cTn id="121" dur="300" fill="hold"/>
                                            <p:tgtEl>
                                              <p:spTgt spid="99"/>
                                            </p:tgtEl>
                                            <p:attrNameLst>
                                              <p:attrName>ppt_w</p:attrName>
                                            </p:attrNameLst>
                                          </p:cBhvr>
                                          <p:tavLst>
                                            <p:tav tm="0">
                                              <p:val>
                                                <p:fltVal val="0"/>
                                              </p:val>
                                            </p:tav>
                                            <p:tav tm="100000">
                                              <p:val>
                                                <p:strVal val="#ppt_w"/>
                                              </p:val>
                                            </p:tav>
                                          </p:tavLst>
                                        </p:anim>
                                        <p:anim calcmode="lin" valueType="num">
                                          <p:cBhvr>
                                            <p:cTn id="122" dur="300" fill="hold"/>
                                            <p:tgtEl>
                                              <p:spTgt spid="99"/>
                                            </p:tgtEl>
                                            <p:attrNameLst>
                                              <p:attrName>ppt_h</p:attrName>
                                            </p:attrNameLst>
                                          </p:cBhvr>
                                          <p:tavLst>
                                            <p:tav tm="0">
                                              <p:val>
                                                <p:fltVal val="0"/>
                                              </p:val>
                                            </p:tav>
                                            <p:tav tm="100000">
                                              <p:val>
                                                <p:strVal val="#ppt_h"/>
                                              </p:val>
                                            </p:tav>
                                          </p:tavLst>
                                        </p:anim>
                                      </p:childTnLst>
                                    </p:cTn>
                                  </p:par>
                                </p:childTnLst>
                              </p:cTn>
                            </p:par>
                            <p:par>
                              <p:cTn id="123" fill="hold">
                                <p:stCondLst>
                                  <p:cond delay="11400"/>
                                </p:stCondLst>
                                <p:childTnLst>
                                  <p:par>
                                    <p:cTn id="124" presetID="26" presetClass="emph" presetSubtype="0" fill="hold" nodeType="afterEffect">
                                      <p:stCondLst>
                                        <p:cond delay="0"/>
                                      </p:stCondLst>
                                      <p:childTnLst>
                                        <p:animEffect transition="out" filter="fade">
                                          <p:cBhvr>
                                            <p:cTn id="125" dur="500" tmFilter="0, 0; .2, .5; .8, .5; 1, 0"/>
                                            <p:tgtEl>
                                              <p:spTgt spid="99"/>
                                            </p:tgtEl>
                                          </p:cBhvr>
                                        </p:animEffect>
                                        <p:animScale>
                                          <p:cBhvr>
                                            <p:cTn id="126" dur="250" autoRev="1" fill="hold"/>
                                            <p:tgtEl>
                                              <p:spTgt spid="99"/>
                                            </p:tgtEl>
                                          </p:cBhvr>
                                          <p:by x="105000" y="105000"/>
                                        </p:animScale>
                                      </p:childTnLst>
                                    </p:cTn>
                                  </p:par>
                                </p:childTnLst>
                              </p:cTn>
                            </p:par>
                            <p:par>
                              <p:cTn id="127" fill="hold">
                                <p:stCondLst>
                                  <p:cond delay="11900"/>
                                </p:stCondLst>
                                <p:childTnLst>
                                  <p:par>
                                    <p:cTn id="128" presetID="16" presetClass="entr" presetSubtype="37" fill="hold" nodeType="afterEffect">
                                      <p:stCondLst>
                                        <p:cond delay="0"/>
                                      </p:stCondLst>
                                      <p:childTnLst>
                                        <p:set>
                                          <p:cBhvr>
                                            <p:cTn id="129" dur="1" fill="hold">
                                              <p:stCondLst>
                                                <p:cond delay="0"/>
                                              </p:stCondLst>
                                            </p:cTn>
                                            <p:tgtEl>
                                              <p:spTgt spid="80"/>
                                            </p:tgtEl>
                                            <p:attrNameLst>
                                              <p:attrName>style.visibility</p:attrName>
                                            </p:attrNameLst>
                                          </p:cBhvr>
                                          <p:to>
                                            <p:strVal val="visible"/>
                                          </p:to>
                                        </p:set>
                                        <p:animEffect transition="in" filter="barn(outVertical)">
                                          <p:cBhvr>
                                            <p:cTn id="130"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60" grpId="0"/>
          <p:bldP spid="71" grpId="0" animBg="1"/>
          <p:bldP spid="75" grpId="0" animBg="1"/>
          <p:bldP spid="7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53"/>
                                            </p:tgtEl>
                                            <p:attrNameLst>
                                              <p:attrName>style.visibility</p:attrName>
                                            </p:attrNameLst>
                                          </p:cBhvr>
                                          <p:to>
                                            <p:strVal val="visible"/>
                                          </p:to>
                                        </p:set>
                                        <p:anim calcmode="lin" valueType="num">
                                          <p:cBhvr additive="base">
                                            <p:cTn id="14" dur="500" fill="hold"/>
                                            <p:tgtEl>
                                              <p:spTgt spid="53"/>
                                            </p:tgtEl>
                                            <p:attrNameLst>
                                              <p:attrName>ppt_x</p:attrName>
                                            </p:attrNameLst>
                                          </p:cBhvr>
                                          <p:tavLst>
                                            <p:tav tm="0">
                                              <p:val>
                                                <p:strVal val="1+#ppt_w/2"/>
                                              </p:val>
                                            </p:tav>
                                            <p:tav tm="100000">
                                              <p:val>
                                                <p:strVal val="#ppt_x"/>
                                              </p:val>
                                            </p:tav>
                                          </p:tavLst>
                                        </p:anim>
                                        <p:anim calcmode="lin" valueType="num">
                                          <p:cBhvr additive="base">
                                            <p:cTn id="15" dur="500" fill="hold"/>
                                            <p:tgtEl>
                                              <p:spTgt spid="5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0"/>
                                            </p:tgtEl>
                                            <p:attrNameLst>
                                              <p:attrName>style.visibility</p:attrName>
                                            </p:attrNameLst>
                                          </p:cBhvr>
                                          <p:to>
                                            <p:strVal val="visible"/>
                                          </p:to>
                                        </p:set>
                                        <p:animEffect transition="in" filter="barn(outVertical)">
                                          <p:cBhvr>
                                            <p:cTn id="19" dur="700"/>
                                            <p:tgtEl>
                                              <p:spTgt spid="60"/>
                                            </p:tgtEl>
                                          </p:cBhvr>
                                        </p:animEffect>
                                      </p:childTnLst>
                                    </p:cTn>
                                  </p:par>
                                  <p:par>
                                    <p:cTn id="20" presetID="53" presetClass="entr" presetSubtype="16" fill="hold" nodeType="with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p:cTn id="22" dur="600" fill="hold"/>
                                            <p:tgtEl>
                                              <p:spTgt spid="83"/>
                                            </p:tgtEl>
                                            <p:attrNameLst>
                                              <p:attrName>ppt_w</p:attrName>
                                            </p:attrNameLst>
                                          </p:cBhvr>
                                          <p:tavLst>
                                            <p:tav tm="0">
                                              <p:val>
                                                <p:fltVal val="0"/>
                                              </p:val>
                                            </p:tav>
                                            <p:tav tm="100000">
                                              <p:val>
                                                <p:strVal val="#ppt_w"/>
                                              </p:val>
                                            </p:tav>
                                          </p:tavLst>
                                        </p:anim>
                                        <p:anim calcmode="lin" valueType="num">
                                          <p:cBhvr>
                                            <p:cTn id="23" dur="600" fill="hold"/>
                                            <p:tgtEl>
                                              <p:spTgt spid="83"/>
                                            </p:tgtEl>
                                            <p:attrNameLst>
                                              <p:attrName>ppt_h</p:attrName>
                                            </p:attrNameLst>
                                          </p:cBhvr>
                                          <p:tavLst>
                                            <p:tav tm="0">
                                              <p:val>
                                                <p:fltVal val="0"/>
                                              </p:val>
                                            </p:tav>
                                            <p:tav tm="100000">
                                              <p:val>
                                                <p:strVal val="#ppt_h"/>
                                              </p:val>
                                            </p:tav>
                                          </p:tavLst>
                                        </p:anim>
                                        <p:animEffect transition="in" filter="fade">
                                          <p:cBhvr>
                                            <p:cTn id="24" dur="600"/>
                                            <p:tgtEl>
                                              <p:spTgt spid="83"/>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p:cTn id="28" dur="300" fill="hold"/>
                                            <p:tgtEl>
                                              <p:spTgt spid="66"/>
                                            </p:tgtEl>
                                            <p:attrNameLst>
                                              <p:attrName>ppt_w</p:attrName>
                                            </p:attrNameLst>
                                          </p:cBhvr>
                                          <p:tavLst>
                                            <p:tav tm="0">
                                              <p:val>
                                                <p:fltVal val="0"/>
                                              </p:val>
                                            </p:tav>
                                            <p:tav tm="100000">
                                              <p:val>
                                                <p:strVal val="#ppt_w"/>
                                              </p:val>
                                            </p:tav>
                                          </p:tavLst>
                                        </p:anim>
                                        <p:anim calcmode="lin" valueType="num">
                                          <p:cBhvr>
                                            <p:cTn id="29" dur="300" fill="hold"/>
                                            <p:tgtEl>
                                              <p:spTgt spid="66"/>
                                            </p:tgtEl>
                                            <p:attrNameLst>
                                              <p:attrName>ppt_h</p:attrName>
                                            </p:attrNameLst>
                                          </p:cBhvr>
                                          <p:tavLst>
                                            <p:tav tm="0">
                                              <p:val>
                                                <p:fltVal val="0"/>
                                              </p:val>
                                            </p:tav>
                                            <p:tav tm="100000">
                                              <p:val>
                                                <p:strVal val="#ppt_h"/>
                                              </p:val>
                                            </p:tav>
                                          </p:tavLst>
                                        </p:anim>
                                        <p:animEffect transition="in" filter="fade">
                                          <p:cBhvr>
                                            <p:cTn id="30" dur="300"/>
                                            <p:tgtEl>
                                              <p:spTgt spid="66"/>
                                            </p:tgtEl>
                                          </p:cBhvr>
                                        </p:animEffect>
                                      </p:childTnLst>
                                    </p:cTn>
                                  </p:par>
                                </p:childTnLst>
                              </p:cTn>
                            </p:par>
                            <p:par>
                              <p:cTn id="31" fill="hold">
                                <p:stCondLst>
                                  <p:cond delay="2300"/>
                                </p:stCondLst>
                                <p:childTnLst>
                                  <p:par>
                                    <p:cTn id="32" presetID="32" presetClass="emph" presetSubtype="0" fill="hold" nodeType="afterEffect">
                                      <p:stCondLst>
                                        <p:cond delay="0"/>
                                      </p:stCondLst>
                                      <p:childTnLst>
                                        <p:animRot by="120000">
                                          <p:cBhvr>
                                            <p:cTn id="33" dur="50" fill="hold">
                                              <p:stCondLst>
                                                <p:cond delay="0"/>
                                              </p:stCondLst>
                                            </p:cTn>
                                            <p:tgtEl>
                                              <p:spTgt spid="66"/>
                                            </p:tgtEl>
                                            <p:attrNameLst>
                                              <p:attrName>r</p:attrName>
                                            </p:attrNameLst>
                                          </p:cBhvr>
                                        </p:animRot>
                                        <p:animRot by="-240000">
                                          <p:cBhvr>
                                            <p:cTn id="34" dur="100" fill="hold">
                                              <p:stCondLst>
                                                <p:cond delay="100"/>
                                              </p:stCondLst>
                                            </p:cTn>
                                            <p:tgtEl>
                                              <p:spTgt spid="66"/>
                                            </p:tgtEl>
                                            <p:attrNameLst>
                                              <p:attrName>r</p:attrName>
                                            </p:attrNameLst>
                                          </p:cBhvr>
                                        </p:animRot>
                                        <p:animRot by="240000">
                                          <p:cBhvr>
                                            <p:cTn id="35" dur="100" fill="hold">
                                              <p:stCondLst>
                                                <p:cond delay="200"/>
                                              </p:stCondLst>
                                            </p:cTn>
                                            <p:tgtEl>
                                              <p:spTgt spid="66"/>
                                            </p:tgtEl>
                                            <p:attrNameLst>
                                              <p:attrName>r</p:attrName>
                                            </p:attrNameLst>
                                          </p:cBhvr>
                                        </p:animRot>
                                        <p:animRot by="-240000">
                                          <p:cBhvr>
                                            <p:cTn id="36" dur="100" fill="hold">
                                              <p:stCondLst>
                                                <p:cond delay="300"/>
                                              </p:stCondLst>
                                            </p:cTn>
                                            <p:tgtEl>
                                              <p:spTgt spid="66"/>
                                            </p:tgtEl>
                                            <p:attrNameLst>
                                              <p:attrName>r</p:attrName>
                                            </p:attrNameLst>
                                          </p:cBhvr>
                                        </p:animRot>
                                        <p:animRot by="120000">
                                          <p:cBhvr>
                                            <p:cTn id="37" dur="100" fill="hold">
                                              <p:stCondLst>
                                                <p:cond delay="400"/>
                                              </p:stCondLst>
                                            </p:cTn>
                                            <p:tgtEl>
                                              <p:spTgt spid="66"/>
                                            </p:tgtEl>
                                            <p:attrNameLst>
                                              <p:attrName>r</p:attrName>
                                            </p:attrNameLst>
                                          </p:cBhvr>
                                        </p:animRot>
                                      </p:childTnLst>
                                    </p:cTn>
                                  </p:par>
                                </p:childTnLst>
                              </p:cTn>
                            </p:par>
                            <p:par>
                              <p:cTn id="38" fill="hold">
                                <p:stCondLst>
                                  <p:cond delay="2800"/>
                                </p:stCondLst>
                                <p:childTnLst>
                                  <p:par>
                                    <p:cTn id="39" presetID="37" presetClass="entr" presetSubtype="0" fill="hold" nodeType="afterEffect">
                                      <p:stCondLst>
                                        <p:cond delay="0"/>
                                      </p:stCondLst>
                                      <p:childTnLst>
                                        <p:set>
                                          <p:cBhvr>
                                            <p:cTn id="40" dur="1" fill="hold">
                                              <p:stCondLst>
                                                <p:cond delay="0"/>
                                              </p:stCondLst>
                                            </p:cTn>
                                            <p:tgtEl>
                                              <p:spTgt spid="87"/>
                                            </p:tgtEl>
                                            <p:attrNameLst>
                                              <p:attrName>style.visibility</p:attrName>
                                            </p:attrNameLst>
                                          </p:cBhvr>
                                          <p:to>
                                            <p:strVal val="visible"/>
                                          </p:to>
                                        </p:set>
                                        <p:animEffect transition="in" filter="fade">
                                          <p:cBhvr>
                                            <p:cTn id="41" dur="500"/>
                                            <p:tgtEl>
                                              <p:spTgt spid="87"/>
                                            </p:tgtEl>
                                          </p:cBhvr>
                                        </p:animEffect>
                                        <p:anim calcmode="lin" valueType="num">
                                          <p:cBhvr>
                                            <p:cTn id="42" dur="500" fill="hold"/>
                                            <p:tgtEl>
                                              <p:spTgt spid="87"/>
                                            </p:tgtEl>
                                            <p:attrNameLst>
                                              <p:attrName>ppt_x</p:attrName>
                                            </p:attrNameLst>
                                          </p:cBhvr>
                                          <p:tavLst>
                                            <p:tav tm="0">
                                              <p:val>
                                                <p:strVal val="#ppt_x"/>
                                              </p:val>
                                            </p:tav>
                                            <p:tav tm="100000">
                                              <p:val>
                                                <p:strVal val="#ppt_x"/>
                                              </p:val>
                                            </p:tav>
                                          </p:tavLst>
                                        </p:anim>
                                        <p:anim calcmode="lin" valueType="num">
                                          <p:cBhvr>
                                            <p:cTn id="43" dur="450" decel="100000" fill="hold"/>
                                            <p:tgtEl>
                                              <p:spTgt spid="87"/>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87"/>
                                            </p:tgtEl>
                                            <p:attrNameLst>
                                              <p:attrName>ppt_y</p:attrName>
                                            </p:attrNameLst>
                                          </p:cBhvr>
                                          <p:tavLst>
                                            <p:tav tm="0">
                                              <p:val>
                                                <p:strVal val="#ppt_y-.03"/>
                                              </p:val>
                                            </p:tav>
                                            <p:tav tm="100000">
                                              <p:val>
                                                <p:strVal val="#ppt_y"/>
                                              </p:val>
                                            </p:tav>
                                          </p:tavLst>
                                        </p:anim>
                                      </p:childTnLst>
                                    </p:cTn>
                                  </p:par>
                                </p:childTnLst>
                              </p:cTn>
                            </p:par>
                            <p:par>
                              <p:cTn id="45" fill="hold">
                                <p:stCondLst>
                                  <p:cond delay="3300"/>
                                </p:stCondLst>
                                <p:childTnLst>
                                  <p:par>
                                    <p:cTn id="46" presetID="16" presetClass="entr" presetSubtype="37" fill="hold" nodeType="afterEffect">
                                      <p:stCondLst>
                                        <p:cond delay="200"/>
                                      </p:stCondLst>
                                      <p:childTnLst>
                                        <p:set>
                                          <p:cBhvr>
                                            <p:cTn id="47" dur="1" fill="hold">
                                              <p:stCondLst>
                                                <p:cond delay="0"/>
                                              </p:stCondLst>
                                            </p:cTn>
                                            <p:tgtEl>
                                              <p:spTgt spid="89"/>
                                            </p:tgtEl>
                                            <p:attrNameLst>
                                              <p:attrName>style.visibility</p:attrName>
                                            </p:attrNameLst>
                                          </p:cBhvr>
                                          <p:to>
                                            <p:strVal val="visible"/>
                                          </p:to>
                                        </p:set>
                                        <p:animEffect transition="in" filter="barn(outVertical)">
                                          <p:cBhvr>
                                            <p:cTn id="48" dur="500"/>
                                            <p:tgtEl>
                                              <p:spTgt spid="89"/>
                                            </p:tgtEl>
                                          </p:cBhvr>
                                        </p:animEffect>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300" fill="hold"/>
                                            <p:tgtEl>
                                              <p:spTgt spid="61"/>
                                            </p:tgtEl>
                                            <p:attrNameLst>
                                              <p:attrName>ppt_w</p:attrName>
                                            </p:attrNameLst>
                                          </p:cBhvr>
                                          <p:tavLst>
                                            <p:tav tm="0">
                                              <p:val>
                                                <p:fltVal val="0"/>
                                              </p:val>
                                            </p:tav>
                                            <p:tav tm="100000">
                                              <p:val>
                                                <p:strVal val="#ppt_w"/>
                                              </p:val>
                                            </p:tav>
                                          </p:tavLst>
                                        </p:anim>
                                        <p:anim calcmode="lin" valueType="num">
                                          <p:cBhvr>
                                            <p:cTn id="53" dur="300" fill="hold"/>
                                            <p:tgtEl>
                                              <p:spTgt spid="61"/>
                                            </p:tgtEl>
                                            <p:attrNameLst>
                                              <p:attrName>ppt_h</p:attrName>
                                            </p:attrNameLst>
                                          </p:cBhvr>
                                          <p:tavLst>
                                            <p:tav tm="0">
                                              <p:val>
                                                <p:fltVal val="0"/>
                                              </p:val>
                                            </p:tav>
                                            <p:tav tm="100000">
                                              <p:val>
                                                <p:strVal val="#ppt_h"/>
                                              </p:val>
                                            </p:tav>
                                          </p:tavLst>
                                        </p:anim>
                                        <p:animEffect transition="in" filter="fade">
                                          <p:cBhvr>
                                            <p:cTn id="54" dur="300"/>
                                            <p:tgtEl>
                                              <p:spTgt spid="61"/>
                                            </p:tgtEl>
                                          </p:cBhvr>
                                        </p:animEffect>
                                      </p:childTnLst>
                                    </p:cTn>
                                  </p:par>
                                </p:childTnLst>
                              </p:cTn>
                            </p:par>
                            <p:par>
                              <p:cTn id="55" fill="hold">
                                <p:stCondLst>
                                  <p:cond delay="4300"/>
                                </p:stCondLst>
                                <p:childTnLst>
                                  <p:par>
                                    <p:cTn id="56" presetID="32" presetClass="emph" presetSubtype="0" fill="hold" nodeType="afterEffect">
                                      <p:stCondLst>
                                        <p:cond delay="0"/>
                                      </p:stCondLst>
                                      <p:childTnLst>
                                        <p:animRot by="120000">
                                          <p:cBhvr>
                                            <p:cTn id="57" dur="50" fill="hold">
                                              <p:stCondLst>
                                                <p:cond delay="0"/>
                                              </p:stCondLst>
                                            </p:cTn>
                                            <p:tgtEl>
                                              <p:spTgt spid="61"/>
                                            </p:tgtEl>
                                            <p:attrNameLst>
                                              <p:attrName>r</p:attrName>
                                            </p:attrNameLst>
                                          </p:cBhvr>
                                        </p:animRot>
                                        <p:animRot by="-240000">
                                          <p:cBhvr>
                                            <p:cTn id="58" dur="100" fill="hold">
                                              <p:stCondLst>
                                                <p:cond delay="100"/>
                                              </p:stCondLst>
                                            </p:cTn>
                                            <p:tgtEl>
                                              <p:spTgt spid="61"/>
                                            </p:tgtEl>
                                            <p:attrNameLst>
                                              <p:attrName>r</p:attrName>
                                            </p:attrNameLst>
                                          </p:cBhvr>
                                        </p:animRot>
                                        <p:animRot by="240000">
                                          <p:cBhvr>
                                            <p:cTn id="59" dur="100" fill="hold">
                                              <p:stCondLst>
                                                <p:cond delay="200"/>
                                              </p:stCondLst>
                                            </p:cTn>
                                            <p:tgtEl>
                                              <p:spTgt spid="61"/>
                                            </p:tgtEl>
                                            <p:attrNameLst>
                                              <p:attrName>r</p:attrName>
                                            </p:attrNameLst>
                                          </p:cBhvr>
                                        </p:animRot>
                                        <p:animRot by="-240000">
                                          <p:cBhvr>
                                            <p:cTn id="60" dur="100" fill="hold">
                                              <p:stCondLst>
                                                <p:cond delay="300"/>
                                              </p:stCondLst>
                                            </p:cTn>
                                            <p:tgtEl>
                                              <p:spTgt spid="61"/>
                                            </p:tgtEl>
                                            <p:attrNameLst>
                                              <p:attrName>r</p:attrName>
                                            </p:attrNameLst>
                                          </p:cBhvr>
                                        </p:animRot>
                                        <p:animRot by="120000">
                                          <p:cBhvr>
                                            <p:cTn id="61" dur="100" fill="hold">
                                              <p:stCondLst>
                                                <p:cond delay="400"/>
                                              </p:stCondLst>
                                            </p:cTn>
                                            <p:tgtEl>
                                              <p:spTgt spid="61"/>
                                            </p:tgtEl>
                                            <p:attrNameLst>
                                              <p:attrName>r</p:attrName>
                                            </p:attrNameLst>
                                          </p:cBhvr>
                                        </p:animRot>
                                      </p:childTnLst>
                                    </p:cTn>
                                  </p:par>
                                </p:childTnLst>
                              </p:cTn>
                            </p:par>
                            <p:par>
                              <p:cTn id="62" fill="hold">
                                <p:stCondLst>
                                  <p:cond delay="4800"/>
                                </p:stCondLst>
                                <p:childTnLst>
                                  <p:par>
                                    <p:cTn id="63" presetID="37" presetClass="entr" presetSubtype="0" fill="hold"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fade">
                                          <p:cBhvr>
                                            <p:cTn id="65" dur="500"/>
                                            <p:tgtEl>
                                              <p:spTgt spid="88"/>
                                            </p:tgtEl>
                                          </p:cBhvr>
                                        </p:animEffect>
                                        <p:anim calcmode="lin" valueType="num">
                                          <p:cBhvr>
                                            <p:cTn id="66" dur="500" fill="hold"/>
                                            <p:tgtEl>
                                              <p:spTgt spid="88"/>
                                            </p:tgtEl>
                                            <p:attrNameLst>
                                              <p:attrName>ppt_x</p:attrName>
                                            </p:attrNameLst>
                                          </p:cBhvr>
                                          <p:tavLst>
                                            <p:tav tm="0">
                                              <p:val>
                                                <p:strVal val="#ppt_x"/>
                                              </p:val>
                                            </p:tav>
                                            <p:tav tm="100000">
                                              <p:val>
                                                <p:strVal val="#ppt_x"/>
                                              </p:val>
                                            </p:tav>
                                          </p:tavLst>
                                        </p:anim>
                                        <p:anim calcmode="lin" valueType="num">
                                          <p:cBhvr>
                                            <p:cTn id="67" dur="450" decel="100000" fill="hold"/>
                                            <p:tgtEl>
                                              <p:spTgt spid="88"/>
                                            </p:tgtEl>
                                            <p:attrNameLst>
                                              <p:attrName>ppt_y</p:attrName>
                                            </p:attrNameLst>
                                          </p:cBhvr>
                                          <p:tavLst>
                                            <p:tav tm="0">
                                              <p:val>
                                                <p:strVal val="#ppt_y+1"/>
                                              </p:val>
                                            </p:tav>
                                            <p:tav tm="100000">
                                              <p:val>
                                                <p:strVal val="#ppt_y-.03"/>
                                              </p:val>
                                            </p:tav>
                                          </p:tavLst>
                                        </p:anim>
                                        <p:anim calcmode="lin" valueType="num">
                                          <p:cBhvr>
                                            <p:cTn id="68" dur="50" accel="100000" fill="hold">
                                              <p:stCondLst>
                                                <p:cond delay="450"/>
                                              </p:stCondLst>
                                            </p:cTn>
                                            <p:tgtEl>
                                              <p:spTgt spid="88"/>
                                            </p:tgtEl>
                                            <p:attrNameLst>
                                              <p:attrName>ppt_y</p:attrName>
                                            </p:attrNameLst>
                                          </p:cBhvr>
                                          <p:tavLst>
                                            <p:tav tm="0">
                                              <p:val>
                                                <p:strVal val="#ppt_y-.03"/>
                                              </p:val>
                                            </p:tav>
                                            <p:tav tm="100000">
                                              <p:val>
                                                <p:strVal val="#ppt_y"/>
                                              </p:val>
                                            </p:tav>
                                          </p:tavLst>
                                        </p:anim>
                                      </p:childTnLst>
                                    </p:cTn>
                                  </p:par>
                                </p:childTnLst>
                              </p:cTn>
                            </p:par>
                            <p:par>
                              <p:cTn id="69" fill="hold">
                                <p:stCondLst>
                                  <p:cond delay="5300"/>
                                </p:stCondLst>
                                <p:childTnLst>
                                  <p:par>
                                    <p:cTn id="70" presetID="16" presetClass="entr" presetSubtype="37" fill="hold" nodeType="afterEffect">
                                      <p:stCondLst>
                                        <p:cond delay="300"/>
                                      </p:stCondLst>
                                      <p:childTnLst>
                                        <p:set>
                                          <p:cBhvr>
                                            <p:cTn id="71" dur="1" fill="hold">
                                              <p:stCondLst>
                                                <p:cond delay="0"/>
                                              </p:stCondLst>
                                            </p:cTn>
                                            <p:tgtEl>
                                              <p:spTgt spid="84"/>
                                            </p:tgtEl>
                                            <p:attrNameLst>
                                              <p:attrName>style.visibility</p:attrName>
                                            </p:attrNameLst>
                                          </p:cBhvr>
                                          <p:to>
                                            <p:strVal val="visible"/>
                                          </p:to>
                                        </p:set>
                                        <p:animEffect transition="in" filter="barn(outVertical)">
                                          <p:cBhvr>
                                            <p:cTn id="72" dur="500"/>
                                            <p:tgtEl>
                                              <p:spTgt spid="84"/>
                                            </p:tgtEl>
                                          </p:cBhvr>
                                        </p:animEffect>
                                      </p:childTnLst>
                                    </p:cTn>
                                  </p:par>
                                </p:childTnLst>
                              </p:cTn>
                            </p:par>
                            <p:par>
                              <p:cTn id="73" fill="hold">
                                <p:stCondLst>
                                  <p:cond delay="6100"/>
                                </p:stCondLst>
                                <p:childTnLst>
                                  <p:par>
                                    <p:cTn id="74" presetID="22" presetClass="entr" presetSubtype="8" fill="hold" nodeType="afterEffect">
                                      <p:stCondLst>
                                        <p:cond delay="0"/>
                                      </p:stCondLst>
                                      <p:childTnLst>
                                        <p:set>
                                          <p:cBhvr>
                                            <p:cTn id="75" dur="1" fill="hold">
                                              <p:stCondLst>
                                                <p:cond delay="0"/>
                                              </p:stCondLst>
                                            </p:cTn>
                                            <p:tgtEl>
                                              <p:spTgt spid="92"/>
                                            </p:tgtEl>
                                            <p:attrNameLst>
                                              <p:attrName>style.visibility</p:attrName>
                                            </p:attrNameLst>
                                          </p:cBhvr>
                                          <p:to>
                                            <p:strVal val="visible"/>
                                          </p:to>
                                        </p:set>
                                        <p:animEffect transition="in" filter="wipe(left)">
                                          <p:cBhvr>
                                            <p:cTn id="76" dur="800"/>
                                            <p:tgtEl>
                                              <p:spTgt spid="92"/>
                                            </p:tgtEl>
                                          </p:cBhvr>
                                        </p:animEffect>
                                      </p:childTnLst>
                                    </p:cTn>
                                  </p:par>
                                </p:childTnLst>
                              </p:cTn>
                            </p:par>
                            <p:par>
                              <p:cTn id="77" fill="hold">
                                <p:stCondLst>
                                  <p:cond delay="6900"/>
                                </p:stCondLst>
                                <p:childTnLst>
                                  <p:par>
                                    <p:cTn id="78" presetID="2" presetClass="entr" presetSubtype="4" accel="70000" fill="hold" grpId="0" nodeType="afterEffect">
                                      <p:stCondLst>
                                        <p:cond delay="0"/>
                                      </p:stCondLst>
                                      <p:childTnLst>
                                        <p:set>
                                          <p:cBhvr>
                                            <p:cTn id="79" dur="1" fill="hold">
                                              <p:stCondLst>
                                                <p:cond delay="0"/>
                                              </p:stCondLst>
                                            </p:cTn>
                                            <p:tgtEl>
                                              <p:spTgt spid="71"/>
                                            </p:tgtEl>
                                            <p:attrNameLst>
                                              <p:attrName>style.visibility</p:attrName>
                                            </p:attrNameLst>
                                          </p:cBhvr>
                                          <p:to>
                                            <p:strVal val="visible"/>
                                          </p:to>
                                        </p:set>
                                        <p:anim calcmode="lin" valueType="num">
                                          <p:cBhvr additive="base">
                                            <p:cTn id="80" dur="500" fill="hold"/>
                                            <p:tgtEl>
                                              <p:spTgt spid="71"/>
                                            </p:tgtEl>
                                            <p:attrNameLst>
                                              <p:attrName>ppt_x</p:attrName>
                                            </p:attrNameLst>
                                          </p:cBhvr>
                                          <p:tavLst>
                                            <p:tav tm="0">
                                              <p:val>
                                                <p:strVal val="#ppt_x"/>
                                              </p:val>
                                            </p:tav>
                                            <p:tav tm="100000">
                                              <p:val>
                                                <p:strVal val="#ppt_x"/>
                                              </p:val>
                                            </p:tav>
                                          </p:tavLst>
                                        </p:anim>
                                        <p:anim calcmode="lin" valueType="num">
                                          <p:cBhvr additive="base">
                                            <p:cTn id="81" dur="500" fill="hold"/>
                                            <p:tgtEl>
                                              <p:spTgt spid="71"/>
                                            </p:tgtEl>
                                            <p:attrNameLst>
                                              <p:attrName>ppt_y</p:attrName>
                                            </p:attrNameLst>
                                          </p:cBhvr>
                                          <p:tavLst>
                                            <p:tav tm="0">
                                              <p:val>
                                                <p:strVal val="1+#ppt_h/2"/>
                                              </p:val>
                                            </p:tav>
                                            <p:tav tm="100000">
                                              <p:val>
                                                <p:strVal val="#ppt_y"/>
                                              </p:val>
                                            </p:tav>
                                          </p:tavLst>
                                        </p:anim>
                                      </p:childTnLst>
                                    </p:cTn>
                                  </p:par>
                                </p:childTnLst>
                              </p:cTn>
                            </p:par>
                            <p:par>
                              <p:cTn id="82" fill="hold">
                                <p:stCondLst>
                                  <p:cond delay="7400"/>
                                </p:stCondLst>
                                <p:childTnLst>
                                  <p:par>
                                    <p:cTn id="83" presetID="23" presetClass="entr" presetSubtype="16" fill="hold" nodeType="afterEffect">
                                      <p:stCondLst>
                                        <p:cond delay="0"/>
                                      </p:stCondLst>
                                      <p:childTnLst>
                                        <p:set>
                                          <p:cBhvr>
                                            <p:cTn id="84" dur="1" fill="hold">
                                              <p:stCondLst>
                                                <p:cond delay="0"/>
                                              </p:stCondLst>
                                            </p:cTn>
                                            <p:tgtEl>
                                              <p:spTgt spid="93"/>
                                            </p:tgtEl>
                                            <p:attrNameLst>
                                              <p:attrName>style.visibility</p:attrName>
                                            </p:attrNameLst>
                                          </p:cBhvr>
                                          <p:to>
                                            <p:strVal val="visible"/>
                                          </p:to>
                                        </p:set>
                                        <p:anim calcmode="lin" valueType="num">
                                          <p:cBhvr>
                                            <p:cTn id="85" dur="300" fill="hold"/>
                                            <p:tgtEl>
                                              <p:spTgt spid="93"/>
                                            </p:tgtEl>
                                            <p:attrNameLst>
                                              <p:attrName>ppt_w</p:attrName>
                                            </p:attrNameLst>
                                          </p:cBhvr>
                                          <p:tavLst>
                                            <p:tav tm="0">
                                              <p:val>
                                                <p:fltVal val="0"/>
                                              </p:val>
                                            </p:tav>
                                            <p:tav tm="100000">
                                              <p:val>
                                                <p:strVal val="#ppt_w"/>
                                              </p:val>
                                            </p:tav>
                                          </p:tavLst>
                                        </p:anim>
                                        <p:anim calcmode="lin" valueType="num">
                                          <p:cBhvr>
                                            <p:cTn id="86" dur="300" fill="hold"/>
                                            <p:tgtEl>
                                              <p:spTgt spid="93"/>
                                            </p:tgtEl>
                                            <p:attrNameLst>
                                              <p:attrName>ppt_h</p:attrName>
                                            </p:attrNameLst>
                                          </p:cBhvr>
                                          <p:tavLst>
                                            <p:tav tm="0">
                                              <p:val>
                                                <p:fltVal val="0"/>
                                              </p:val>
                                            </p:tav>
                                            <p:tav tm="100000">
                                              <p:val>
                                                <p:strVal val="#ppt_h"/>
                                              </p:val>
                                            </p:tav>
                                          </p:tavLst>
                                        </p:anim>
                                      </p:childTnLst>
                                    </p:cTn>
                                  </p:par>
                                </p:childTnLst>
                              </p:cTn>
                            </p:par>
                            <p:par>
                              <p:cTn id="87" fill="hold">
                                <p:stCondLst>
                                  <p:cond delay="7700"/>
                                </p:stCondLst>
                                <p:childTnLst>
                                  <p:par>
                                    <p:cTn id="88" presetID="26" presetClass="emph" presetSubtype="0" fill="hold" nodeType="afterEffect">
                                      <p:stCondLst>
                                        <p:cond delay="0"/>
                                      </p:stCondLst>
                                      <p:childTnLst>
                                        <p:animEffect transition="out" filter="fade">
                                          <p:cBhvr>
                                            <p:cTn id="89" dur="500" tmFilter="0, 0; .2, .5; .8, .5; 1, 0"/>
                                            <p:tgtEl>
                                              <p:spTgt spid="93"/>
                                            </p:tgtEl>
                                          </p:cBhvr>
                                        </p:animEffect>
                                        <p:animScale>
                                          <p:cBhvr>
                                            <p:cTn id="90" dur="250" autoRev="1" fill="hold"/>
                                            <p:tgtEl>
                                              <p:spTgt spid="93"/>
                                            </p:tgtEl>
                                          </p:cBhvr>
                                          <p:by x="105000" y="105000"/>
                                        </p:animScale>
                                      </p:childTnLst>
                                    </p:cTn>
                                  </p:par>
                                </p:childTnLst>
                              </p:cTn>
                            </p:par>
                            <p:par>
                              <p:cTn id="91" fill="hold">
                                <p:stCondLst>
                                  <p:cond delay="8200"/>
                                </p:stCondLst>
                                <p:childTnLst>
                                  <p:par>
                                    <p:cTn id="92" presetID="16" presetClass="entr" presetSubtype="37" fill="hold" nodeType="afterEffect">
                                      <p:stCondLst>
                                        <p:cond delay="0"/>
                                      </p:stCondLst>
                                      <p:childTnLst>
                                        <p:set>
                                          <p:cBhvr>
                                            <p:cTn id="93" dur="1" fill="hold">
                                              <p:stCondLst>
                                                <p:cond delay="0"/>
                                              </p:stCondLst>
                                            </p:cTn>
                                            <p:tgtEl>
                                              <p:spTgt spid="72"/>
                                            </p:tgtEl>
                                            <p:attrNameLst>
                                              <p:attrName>style.visibility</p:attrName>
                                            </p:attrNameLst>
                                          </p:cBhvr>
                                          <p:to>
                                            <p:strVal val="visible"/>
                                          </p:to>
                                        </p:set>
                                        <p:animEffect transition="in" filter="barn(outVertical)">
                                          <p:cBhvr>
                                            <p:cTn id="94" dur="500"/>
                                            <p:tgtEl>
                                              <p:spTgt spid="72"/>
                                            </p:tgtEl>
                                          </p:cBhvr>
                                        </p:animEffect>
                                      </p:childTnLst>
                                    </p:cTn>
                                  </p:par>
                                </p:childTnLst>
                              </p:cTn>
                            </p:par>
                            <p:par>
                              <p:cTn id="95" fill="hold">
                                <p:stCondLst>
                                  <p:cond delay="8700"/>
                                </p:stCondLst>
                                <p:childTnLst>
                                  <p:par>
                                    <p:cTn id="96" presetID="2" presetClass="entr" presetSubtype="4" accel="70000" fill="hold" grpId="0" nodeType="afterEffect">
                                      <p:stCondLst>
                                        <p:cond delay="0"/>
                                      </p:stCondLst>
                                      <p:childTnLst>
                                        <p:set>
                                          <p:cBhvr>
                                            <p:cTn id="97" dur="1" fill="hold">
                                              <p:stCondLst>
                                                <p:cond delay="0"/>
                                              </p:stCondLst>
                                            </p:cTn>
                                            <p:tgtEl>
                                              <p:spTgt spid="75"/>
                                            </p:tgtEl>
                                            <p:attrNameLst>
                                              <p:attrName>style.visibility</p:attrName>
                                            </p:attrNameLst>
                                          </p:cBhvr>
                                          <p:to>
                                            <p:strVal val="visible"/>
                                          </p:to>
                                        </p:set>
                                        <p:anim calcmode="lin" valueType="num">
                                          <p:cBhvr additive="base">
                                            <p:cTn id="98" dur="500" fill="hold"/>
                                            <p:tgtEl>
                                              <p:spTgt spid="75"/>
                                            </p:tgtEl>
                                            <p:attrNameLst>
                                              <p:attrName>ppt_x</p:attrName>
                                            </p:attrNameLst>
                                          </p:cBhvr>
                                          <p:tavLst>
                                            <p:tav tm="0">
                                              <p:val>
                                                <p:strVal val="#ppt_x"/>
                                              </p:val>
                                            </p:tav>
                                            <p:tav tm="100000">
                                              <p:val>
                                                <p:strVal val="#ppt_x"/>
                                              </p:val>
                                            </p:tav>
                                          </p:tavLst>
                                        </p:anim>
                                        <p:anim calcmode="lin" valueType="num">
                                          <p:cBhvr additive="base">
                                            <p:cTn id="99" dur="500" fill="hold"/>
                                            <p:tgtEl>
                                              <p:spTgt spid="75"/>
                                            </p:tgtEl>
                                            <p:attrNameLst>
                                              <p:attrName>ppt_y</p:attrName>
                                            </p:attrNameLst>
                                          </p:cBhvr>
                                          <p:tavLst>
                                            <p:tav tm="0">
                                              <p:val>
                                                <p:strVal val="1+#ppt_h/2"/>
                                              </p:val>
                                            </p:tav>
                                            <p:tav tm="100000">
                                              <p:val>
                                                <p:strVal val="#ppt_y"/>
                                              </p:val>
                                            </p:tav>
                                          </p:tavLst>
                                        </p:anim>
                                      </p:childTnLst>
                                    </p:cTn>
                                  </p:par>
                                </p:childTnLst>
                              </p:cTn>
                            </p:par>
                            <p:par>
                              <p:cTn id="100" fill="hold">
                                <p:stCondLst>
                                  <p:cond delay="9200"/>
                                </p:stCondLst>
                                <p:childTnLst>
                                  <p:par>
                                    <p:cTn id="101" presetID="23" presetClass="entr" presetSubtype="16" fill="hold" nodeType="afterEffect">
                                      <p:stCondLst>
                                        <p:cond delay="0"/>
                                      </p:stCondLst>
                                      <p:childTnLst>
                                        <p:set>
                                          <p:cBhvr>
                                            <p:cTn id="102" dur="1" fill="hold">
                                              <p:stCondLst>
                                                <p:cond delay="0"/>
                                              </p:stCondLst>
                                            </p:cTn>
                                            <p:tgtEl>
                                              <p:spTgt spid="96"/>
                                            </p:tgtEl>
                                            <p:attrNameLst>
                                              <p:attrName>style.visibility</p:attrName>
                                            </p:attrNameLst>
                                          </p:cBhvr>
                                          <p:to>
                                            <p:strVal val="visible"/>
                                          </p:to>
                                        </p:set>
                                        <p:anim calcmode="lin" valueType="num">
                                          <p:cBhvr>
                                            <p:cTn id="103" dur="400" fill="hold"/>
                                            <p:tgtEl>
                                              <p:spTgt spid="96"/>
                                            </p:tgtEl>
                                            <p:attrNameLst>
                                              <p:attrName>ppt_w</p:attrName>
                                            </p:attrNameLst>
                                          </p:cBhvr>
                                          <p:tavLst>
                                            <p:tav tm="0">
                                              <p:val>
                                                <p:fltVal val="0"/>
                                              </p:val>
                                            </p:tav>
                                            <p:tav tm="100000">
                                              <p:val>
                                                <p:strVal val="#ppt_w"/>
                                              </p:val>
                                            </p:tav>
                                          </p:tavLst>
                                        </p:anim>
                                        <p:anim calcmode="lin" valueType="num">
                                          <p:cBhvr>
                                            <p:cTn id="104" dur="400" fill="hold"/>
                                            <p:tgtEl>
                                              <p:spTgt spid="96"/>
                                            </p:tgtEl>
                                            <p:attrNameLst>
                                              <p:attrName>ppt_h</p:attrName>
                                            </p:attrNameLst>
                                          </p:cBhvr>
                                          <p:tavLst>
                                            <p:tav tm="0">
                                              <p:val>
                                                <p:fltVal val="0"/>
                                              </p:val>
                                            </p:tav>
                                            <p:tav tm="100000">
                                              <p:val>
                                                <p:strVal val="#ppt_h"/>
                                              </p:val>
                                            </p:tav>
                                          </p:tavLst>
                                        </p:anim>
                                      </p:childTnLst>
                                    </p:cTn>
                                  </p:par>
                                </p:childTnLst>
                              </p:cTn>
                            </p:par>
                            <p:par>
                              <p:cTn id="105" fill="hold">
                                <p:stCondLst>
                                  <p:cond delay="9600"/>
                                </p:stCondLst>
                                <p:childTnLst>
                                  <p:par>
                                    <p:cTn id="106" presetID="26" presetClass="emph" presetSubtype="0" fill="hold" nodeType="afterEffect">
                                      <p:stCondLst>
                                        <p:cond delay="0"/>
                                      </p:stCondLst>
                                      <p:childTnLst>
                                        <p:animEffect transition="out" filter="fade">
                                          <p:cBhvr>
                                            <p:cTn id="107" dur="500" tmFilter="0, 0; .2, .5; .8, .5; 1, 0"/>
                                            <p:tgtEl>
                                              <p:spTgt spid="96"/>
                                            </p:tgtEl>
                                          </p:cBhvr>
                                        </p:animEffect>
                                        <p:animScale>
                                          <p:cBhvr>
                                            <p:cTn id="108" dur="250" autoRev="1" fill="hold"/>
                                            <p:tgtEl>
                                              <p:spTgt spid="96"/>
                                            </p:tgtEl>
                                          </p:cBhvr>
                                          <p:by x="105000" y="105000"/>
                                        </p:animScale>
                                      </p:childTnLst>
                                    </p:cTn>
                                  </p:par>
                                </p:childTnLst>
                              </p:cTn>
                            </p:par>
                            <p:par>
                              <p:cTn id="109" fill="hold">
                                <p:stCondLst>
                                  <p:cond delay="10100"/>
                                </p:stCondLst>
                                <p:childTnLst>
                                  <p:par>
                                    <p:cTn id="110" presetID="16" presetClass="entr" presetSubtype="37" fill="hold" nodeType="afterEffect">
                                      <p:stCondLst>
                                        <p:cond delay="0"/>
                                      </p:stCondLst>
                                      <p:childTnLst>
                                        <p:set>
                                          <p:cBhvr>
                                            <p:cTn id="111" dur="1" fill="hold">
                                              <p:stCondLst>
                                                <p:cond delay="0"/>
                                              </p:stCondLst>
                                            </p:cTn>
                                            <p:tgtEl>
                                              <p:spTgt spid="76"/>
                                            </p:tgtEl>
                                            <p:attrNameLst>
                                              <p:attrName>style.visibility</p:attrName>
                                            </p:attrNameLst>
                                          </p:cBhvr>
                                          <p:to>
                                            <p:strVal val="visible"/>
                                          </p:to>
                                        </p:set>
                                        <p:animEffect transition="in" filter="barn(outVertical)">
                                          <p:cBhvr>
                                            <p:cTn id="112" dur="500"/>
                                            <p:tgtEl>
                                              <p:spTgt spid="76"/>
                                            </p:tgtEl>
                                          </p:cBhvr>
                                        </p:animEffect>
                                      </p:childTnLst>
                                    </p:cTn>
                                  </p:par>
                                </p:childTnLst>
                              </p:cTn>
                            </p:par>
                            <p:par>
                              <p:cTn id="113" fill="hold">
                                <p:stCondLst>
                                  <p:cond delay="10600"/>
                                </p:stCondLst>
                                <p:childTnLst>
                                  <p:par>
                                    <p:cTn id="114" presetID="2" presetClass="entr" presetSubtype="4" accel="70000" fill="hold" grpId="0" nodeType="afterEffect">
                                      <p:stCondLst>
                                        <p:cond delay="0"/>
                                      </p:stCondLst>
                                      <p:childTnLst>
                                        <p:set>
                                          <p:cBhvr>
                                            <p:cTn id="115" dur="1" fill="hold">
                                              <p:stCondLst>
                                                <p:cond delay="0"/>
                                              </p:stCondLst>
                                            </p:cTn>
                                            <p:tgtEl>
                                              <p:spTgt spid="79"/>
                                            </p:tgtEl>
                                            <p:attrNameLst>
                                              <p:attrName>style.visibility</p:attrName>
                                            </p:attrNameLst>
                                          </p:cBhvr>
                                          <p:to>
                                            <p:strVal val="visible"/>
                                          </p:to>
                                        </p:set>
                                        <p:anim calcmode="lin" valueType="num">
                                          <p:cBhvr additive="base">
                                            <p:cTn id="116" dur="500" fill="hold"/>
                                            <p:tgtEl>
                                              <p:spTgt spid="79"/>
                                            </p:tgtEl>
                                            <p:attrNameLst>
                                              <p:attrName>ppt_x</p:attrName>
                                            </p:attrNameLst>
                                          </p:cBhvr>
                                          <p:tavLst>
                                            <p:tav tm="0">
                                              <p:val>
                                                <p:strVal val="#ppt_x"/>
                                              </p:val>
                                            </p:tav>
                                            <p:tav tm="100000">
                                              <p:val>
                                                <p:strVal val="#ppt_x"/>
                                              </p:val>
                                            </p:tav>
                                          </p:tavLst>
                                        </p:anim>
                                        <p:anim calcmode="lin" valueType="num">
                                          <p:cBhvr additive="base">
                                            <p:cTn id="117" dur="500" fill="hold"/>
                                            <p:tgtEl>
                                              <p:spTgt spid="79"/>
                                            </p:tgtEl>
                                            <p:attrNameLst>
                                              <p:attrName>ppt_y</p:attrName>
                                            </p:attrNameLst>
                                          </p:cBhvr>
                                          <p:tavLst>
                                            <p:tav tm="0">
                                              <p:val>
                                                <p:strVal val="1+#ppt_h/2"/>
                                              </p:val>
                                            </p:tav>
                                            <p:tav tm="100000">
                                              <p:val>
                                                <p:strVal val="#ppt_y"/>
                                              </p:val>
                                            </p:tav>
                                          </p:tavLst>
                                        </p:anim>
                                      </p:childTnLst>
                                    </p:cTn>
                                  </p:par>
                                </p:childTnLst>
                              </p:cTn>
                            </p:par>
                            <p:par>
                              <p:cTn id="118" fill="hold">
                                <p:stCondLst>
                                  <p:cond delay="11100"/>
                                </p:stCondLst>
                                <p:childTnLst>
                                  <p:par>
                                    <p:cTn id="119" presetID="23" presetClass="entr" presetSubtype="16" fill="hold" nodeType="afterEffect">
                                      <p:stCondLst>
                                        <p:cond delay="0"/>
                                      </p:stCondLst>
                                      <p:childTnLst>
                                        <p:set>
                                          <p:cBhvr>
                                            <p:cTn id="120" dur="1" fill="hold">
                                              <p:stCondLst>
                                                <p:cond delay="0"/>
                                              </p:stCondLst>
                                            </p:cTn>
                                            <p:tgtEl>
                                              <p:spTgt spid="99"/>
                                            </p:tgtEl>
                                            <p:attrNameLst>
                                              <p:attrName>style.visibility</p:attrName>
                                            </p:attrNameLst>
                                          </p:cBhvr>
                                          <p:to>
                                            <p:strVal val="visible"/>
                                          </p:to>
                                        </p:set>
                                        <p:anim calcmode="lin" valueType="num">
                                          <p:cBhvr>
                                            <p:cTn id="121" dur="300" fill="hold"/>
                                            <p:tgtEl>
                                              <p:spTgt spid="99"/>
                                            </p:tgtEl>
                                            <p:attrNameLst>
                                              <p:attrName>ppt_w</p:attrName>
                                            </p:attrNameLst>
                                          </p:cBhvr>
                                          <p:tavLst>
                                            <p:tav tm="0">
                                              <p:val>
                                                <p:fltVal val="0"/>
                                              </p:val>
                                            </p:tav>
                                            <p:tav tm="100000">
                                              <p:val>
                                                <p:strVal val="#ppt_w"/>
                                              </p:val>
                                            </p:tav>
                                          </p:tavLst>
                                        </p:anim>
                                        <p:anim calcmode="lin" valueType="num">
                                          <p:cBhvr>
                                            <p:cTn id="122" dur="300" fill="hold"/>
                                            <p:tgtEl>
                                              <p:spTgt spid="99"/>
                                            </p:tgtEl>
                                            <p:attrNameLst>
                                              <p:attrName>ppt_h</p:attrName>
                                            </p:attrNameLst>
                                          </p:cBhvr>
                                          <p:tavLst>
                                            <p:tav tm="0">
                                              <p:val>
                                                <p:fltVal val="0"/>
                                              </p:val>
                                            </p:tav>
                                            <p:tav tm="100000">
                                              <p:val>
                                                <p:strVal val="#ppt_h"/>
                                              </p:val>
                                            </p:tav>
                                          </p:tavLst>
                                        </p:anim>
                                      </p:childTnLst>
                                    </p:cTn>
                                  </p:par>
                                </p:childTnLst>
                              </p:cTn>
                            </p:par>
                            <p:par>
                              <p:cTn id="123" fill="hold">
                                <p:stCondLst>
                                  <p:cond delay="11400"/>
                                </p:stCondLst>
                                <p:childTnLst>
                                  <p:par>
                                    <p:cTn id="124" presetID="26" presetClass="emph" presetSubtype="0" fill="hold" nodeType="afterEffect">
                                      <p:stCondLst>
                                        <p:cond delay="0"/>
                                      </p:stCondLst>
                                      <p:childTnLst>
                                        <p:animEffect transition="out" filter="fade">
                                          <p:cBhvr>
                                            <p:cTn id="125" dur="500" tmFilter="0, 0; .2, .5; .8, .5; 1, 0"/>
                                            <p:tgtEl>
                                              <p:spTgt spid="99"/>
                                            </p:tgtEl>
                                          </p:cBhvr>
                                        </p:animEffect>
                                        <p:animScale>
                                          <p:cBhvr>
                                            <p:cTn id="126" dur="250" autoRev="1" fill="hold"/>
                                            <p:tgtEl>
                                              <p:spTgt spid="99"/>
                                            </p:tgtEl>
                                          </p:cBhvr>
                                          <p:by x="105000" y="105000"/>
                                        </p:animScale>
                                      </p:childTnLst>
                                    </p:cTn>
                                  </p:par>
                                </p:childTnLst>
                              </p:cTn>
                            </p:par>
                            <p:par>
                              <p:cTn id="127" fill="hold">
                                <p:stCondLst>
                                  <p:cond delay="11900"/>
                                </p:stCondLst>
                                <p:childTnLst>
                                  <p:par>
                                    <p:cTn id="128" presetID="16" presetClass="entr" presetSubtype="37" fill="hold" nodeType="afterEffect">
                                      <p:stCondLst>
                                        <p:cond delay="0"/>
                                      </p:stCondLst>
                                      <p:childTnLst>
                                        <p:set>
                                          <p:cBhvr>
                                            <p:cTn id="129" dur="1" fill="hold">
                                              <p:stCondLst>
                                                <p:cond delay="0"/>
                                              </p:stCondLst>
                                            </p:cTn>
                                            <p:tgtEl>
                                              <p:spTgt spid="80"/>
                                            </p:tgtEl>
                                            <p:attrNameLst>
                                              <p:attrName>style.visibility</p:attrName>
                                            </p:attrNameLst>
                                          </p:cBhvr>
                                          <p:to>
                                            <p:strVal val="visible"/>
                                          </p:to>
                                        </p:set>
                                        <p:animEffect transition="in" filter="barn(outVertical)">
                                          <p:cBhvr>
                                            <p:cTn id="130"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60" grpId="0"/>
          <p:bldP spid="71" grpId="0" animBg="1"/>
          <p:bldP spid="75" grpId="0" animBg="1"/>
          <p:bldP spid="79"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31"/>
          <p:cNvSpPr/>
          <p:nvPr/>
        </p:nvSpPr>
        <p:spPr>
          <a:xfrm>
            <a:off x="144119" y="1049496"/>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3" name="组合 32"/>
          <p:cNvGrpSpPr/>
          <p:nvPr/>
        </p:nvGrpSpPr>
        <p:grpSpPr>
          <a:xfrm>
            <a:off x="232948" y="1186408"/>
            <a:ext cx="118508" cy="118509"/>
            <a:chOff x="4486616" y="3001075"/>
            <a:chExt cx="274695" cy="274699"/>
          </a:xfrm>
        </p:grpSpPr>
        <p:sp>
          <p:nvSpPr>
            <p:cNvPr id="34" name="椭圆 33"/>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5" name="椭圆 34"/>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36" name="组合 35"/>
          <p:cNvGrpSpPr/>
          <p:nvPr/>
        </p:nvGrpSpPr>
        <p:grpSpPr>
          <a:xfrm>
            <a:off x="0" y="1220070"/>
            <a:ext cx="288238" cy="46073"/>
            <a:chOff x="4318304" y="3089060"/>
            <a:chExt cx="384317" cy="61430"/>
          </a:xfrm>
        </p:grpSpPr>
        <p:sp>
          <p:nvSpPr>
            <p:cNvPr id="37" name="圆角矩形 36"/>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8" name="圆角矩形 37"/>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39" name="文本框 13"/>
          <p:cNvSpPr txBox="1"/>
          <p:nvPr/>
        </p:nvSpPr>
        <p:spPr>
          <a:xfrm>
            <a:off x="243720" y="1076386"/>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40" name="组合 39"/>
          <p:cNvGrpSpPr/>
          <p:nvPr/>
        </p:nvGrpSpPr>
        <p:grpSpPr>
          <a:xfrm>
            <a:off x="4942858" y="3443797"/>
            <a:ext cx="1013171" cy="1267684"/>
            <a:chOff x="3295850" y="1895995"/>
            <a:chExt cx="3725149" cy="4660916"/>
          </a:xfrm>
        </p:grpSpPr>
        <p:sp>
          <p:nvSpPr>
            <p:cNvPr id="41" name="圆角矩形 40"/>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77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39700" dist="635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圆角矩形 42"/>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77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B0F0"/>
                </a:gs>
                <a:gs pos="100000">
                  <a:srgbClr val="0070C0"/>
                </a:gs>
              </a:gsLst>
              <a:lin ang="2700000" scaled="1"/>
              <a:tileRect/>
            </a:gradFill>
            <a:ln w="19050">
              <a:gradFill flip="none" rotWithShape="1">
                <a:gsLst>
                  <a:gs pos="0">
                    <a:srgbClr val="0070C0"/>
                  </a:gs>
                  <a:gs pos="100000">
                    <a:srgbClr val="00B0F0"/>
                  </a:gs>
                </a:gsLst>
                <a:lin ang="2700000" scaled="1"/>
                <a:tileRect/>
              </a:gradFill>
            </a:ln>
            <a:effectLst>
              <a:outerShdw blurRad="139700" dist="635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pic>
        <p:nvPicPr>
          <p:cNvPr id="45" name="Picture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8571" y="1804328"/>
            <a:ext cx="2149964" cy="4059975"/>
          </a:xfrm>
          <a:prstGeom prst="rect">
            <a:avLst/>
          </a:prstGeom>
        </p:spPr>
      </p:pic>
      <p:pic>
        <p:nvPicPr>
          <p:cNvPr id="46" name="Picture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52466" y="1817297"/>
            <a:ext cx="2149964" cy="4059975"/>
          </a:xfrm>
          <a:prstGeom prst="rect">
            <a:avLst/>
          </a:prstGeom>
        </p:spPr>
      </p:pic>
      <p:sp>
        <p:nvSpPr>
          <p:cNvPr id="47" name="Title 1"/>
          <p:cNvSpPr txBox="1">
            <a:spLocks/>
          </p:cNvSpPr>
          <p:nvPr/>
        </p:nvSpPr>
        <p:spPr>
          <a:xfrm>
            <a:off x="4880672" y="2091430"/>
            <a:ext cx="3992983" cy="642938"/>
          </a:xfrm>
          <a:prstGeom prst="rect">
            <a:avLst/>
          </a:prstGeom>
        </p:spPr>
        <p:txBody>
          <a:bodyPr/>
          <a:lstStyle>
            <a:lvl1pPr algn="l" defTabSz="1219170" rtl="0" eaLnBrk="1" latinLnBrk="0" hangingPunct="1">
              <a:spcBef>
                <a:spcPct val="0"/>
              </a:spcBef>
              <a:buNone/>
              <a:defRPr sz="4533" kern="1200">
                <a:solidFill>
                  <a:srgbClr val="17375E"/>
                </a:solidFill>
                <a:latin typeface="Signika"/>
                <a:ea typeface="Open Sans Extrabold" pitchFamily="34" charset="0"/>
                <a:cs typeface="Signika"/>
              </a:defRPr>
            </a:lvl1pPr>
          </a:lstStyle>
          <a:p>
            <a:pPr defTabSz="685800">
              <a:spcBef>
                <a:spcPts val="0"/>
              </a:spcBef>
            </a:pPr>
            <a:r>
              <a:rPr lang="en-US" altLang="zh-CN" sz="3300" dirty="0">
                <a:solidFill>
                  <a:srgbClr val="00B0F0"/>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YOUR TITTLE HERE</a:t>
            </a:r>
            <a:endParaRPr lang="zh-CN" altLang="en-US" sz="3300" dirty="0">
              <a:solidFill>
                <a:srgbClr val="00B0F0"/>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endParaRPr>
          </a:p>
        </p:txBody>
      </p:sp>
      <p:sp>
        <p:nvSpPr>
          <p:cNvPr id="48" name="文本框 22"/>
          <p:cNvSpPr txBox="1"/>
          <p:nvPr/>
        </p:nvSpPr>
        <p:spPr>
          <a:xfrm>
            <a:off x="4890197" y="2693035"/>
            <a:ext cx="3338989" cy="646331"/>
          </a:xfrm>
          <a:prstGeom prst="rect">
            <a:avLst/>
          </a:prstGeom>
          <a:noFill/>
        </p:spPr>
        <p:txBody>
          <a:bodyPr wrap="square" rtlCol="0">
            <a:spAutoFit/>
          </a:bodyPr>
          <a:lstStyle/>
          <a:p>
            <a:pPr algn="ctr">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600" dirty="0">
              <a:latin typeface="微软雅黑" panose="020B0503020204020204" pitchFamily="34" charset="-122"/>
              <a:ea typeface="微软雅黑" panose="020B0503020204020204" pitchFamily="34" charset="-122"/>
            </a:endParaRPr>
          </a:p>
        </p:txBody>
      </p:sp>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0956" y="2405989"/>
            <a:ext cx="1584851" cy="2813111"/>
          </a:xfrm>
          <a:prstGeom prst="rect">
            <a:avLst/>
          </a:prstGeom>
        </p:spPr>
      </p:pic>
      <p:pic>
        <p:nvPicPr>
          <p:cNvPr id="50" name="图片 4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85016" y="2405989"/>
            <a:ext cx="1584851" cy="2813111"/>
          </a:xfrm>
          <a:prstGeom prst="rect">
            <a:avLst/>
          </a:prstGeom>
        </p:spPr>
      </p:pic>
      <p:grpSp>
        <p:nvGrpSpPr>
          <p:cNvPr id="51" name="组合 50"/>
          <p:cNvGrpSpPr/>
          <p:nvPr/>
        </p:nvGrpSpPr>
        <p:grpSpPr>
          <a:xfrm>
            <a:off x="5145402" y="3710266"/>
            <a:ext cx="316790" cy="297164"/>
            <a:chOff x="3108756" y="2110160"/>
            <a:chExt cx="745081" cy="698920"/>
          </a:xfrm>
          <a:solidFill>
            <a:sysClr val="window" lastClr="FFFFFF"/>
          </a:solidFill>
        </p:grpSpPr>
        <p:sp>
          <p:nvSpPr>
            <p:cNvPr id="52" name="Freeform 489"/>
            <p:cNvSpPr>
              <a:spLocks/>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3" name="Freeform 490"/>
            <p:cNvSpPr>
              <a:spLocks/>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4" name="Freeform 491"/>
            <p:cNvSpPr>
              <a:spLocks/>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5"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6"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7"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8"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9" name="Freeform 496"/>
            <p:cNvSpPr>
              <a:spLocks/>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60" name="文本框 34"/>
          <p:cNvSpPr txBox="1"/>
          <p:nvPr/>
        </p:nvSpPr>
        <p:spPr>
          <a:xfrm>
            <a:off x="5671117" y="3693616"/>
            <a:ext cx="1985375" cy="415498"/>
          </a:xfrm>
          <a:prstGeom prst="rect">
            <a:avLst/>
          </a:prstGeom>
          <a:noFill/>
        </p:spPr>
        <p:txBody>
          <a:bodyPr wrap="square" rtlCol="0">
            <a:spAutoFit/>
          </a:bodyPr>
          <a:lstStyle/>
          <a:p>
            <a:r>
              <a:rPr lang="zh-CN" altLang="en-US" sz="2000" dirty="0">
                <a:solidFill>
                  <a:srgbClr val="00B0F0"/>
                </a:solidFill>
                <a:latin typeface="微软雅黑" panose="020B0503020204020204" pitchFamily="34" charset="-122"/>
                <a:ea typeface="微软雅黑" panose="020B0503020204020204" pitchFamily="34" charset="-122"/>
              </a:rPr>
              <a:t>在此添加标题</a:t>
            </a:r>
          </a:p>
        </p:txBody>
      </p:sp>
      <p:sp>
        <p:nvSpPr>
          <p:cNvPr id="61" name="文本框 35"/>
          <p:cNvSpPr txBox="1"/>
          <p:nvPr/>
        </p:nvSpPr>
        <p:spPr>
          <a:xfrm>
            <a:off x="4942858" y="4251822"/>
            <a:ext cx="3338989" cy="1200329"/>
          </a:xfrm>
          <a:prstGeom prst="rect">
            <a:avLst/>
          </a:prstGeom>
          <a:noFill/>
        </p:spPr>
        <p:txBody>
          <a:bodyPr wrap="square" rtlCol="0">
            <a:spAutoFit/>
          </a:bodyPr>
          <a:lstStyle/>
          <a:p>
            <a:pPr algn="ctr">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a:t>
            </a: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14:bounceEnd="50000">
                                          <p:cBhvr additive="base">
                                            <p:cTn id="14" dur="5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3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39"/>
                                            </p:tgtEl>
                                            <p:attrNameLst>
                                              <p:attrName>style.visibility</p:attrName>
                                            </p:attrNameLst>
                                          </p:cBhvr>
                                          <p:to>
                                            <p:strVal val="visible"/>
                                          </p:to>
                                        </p:set>
                                        <p:animEffect transition="in" filter="barn(outVertical)">
                                          <p:cBhvr>
                                            <p:cTn id="19" dur="700"/>
                                            <p:tgtEl>
                                              <p:spTgt spid="39"/>
                                            </p:tgtEl>
                                          </p:cBhvr>
                                        </p:animEffect>
                                      </p:childTnLst>
                                    </p:cTn>
                                  </p:par>
                                  <p:par>
                                    <p:cTn id="20" presetID="10" presetClass="entr" presetSubtype="0" fill="hold"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par>
                                    <p:cTn id="23" presetID="10"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childTnLst>
                                    </p:cTn>
                                  </p:par>
                                </p:childTnLst>
                              </p:cTn>
                            </p:par>
                            <p:par>
                              <p:cTn id="26" fill="hold">
                                <p:stCondLst>
                                  <p:cond delay="2000"/>
                                </p:stCondLst>
                                <p:childTnLst>
                                  <p:par>
                                    <p:cTn id="27" presetID="2" presetClass="entr" presetSubtype="4" accel="90000" fill="hold" grpId="0" nodeType="afterEffect" p14:presetBounceEnd="40000">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14:bounceEnd="40000">
                                          <p:cBhvr additive="base">
                                            <p:cTn id="29" dur="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47"/>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childTnLst>
                              </p:cTn>
                            </p:par>
                            <p:par>
                              <p:cTn id="35" fill="hold">
                                <p:stCondLst>
                                  <p:cond delay="3000"/>
                                </p:stCondLst>
                                <p:childTnLst>
                                  <p:par>
                                    <p:cTn id="36" presetID="53" presetClass="entr" presetSubtype="16"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300" fill="hold"/>
                                            <p:tgtEl>
                                              <p:spTgt spid="40"/>
                                            </p:tgtEl>
                                            <p:attrNameLst>
                                              <p:attrName>ppt_w</p:attrName>
                                            </p:attrNameLst>
                                          </p:cBhvr>
                                          <p:tavLst>
                                            <p:tav tm="0">
                                              <p:val>
                                                <p:fltVal val="0"/>
                                              </p:val>
                                            </p:tav>
                                            <p:tav tm="100000">
                                              <p:val>
                                                <p:strVal val="#ppt_w"/>
                                              </p:val>
                                            </p:tav>
                                          </p:tavLst>
                                        </p:anim>
                                        <p:anim calcmode="lin" valueType="num">
                                          <p:cBhvr>
                                            <p:cTn id="39" dur="300" fill="hold"/>
                                            <p:tgtEl>
                                              <p:spTgt spid="40"/>
                                            </p:tgtEl>
                                            <p:attrNameLst>
                                              <p:attrName>ppt_h</p:attrName>
                                            </p:attrNameLst>
                                          </p:cBhvr>
                                          <p:tavLst>
                                            <p:tav tm="0">
                                              <p:val>
                                                <p:fltVal val="0"/>
                                              </p:val>
                                            </p:tav>
                                            <p:tav tm="100000">
                                              <p:val>
                                                <p:strVal val="#ppt_h"/>
                                              </p:val>
                                            </p:tav>
                                          </p:tavLst>
                                        </p:anim>
                                        <p:animEffect transition="in" filter="fade">
                                          <p:cBhvr>
                                            <p:cTn id="40" dur="300"/>
                                            <p:tgtEl>
                                              <p:spTgt spid="40"/>
                                            </p:tgtEl>
                                          </p:cBhvr>
                                        </p:animEffect>
                                      </p:childTnLst>
                                    </p:cTn>
                                  </p:par>
                                </p:childTnLst>
                              </p:cTn>
                            </p:par>
                            <p:par>
                              <p:cTn id="41" fill="hold">
                                <p:stCondLst>
                                  <p:cond delay="3300"/>
                                </p:stCondLst>
                                <p:childTnLst>
                                  <p:par>
                                    <p:cTn id="42" presetID="32" presetClass="emph" presetSubtype="0" fill="hold" nodeType="afterEffect">
                                      <p:stCondLst>
                                        <p:cond delay="0"/>
                                      </p:stCondLst>
                                      <p:childTnLst>
                                        <p:animRot by="120000">
                                          <p:cBhvr>
                                            <p:cTn id="43" dur="50" fill="hold">
                                              <p:stCondLst>
                                                <p:cond delay="0"/>
                                              </p:stCondLst>
                                            </p:cTn>
                                            <p:tgtEl>
                                              <p:spTgt spid="40"/>
                                            </p:tgtEl>
                                            <p:attrNameLst>
                                              <p:attrName>r</p:attrName>
                                            </p:attrNameLst>
                                          </p:cBhvr>
                                        </p:animRot>
                                        <p:animRot by="-240000">
                                          <p:cBhvr>
                                            <p:cTn id="44" dur="100" fill="hold">
                                              <p:stCondLst>
                                                <p:cond delay="100"/>
                                              </p:stCondLst>
                                            </p:cTn>
                                            <p:tgtEl>
                                              <p:spTgt spid="40"/>
                                            </p:tgtEl>
                                            <p:attrNameLst>
                                              <p:attrName>r</p:attrName>
                                            </p:attrNameLst>
                                          </p:cBhvr>
                                        </p:animRot>
                                        <p:animRot by="240000">
                                          <p:cBhvr>
                                            <p:cTn id="45" dur="100" fill="hold">
                                              <p:stCondLst>
                                                <p:cond delay="200"/>
                                              </p:stCondLst>
                                            </p:cTn>
                                            <p:tgtEl>
                                              <p:spTgt spid="40"/>
                                            </p:tgtEl>
                                            <p:attrNameLst>
                                              <p:attrName>r</p:attrName>
                                            </p:attrNameLst>
                                          </p:cBhvr>
                                        </p:animRot>
                                        <p:animRot by="-240000">
                                          <p:cBhvr>
                                            <p:cTn id="46" dur="100" fill="hold">
                                              <p:stCondLst>
                                                <p:cond delay="300"/>
                                              </p:stCondLst>
                                            </p:cTn>
                                            <p:tgtEl>
                                              <p:spTgt spid="40"/>
                                            </p:tgtEl>
                                            <p:attrNameLst>
                                              <p:attrName>r</p:attrName>
                                            </p:attrNameLst>
                                          </p:cBhvr>
                                        </p:animRot>
                                        <p:animRot by="120000">
                                          <p:cBhvr>
                                            <p:cTn id="47" dur="100" fill="hold">
                                              <p:stCondLst>
                                                <p:cond delay="400"/>
                                              </p:stCondLst>
                                            </p:cTn>
                                            <p:tgtEl>
                                              <p:spTgt spid="40"/>
                                            </p:tgtEl>
                                            <p:attrNameLst>
                                              <p:attrName>r</p:attrName>
                                            </p:attrNameLst>
                                          </p:cBhvr>
                                        </p:animRot>
                                      </p:childTnLst>
                                    </p:cTn>
                                  </p:par>
                                </p:childTnLst>
                              </p:cTn>
                            </p:par>
                            <p:par>
                              <p:cTn id="48" fill="hold">
                                <p:stCondLst>
                                  <p:cond delay="3800"/>
                                </p:stCondLst>
                                <p:childTnLst>
                                  <p:par>
                                    <p:cTn id="49" presetID="21" presetClass="entr" presetSubtype="1"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heel(1)">
                                          <p:cBhvr>
                                            <p:cTn id="51" dur="300"/>
                                            <p:tgtEl>
                                              <p:spTgt spid="51"/>
                                            </p:tgtEl>
                                          </p:cBhvr>
                                        </p:animEffect>
                                      </p:childTnLst>
                                    </p:cTn>
                                  </p:par>
                                </p:childTnLst>
                              </p:cTn>
                            </p:par>
                            <p:par>
                              <p:cTn id="52" fill="hold">
                                <p:stCondLst>
                                  <p:cond delay="4100"/>
                                </p:stCondLst>
                                <p:childTnLst>
                                  <p:par>
                                    <p:cTn id="53" presetID="26" presetClass="emph" presetSubtype="0" fill="hold" nodeType="afterEffect">
                                      <p:stCondLst>
                                        <p:cond delay="0"/>
                                      </p:stCondLst>
                                      <p:childTnLst>
                                        <p:animEffect transition="out" filter="fade">
                                          <p:cBhvr>
                                            <p:cTn id="54" dur="500" tmFilter="0, 0; .2, .5; .8, .5; 1, 0"/>
                                            <p:tgtEl>
                                              <p:spTgt spid="51"/>
                                            </p:tgtEl>
                                          </p:cBhvr>
                                        </p:animEffect>
                                        <p:animScale>
                                          <p:cBhvr>
                                            <p:cTn id="55" dur="250" autoRev="1" fill="hold"/>
                                            <p:tgtEl>
                                              <p:spTgt spid="51"/>
                                            </p:tgtEl>
                                          </p:cBhvr>
                                          <p:by x="105000" y="105000"/>
                                        </p:animScale>
                                      </p:childTnLst>
                                    </p:cTn>
                                  </p:par>
                                </p:childTnLst>
                              </p:cTn>
                            </p:par>
                            <p:par>
                              <p:cTn id="56" fill="hold">
                                <p:stCondLst>
                                  <p:cond delay="4600"/>
                                </p:stCondLst>
                                <p:childTnLst>
                                  <p:par>
                                    <p:cTn id="57" presetID="2" presetClass="entr" presetSubtype="4" accel="70000" fill="hold" grpId="0" nodeType="afterEffect" p14:presetBounceEnd="42000">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14:bounceEnd="42000">
                                          <p:cBhvr additive="base">
                                            <p:cTn id="59" dur="500" fill="hold"/>
                                            <p:tgtEl>
                                              <p:spTgt spid="60"/>
                                            </p:tgtEl>
                                            <p:attrNameLst>
                                              <p:attrName>ppt_x</p:attrName>
                                            </p:attrNameLst>
                                          </p:cBhvr>
                                          <p:tavLst>
                                            <p:tav tm="0">
                                              <p:val>
                                                <p:strVal val="#ppt_x"/>
                                              </p:val>
                                            </p:tav>
                                            <p:tav tm="100000">
                                              <p:val>
                                                <p:strVal val="#ppt_x"/>
                                              </p:val>
                                            </p:tav>
                                          </p:tavLst>
                                        </p:anim>
                                        <p:anim calcmode="lin" valueType="num" p14:bounceEnd="42000">
                                          <p:cBhvr additive="base">
                                            <p:cTn id="60" dur="5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5100"/>
                                </p:stCondLst>
                                <p:childTnLst>
                                  <p:par>
                                    <p:cTn id="62" presetID="42" presetClass="entr" presetSubtype="0" fill="hold" grpId="0" nodeType="afterEffect">
                                      <p:stCondLst>
                                        <p:cond delay="0"/>
                                      </p:stCondLst>
                                      <p:iterate type="wd">
                                        <p:tmPct val="1667"/>
                                      </p:iterate>
                                      <p:childTnLst>
                                        <p:set>
                                          <p:cBhvr>
                                            <p:cTn id="63" dur="1" fill="hold">
                                              <p:stCondLst>
                                                <p:cond delay="0"/>
                                              </p:stCondLst>
                                            </p:cTn>
                                            <p:tgtEl>
                                              <p:spTgt spid="61"/>
                                            </p:tgtEl>
                                            <p:attrNameLst>
                                              <p:attrName>style.visibility</p:attrName>
                                            </p:attrNameLst>
                                          </p:cBhvr>
                                          <p:to>
                                            <p:strVal val="visible"/>
                                          </p:to>
                                        </p:set>
                                        <p:animEffect transition="in" filter="fade">
                                          <p:cBhvr>
                                            <p:cTn id="64" dur="600"/>
                                            <p:tgtEl>
                                              <p:spTgt spid="61"/>
                                            </p:tgtEl>
                                          </p:cBhvr>
                                        </p:animEffect>
                                        <p:anim calcmode="lin" valueType="num">
                                          <p:cBhvr>
                                            <p:cTn id="65" dur="600" fill="hold"/>
                                            <p:tgtEl>
                                              <p:spTgt spid="61"/>
                                            </p:tgtEl>
                                            <p:attrNameLst>
                                              <p:attrName>ppt_x</p:attrName>
                                            </p:attrNameLst>
                                          </p:cBhvr>
                                          <p:tavLst>
                                            <p:tav tm="0">
                                              <p:val>
                                                <p:strVal val="#ppt_x"/>
                                              </p:val>
                                            </p:tav>
                                            <p:tav tm="100000">
                                              <p:val>
                                                <p:strVal val="#ppt_x"/>
                                              </p:val>
                                            </p:tav>
                                          </p:tavLst>
                                        </p:anim>
                                        <p:anim calcmode="lin" valueType="num">
                                          <p:cBhvr>
                                            <p:cTn id="66" dur="6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9" grpId="0"/>
          <p:bldP spid="47" grpId="0"/>
          <p:bldP spid="48" grpId="0"/>
          <p:bldP spid="60" grpId="0"/>
          <p:bldP spid="6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fill="hold"/>
                                            <p:tgtEl>
                                              <p:spTgt spid="32"/>
                                            </p:tgtEl>
                                            <p:attrNameLst>
                                              <p:attrName>ppt_x</p:attrName>
                                            </p:attrNameLst>
                                          </p:cBhvr>
                                          <p:tavLst>
                                            <p:tav tm="0">
                                              <p:val>
                                                <p:strVal val="1+#ppt_w/2"/>
                                              </p:val>
                                            </p:tav>
                                            <p:tav tm="100000">
                                              <p:val>
                                                <p:strVal val="#ppt_x"/>
                                              </p:val>
                                            </p:tav>
                                          </p:tavLst>
                                        </p:anim>
                                        <p:anim calcmode="lin" valueType="num">
                                          <p:cBhvr additive="base">
                                            <p:cTn id="15" dur="500" fill="hold"/>
                                            <p:tgtEl>
                                              <p:spTgt spid="3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39"/>
                                            </p:tgtEl>
                                            <p:attrNameLst>
                                              <p:attrName>style.visibility</p:attrName>
                                            </p:attrNameLst>
                                          </p:cBhvr>
                                          <p:to>
                                            <p:strVal val="visible"/>
                                          </p:to>
                                        </p:set>
                                        <p:animEffect transition="in" filter="barn(outVertical)">
                                          <p:cBhvr>
                                            <p:cTn id="19" dur="700"/>
                                            <p:tgtEl>
                                              <p:spTgt spid="39"/>
                                            </p:tgtEl>
                                          </p:cBhvr>
                                        </p:animEffect>
                                      </p:childTnLst>
                                    </p:cTn>
                                  </p:par>
                                  <p:par>
                                    <p:cTn id="20" presetID="10" presetClass="entr" presetSubtype="0" fill="hold"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par>
                                    <p:cTn id="23" presetID="10"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childTnLst>
                                    </p:cTn>
                                  </p:par>
                                </p:childTnLst>
                              </p:cTn>
                            </p:par>
                            <p:par>
                              <p:cTn id="26" fill="hold">
                                <p:stCondLst>
                                  <p:cond delay="2000"/>
                                </p:stCondLst>
                                <p:childTnLst>
                                  <p:par>
                                    <p:cTn id="27" presetID="2" presetClass="entr" presetSubtype="4" accel="90000"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additive="base">
                                            <p:cTn id="29" dur="500" fill="hold"/>
                                            <p:tgtEl>
                                              <p:spTgt spid="47"/>
                                            </p:tgtEl>
                                            <p:attrNameLst>
                                              <p:attrName>ppt_x</p:attrName>
                                            </p:attrNameLst>
                                          </p:cBhvr>
                                          <p:tavLst>
                                            <p:tav tm="0">
                                              <p:val>
                                                <p:strVal val="#ppt_x"/>
                                              </p:val>
                                            </p:tav>
                                            <p:tav tm="100000">
                                              <p:val>
                                                <p:strVal val="#ppt_x"/>
                                              </p:val>
                                            </p:tav>
                                          </p:tavLst>
                                        </p:anim>
                                        <p:anim calcmode="lin" valueType="num">
                                          <p:cBhvr additive="base">
                                            <p:cTn id="30" dur="500" fill="hold"/>
                                            <p:tgtEl>
                                              <p:spTgt spid="47"/>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childTnLst>
                              </p:cTn>
                            </p:par>
                            <p:par>
                              <p:cTn id="35" fill="hold">
                                <p:stCondLst>
                                  <p:cond delay="3000"/>
                                </p:stCondLst>
                                <p:childTnLst>
                                  <p:par>
                                    <p:cTn id="36" presetID="53" presetClass="entr" presetSubtype="16"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300" fill="hold"/>
                                            <p:tgtEl>
                                              <p:spTgt spid="40"/>
                                            </p:tgtEl>
                                            <p:attrNameLst>
                                              <p:attrName>ppt_w</p:attrName>
                                            </p:attrNameLst>
                                          </p:cBhvr>
                                          <p:tavLst>
                                            <p:tav tm="0">
                                              <p:val>
                                                <p:fltVal val="0"/>
                                              </p:val>
                                            </p:tav>
                                            <p:tav tm="100000">
                                              <p:val>
                                                <p:strVal val="#ppt_w"/>
                                              </p:val>
                                            </p:tav>
                                          </p:tavLst>
                                        </p:anim>
                                        <p:anim calcmode="lin" valueType="num">
                                          <p:cBhvr>
                                            <p:cTn id="39" dur="300" fill="hold"/>
                                            <p:tgtEl>
                                              <p:spTgt spid="40"/>
                                            </p:tgtEl>
                                            <p:attrNameLst>
                                              <p:attrName>ppt_h</p:attrName>
                                            </p:attrNameLst>
                                          </p:cBhvr>
                                          <p:tavLst>
                                            <p:tav tm="0">
                                              <p:val>
                                                <p:fltVal val="0"/>
                                              </p:val>
                                            </p:tav>
                                            <p:tav tm="100000">
                                              <p:val>
                                                <p:strVal val="#ppt_h"/>
                                              </p:val>
                                            </p:tav>
                                          </p:tavLst>
                                        </p:anim>
                                        <p:animEffect transition="in" filter="fade">
                                          <p:cBhvr>
                                            <p:cTn id="40" dur="300"/>
                                            <p:tgtEl>
                                              <p:spTgt spid="40"/>
                                            </p:tgtEl>
                                          </p:cBhvr>
                                        </p:animEffect>
                                      </p:childTnLst>
                                    </p:cTn>
                                  </p:par>
                                </p:childTnLst>
                              </p:cTn>
                            </p:par>
                            <p:par>
                              <p:cTn id="41" fill="hold">
                                <p:stCondLst>
                                  <p:cond delay="3300"/>
                                </p:stCondLst>
                                <p:childTnLst>
                                  <p:par>
                                    <p:cTn id="42" presetID="32" presetClass="emph" presetSubtype="0" fill="hold" nodeType="afterEffect">
                                      <p:stCondLst>
                                        <p:cond delay="0"/>
                                      </p:stCondLst>
                                      <p:childTnLst>
                                        <p:animRot by="120000">
                                          <p:cBhvr>
                                            <p:cTn id="43" dur="50" fill="hold">
                                              <p:stCondLst>
                                                <p:cond delay="0"/>
                                              </p:stCondLst>
                                            </p:cTn>
                                            <p:tgtEl>
                                              <p:spTgt spid="40"/>
                                            </p:tgtEl>
                                            <p:attrNameLst>
                                              <p:attrName>r</p:attrName>
                                            </p:attrNameLst>
                                          </p:cBhvr>
                                        </p:animRot>
                                        <p:animRot by="-240000">
                                          <p:cBhvr>
                                            <p:cTn id="44" dur="100" fill="hold">
                                              <p:stCondLst>
                                                <p:cond delay="100"/>
                                              </p:stCondLst>
                                            </p:cTn>
                                            <p:tgtEl>
                                              <p:spTgt spid="40"/>
                                            </p:tgtEl>
                                            <p:attrNameLst>
                                              <p:attrName>r</p:attrName>
                                            </p:attrNameLst>
                                          </p:cBhvr>
                                        </p:animRot>
                                        <p:animRot by="240000">
                                          <p:cBhvr>
                                            <p:cTn id="45" dur="100" fill="hold">
                                              <p:stCondLst>
                                                <p:cond delay="200"/>
                                              </p:stCondLst>
                                            </p:cTn>
                                            <p:tgtEl>
                                              <p:spTgt spid="40"/>
                                            </p:tgtEl>
                                            <p:attrNameLst>
                                              <p:attrName>r</p:attrName>
                                            </p:attrNameLst>
                                          </p:cBhvr>
                                        </p:animRot>
                                        <p:animRot by="-240000">
                                          <p:cBhvr>
                                            <p:cTn id="46" dur="100" fill="hold">
                                              <p:stCondLst>
                                                <p:cond delay="300"/>
                                              </p:stCondLst>
                                            </p:cTn>
                                            <p:tgtEl>
                                              <p:spTgt spid="40"/>
                                            </p:tgtEl>
                                            <p:attrNameLst>
                                              <p:attrName>r</p:attrName>
                                            </p:attrNameLst>
                                          </p:cBhvr>
                                        </p:animRot>
                                        <p:animRot by="120000">
                                          <p:cBhvr>
                                            <p:cTn id="47" dur="100" fill="hold">
                                              <p:stCondLst>
                                                <p:cond delay="400"/>
                                              </p:stCondLst>
                                            </p:cTn>
                                            <p:tgtEl>
                                              <p:spTgt spid="40"/>
                                            </p:tgtEl>
                                            <p:attrNameLst>
                                              <p:attrName>r</p:attrName>
                                            </p:attrNameLst>
                                          </p:cBhvr>
                                        </p:animRot>
                                      </p:childTnLst>
                                    </p:cTn>
                                  </p:par>
                                </p:childTnLst>
                              </p:cTn>
                            </p:par>
                            <p:par>
                              <p:cTn id="48" fill="hold">
                                <p:stCondLst>
                                  <p:cond delay="3800"/>
                                </p:stCondLst>
                                <p:childTnLst>
                                  <p:par>
                                    <p:cTn id="49" presetID="21" presetClass="entr" presetSubtype="1"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heel(1)">
                                          <p:cBhvr>
                                            <p:cTn id="51" dur="300"/>
                                            <p:tgtEl>
                                              <p:spTgt spid="51"/>
                                            </p:tgtEl>
                                          </p:cBhvr>
                                        </p:animEffect>
                                      </p:childTnLst>
                                    </p:cTn>
                                  </p:par>
                                </p:childTnLst>
                              </p:cTn>
                            </p:par>
                            <p:par>
                              <p:cTn id="52" fill="hold">
                                <p:stCondLst>
                                  <p:cond delay="4100"/>
                                </p:stCondLst>
                                <p:childTnLst>
                                  <p:par>
                                    <p:cTn id="53" presetID="26" presetClass="emph" presetSubtype="0" fill="hold" nodeType="afterEffect">
                                      <p:stCondLst>
                                        <p:cond delay="0"/>
                                      </p:stCondLst>
                                      <p:childTnLst>
                                        <p:animEffect transition="out" filter="fade">
                                          <p:cBhvr>
                                            <p:cTn id="54" dur="500" tmFilter="0, 0; .2, .5; .8, .5; 1, 0"/>
                                            <p:tgtEl>
                                              <p:spTgt spid="51"/>
                                            </p:tgtEl>
                                          </p:cBhvr>
                                        </p:animEffect>
                                        <p:animScale>
                                          <p:cBhvr>
                                            <p:cTn id="55" dur="250" autoRev="1" fill="hold"/>
                                            <p:tgtEl>
                                              <p:spTgt spid="51"/>
                                            </p:tgtEl>
                                          </p:cBhvr>
                                          <p:by x="105000" y="105000"/>
                                        </p:animScale>
                                      </p:childTnLst>
                                    </p:cTn>
                                  </p:par>
                                </p:childTnLst>
                              </p:cTn>
                            </p:par>
                            <p:par>
                              <p:cTn id="56" fill="hold">
                                <p:stCondLst>
                                  <p:cond delay="4600"/>
                                </p:stCondLst>
                                <p:childTnLst>
                                  <p:par>
                                    <p:cTn id="57" presetID="2" presetClass="entr" presetSubtype="4" accel="70000"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fill="hold"/>
                                            <p:tgtEl>
                                              <p:spTgt spid="60"/>
                                            </p:tgtEl>
                                            <p:attrNameLst>
                                              <p:attrName>ppt_x</p:attrName>
                                            </p:attrNameLst>
                                          </p:cBhvr>
                                          <p:tavLst>
                                            <p:tav tm="0">
                                              <p:val>
                                                <p:strVal val="#ppt_x"/>
                                              </p:val>
                                            </p:tav>
                                            <p:tav tm="100000">
                                              <p:val>
                                                <p:strVal val="#ppt_x"/>
                                              </p:val>
                                            </p:tav>
                                          </p:tavLst>
                                        </p:anim>
                                        <p:anim calcmode="lin" valueType="num">
                                          <p:cBhvr additive="base">
                                            <p:cTn id="60" dur="500" fill="hold"/>
                                            <p:tgtEl>
                                              <p:spTgt spid="60"/>
                                            </p:tgtEl>
                                            <p:attrNameLst>
                                              <p:attrName>ppt_y</p:attrName>
                                            </p:attrNameLst>
                                          </p:cBhvr>
                                          <p:tavLst>
                                            <p:tav tm="0">
                                              <p:val>
                                                <p:strVal val="1+#ppt_h/2"/>
                                              </p:val>
                                            </p:tav>
                                            <p:tav tm="100000">
                                              <p:val>
                                                <p:strVal val="#ppt_y"/>
                                              </p:val>
                                            </p:tav>
                                          </p:tavLst>
                                        </p:anim>
                                      </p:childTnLst>
                                    </p:cTn>
                                  </p:par>
                                </p:childTnLst>
                              </p:cTn>
                            </p:par>
                            <p:par>
                              <p:cTn id="61" fill="hold">
                                <p:stCondLst>
                                  <p:cond delay="5100"/>
                                </p:stCondLst>
                                <p:childTnLst>
                                  <p:par>
                                    <p:cTn id="62" presetID="42" presetClass="entr" presetSubtype="0" fill="hold" grpId="0" nodeType="afterEffect">
                                      <p:stCondLst>
                                        <p:cond delay="0"/>
                                      </p:stCondLst>
                                      <p:iterate type="wd">
                                        <p:tmPct val="1667"/>
                                      </p:iterate>
                                      <p:childTnLst>
                                        <p:set>
                                          <p:cBhvr>
                                            <p:cTn id="63" dur="1" fill="hold">
                                              <p:stCondLst>
                                                <p:cond delay="0"/>
                                              </p:stCondLst>
                                            </p:cTn>
                                            <p:tgtEl>
                                              <p:spTgt spid="61"/>
                                            </p:tgtEl>
                                            <p:attrNameLst>
                                              <p:attrName>style.visibility</p:attrName>
                                            </p:attrNameLst>
                                          </p:cBhvr>
                                          <p:to>
                                            <p:strVal val="visible"/>
                                          </p:to>
                                        </p:set>
                                        <p:animEffect transition="in" filter="fade">
                                          <p:cBhvr>
                                            <p:cTn id="64" dur="600"/>
                                            <p:tgtEl>
                                              <p:spTgt spid="61"/>
                                            </p:tgtEl>
                                          </p:cBhvr>
                                        </p:animEffect>
                                        <p:anim calcmode="lin" valueType="num">
                                          <p:cBhvr>
                                            <p:cTn id="65" dur="600" fill="hold"/>
                                            <p:tgtEl>
                                              <p:spTgt spid="61"/>
                                            </p:tgtEl>
                                            <p:attrNameLst>
                                              <p:attrName>ppt_x</p:attrName>
                                            </p:attrNameLst>
                                          </p:cBhvr>
                                          <p:tavLst>
                                            <p:tav tm="0">
                                              <p:val>
                                                <p:strVal val="#ppt_x"/>
                                              </p:val>
                                            </p:tav>
                                            <p:tav tm="100000">
                                              <p:val>
                                                <p:strVal val="#ppt_x"/>
                                              </p:val>
                                            </p:tav>
                                          </p:tavLst>
                                        </p:anim>
                                        <p:anim calcmode="lin" valueType="num">
                                          <p:cBhvr>
                                            <p:cTn id="66" dur="6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9" grpId="0"/>
          <p:bldP spid="47" grpId="0"/>
          <p:bldP spid="48" grpId="0"/>
          <p:bldP spid="60" grpId="0"/>
          <p:bldP spid="6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144119" y="1133932"/>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4" name="组合 33"/>
          <p:cNvGrpSpPr/>
          <p:nvPr/>
        </p:nvGrpSpPr>
        <p:grpSpPr>
          <a:xfrm>
            <a:off x="232948" y="1270844"/>
            <a:ext cx="118508" cy="118509"/>
            <a:chOff x="4486616" y="3001075"/>
            <a:chExt cx="274695" cy="274699"/>
          </a:xfrm>
        </p:grpSpPr>
        <p:sp>
          <p:nvSpPr>
            <p:cNvPr id="35" name="椭圆 34"/>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6" name="椭圆 35"/>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37" name="组合 36"/>
          <p:cNvGrpSpPr/>
          <p:nvPr/>
        </p:nvGrpSpPr>
        <p:grpSpPr>
          <a:xfrm>
            <a:off x="0" y="1304506"/>
            <a:ext cx="288238" cy="46073"/>
            <a:chOff x="4318304" y="3089060"/>
            <a:chExt cx="384317" cy="61430"/>
          </a:xfrm>
        </p:grpSpPr>
        <p:sp>
          <p:nvSpPr>
            <p:cNvPr id="38" name="圆角矩形 37"/>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9" name="圆角矩形 38"/>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40" name="文本框 13"/>
          <p:cNvSpPr txBox="1"/>
          <p:nvPr/>
        </p:nvSpPr>
        <p:spPr>
          <a:xfrm>
            <a:off x="243720" y="1160822"/>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181268" y="2607608"/>
            <a:ext cx="1013171" cy="1267684"/>
            <a:chOff x="3295850" y="1895995"/>
            <a:chExt cx="3725149" cy="4660916"/>
          </a:xfrm>
        </p:grpSpPr>
        <p:sp>
          <p:nvSpPr>
            <p:cNvPr id="42" name="圆角矩形 41"/>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77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39700" dist="635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圆角矩形 43"/>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177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B0F0"/>
                </a:gs>
              </a:gsLst>
              <a:lin ang="2700000" scaled="1"/>
              <a:tileRect/>
            </a:gradFill>
            <a:ln w="19050">
              <a:gradFill flip="none" rotWithShape="1">
                <a:gsLst>
                  <a:gs pos="100000">
                    <a:srgbClr val="00B0F0"/>
                  </a:gs>
                  <a:gs pos="0">
                    <a:srgbClr val="0070C0"/>
                  </a:gs>
                </a:gsLst>
                <a:lin ang="2700000" scaled="1"/>
                <a:tileRect/>
              </a:gradFill>
            </a:ln>
            <a:effectLst>
              <a:outerShdw blurRad="139700" dist="635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1397167" y="2885863"/>
            <a:ext cx="316790" cy="297164"/>
            <a:chOff x="3108756" y="2110160"/>
            <a:chExt cx="745081" cy="698920"/>
          </a:xfrm>
          <a:solidFill>
            <a:sysClr val="window" lastClr="FFFFFF"/>
          </a:solidFill>
        </p:grpSpPr>
        <p:sp>
          <p:nvSpPr>
            <p:cNvPr id="47" name="Freeform 489"/>
            <p:cNvSpPr>
              <a:spLocks/>
            </p:cNvSpPr>
            <p:nvPr/>
          </p:nvSpPr>
          <p:spPr bwMode="auto">
            <a:xfrm>
              <a:off x="3608602" y="2110160"/>
              <a:ext cx="245235" cy="303659"/>
            </a:xfrm>
            <a:custGeom>
              <a:avLst/>
              <a:gdLst>
                <a:gd name="T0" fmla="*/ 248 w 340"/>
                <a:gd name="T1" fmla="*/ 0 h 421"/>
                <a:gd name="T2" fmla="*/ 0 w 340"/>
                <a:gd name="T3" fmla="*/ 357 h 421"/>
                <a:gd name="T4" fmla="*/ 94 w 340"/>
                <a:gd name="T5" fmla="*/ 421 h 421"/>
                <a:gd name="T6" fmla="*/ 340 w 340"/>
                <a:gd name="T7" fmla="*/ 66 h 421"/>
                <a:gd name="T8" fmla="*/ 248 w 340"/>
                <a:gd name="T9" fmla="*/ 0 h 421"/>
              </a:gdLst>
              <a:ahLst/>
              <a:cxnLst>
                <a:cxn ang="0">
                  <a:pos x="T0" y="T1"/>
                </a:cxn>
                <a:cxn ang="0">
                  <a:pos x="T2" y="T3"/>
                </a:cxn>
                <a:cxn ang="0">
                  <a:pos x="T4" y="T5"/>
                </a:cxn>
                <a:cxn ang="0">
                  <a:pos x="T6" y="T7"/>
                </a:cxn>
                <a:cxn ang="0">
                  <a:pos x="T8" y="T9"/>
                </a:cxn>
              </a:cxnLst>
              <a:rect l="0" t="0" r="r" b="b"/>
              <a:pathLst>
                <a:path w="340" h="421">
                  <a:moveTo>
                    <a:pt x="248" y="0"/>
                  </a:moveTo>
                  <a:lnTo>
                    <a:pt x="0" y="357"/>
                  </a:lnTo>
                  <a:lnTo>
                    <a:pt x="94" y="421"/>
                  </a:lnTo>
                  <a:lnTo>
                    <a:pt x="340" y="66"/>
                  </a:lnTo>
                  <a:lnTo>
                    <a:pt x="2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8" name="Freeform 490"/>
            <p:cNvSpPr>
              <a:spLocks/>
            </p:cNvSpPr>
            <p:nvPr/>
          </p:nvSpPr>
          <p:spPr bwMode="auto">
            <a:xfrm>
              <a:off x="3584800" y="2379197"/>
              <a:ext cx="81505" cy="68522"/>
            </a:xfrm>
            <a:custGeom>
              <a:avLst/>
              <a:gdLst>
                <a:gd name="T0" fmla="*/ 14 w 113"/>
                <a:gd name="T1" fmla="*/ 12 h 95"/>
                <a:gd name="T2" fmla="*/ 0 w 113"/>
                <a:gd name="T3" fmla="*/ 33 h 95"/>
                <a:gd name="T4" fmla="*/ 14 w 113"/>
                <a:gd name="T5" fmla="*/ 43 h 95"/>
                <a:gd name="T6" fmla="*/ 26 w 113"/>
                <a:gd name="T7" fmla="*/ 52 h 95"/>
                <a:gd name="T8" fmla="*/ 90 w 113"/>
                <a:gd name="T9" fmla="*/ 95 h 95"/>
                <a:gd name="T10" fmla="*/ 113 w 113"/>
                <a:gd name="T11" fmla="*/ 62 h 95"/>
                <a:gd name="T12" fmla="*/ 23 w 113"/>
                <a:gd name="T13" fmla="*/ 0 h 95"/>
                <a:gd name="T14" fmla="*/ 14 w 113"/>
                <a:gd name="T15" fmla="*/ 12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95">
                  <a:moveTo>
                    <a:pt x="14" y="12"/>
                  </a:moveTo>
                  <a:lnTo>
                    <a:pt x="0" y="33"/>
                  </a:lnTo>
                  <a:lnTo>
                    <a:pt x="14" y="43"/>
                  </a:lnTo>
                  <a:lnTo>
                    <a:pt x="26" y="52"/>
                  </a:lnTo>
                  <a:lnTo>
                    <a:pt x="90" y="95"/>
                  </a:lnTo>
                  <a:lnTo>
                    <a:pt x="113" y="62"/>
                  </a:lnTo>
                  <a:lnTo>
                    <a:pt x="23" y="0"/>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9" name="Freeform 491"/>
            <p:cNvSpPr>
              <a:spLocks/>
            </p:cNvSpPr>
            <p:nvPr/>
          </p:nvSpPr>
          <p:spPr bwMode="auto">
            <a:xfrm>
              <a:off x="3463625" y="2415261"/>
              <a:ext cx="177435" cy="226482"/>
            </a:xfrm>
            <a:custGeom>
              <a:avLst/>
              <a:gdLst>
                <a:gd name="T0" fmla="*/ 66 w 104"/>
                <a:gd name="T1" fmla="*/ 0 h 133"/>
                <a:gd name="T2" fmla="*/ 60 w 104"/>
                <a:gd name="T3" fmla="*/ 8 h 133"/>
                <a:gd name="T4" fmla="*/ 59 w 104"/>
                <a:gd name="T5" fmla="*/ 10 h 133"/>
                <a:gd name="T6" fmla="*/ 11 w 104"/>
                <a:gd name="T7" fmla="*/ 29 h 133"/>
                <a:gd name="T8" fmla="*/ 0 w 104"/>
                <a:gd name="T9" fmla="*/ 129 h 133"/>
                <a:gd name="T10" fmla="*/ 37 w 104"/>
                <a:gd name="T11" fmla="*/ 76 h 133"/>
                <a:gd name="T12" fmla="*/ 37 w 104"/>
                <a:gd name="T13" fmla="*/ 51 h 133"/>
                <a:gd name="T14" fmla="*/ 60 w 104"/>
                <a:gd name="T15" fmla="*/ 43 h 133"/>
                <a:gd name="T16" fmla="*/ 63 w 104"/>
                <a:gd name="T17" fmla="*/ 44 h 133"/>
                <a:gd name="T18" fmla="*/ 66 w 104"/>
                <a:gd name="T19" fmla="*/ 71 h 133"/>
                <a:gd name="T20" fmla="*/ 60 w 104"/>
                <a:gd name="T21" fmla="*/ 77 h 133"/>
                <a:gd name="T22" fmla="*/ 42 w 104"/>
                <a:gd name="T23" fmla="*/ 80 h 133"/>
                <a:gd name="T24" fmla="*/ 6 w 104"/>
                <a:gd name="T25" fmla="*/ 133 h 133"/>
                <a:gd name="T26" fmla="*/ 54 w 104"/>
                <a:gd name="T27" fmla="*/ 109 h 133"/>
                <a:gd name="T28" fmla="*/ 60 w 104"/>
                <a:gd name="T29" fmla="*/ 106 h 133"/>
                <a:gd name="T30" fmla="*/ 77 w 104"/>
                <a:gd name="T31" fmla="*/ 98 h 133"/>
                <a:gd name="T32" fmla="*/ 96 w 104"/>
                <a:gd name="T33" fmla="*/ 88 h 133"/>
                <a:gd name="T34" fmla="*/ 97 w 104"/>
                <a:gd name="T35" fmla="*/ 37 h 133"/>
                <a:gd name="T36" fmla="*/ 104 w 104"/>
                <a:gd name="T37" fmla="*/ 26 h 133"/>
                <a:gd name="T38" fmla="*/ 77 w 104"/>
                <a:gd name="T39" fmla="*/ 7 h 133"/>
                <a:gd name="T40" fmla="*/ 66 w 104"/>
                <a:gd name="T4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0" name="Rectangle 492"/>
            <p:cNvSpPr>
              <a:spLocks noChangeArrowheads="1"/>
            </p:cNvSpPr>
            <p:nvPr/>
          </p:nvSpPr>
          <p:spPr bwMode="auto">
            <a:xfrm>
              <a:off x="3237144" y="2495323"/>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1" name="Rectangle 493"/>
            <p:cNvSpPr>
              <a:spLocks noChangeArrowheads="1"/>
            </p:cNvSpPr>
            <p:nvPr/>
          </p:nvSpPr>
          <p:spPr bwMode="auto">
            <a:xfrm>
              <a:off x="3237144" y="2449161"/>
              <a:ext cx="168779" cy="17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2" name="Rectangle 494"/>
            <p:cNvSpPr>
              <a:spLocks noChangeArrowheads="1"/>
            </p:cNvSpPr>
            <p:nvPr/>
          </p:nvSpPr>
          <p:spPr bwMode="auto">
            <a:xfrm>
              <a:off x="3237144" y="2403000"/>
              <a:ext cx="168779" cy="158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3" name="Rectangle 495"/>
            <p:cNvSpPr>
              <a:spLocks noChangeArrowheads="1"/>
            </p:cNvSpPr>
            <p:nvPr/>
          </p:nvSpPr>
          <p:spPr bwMode="auto">
            <a:xfrm>
              <a:off x="3237144" y="2357559"/>
              <a:ext cx="168779" cy="15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4" name="Freeform 496"/>
            <p:cNvSpPr>
              <a:spLocks/>
            </p:cNvSpPr>
            <p:nvPr/>
          </p:nvSpPr>
          <p:spPr bwMode="auto">
            <a:xfrm>
              <a:off x="3108756" y="2215467"/>
              <a:ext cx="489749" cy="593613"/>
            </a:xfrm>
            <a:custGeom>
              <a:avLst/>
              <a:gdLst>
                <a:gd name="T0" fmla="*/ 268 w 287"/>
                <a:gd name="T1" fmla="*/ 303 h 348"/>
                <a:gd name="T2" fmla="*/ 245 w 287"/>
                <a:gd name="T3" fmla="*/ 331 h 348"/>
                <a:gd name="T4" fmla="*/ 90 w 287"/>
                <a:gd name="T5" fmla="*/ 331 h 348"/>
                <a:gd name="T6" fmla="*/ 90 w 287"/>
                <a:gd name="T7" fmla="*/ 281 h 348"/>
                <a:gd name="T8" fmla="*/ 76 w 287"/>
                <a:gd name="T9" fmla="*/ 263 h 348"/>
                <a:gd name="T10" fmla="*/ 17 w 287"/>
                <a:gd name="T11" fmla="*/ 263 h 348"/>
                <a:gd name="T12" fmla="*/ 17 w 287"/>
                <a:gd name="T13" fmla="*/ 59 h 348"/>
                <a:gd name="T14" fmla="*/ 40 w 287"/>
                <a:gd name="T15" fmla="*/ 27 h 348"/>
                <a:gd name="T16" fmla="*/ 251 w 287"/>
                <a:gd name="T17" fmla="*/ 27 h 348"/>
                <a:gd name="T18" fmla="*/ 268 w 287"/>
                <a:gd name="T19" fmla="*/ 52 h 348"/>
                <a:gd name="T20" fmla="*/ 268 w 287"/>
                <a:gd name="T21" fmla="*/ 104 h 348"/>
                <a:gd name="T22" fmla="*/ 268 w 287"/>
                <a:gd name="T23" fmla="*/ 104 h 348"/>
                <a:gd name="T24" fmla="*/ 285 w 287"/>
                <a:gd name="T25" fmla="*/ 83 h 348"/>
                <a:gd name="T26" fmla="*/ 285 w 287"/>
                <a:gd name="T27" fmla="*/ 45 h 348"/>
                <a:gd name="T28" fmla="*/ 252 w 287"/>
                <a:gd name="T29" fmla="*/ 8 h 348"/>
                <a:gd name="T30" fmla="*/ 70 w 287"/>
                <a:gd name="T31" fmla="*/ 8 h 348"/>
                <a:gd name="T32" fmla="*/ 40 w 287"/>
                <a:gd name="T33" fmla="*/ 8 h 348"/>
                <a:gd name="T34" fmla="*/ 0 w 287"/>
                <a:gd name="T35" fmla="*/ 44 h 348"/>
                <a:gd name="T36" fmla="*/ 0 w 287"/>
                <a:gd name="T37" fmla="*/ 294 h 348"/>
                <a:gd name="T38" fmla="*/ 82 w 287"/>
                <a:gd name="T39" fmla="*/ 346 h 348"/>
                <a:gd name="T40" fmla="*/ 252 w 287"/>
                <a:gd name="T41" fmla="*/ 346 h 348"/>
                <a:gd name="T42" fmla="*/ 285 w 287"/>
                <a:gd name="T43" fmla="*/ 321 h 348"/>
                <a:gd name="T44" fmla="*/ 285 w 287"/>
                <a:gd name="T45" fmla="*/ 228 h 348"/>
                <a:gd name="T46" fmla="*/ 268 w 287"/>
                <a:gd name="T47" fmla="*/ 238 h 348"/>
                <a:gd name="T48" fmla="*/ 268 w 287"/>
                <a:gd name="T49" fmla="*/ 30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55" name="文本框 28"/>
          <p:cNvSpPr txBox="1"/>
          <p:nvPr/>
        </p:nvSpPr>
        <p:spPr>
          <a:xfrm>
            <a:off x="1916447" y="2837064"/>
            <a:ext cx="1985375" cy="415498"/>
          </a:xfrm>
          <a:prstGeom prst="rect">
            <a:avLst/>
          </a:prstGeom>
          <a:noFill/>
        </p:spPr>
        <p:txBody>
          <a:bodyPr wrap="square" rtlCol="0">
            <a:spAutoFit/>
          </a:bodyPr>
          <a:lstStyle/>
          <a:p>
            <a:r>
              <a:rPr lang="zh-CN" altLang="en-US" sz="2100" dirty="0">
                <a:solidFill>
                  <a:srgbClr val="00B0F0"/>
                </a:solidFill>
                <a:latin typeface="微软雅黑" panose="020B0503020204020204" pitchFamily="34" charset="-122"/>
                <a:ea typeface="微软雅黑" panose="020B0503020204020204" pitchFamily="34" charset="-122"/>
              </a:rPr>
              <a:t>在此添加标题</a:t>
            </a:r>
          </a:p>
        </p:txBody>
      </p:sp>
      <p:sp>
        <p:nvSpPr>
          <p:cNvPr id="56" name="文本框 29"/>
          <p:cNvSpPr txBox="1"/>
          <p:nvPr/>
        </p:nvSpPr>
        <p:spPr>
          <a:xfrm>
            <a:off x="1091804" y="3368901"/>
            <a:ext cx="2702956" cy="1332352"/>
          </a:xfrm>
          <a:prstGeom prst="rect">
            <a:avLst/>
          </a:prstGeom>
          <a:noFill/>
        </p:spPr>
        <p:txBody>
          <a:bodyPr wrap="square" rtlCol="0">
            <a:spAutoFit/>
          </a:bodyPr>
          <a:lstStyle/>
          <a:p>
            <a:pPr algn="ctr">
              <a:lnSpc>
                <a:spcPct val="150000"/>
              </a:lnSpc>
            </a:pPr>
            <a:r>
              <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此处添加详细文本描述，建议与标题相关并符合整体语言风格，语言描述尽量简洁生动。此处添加详细文本描述，建议与标题相关并符合整体语言风格，语言描述尽量简洁生动。</a:t>
            </a:r>
            <a:endParaRPr lang="zh-CN" altLang="en-US" sz="1400" dirty="0">
              <a:latin typeface="微软雅黑" panose="020B0503020204020204" pitchFamily="34" charset="-122"/>
              <a:ea typeface="微软雅黑" panose="020B0503020204020204" pitchFamily="34" charset="-122"/>
            </a:endParaRPr>
          </a:p>
        </p:txBody>
      </p:sp>
      <p:grpSp>
        <p:nvGrpSpPr>
          <p:cNvPr id="57" name="组合 56"/>
          <p:cNvGrpSpPr/>
          <p:nvPr/>
        </p:nvGrpSpPr>
        <p:grpSpPr>
          <a:xfrm>
            <a:off x="3917410" y="2001795"/>
            <a:ext cx="4449874" cy="3299413"/>
            <a:chOff x="5223213" y="1262329"/>
            <a:chExt cx="5933165" cy="4399217"/>
          </a:xfrm>
        </p:grpSpPr>
        <p:sp>
          <p:nvSpPr>
            <p:cNvPr id="58" name="Freeform 5"/>
            <p:cNvSpPr>
              <a:spLocks/>
            </p:cNvSpPr>
            <p:nvPr/>
          </p:nvSpPr>
          <p:spPr bwMode="auto">
            <a:xfrm rot="5400000">
              <a:off x="5775479" y="4503644"/>
              <a:ext cx="1227700" cy="108810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B0F0"/>
                </a:gs>
                <a:gs pos="0">
                  <a:srgbClr val="0070C0"/>
                </a:gs>
              </a:gsLst>
              <a:lin ang="18900000" scaled="0"/>
              <a:tileRect/>
            </a:gradFill>
            <a:ln w="25400">
              <a:gradFill flip="none" rotWithShape="1">
                <a:gsLst>
                  <a:gs pos="0">
                    <a:srgbClr val="00B0F0"/>
                  </a:gs>
                  <a:gs pos="100000">
                    <a:srgbClr val="0070C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59" name="Freeform 5"/>
            <p:cNvSpPr>
              <a:spLocks/>
            </p:cNvSpPr>
            <p:nvPr/>
          </p:nvSpPr>
          <p:spPr bwMode="auto">
            <a:xfrm rot="5400000">
              <a:off x="5139779" y="4253187"/>
              <a:ext cx="1467522" cy="130065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2060"/>
                </a:gs>
              </a:gsLst>
              <a:lin ang="18900000" scaled="0"/>
              <a:tileRect/>
            </a:gradFill>
            <a:ln w="25400">
              <a:gradFill flip="none" rotWithShape="1">
                <a:gsLst>
                  <a:gs pos="0">
                    <a:srgbClr val="0070C0"/>
                  </a:gs>
                  <a:gs pos="100000">
                    <a:srgbClr val="00206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60" name="Freeform 5"/>
            <p:cNvSpPr>
              <a:spLocks/>
            </p:cNvSpPr>
            <p:nvPr/>
          </p:nvSpPr>
          <p:spPr bwMode="auto">
            <a:xfrm rot="5400000">
              <a:off x="9319056" y="1382682"/>
              <a:ext cx="1227700" cy="10881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70C0"/>
                </a:gs>
                <a:gs pos="0">
                  <a:srgbClr val="002060"/>
                </a:gs>
              </a:gsLst>
              <a:lin ang="18900000" scaled="0"/>
              <a:tileRect/>
            </a:gradFill>
            <a:ln w="25400">
              <a:gradFill flip="none" rotWithShape="1">
                <a:gsLst>
                  <a:gs pos="0">
                    <a:srgbClr val="0070C0"/>
                  </a:gs>
                  <a:gs pos="100000">
                    <a:srgbClr val="00206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sp>
          <p:nvSpPr>
            <p:cNvPr id="61" name="Freeform 5"/>
            <p:cNvSpPr>
              <a:spLocks/>
            </p:cNvSpPr>
            <p:nvPr/>
          </p:nvSpPr>
          <p:spPr bwMode="auto">
            <a:xfrm rot="5400000">
              <a:off x="9772292" y="1345763"/>
              <a:ext cx="1467520" cy="130065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B0F0"/>
                </a:gs>
                <a:gs pos="0">
                  <a:srgbClr val="0070C0"/>
                </a:gs>
              </a:gsLst>
              <a:lin ang="18900000" scaled="0"/>
              <a:tileRect/>
            </a:gradFill>
            <a:ln w="25400">
              <a:gradFill flip="none" rotWithShape="1">
                <a:gsLst>
                  <a:gs pos="0">
                    <a:srgbClr val="00B0F0"/>
                  </a:gs>
                  <a:gs pos="100000">
                    <a:srgbClr val="0070C0"/>
                  </a:gs>
                </a:gsLst>
                <a:lin ang="18900000" scaled="0"/>
                <a:tileRect/>
              </a:gradFill>
            </a:ln>
            <a:effectLst>
              <a:outerShdw blurRad="444500" dist="152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latin typeface="微软雅黑" panose="020B0503020204020204" pitchFamily="34" charset="-122"/>
                <a:ea typeface="微软雅黑" panose="020B0503020204020204" pitchFamily="34" charset="-122"/>
              </a:endParaRPr>
            </a:p>
          </p:txBody>
        </p:sp>
      </p:grpSp>
      <p:pic>
        <p:nvPicPr>
          <p:cNvPr id="62"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23791" y="2349630"/>
            <a:ext cx="4489139" cy="2603183"/>
          </a:xfrm>
          <a:prstGeom prst="rect">
            <a:avLst/>
          </a:prstGeom>
        </p:spPr>
      </p:pic>
      <p:pic>
        <p:nvPicPr>
          <p:cNvPr id="63" name="图片 6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29547" y="2553732"/>
            <a:ext cx="3291840" cy="2053324"/>
          </a:xfrm>
          <a:prstGeom prst="rect">
            <a:avLst/>
          </a:prstGeom>
        </p:spPr>
      </p:pic>
    </p:spTree>
    <p:extLst>
      <p:ext uri="{BB962C8B-B14F-4D97-AF65-F5344CB8AC3E}">
        <p14:creationId xmlns:p14="http://schemas.microsoft.com/office/powerpoint/2010/main" val="40074155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14:bounceEnd="50000">
                                          <p:cBhvr additive="base">
                                            <p:cTn id="14" dur="5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3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40"/>
                                            </p:tgtEl>
                                            <p:attrNameLst>
                                              <p:attrName>style.visibility</p:attrName>
                                            </p:attrNameLst>
                                          </p:cBhvr>
                                          <p:to>
                                            <p:strVal val="visible"/>
                                          </p:to>
                                        </p:set>
                                        <p:animEffect transition="in" filter="barn(outVertical)">
                                          <p:cBhvr>
                                            <p:cTn id="19" dur="700"/>
                                            <p:tgtEl>
                                              <p:spTgt spid="40"/>
                                            </p:tgtEl>
                                          </p:cBhvr>
                                        </p:animEffect>
                                      </p:childTnLst>
                                    </p:cTn>
                                  </p:par>
                                  <p:par>
                                    <p:cTn id="20" presetID="10" presetClass="entr" presetSubtype="0" fill="hold"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500"/>
                                            <p:tgtEl>
                                              <p:spTgt spid="63"/>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left)">
                                          <p:cBhvr>
                                            <p:cTn id="26" dur="500"/>
                                            <p:tgtEl>
                                              <p:spTgt spid="57"/>
                                            </p:tgtEl>
                                          </p:cBhvr>
                                        </p:animEffect>
                                      </p:childTnLst>
                                    </p:cTn>
                                  </p:par>
                                </p:childTnLst>
                              </p:cTn>
                            </p:par>
                            <p:par>
                              <p:cTn id="27" fill="hold">
                                <p:stCondLst>
                                  <p:cond delay="2500"/>
                                </p:stCondLst>
                                <p:childTnLst>
                                  <p:par>
                                    <p:cTn id="28" presetID="53" presetClass="entr" presetSubtype="16" fill="hold" nodeType="afterEffect">
                                      <p:stCondLst>
                                        <p:cond delay="400"/>
                                      </p:stCondLst>
                                      <p:childTnLst>
                                        <p:set>
                                          <p:cBhvr>
                                            <p:cTn id="29" dur="1" fill="hold">
                                              <p:stCondLst>
                                                <p:cond delay="0"/>
                                              </p:stCondLst>
                                            </p:cTn>
                                            <p:tgtEl>
                                              <p:spTgt spid="41"/>
                                            </p:tgtEl>
                                            <p:attrNameLst>
                                              <p:attrName>style.visibility</p:attrName>
                                            </p:attrNameLst>
                                          </p:cBhvr>
                                          <p:to>
                                            <p:strVal val="visible"/>
                                          </p:to>
                                        </p:set>
                                        <p:anim calcmode="lin" valueType="num">
                                          <p:cBhvr>
                                            <p:cTn id="30" dur="300" fill="hold"/>
                                            <p:tgtEl>
                                              <p:spTgt spid="41"/>
                                            </p:tgtEl>
                                            <p:attrNameLst>
                                              <p:attrName>ppt_w</p:attrName>
                                            </p:attrNameLst>
                                          </p:cBhvr>
                                          <p:tavLst>
                                            <p:tav tm="0">
                                              <p:val>
                                                <p:fltVal val="0"/>
                                              </p:val>
                                            </p:tav>
                                            <p:tav tm="100000">
                                              <p:val>
                                                <p:strVal val="#ppt_w"/>
                                              </p:val>
                                            </p:tav>
                                          </p:tavLst>
                                        </p:anim>
                                        <p:anim calcmode="lin" valueType="num">
                                          <p:cBhvr>
                                            <p:cTn id="31" dur="300" fill="hold"/>
                                            <p:tgtEl>
                                              <p:spTgt spid="41"/>
                                            </p:tgtEl>
                                            <p:attrNameLst>
                                              <p:attrName>ppt_h</p:attrName>
                                            </p:attrNameLst>
                                          </p:cBhvr>
                                          <p:tavLst>
                                            <p:tav tm="0">
                                              <p:val>
                                                <p:fltVal val="0"/>
                                              </p:val>
                                            </p:tav>
                                            <p:tav tm="100000">
                                              <p:val>
                                                <p:strVal val="#ppt_h"/>
                                              </p:val>
                                            </p:tav>
                                          </p:tavLst>
                                        </p:anim>
                                        <p:animEffect transition="in" filter="fade">
                                          <p:cBhvr>
                                            <p:cTn id="32" dur="300"/>
                                            <p:tgtEl>
                                              <p:spTgt spid="41"/>
                                            </p:tgtEl>
                                          </p:cBhvr>
                                        </p:animEffect>
                                      </p:childTnLst>
                                    </p:cTn>
                                  </p:par>
                                </p:childTnLst>
                              </p:cTn>
                            </p:par>
                            <p:par>
                              <p:cTn id="33" fill="hold">
                                <p:stCondLst>
                                  <p:cond delay="3200"/>
                                </p:stCondLst>
                                <p:childTnLst>
                                  <p:par>
                                    <p:cTn id="34" presetID="32" presetClass="emph" presetSubtype="0" fill="hold" nodeType="afterEffect">
                                      <p:stCondLst>
                                        <p:cond delay="0"/>
                                      </p:stCondLst>
                                      <p:childTnLst>
                                        <p:animRot by="120000">
                                          <p:cBhvr>
                                            <p:cTn id="35" dur="50" fill="hold">
                                              <p:stCondLst>
                                                <p:cond delay="0"/>
                                              </p:stCondLst>
                                            </p:cTn>
                                            <p:tgtEl>
                                              <p:spTgt spid="41"/>
                                            </p:tgtEl>
                                            <p:attrNameLst>
                                              <p:attrName>r</p:attrName>
                                            </p:attrNameLst>
                                          </p:cBhvr>
                                        </p:animRot>
                                        <p:animRot by="-240000">
                                          <p:cBhvr>
                                            <p:cTn id="36" dur="100" fill="hold">
                                              <p:stCondLst>
                                                <p:cond delay="100"/>
                                              </p:stCondLst>
                                            </p:cTn>
                                            <p:tgtEl>
                                              <p:spTgt spid="41"/>
                                            </p:tgtEl>
                                            <p:attrNameLst>
                                              <p:attrName>r</p:attrName>
                                            </p:attrNameLst>
                                          </p:cBhvr>
                                        </p:animRot>
                                        <p:animRot by="240000">
                                          <p:cBhvr>
                                            <p:cTn id="37" dur="100" fill="hold">
                                              <p:stCondLst>
                                                <p:cond delay="200"/>
                                              </p:stCondLst>
                                            </p:cTn>
                                            <p:tgtEl>
                                              <p:spTgt spid="41"/>
                                            </p:tgtEl>
                                            <p:attrNameLst>
                                              <p:attrName>r</p:attrName>
                                            </p:attrNameLst>
                                          </p:cBhvr>
                                        </p:animRot>
                                        <p:animRot by="-240000">
                                          <p:cBhvr>
                                            <p:cTn id="38" dur="100" fill="hold">
                                              <p:stCondLst>
                                                <p:cond delay="300"/>
                                              </p:stCondLst>
                                            </p:cTn>
                                            <p:tgtEl>
                                              <p:spTgt spid="41"/>
                                            </p:tgtEl>
                                            <p:attrNameLst>
                                              <p:attrName>r</p:attrName>
                                            </p:attrNameLst>
                                          </p:cBhvr>
                                        </p:animRot>
                                        <p:animRot by="120000">
                                          <p:cBhvr>
                                            <p:cTn id="39" dur="100" fill="hold">
                                              <p:stCondLst>
                                                <p:cond delay="400"/>
                                              </p:stCondLst>
                                            </p:cTn>
                                            <p:tgtEl>
                                              <p:spTgt spid="41"/>
                                            </p:tgtEl>
                                            <p:attrNameLst>
                                              <p:attrName>r</p:attrName>
                                            </p:attrNameLst>
                                          </p:cBhvr>
                                        </p:animRot>
                                      </p:childTnLst>
                                    </p:cTn>
                                  </p:par>
                                </p:childTnLst>
                              </p:cTn>
                            </p:par>
                            <p:par>
                              <p:cTn id="40" fill="hold">
                                <p:stCondLst>
                                  <p:cond delay="3700"/>
                                </p:stCondLst>
                                <p:childTnLst>
                                  <p:par>
                                    <p:cTn id="41" presetID="21" presetClass="entr" presetSubtype="1"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heel(1)">
                                          <p:cBhvr>
                                            <p:cTn id="43" dur="300"/>
                                            <p:tgtEl>
                                              <p:spTgt spid="46"/>
                                            </p:tgtEl>
                                          </p:cBhvr>
                                        </p:animEffect>
                                      </p:childTnLst>
                                    </p:cTn>
                                  </p:par>
                                </p:childTnLst>
                              </p:cTn>
                            </p:par>
                            <p:par>
                              <p:cTn id="44" fill="hold">
                                <p:stCondLst>
                                  <p:cond delay="4000"/>
                                </p:stCondLst>
                                <p:childTnLst>
                                  <p:par>
                                    <p:cTn id="45" presetID="26" presetClass="emph" presetSubtype="0" fill="hold" nodeType="afterEffect">
                                      <p:stCondLst>
                                        <p:cond delay="0"/>
                                      </p:stCondLst>
                                      <p:childTnLst>
                                        <p:animEffect transition="out" filter="fade">
                                          <p:cBhvr>
                                            <p:cTn id="46" dur="500" tmFilter="0, 0; .2, .5; .8, .5; 1, 0"/>
                                            <p:tgtEl>
                                              <p:spTgt spid="46"/>
                                            </p:tgtEl>
                                          </p:cBhvr>
                                        </p:animEffect>
                                        <p:animScale>
                                          <p:cBhvr>
                                            <p:cTn id="47" dur="250" autoRev="1" fill="hold"/>
                                            <p:tgtEl>
                                              <p:spTgt spid="46"/>
                                            </p:tgtEl>
                                          </p:cBhvr>
                                          <p:by x="105000" y="105000"/>
                                        </p:animScale>
                                      </p:childTnLst>
                                    </p:cTn>
                                  </p:par>
                                </p:childTnLst>
                              </p:cTn>
                            </p:par>
                            <p:par>
                              <p:cTn id="48" fill="hold">
                                <p:stCondLst>
                                  <p:cond delay="4500"/>
                                </p:stCondLst>
                                <p:childTnLst>
                                  <p:par>
                                    <p:cTn id="49" presetID="2" presetClass="entr" presetSubtype="4" accel="68000" fill="hold" grpId="0" nodeType="afterEffect" p14:presetBounceEnd="50000">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14:bounceEnd="50000">
                                          <p:cBhvr additive="base">
                                            <p:cTn id="51" dur="500" fill="hold"/>
                                            <p:tgtEl>
                                              <p:spTgt spid="55"/>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55"/>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16" presetClass="entr" presetSubtype="37" fill="hold" grpId="0" nodeType="after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barn(outVertical)">
                                          <p:cBhvr>
                                            <p:cTn id="5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0" grpId="0"/>
          <p:bldP spid="55" grpId="0"/>
          <p:bldP spid="5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500" fill="hold"/>
                                            <p:tgtEl>
                                              <p:spTgt spid="33"/>
                                            </p:tgtEl>
                                            <p:attrNameLst>
                                              <p:attrName>ppt_x</p:attrName>
                                            </p:attrNameLst>
                                          </p:cBhvr>
                                          <p:tavLst>
                                            <p:tav tm="0">
                                              <p:val>
                                                <p:strVal val="1+#ppt_w/2"/>
                                              </p:val>
                                            </p:tav>
                                            <p:tav tm="100000">
                                              <p:val>
                                                <p:strVal val="#ppt_x"/>
                                              </p:val>
                                            </p:tav>
                                          </p:tavLst>
                                        </p:anim>
                                        <p:anim calcmode="lin" valueType="num">
                                          <p:cBhvr additive="base">
                                            <p:cTn id="15" dur="500" fill="hold"/>
                                            <p:tgtEl>
                                              <p:spTgt spid="3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40"/>
                                            </p:tgtEl>
                                            <p:attrNameLst>
                                              <p:attrName>style.visibility</p:attrName>
                                            </p:attrNameLst>
                                          </p:cBhvr>
                                          <p:to>
                                            <p:strVal val="visible"/>
                                          </p:to>
                                        </p:set>
                                        <p:animEffect transition="in" filter="barn(outVertical)">
                                          <p:cBhvr>
                                            <p:cTn id="19" dur="700"/>
                                            <p:tgtEl>
                                              <p:spTgt spid="40"/>
                                            </p:tgtEl>
                                          </p:cBhvr>
                                        </p:animEffect>
                                      </p:childTnLst>
                                    </p:cTn>
                                  </p:par>
                                  <p:par>
                                    <p:cTn id="20" presetID="10" presetClass="entr" presetSubtype="0" fill="hold"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500"/>
                                            <p:tgtEl>
                                              <p:spTgt spid="63"/>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left)">
                                          <p:cBhvr>
                                            <p:cTn id="26" dur="500"/>
                                            <p:tgtEl>
                                              <p:spTgt spid="57"/>
                                            </p:tgtEl>
                                          </p:cBhvr>
                                        </p:animEffect>
                                      </p:childTnLst>
                                    </p:cTn>
                                  </p:par>
                                </p:childTnLst>
                              </p:cTn>
                            </p:par>
                            <p:par>
                              <p:cTn id="27" fill="hold">
                                <p:stCondLst>
                                  <p:cond delay="2500"/>
                                </p:stCondLst>
                                <p:childTnLst>
                                  <p:par>
                                    <p:cTn id="28" presetID="53" presetClass="entr" presetSubtype="16" fill="hold" nodeType="afterEffect">
                                      <p:stCondLst>
                                        <p:cond delay="400"/>
                                      </p:stCondLst>
                                      <p:childTnLst>
                                        <p:set>
                                          <p:cBhvr>
                                            <p:cTn id="29" dur="1" fill="hold">
                                              <p:stCondLst>
                                                <p:cond delay="0"/>
                                              </p:stCondLst>
                                            </p:cTn>
                                            <p:tgtEl>
                                              <p:spTgt spid="41"/>
                                            </p:tgtEl>
                                            <p:attrNameLst>
                                              <p:attrName>style.visibility</p:attrName>
                                            </p:attrNameLst>
                                          </p:cBhvr>
                                          <p:to>
                                            <p:strVal val="visible"/>
                                          </p:to>
                                        </p:set>
                                        <p:anim calcmode="lin" valueType="num">
                                          <p:cBhvr>
                                            <p:cTn id="30" dur="300" fill="hold"/>
                                            <p:tgtEl>
                                              <p:spTgt spid="41"/>
                                            </p:tgtEl>
                                            <p:attrNameLst>
                                              <p:attrName>ppt_w</p:attrName>
                                            </p:attrNameLst>
                                          </p:cBhvr>
                                          <p:tavLst>
                                            <p:tav tm="0">
                                              <p:val>
                                                <p:fltVal val="0"/>
                                              </p:val>
                                            </p:tav>
                                            <p:tav tm="100000">
                                              <p:val>
                                                <p:strVal val="#ppt_w"/>
                                              </p:val>
                                            </p:tav>
                                          </p:tavLst>
                                        </p:anim>
                                        <p:anim calcmode="lin" valueType="num">
                                          <p:cBhvr>
                                            <p:cTn id="31" dur="300" fill="hold"/>
                                            <p:tgtEl>
                                              <p:spTgt spid="41"/>
                                            </p:tgtEl>
                                            <p:attrNameLst>
                                              <p:attrName>ppt_h</p:attrName>
                                            </p:attrNameLst>
                                          </p:cBhvr>
                                          <p:tavLst>
                                            <p:tav tm="0">
                                              <p:val>
                                                <p:fltVal val="0"/>
                                              </p:val>
                                            </p:tav>
                                            <p:tav tm="100000">
                                              <p:val>
                                                <p:strVal val="#ppt_h"/>
                                              </p:val>
                                            </p:tav>
                                          </p:tavLst>
                                        </p:anim>
                                        <p:animEffect transition="in" filter="fade">
                                          <p:cBhvr>
                                            <p:cTn id="32" dur="300"/>
                                            <p:tgtEl>
                                              <p:spTgt spid="41"/>
                                            </p:tgtEl>
                                          </p:cBhvr>
                                        </p:animEffect>
                                      </p:childTnLst>
                                    </p:cTn>
                                  </p:par>
                                </p:childTnLst>
                              </p:cTn>
                            </p:par>
                            <p:par>
                              <p:cTn id="33" fill="hold">
                                <p:stCondLst>
                                  <p:cond delay="3200"/>
                                </p:stCondLst>
                                <p:childTnLst>
                                  <p:par>
                                    <p:cTn id="34" presetID="32" presetClass="emph" presetSubtype="0" fill="hold" nodeType="afterEffect">
                                      <p:stCondLst>
                                        <p:cond delay="0"/>
                                      </p:stCondLst>
                                      <p:childTnLst>
                                        <p:animRot by="120000">
                                          <p:cBhvr>
                                            <p:cTn id="35" dur="50" fill="hold">
                                              <p:stCondLst>
                                                <p:cond delay="0"/>
                                              </p:stCondLst>
                                            </p:cTn>
                                            <p:tgtEl>
                                              <p:spTgt spid="41"/>
                                            </p:tgtEl>
                                            <p:attrNameLst>
                                              <p:attrName>r</p:attrName>
                                            </p:attrNameLst>
                                          </p:cBhvr>
                                        </p:animRot>
                                        <p:animRot by="-240000">
                                          <p:cBhvr>
                                            <p:cTn id="36" dur="100" fill="hold">
                                              <p:stCondLst>
                                                <p:cond delay="100"/>
                                              </p:stCondLst>
                                            </p:cTn>
                                            <p:tgtEl>
                                              <p:spTgt spid="41"/>
                                            </p:tgtEl>
                                            <p:attrNameLst>
                                              <p:attrName>r</p:attrName>
                                            </p:attrNameLst>
                                          </p:cBhvr>
                                        </p:animRot>
                                        <p:animRot by="240000">
                                          <p:cBhvr>
                                            <p:cTn id="37" dur="100" fill="hold">
                                              <p:stCondLst>
                                                <p:cond delay="200"/>
                                              </p:stCondLst>
                                            </p:cTn>
                                            <p:tgtEl>
                                              <p:spTgt spid="41"/>
                                            </p:tgtEl>
                                            <p:attrNameLst>
                                              <p:attrName>r</p:attrName>
                                            </p:attrNameLst>
                                          </p:cBhvr>
                                        </p:animRot>
                                        <p:animRot by="-240000">
                                          <p:cBhvr>
                                            <p:cTn id="38" dur="100" fill="hold">
                                              <p:stCondLst>
                                                <p:cond delay="300"/>
                                              </p:stCondLst>
                                            </p:cTn>
                                            <p:tgtEl>
                                              <p:spTgt spid="41"/>
                                            </p:tgtEl>
                                            <p:attrNameLst>
                                              <p:attrName>r</p:attrName>
                                            </p:attrNameLst>
                                          </p:cBhvr>
                                        </p:animRot>
                                        <p:animRot by="120000">
                                          <p:cBhvr>
                                            <p:cTn id="39" dur="100" fill="hold">
                                              <p:stCondLst>
                                                <p:cond delay="400"/>
                                              </p:stCondLst>
                                            </p:cTn>
                                            <p:tgtEl>
                                              <p:spTgt spid="41"/>
                                            </p:tgtEl>
                                            <p:attrNameLst>
                                              <p:attrName>r</p:attrName>
                                            </p:attrNameLst>
                                          </p:cBhvr>
                                        </p:animRot>
                                      </p:childTnLst>
                                    </p:cTn>
                                  </p:par>
                                </p:childTnLst>
                              </p:cTn>
                            </p:par>
                            <p:par>
                              <p:cTn id="40" fill="hold">
                                <p:stCondLst>
                                  <p:cond delay="3700"/>
                                </p:stCondLst>
                                <p:childTnLst>
                                  <p:par>
                                    <p:cTn id="41" presetID="21" presetClass="entr" presetSubtype="1"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heel(1)">
                                          <p:cBhvr>
                                            <p:cTn id="43" dur="300"/>
                                            <p:tgtEl>
                                              <p:spTgt spid="46"/>
                                            </p:tgtEl>
                                          </p:cBhvr>
                                        </p:animEffect>
                                      </p:childTnLst>
                                    </p:cTn>
                                  </p:par>
                                </p:childTnLst>
                              </p:cTn>
                            </p:par>
                            <p:par>
                              <p:cTn id="44" fill="hold">
                                <p:stCondLst>
                                  <p:cond delay="4000"/>
                                </p:stCondLst>
                                <p:childTnLst>
                                  <p:par>
                                    <p:cTn id="45" presetID="26" presetClass="emph" presetSubtype="0" fill="hold" nodeType="afterEffect">
                                      <p:stCondLst>
                                        <p:cond delay="0"/>
                                      </p:stCondLst>
                                      <p:childTnLst>
                                        <p:animEffect transition="out" filter="fade">
                                          <p:cBhvr>
                                            <p:cTn id="46" dur="500" tmFilter="0, 0; .2, .5; .8, .5; 1, 0"/>
                                            <p:tgtEl>
                                              <p:spTgt spid="46"/>
                                            </p:tgtEl>
                                          </p:cBhvr>
                                        </p:animEffect>
                                        <p:animScale>
                                          <p:cBhvr>
                                            <p:cTn id="47" dur="250" autoRev="1" fill="hold"/>
                                            <p:tgtEl>
                                              <p:spTgt spid="46"/>
                                            </p:tgtEl>
                                          </p:cBhvr>
                                          <p:by x="105000" y="105000"/>
                                        </p:animScale>
                                      </p:childTnLst>
                                    </p:cTn>
                                  </p:par>
                                </p:childTnLst>
                              </p:cTn>
                            </p:par>
                            <p:par>
                              <p:cTn id="48" fill="hold">
                                <p:stCondLst>
                                  <p:cond delay="4500"/>
                                </p:stCondLst>
                                <p:childTnLst>
                                  <p:par>
                                    <p:cTn id="49" presetID="2" presetClass="entr" presetSubtype="4" accel="68000"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16" presetClass="entr" presetSubtype="37" fill="hold" grpId="0" nodeType="after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barn(outVertical)">
                                          <p:cBhvr>
                                            <p:cTn id="5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0" grpId="0"/>
          <p:bldP spid="55" grpId="0"/>
          <p:bldP spid="56"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圆角矩形 67"/>
          <p:cNvSpPr/>
          <p:nvPr/>
        </p:nvSpPr>
        <p:spPr>
          <a:xfrm>
            <a:off x="144119" y="1396684"/>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9" name="组合 68"/>
          <p:cNvGrpSpPr/>
          <p:nvPr/>
        </p:nvGrpSpPr>
        <p:grpSpPr>
          <a:xfrm>
            <a:off x="232948" y="1533596"/>
            <a:ext cx="118508" cy="118509"/>
            <a:chOff x="4486616" y="3001075"/>
            <a:chExt cx="274695" cy="274699"/>
          </a:xfrm>
        </p:grpSpPr>
        <p:sp>
          <p:nvSpPr>
            <p:cNvPr id="70" name="椭圆 69"/>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1" name="椭圆 70"/>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2" name="组合 71"/>
          <p:cNvGrpSpPr/>
          <p:nvPr/>
        </p:nvGrpSpPr>
        <p:grpSpPr>
          <a:xfrm>
            <a:off x="0" y="1567258"/>
            <a:ext cx="288238" cy="46073"/>
            <a:chOff x="4318304" y="3089060"/>
            <a:chExt cx="384317" cy="61430"/>
          </a:xfrm>
        </p:grpSpPr>
        <p:sp>
          <p:nvSpPr>
            <p:cNvPr id="73" name="圆角矩形 72"/>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74" name="圆角矩形 73"/>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75" name="文本框 13"/>
          <p:cNvSpPr txBox="1"/>
          <p:nvPr/>
        </p:nvSpPr>
        <p:spPr>
          <a:xfrm>
            <a:off x="243720" y="1423574"/>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76" name="组合 75"/>
          <p:cNvGrpSpPr/>
          <p:nvPr/>
        </p:nvGrpSpPr>
        <p:grpSpPr>
          <a:xfrm>
            <a:off x="5156489" y="3341774"/>
            <a:ext cx="1590468" cy="360551"/>
            <a:chOff x="6875319" y="2698631"/>
            <a:chExt cx="2120624" cy="480735"/>
          </a:xfrm>
        </p:grpSpPr>
        <p:sp>
          <p:nvSpPr>
            <p:cNvPr id="77" name="任意多边形 76"/>
            <p:cNvSpPr/>
            <p:nvPr/>
          </p:nvSpPr>
          <p:spPr>
            <a:xfrm>
              <a:off x="6875319" y="2963709"/>
              <a:ext cx="2120624" cy="215657"/>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8" name="任意多边形 77"/>
            <p:cNvSpPr/>
            <p:nvPr/>
          </p:nvSpPr>
          <p:spPr>
            <a:xfrm>
              <a:off x="7890703" y="2698631"/>
              <a:ext cx="0" cy="251599"/>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79" name="组合 78"/>
          <p:cNvGrpSpPr/>
          <p:nvPr/>
        </p:nvGrpSpPr>
        <p:grpSpPr>
          <a:xfrm>
            <a:off x="4676654" y="4209538"/>
            <a:ext cx="1068848" cy="353813"/>
            <a:chOff x="6235538" y="3855651"/>
            <a:chExt cx="1425131" cy="471750"/>
          </a:xfrm>
        </p:grpSpPr>
        <p:sp>
          <p:nvSpPr>
            <p:cNvPr id="80" name="任意多边形 79"/>
            <p:cNvSpPr/>
            <p:nvPr/>
          </p:nvSpPr>
          <p:spPr>
            <a:xfrm>
              <a:off x="6235538" y="4111744"/>
              <a:ext cx="1425131" cy="215657"/>
            </a:xfrm>
            <a:custGeom>
              <a:avLst/>
              <a:gdLst>
                <a:gd name="connsiteX0" fmla="*/ 0 w 2247900"/>
                <a:gd name="connsiteY0" fmla="*/ 200025 h 228600"/>
                <a:gd name="connsiteX1" fmla="*/ 0 w 2247900"/>
                <a:gd name="connsiteY1" fmla="*/ 0 h 228600"/>
                <a:gd name="connsiteX2" fmla="*/ 2247900 w 2247900"/>
                <a:gd name="connsiteY2" fmla="*/ 0 h 228600"/>
                <a:gd name="connsiteX3" fmla="*/ 2247900 w 2247900"/>
                <a:gd name="connsiteY3" fmla="*/ 228600 h 228600"/>
              </a:gdLst>
              <a:ahLst/>
              <a:cxnLst>
                <a:cxn ang="0">
                  <a:pos x="connsiteX0" y="connsiteY0"/>
                </a:cxn>
                <a:cxn ang="0">
                  <a:pos x="connsiteX1" y="connsiteY1"/>
                </a:cxn>
                <a:cxn ang="0">
                  <a:pos x="connsiteX2" y="connsiteY2"/>
                </a:cxn>
                <a:cxn ang="0">
                  <a:pos x="connsiteX3" y="connsiteY3"/>
                </a:cxn>
              </a:cxnLst>
              <a:rect l="l" t="t" r="r" b="b"/>
              <a:pathLst>
                <a:path w="2247900" h="228600">
                  <a:moveTo>
                    <a:pt x="0" y="200025"/>
                  </a:moveTo>
                  <a:lnTo>
                    <a:pt x="0" y="0"/>
                  </a:lnTo>
                  <a:lnTo>
                    <a:pt x="2247900" y="0"/>
                  </a:lnTo>
                  <a:lnTo>
                    <a:pt x="2247900" y="2286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1" name="任意多边形 80"/>
            <p:cNvSpPr/>
            <p:nvPr/>
          </p:nvSpPr>
          <p:spPr>
            <a:xfrm>
              <a:off x="6894443" y="3855651"/>
              <a:ext cx="0" cy="251599"/>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82" name="任意多边形 81"/>
          <p:cNvSpPr/>
          <p:nvPr/>
        </p:nvSpPr>
        <p:spPr>
          <a:xfrm>
            <a:off x="6793925" y="4208627"/>
            <a:ext cx="0" cy="334293"/>
          </a:xfrm>
          <a:custGeom>
            <a:avLst/>
            <a:gdLst>
              <a:gd name="connsiteX0" fmla="*/ 0 w 0"/>
              <a:gd name="connsiteY0" fmla="*/ 0 h 266700"/>
              <a:gd name="connsiteX1" fmla="*/ 0 w 0"/>
              <a:gd name="connsiteY1" fmla="*/ 266700 h 266700"/>
            </a:gdLst>
            <a:ahLst/>
            <a:cxnLst>
              <a:cxn ang="0">
                <a:pos x="connsiteX0" y="connsiteY0"/>
              </a:cxn>
              <a:cxn ang="0">
                <a:pos x="connsiteX1" y="connsiteY1"/>
              </a:cxn>
            </a:cxnLst>
            <a:rect l="l" t="t" r="r" b="b"/>
            <a:pathLst>
              <a:path h="266700">
                <a:moveTo>
                  <a:pt x="0" y="0"/>
                </a:moveTo>
                <a:lnTo>
                  <a:pt x="0" y="266700"/>
                </a:lnTo>
              </a:path>
            </a:pathLst>
          </a:custGeom>
          <a:noFill/>
          <a:ln w="28575" cap="flat" cmpd="sng" algn="ctr">
            <a:solidFill>
              <a:sysClr val="window" lastClr="FFFFFF">
                <a:lumMod val="65000"/>
              </a:sysClr>
            </a:solid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3" name="圆角矩形 82"/>
          <p:cNvSpPr/>
          <p:nvPr/>
        </p:nvSpPr>
        <p:spPr>
          <a:xfrm>
            <a:off x="1685765" y="4459285"/>
            <a:ext cx="5772471" cy="697907"/>
          </a:xfrm>
          <a:prstGeom prst="roundRect">
            <a:avLst/>
          </a:prstGeom>
          <a:gradFill>
            <a:gsLst>
              <a:gs pos="100000">
                <a:sysClr val="window" lastClr="FFFFFF">
                  <a:lumMod val="96000"/>
                </a:sysClr>
              </a:gs>
              <a:gs pos="0">
                <a:sysClr val="window" lastClr="FFFFFF">
                  <a:lumMod val="88000"/>
                </a:sysClr>
              </a:gs>
            </a:gsLst>
            <a:lin ang="5400000" scaled="0"/>
          </a:gradFill>
          <a:ln w="22225" cap="flat" cmpd="sng" algn="ctr">
            <a:gradFill flip="none" rotWithShape="1">
              <a:gsLst>
                <a:gs pos="0">
                  <a:sysClr val="window" lastClr="FFFFFF"/>
                </a:gs>
                <a:gs pos="100000">
                  <a:sysClr val="window" lastClr="FFFFFF">
                    <a:lumMod val="75000"/>
                  </a:sysClr>
                </a:gs>
              </a:gsLst>
              <a:lin ang="5400000" scaled="0"/>
              <a:tileRect/>
            </a:gradFill>
            <a:prstDash val="solid"/>
            <a:miter lim="800000"/>
          </a:ln>
          <a:effectLst>
            <a:outerShdw blurRad="127000" dist="50800" dir="27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4" name="圆角矩形 83"/>
          <p:cNvSpPr/>
          <p:nvPr/>
        </p:nvSpPr>
        <p:spPr>
          <a:xfrm>
            <a:off x="1685765" y="3596659"/>
            <a:ext cx="5772471" cy="697907"/>
          </a:xfrm>
          <a:prstGeom prst="roundRect">
            <a:avLst/>
          </a:prstGeom>
          <a:gradFill>
            <a:gsLst>
              <a:gs pos="100000">
                <a:sysClr val="window" lastClr="FFFFFF">
                  <a:lumMod val="96000"/>
                </a:sysClr>
              </a:gs>
              <a:gs pos="0">
                <a:sysClr val="window" lastClr="FFFFFF">
                  <a:lumMod val="88000"/>
                </a:sysClr>
              </a:gs>
            </a:gsLst>
            <a:lin ang="5400000" scaled="0"/>
          </a:gradFill>
          <a:ln w="22225" cap="flat" cmpd="sng" algn="ctr">
            <a:gradFill flip="none" rotWithShape="1">
              <a:gsLst>
                <a:gs pos="0">
                  <a:sysClr val="window" lastClr="FFFFFF"/>
                </a:gs>
                <a:gs pos="100000">
                  <a:sysClr val="window" lastClr="FFFFFF">
                    <a:lumMod val="75000"/>
                  </a:sysClr>
                </a:gs>
              </a:gsLst>
              <a:lin ang="5400000" scaled="0"/>
              <a:tileRect/>
            </a:gradFill>
            <a:prstDash val="solid"/>
            <a:miter lim="800000"/>
          </a:ln>
          <a:effectLst>
            <a:outerShdw blurRad="127000" dist="50800" dir="27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5" name="圆角矩形 84"/>
          <p:cNvSpPr/>
          <p:nvPr/>
        </p:nvSpPr>
        <p:spPr>
          <a:xfrm>
            <a:off x="1685765" y="2734032"/>
            <a:ext cx="5772471" cy="697907"/>
          </a:xfrm>
          <a:prstGeom prst="roundRect">
            <a:avLst/>
          </a:prstGeom>
          <a:gradFill>
            <a:gsLst>
              <a:gs pos="100000">
                <a:sysClr val="window" lastClr="FFFFFF">
                  <a:lumMod val="96000"/>
                </a:sysClr>
              </a:gs>
              <a:gs pos="0">
                <a:sysClr val="window" lastClr="FFFFFF">
                  <a:lumMod val="88000"/>
                </a:sysClr>
              </a:gs>
            </a:gsLst>
            <a:lin ang="5400000" scaled="0"/>
          </a:gradFill>
          <a:ln w="22225" cap="flat" cmpd="sng" algn="ctr">
            <a:gradFill flip="none" rotWithShape="1">
              <a:gsLst>
                <a:gs pos="0">
                  <a:sysClr val="window" lastClr="FFFFFF"/>
                </a:gs>
                <a:gs pos="100000">
                  <a:sysClr val="window" lastClr="FFFFFF">
                    <a:lumMod val="75000"/>
                  </a:sysClr>
                </a:gs>
              </a:gsLst>
              <a:lin ang="5400000" scaled="0"/>
              <a:tileRect/>
            </a:gradFill>
            <a:prstDash val="solid"/>
            <a:miter lim="800000"/>
          </a:ln>
          <a:effectLst>
            <a:outerShdw blurRad="127000" dist="50800" dir="27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6" name="圆角矩形 85"/>
          <p:cNvSpPr/>
          <p:nvPr/>
        </p:nvSpPr>
        <p:spPr>
          <a:xfrm>
            <a:off x="5473141" y="2820154"/>
            <a:ext cx="900911" cy="525663"/>
          </a:xfrm>
          <a:prstGeom prst="roundRect">
            <a:avLst>
              <a:gd name="adj" fmla="val 20986"/>
            </a:avLst>
          </a:prstGeom>
          <a:solidFill>
            <a:srgbClr val="00B0F0"/>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7" name="圆角矩形 86"/>
          <p:cNvSpPr/>
          <p:nvPr/>
        </p:nvSpPr>
        <p:spPr>
          <a:xfrm>
            <a:off x="6334419" y="3682780"/>
            <a:ext cx="900911" cy="525663"/>
          </a:xfrm>
          <a:prstGeom prst="roundRect">
            <a:avLst>
              <a:gd name="adj" fmla="val 20986"/>
            </a:avLst>
          </a:prstGeom>
          <a:solidFill>
            <a:srgbClr val="0070C0"/>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8" name="圆角矩形 87"/>
          <p:cNvSpPr/>
          <p:nvPr/>
        </p:nvSpPr>
        <p:spPr>
          <a:xfrm>
            <a:off x="4731643" y="3682780"/>
            <a:ext cx="900911" cy="525663"/>
          </a:xfrm>
          <a:prstGeom prst="roundRect">
            <a:avLst>
              <a:gd name="adj" fmla="val 20986"/>
            </a:avLst>
          </a:prstGeom>
          <a:solidFill>
            <a:srgbClr val="00B0F0"/>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9" name="圆角矩形 88"/>
          <p:cNvSpPr/>
          <p:nvPr/>
        </p:nvSpPr>
        <p:spPr>
          <a:xfrm>
            <a:off x="6334419" y="4547344"/>
            <a:ext cx="900911" cy="525663"/>
          </a:xfrm>
          <a:prstGeom prst="roundRect">
            <a:avLst>
              <a:gd name="adj" fmla="val 20986"/>
            </a:avLst>
          </a:prstGeom>
          <a:solidFill>
            <a:srgbClr val="0070C0"/>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0" name="圆角矩形 89"/>
          <p:cNvSpPr/>
          <p:nvPr/>
        </p:nvSpPr>
        <p:spPr>
          <a:xfrm>
            <a:off x="4246416" y="4547344"/>
            <a:ext cx="900911" cy="525663"/>
          </a:xfrm>
          <a:prstGeom prst="roundRect">
            <a:avLst>
              <a:gd name="adj" fmla="val 20986"/>
            </a:avLst>
          </a:prstGeom>
          <a:solidFill>
            <a:srgbClr val="0070C0"/>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1" name="圆角矩形 90"/>
          <p:cNvSpPr/>
          <p:nvPr/>
        </p:nvSpPr>
        <p:spPr>
          <a:xfrm>
            <a:off x="5297157" y="4547344"/>
            <a:ext cx="900911" cy="525663"/>
          </a:xfrm>
          <a:prstGeom prst="roundRect">
            <a:avLst>
              <a:gd name="adj" fmla="val 20986"/>
            </a:avLst>
          </a:prstGeom>
          <a:solidFill>
            <a:srgbClr val="00B0F0"/>
          </a:solidFill>
          <a:ln w="2222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889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2" name="文本框 30"/>
          <p:cNvSpPr txBox="1"/>
          <p:nvPr/>
        </p:nvSpPr>
        <p:spPr>
          <a:xfrm>
            <a:off x="2160480" y="2826932"/>
            <a:ext cx="2657040" cy="577081"/>
          </a:xfrm>
          <a:prstGeom prst="rect">
            <a:avLst/>
          </a:prstGeom>
          <a:noFill/>
        </p:spPr>
        <p:txBody>
          <a:bodyPr wrap="square" rtlCol="0">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kumimoji="0" lang="en-US" altLang="zh-CN"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200</a:t>
            </a:r>
            <a:r>
              <a:rPr kumimoji="0" lang="zh-CN" altLang="en-US"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字以内。</a:t>
            </a:r>
            <a:endParaRPr kumimoji="0" lang="en-US" altLang="zh-CN"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
        <p:nvSpPr>
          <p:cNvPr id="93" name="文本框 31"/>
          <p:cNvSpPr txBox="1"/>
          <p:nvPr/>
        </p:nvSpPr>
        <p:spPr>
          <a:xfrm>
            <a:off x="2201771" y="3714814"/>
            <a:ext cx="2511425" cy="577081"/>
          </a:xfrm>
          <a:prstGeom prst="rect">
            <a:avLst/>
          </a:prstGeom>
          <a:noFill/>
        </p:spPr>
        <p:txBody>
          <a:bodyPr wrap="square" rtlCol="0">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kumimoji="0" lang="en-US" altLang="zh-CN"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200</a:t>
            </a:r>
            <a:r>
              <a:rPr kumimoji="0" lang="zh-CN" altLang="en-US"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字以内。</a:t>
            </a:r>
            <a:endParaRPr kumimoji="0" lang="en-US" altLang="zh-CN" sz="7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
        <p:nvSpPr>
          <p:cNvPr id="94" name="文本框 32"/>
          <p:cNvSpPr txBox="1"/>
          <p:nvPr/>
        </p:nvSpPr>
        <p:spPr>
          <a:xfrm>
            <a:off x="2203069" y="4592191"/>
            <a:ext cx="1925242" cy="507831"/>
          </a:xfrm>
          <a:prstGeom prst="rect">
            <a:avLst/>
          </a:prstGeom>
          <a:noFill/>
        </p:spPr>
        <p:txBody>
          <a:bodyPr wrap="square" rtlCol="0">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6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kumimoji="0" lang="en-US" altLang="zh-CN" sz="6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200</a:t>
            </a:r>
            <a:r>
              <a:rPr kumimoji="0" lang="zh-CN" altLang="en-US" sz="6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字以内。</a:t>
            </a:r>
            <a:endParaRPr kumimoji="0" lang="en-US" altLang="zh-CN" sz="6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nvGrpSpPr>
          <p:cNvPr id="95" name="组合 94"/>
          <p:cNvGrpSpPr/>
          <p:nvPr/>
        </p:nvGrpSpPr>
        <p:grpSpPr>
          <a:xfrm>
            <a:off x="1840002" y="2919662"/>
            <a:ext cx="429001" cy="363065"/>
            <a:chOff x="2453338" y="2135817"/>
            <a:chExt cx="572001" cy="484086"/>
          </a:xfrm>
        </p:grpSpPr>
        <p:sp>
          <p:nvSpPr>
            <p:cNvPr id="96" name="椭圆 95"/>
            <p:cNvSpPr/>
            <p:nvPr/>
          </p:nvSpPr>
          <p:spPr>
            <a:xfrm>
              <a:off x="2453338" y="2135817"/>
              <a:ext cx="484086" cy="484086"/>
            </a:xfrm>
            <a:prstGeom prst="ellipse">
              <a:avLst/>
            </a:prstGeom>
            <a:solidFill>
              <a:srgbClr val="E4E4E4"/>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635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rgbClr val="00B0F0"/>
                </a:solidFill>
                <a:effectLst/>
                <a:uLnTx/>
                <a:uFillTx/>
                <a:latin typeface="微软雅黑" panose="020B0503020204020204" pitchFamily="34" charset="-122"/>
                <a:ea typeface="微软雅黑" panose="020B0503020204020204" pitchFamily="34" charset="-122"/>
                <a:cs typeface="+mn-cs"/>
              </a:endParaRPr>
            </a:p>
          </p:txBody>
        </p:sp>
        <p:sp>
          <p:nvSpPr>
            <p:cNvPr id="97" name="文本框 35"/>
            <p:cNvSpPr txBox="1"/>
            <p:nvPr/>
          </p:nvSpPr>
          <p:spPr>
            <a:xfrm>
              <a:off x="2466246" y="2203650"/>
              <a:ext cx="559093"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01</a:t>
              </a:r>
              <a:endPar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grpSp>
      <p:grpSp>
        <p:nvGrpSpPr>
          <p:cNvPr id="98" name="组合 97"/>
          <p:cNvGrpSpPr/>
          <p:nvPr/>
        </p:nvGrpSpPr>
        <p:grpSpPr>
          <a:xfrm>
            <a:off x="1840004" y="3771296"/>
            <a:ext cx="377832" cy="363065"/>
            <a:chOff x="2453338" y="3271328"/>
            <a:chExt cx="503775" cy="484086"/>
          </a:xfrm>
        </p:grpSpPr>
        <p:sp>
          <p:nvSpPr>
            <p:cNvPr id="99" name="椭圆 98"/>
            <p:cNvSpPr/>
            <p:nvPr/>
          </p:nvSpPr>
          <p:spPr>
            <a:xfrm>
              <a:off x="2453338" y="3271328"/>
              <a:ext cx="484086" cy="484086"/>
            </a:xfrm>
            <a:prstGeom prst="ellipse">
              <a:avLst/>
            </a:prstGeom>
            <a:solidFill>
              <a:srgbClr val="E4E4E4"/>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635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rgbClr val="00B0F0"/>
                </a:solidFill>
                <a:effectLst/>
                <a:uLnTx/>
                <a:uFillTx/>
                <a:latin typeface="微软雅黑" panose="020B0503020204020204" pitchFamily="34" charset="-122"/>
                <a:ea typeface="微软雅黑" panose="020B0503020204020204" pitchFamily="34" charset="-122"/>
                <a:cs typeface="+mn-cs"/>
              </a:endParaRPr>
            </a:p>
          </p:txBody>
        </p:sp>
        <p:sp>
          <p:nvSpPr>
            <p:cNvPr id="100" name="文本框 38"/>
            <p:cNvSpPr txBox="1"/>
            <p:nvPr/>
          </p:nvSpPr>
          <p:spPr>
            <a:xfrm>
              <a:off x="2466246" y="3339588"/>
              <a:ext cx="490867" cy="369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02</a:t>
              </a:r>
              <a:endPar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1840002" y="4618190"/>
            <a:ext cx="403219" cy="363065"/>
            <a:chOff x="2453338" y="4400520"/>
            <a:chExt cx="537625" cy="484086"/>
          </a:xfrm>
        </p:grpSpPr>
        <p:sp>
          <p:nvSpPr>
            <p:cNvPr id="102" name="椭圆 101"/>
            <p:cNvSpPr/>
            <p:nvPr/>
          </p:nvSpPr>
          <p:spPr>
            <a:xfrm>
              <a:off x="2453338" y="4400520"/>
              <a:ext cx="484086" cy="484086"/>
            </a:xfrm>
            <a:prstGeom prst="ellipse">
              <a:avLst/>
            </a:prstGeom>
            <a:solidFill>
              <a:srgbClr val="E4E4E4"/>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635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rgbClr val="00B0F0"/>
                </a:solidFill>
                <a:effectLst/>
                <a:uLnTx/>
                <a:uFillTx/>
                <a:latin typeface="微软雅黑" panose="020B0503020204020204" pitchFamily="34" charset="-122"/>
                <a:ea typeface="微软雅黑" panose="020B0503020204020204" pitchFamily="34" charset="-122"/>
                <a:cs typeface="+mn-cs"/>
              </a:endParaRPr>
            </a:p>
          </p:txBody>
        </p:sp>
        <p:sp>
          <p:nvSpPr>
            <p:cNvPr id="103" name="文本框 41"/>
            <p:cNvSpPr txBox="1"/>
            <p:nvPr/>
          </p:nvSpPr>
          <p:spPr>
            <a:xfrm>
              <a:off x="2466246" y="4459345"/>
              <a:ext cx="524717" cy="34881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03</a:t>
              </a:r>
              <a:endParaRPr kumimoji="0" lang="zh-CN" altLang="en-US" sz="11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grpSp>
      <p:grpSp>
        <p:nvGrpSpPr>
          <p:cNvPr id="104" name="Group 8"/>
          <p:cNvGrpSpPr>
            <a:grpSpLocks noChangeAspect="1"/>
          </p:cNvGrpSpPr>
          <p:nvPr/>
        </p:nvGrpSpPr>
        <p:grpSpPr bwMode="auto">
          <a:xfrm>
            <a:off x="5788394" y="2921596"/>
            <a:ext cx="283359" cy="310484"/>
            <a:chOff x="3437" y="2282"/>
            <a:chExt cx="679" cy="744"/>
          </a:xfrm>
          <a:solidFill>
            <a:sysClr val="window" lastClr="FFFFFF"/>
          </a:solidFill>
        </p:grpSpPr>
        <p:sp>
          <p:nvSpPr>
            <p:cNvPr id="105"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6"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07" name="Group 13"/>
          <p:cNvGrpSpPr>
            <a:grpSpLocks noChangeAspect="1"/>
          </p:cNvGrpSpPr>
          <p:nvPr/>
        </p:nvGrpSpPr>
        <p:grpSpPr bwMode="auto">
          <a:xfrm>
            <a:off x="5026737" y="3806841"/>
            <a:ext cx="310724" cy="314392"/>
            <a:chOff x="2426" y="2781"/>
            <a:chExt cx="593" cy="600"/>
          </a:xfrm>
          <a:solidFill>
            <a:sysClr val="window" lastClr="FFFFFF"/>
          </a:solidFill>
        </p:grpSpPr>
        <p:sp>
          <p:nvSpPr>
            <p:cNvPr id="10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10" name="Group 18"/>
          <p:cNvGrpSpPr>
            <a:grpSpLocks noChangeAspect="1"/>
          </p:cNvGrpSpPr>
          <p:nvPr/>
        </p:nvGrpSpPr>
        <p:grpSpPr bwMode="auto">
          <a:xfrm>
            <a:off x="6638158" y="3815633"/>
            <a:ext cx="293432" cy="273425"/>
            <a:chOff x="3802" y="2858"/>
            <a:chExt cx="616" cy="574"/>
          </a:xfrm>
          <a:solidFill>
            <a:sysClr val="window" lastClr="FFFFFF"/>
          </a:solidFill>
        </p:grpSpPr>
        <p:sp>
          <p:nvSpPr>
            <p:cNvPr id="11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16" name="Group 26"/>
          <p:cNvGrpSpPr>
            <a:grpSpLocks noChangeAspect="1"/>
          </p:cNvGrpSpPr>
          <p:nvPr/>
        </p:nvGrpSpPr>
        <p:grpSpPr bwMode="auto">
          <a:xfrm>
            <a:off x="4488024" y="4709275"/>
            <a:ext cx="417693" cy="207076"/>
            <a:chOff x="5676" y="2597"/>
            <a:chExt cx="1061" cy="526"/>
          </a:xfrm>
          <a:solidFill>
            <a:sysClr val="window" lastClr="FFFFFF"/>
          </a:solidFill>
        </p:grpSpPr>
        <p:sp>
          <p:nvSpPr>
            <p:cNvPr id="117"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8"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9"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0"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1"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2"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3"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4"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5"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6"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7"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8"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9"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30"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31"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132" name="Freeform 108"/>
          <p:cNvSpPr>
            <a:spLocks noEditPoints="1"/>
          </p:cNvSpPr>
          <p:nvPr/>
        </p:nvSpPr>
        <p:spPr bwMode="auto">
          <a:xfrm>
            <a:off x="6666409" y="4694317"/>
            <a:ext cx="286392" cy="287422"/>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33" name="Freeform 96"/>
          <p:cNvSpPr>
            <a:spLocks noEditPoints="1"/>
          </p:cNvSpPr>
          <p:nvPr/>
        </p:nvSpPr>
        <p:spPr bwMode="auto">
          <a:xfrm>
            <a:off x="5612836" y="4648182"/>
            <a:ext cx="278836" cy="303081"/>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14251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68"/>
                                            </p:tgtEl>
                                            <p:attrNameLst>
                                              <p:attrName>style.visibility</p:attrName>
                                            </p:attrNameLst>
                                          </p:cBhvr>
                                          <p:to>
                                            <p:strVal val="visible"/>
                                          </p:to>
                                        </p:set>
                                        <p:anim calcmode="lin" valueType="num" p14:bounceEnd="50000">
                                          <p:cBhvr additive="base">
                                            <p:cTn id="14" dur="500" fill="hold"/>
                                            <p:tgtEl>
                                              <p:spTgt spid="68"/>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6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5"/>
                                            </p:tgtEl>
                                            <p:attrNameLst>
                                              <p:attrName>style.visibility</p:attrName>
                                            </p:attrNameLst>
                                          </p:cBhvr>
                                          <p:to>
                                            <p:strVal val="visible"/>
                                          </p:to>
                                        </p:set>
                                        <p:animEffect transition="in" filter="barn(outVertical)">
                                          <p:cBhvr>
                                            <p:cTn id="19" dur="700"/>
                                            <p:tgtEl>
                                              <p:spTgt spid="7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wipe(left)">
                                          <p:cBhvr>
                                            <p:cTn id="22" dur="500"/>
                                            <p:tgtEl>
                                              <p:spTgt spid="85"/>
                                            </p:tgtEl>
                                          </p:cBhvr>
                                        </p:animEffect>
                                      </p:childTnLst>
                                    </p:cTn>
                                  </p:par>
                                  <p:par>
                                    <p:cTn id="23" presetID="22" presetClass="entr" presetSubtype="8" fill="hold" grpId="0" nodeType="withEffect">
                                      <p:stCondLst>
                                        <p:cond delay="300"/>
                                      </p:stCondLst>
                                      <p:childTnLst>
                                        <p:set>
                                          <p:cBhvr>
                                            <p:cTn id="24" dur="1" fill="hold">
                                              <p:stCondLst>
                                                <p:cond delay="0"/>
                                              </p:stCondLst>
                                            </p:cTn>
                                            <p:tgtEl>
                                              <p:spTgt spid="84"/>
                                            </p:tgtEl>
                                            <p:attrNameLst>
                                              <p:attrName>style.visibility</p:attrName>
                                            </p:attrNameLst>
                                          </p:cBhvr>
                                          <p:to>
                                            <p:strVal val="visible"/>
                                          </p:to>
                                        </p:set>
                                        <p:animEffect transition="in" filter="wipe(left)">
                                          <p:cBhvr>
                                            <p:cTn id="25" dur="500"/>
                                            <p:tgtEl>
                                              <p:spTgt spid="84"/>
                                            </p:tgtEl>
                                          </p:cBhvr>
                                        </p:animEffect>
                                      </p:childTnLst>
                                    </p:cTn>
                                  </p:par>
                                  <p:par>
                                    <p:cTn id="26" presetID="22" presetClass="entr" presetSubtype="8" fill="hold" grpId="0" nodeType="withEffect">
                                      <p:stCondLst>
                                        <p:cond delay="600"/>
                                      </p:stCondLst>
                                      <p:childTnLst>
                                        <p:set>
                                          <p:cBhvr>
                                            <p:cTn id="27" dur="1" fill="hold">
                                              <p:stCondLst>
                                                <p:cond delay="0"/>
                                              </p:stCondLst>
                                            </p:cTn>
                                            <p:tgtEl>
                                              <p:spTgt spid="83"/>
                                            </p:tgtEl>
                                            <p:attrNameLst>
                                              <p:attrName>style.visibility</p:attrName>
                                            </p:attrNameLst>
                                          </p:cBhvr>
                                          <p:to>
                                            <p:strVal val="visible"/>
                                          </p:to>
                                        </p:set>
                                        <p:animEffect transition="in" filter="wipe(left)">
                                          <p:cBhvr>
                                            <p:cTn id="28" dur="500"/>
                                            <p:tgtEl>
                                              <p:spTgt spid="83"/>
                                            </p:tgtEl>
                                          </p:cBhvr>
                                        </p:animEffect>
                                      </p:childTnLst>
                                    </p:cTn>
                                  </p:par>
                                </p:childTnLst>
                              </p:cTn>
                            </p:par>
                            <p:par>
                              <p:cTn id="29" fill="hold">
                                <p:stCondLst>
                                  <p:cond delay="2100"/>
                                </p:stCondLst>
                                <p:childTnLst>
                                  <p:par>
                                    <p:cTn id="30" presetID="2" presetClass="entr" presetSubtype="4" accel="70000" fill="hold" grpId="0" nodeType="afterEffect" p14:presetBounceEnd="40000">
                                      <p:stCondLst>
                                        <p:cond delay="0"/>
                                      </p:stCondLst>
                                      <p:childTnLst>
                                        <p:set>
                                          <p:cBhvr>
                                            <p:cTn id="31" dur="1" fill="hold">
                                              <p:stCondLst>
                                                <p:cond delay="0"/>
                                              </p:stCondLst>
                                            </p:cTn>
                                            <p:tgtEl>
                                              <p:spTgt spid="86"/>
                                            </p:tgtEl>
                                            <p:attrNameLst>
                                              <p:attrName>style.visibility</p:attrName>
                                            </p:attrNameLst>
                                          </p:cBhvr>
                                          <p:to>
                                            <p:strVal val="visible"/>
                                          </p:to>
                                        </p:set>
                                        <p:anim calcmode="lin" valueType="num" p14:bounceEnd="40000">
                                          <p:cBhvr additive="base">
                                            <p:cTn id="32" dur="500" fill="hold"/>
                                            <p:tgtEl>
                                              <p:spTgt spid="86"/>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86"/>
                                            </p:tgtEl>
                                            <p:attrNameLst>
                                              <p:attrName>ppt_y</p:attrName>
                                            </p:attrNameLst>
                                          </p:cBhvr>
                                          <p:tavLst>
                                            <p:tav tm="0">
                                              <p:val>
                                                <p:strVal val="1+#ppt_h/2"/>
                                              </p:val>
                                            </p:tav>
                                            <p:tav tm="100000">
                                              <p:val>
                                                <p:strVal val="#ppt_y"/>
                                              </p:val>
                                            </p:tav>
                                          </p:tavLst>
                                        </p:anim>
                                      </p:childTnLst>
                                    </p:cTn>
                                  </p:par>
                                  <p:par>
                                    <p:cTn id="34" presetID="2" presetClass="entr" presetSubtype="4" accel="70000" fill="hold" grpId="0" nodeType="withEffect" p14:presetBounceEnd="40000">
                                      <p:stCondLst>
                                        <p:cond delay="300"/>
                                      </p:stCondLst>
                                      <p:childTnLst>
                                        <p:set>
                                          <p:cBhvr>
                                            <p:cTn id="35" dur="1" fill="hold">
                                              <p:stCondLst>
                                                <p:cond delay="0"/>
                                              </p:stCondLst>
                                            </p:cTn>
                                            <p:tgtEl>
                                              <p:spTgt spid="88"/>
                                            </p:tgtEl>
                                            <p:attrNameLst>
                                              <p:attrName>style.visibility</p:attrName>
                                            </p:attrNameLst>
                                          </p:cBhvr>
                                          <p:to>
                                            <p:strVal val="visible"/>
                                          </p:to>
                                        </p:set>
                                        <p:anim calcmode="lin" valueType="num" p14:bounceEnd="40000">
                                          <p:cBhvr additive="base">
                                            <p:cTn id="36" dur="500" fill="hold"/>
                                            <p:tgtEl>
                                              <p:spTgt spid="88"/>
                                            </p:tgtEl>
                                            <p:attrNameLst>
                                              <p:attrName>ppt_x</p:attrName>
                                            </p:attrNameLst>
                                          </p:cBhvr>
                                          <p:tavLst>
                                            <p:tav tm="0">
                                              <p:val>
                                                <p:strVal val="#ppt_x"/>
                                              </p:val>
                                            </p:tav>
                                            <p:tav tm="100000">
                                              <p:val>
                                                <p:strVal val="#ppt_x"/>
                                              </p:val>
                                            </p:tav>
                                          </p:tavLst>
                                        </p:anim>
                                        <p:anim calcmode="lin" valueType="num" p14:bounceEnd="40000">
                                          <p:cBhvr additive="base">
                                            <p:cTn id="37" dur="500" fill="hold"/>
                                            <p:tgtEl>
                                              <p:spTgt spid="88"/>
                                            </p:tgtEl>
                                            <p:attrNameLst>
                                              <p:attrName>ppt_y</p:attrName>
                                            </p:attrNameLst>
                                          </p:cBhvr>
                                          <p:tavLst>
                                            <p:tav tm="0">
                                              <p:val>
                                                <p:strVal val="1+#ppt_h/2"/>
                                              </p:val>
                                            </p:tav>
                                            <p:tav tm="100000">
                                              <p:val>
                                                <p:strVal val="#ppt_y"/>
                                              </p:val>
                                            </p:tav>
                                          </p:tavLst>
                                        </p:anim>
                                      </p:childTnLst>
                                    </p:cTn>
                                  </p:par>
                                  <p:par>
                                    <p:cTn id="38" presetID="2" presetClass="entr" presetSubtype="4" accel="70000" fill="hold" grpId="0" nodeType="withEffect" p14:presetBounceEnd="40000">
                                      <p:stCondLst>
                                        <p:cond delay="600"/>
                                      </p:stCondLst>
                                      <p:childTnLst>
                                        <p:set>
                                          <p:cBhvr>
                                            <p:cTn id="39" dur="1" fill="hold">
                                              <p:stCondLst>
                                                <p:cond delay="0"/>
                                              </p:stCondLst>
                                            </p:cTn>
                                            <p:tgtEl>
                                              <p:spTgt spid="87"/>
                                            </p:tgtEl>
                                            <p:attrNameLst>
                                              <p:attrName>style.visibility</p:attrName>
                                            </p:attrNameLst>
                                          </p:cBhvr>
                                          <p:to>
                                            <p:strVal val="visible"/>
                                          </p:to>
                                        </p:set>
                                        <p:anim calcmode="lin" valueType="num" p14:bounceEnd="40000">
                                          <p:cBhvr additive="base">
                                            <p:cTn id="40" dur="500" fill="hold"/>
                                            <p:tgtEl>
                                              <p:spTgt spid="87"/>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87"/>
                                            </p:tgtEl>
                                            <p:attrNameLst>
                                              <p:attrName>ppt_y</p:attrName>
                                            </p:attrNameLst>
                                          </p:cBhvr>
                                          <p:tavLst>
                                            <p:tav tm="0">
                                              <p:val>
                                                <p:strVal val="1+#ppt_h/2"/>
                                              </p:val>
                                            </p:tav>
                                            <p:tav tm="100000">
                                              <p:val>
                                                <p:strVal val="#ppt_y"/>
                                              </p:val>
                                            </p:tav>
                                          </p:tavLst>
                                        </p:anim>
                                      </p:childTnLst>
                                    </p:cTn>
                                  </p:par>
                                  <p:par>
                                    <p:cTn id="42" presetID="2" presetClass="entr" presetSubtype="4" accel="70000" fill="hold" grpId="0" nodeType="withEffect" p14:presetBounceEnd="40000">
                                      <p:stCondLst>
                                        <p:cond delay="900"/>
                                      </p:stCondLst>
                                      <p:childTnLst>
                                        <p:set>
                                          <p:cBhvr>
                                            <p:cTn id="43" dur="1" fill="hold">
                                              <p:stCondLst>
                                                <p:cond delay="0"/>
                                              </p:stCondLst>
                                            </p:cTn>
                                            <p:tgtEl>
                                              <p:spTgt spid="90"/>
                                            </p:tgtEl>
                                            <p:attrNameLst>
                                              <p:attrName>style.visibility</p:attrName>
                                            </p:attrNameLst>
                                          </p:cBhvr>
                                          <p:to>
                                            <p:strVal val="visible"/>
                                          </p:to>
                                        </p:set>
                                        <p:anim calcmode="lin" valueType="num" p14:bounceEnd="40000">
                                          <p:cBhvr additive="base">
                                            <p:cTn id="44" dur="500" fill="hold"/>
                                            <p:tgtEl>
                                              <p:spTgt spid="90"/>
                                            </p:tgtEl>
                                            <p:attrNameLst>
                                              <p:attrName>ppt_x</p:attrName>
                                            </p:attrNameLst>
                                          </p:cBhvr>
                                          <p:tavLst>
                                            <p:tav tm="0">
                                              <p:val>
                                                <p:strVal val="#ppt_x"/>
                                              </p:val>
                                            </p:tav>
                                            <p:tav tm="100000">
                                              <p:val>
                                                <p:strVal val="#ppt_x"/>
                                              </p:val>
                                            </p:tav>
                                          </p:tavLst>
                                        </p:anim>
                                        <p:anim calcmode="lin" valueType="num" p14:bounceEnd="40000">
                                          <p:cBhvr additive="base">
                                            <p:cTn id="45" dur="500" fill="hold"/>
                                            <p:tgtEl>
                                              <p:spTgt spid="90"/>
                                            </p:tgtEl>
                                            <p:attrNameLst>
                                              <p:attrName>ppt_y</p:attrName>
                                            </p:attrNameLst>
                                          </p:cBhvr>
                                          <p:tavLst>
                                            <p:tav tm="0">
                                              <p:val>
                                                <p:strVal val="1+#ppt_h/2"/>
                                              </p:val>
                                            </p:tav>
                                            <p:tav tm="100000">
                                              <p:val>
                                                <p:strVal val="#ppt_y"/>
                                              </p:val>
                                            </p:tav>
                                          </p:tavLst>
                                        </p:anim>
                                      </p:childTnLst>
                                    </p:cTn>
                                  </p:par>
                                  <p:par>
                                    <p:cTn id="46" presetID="2" presetClass="entr" presetSubtype="4" accel="70000" fill="hold" grpId="0" nodeType="withEffect" p14:presetBounceEnd="40000">
                                      <p:stCondLst>
                                        <p:cond delay="1200"/>
                                      </p:stCondLst>
                                      <p:childTnLst>
                                        <p:set>
                                          <p:cBhvr>
                                            <p:cTn id="47" dur="1" fill="hold">
                                              <p:stCondLst>
                                                <p:cond delay="0"/>
                                              </p:stCondLst>
                                            </p:cTn>
                                            <p:tgtEl>
                                              <p:spTgt spid="91"/>
                                            </p:tgtEl>
                                            <p:attrNameLst>
                                              <p:attrName>style.visibility</p:attrName>
                                            </p:attrNameLst>
                                          </p:cBhvr>
                                          <p:to>
                                            <p:strVal val="visible"/>
                                          </p:to>
                                        </p:set>
                                        <p:anim calcmode="lin" valueType="num" p14:bounceEnd="40000">
                                          <p:cBhvr additive="base">
                                            <p:cTn id="48" dur="500" fill="hold"/>
                                            <p:tgtEl>
                                              <p:spTgt spid="91"/>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91"/>
                                            </p:tgtEl>
                                            <p:attrNameLst>
                                              <p:attrName>ppt_y</p:attrName>
                                            </p:attrNameLst>
                                          </p:cBhvr>
                                          <p:tavLst>
                                            <p:tav tm="0">
                                              <p:val>
                                                <p:strVal val="1+#ppt_h/2"/>
                                              </p:val>
                                            </p:tav>
                                            <p:tav tm="100000">
                                              <p:val>
                                                <p:strVal val="#ppt_y"/>
                                              </p:val>
                                            </p:tav>
                                          </p:tavLst>
                                        </p:anim>
                                      </p:childTnLst>
                                    </p:cTn>
                                  </p:par>
                                  <p:par>
                                    <p:cTn id="50" presetID="2" presetClass="entr" presetSubtype="4" accel="70000" fill="hold" grpId="0" nodeType="withEffect" p14:presetBounceEnd="40000">
                                      <p:stCondLst>
                                        <p:cond delay="1500"/>
                                      </p:stCondLst>
                                      <p:childTnLst>
                                        <p:set>
                                          <p:cBhvr>
                                            <p:cTn id="51" dur="1" fill="hold">
                                              <p:stCondLst>
                                                <p:cond delay="0"/>
                                              </p:stCondLst>
                                            </p:cTn>
                                            <p:tgtEl>
                                              <p:spTgt spid="89"/>
                                            </p:tgtEl>
                                            <p:attrNameLst>
                                              <p:attrName>style.visibility</p:attrName>
                                            </p:attrNameLst>
                                          </p:cBhvr>
                                          <p:to>
                                            <p:strVal val="visible"/>
                                          </p:to>
                                        </p:set>
                                        <p:anim calcmode="lin" valueType="num" p14:bounceEnd="40000">
                                          <p:cBhvr additive="base">
                                            <p:cTn id="52" dur="500" fill="hold"/>
                                            <p:tgtEl>
                                              <p:spTgt spid="89"/>
                                            </p:tgtEl>
                                            <p:attrNameLst>
                                              <p:attrName>ppt_x</p:attrName>
                                            </p:attrNameLst>
                                          </p:cBhvr>
                                          <p:tavLst>
                                            <p:tav tm="0">
                                              <p:val>
                                                <p:strVal val="#ppt_x"/>
                                              </p:val>
                                            </p:tav>
                                            <p:tav tm="100000">
                                              <p:val>
                                                <p:strVal val="#ppt_x"/>
                                              </p:val>
                                            </p:tav>
                                          </p:tavLst>
                                        </p:anim>
                                        <p:anim calcmode="lin" valueType="num" p14:bounceEnd="40000">
                                          <p:cBhvr additive="base">
                                            <p:cTn id="53" dur="500" fill="hold"/>
                                            <p:tgtEl>
                                              <p:spTgt spid="89"/>
                                            </p:tgtEl>
                                            <p:attrNameLst>
                                              <p:attrName>ppt_y</p:attrName>
                                            </p:attrNameLst>
                                          </p:cBhvr>
                                          <p:tavLst>
                                            <p:tav tm="0">
                                              <p:val>
                                                <p:strVal val="1+#ppt_h/2"/>
                                              </p:val>
                                            </p:tav>
                                            <p:tav tm="100000">
                                              <p:val>
                                                <p:strVal val="#ppt_y"/>
                                              </p:val>
                                            </p:tav>
                                          </p:tavLst>
                                        </p:anim>
                                      </p:childTnLst>
                                    </p:cTn>
                                  </p:par>
                                </p:childTnLst>
                              </p:cTn>
                            </p:par>
                            <p:par>
                              <p:cTn id="54" fill="hold">
                                <p:stCondLst>
                                  <p:cond delay="4100"/>
                                </p:stCondLst>
                                <p:childTnLst>
                                  <p:par>
                                    <p:cTn id="55" presetID="53" presetClass="entr" presetSubtype="16" fill="hold" nodeType="afterEffect">
                                      <p:stCondLst>
                                        <p:cond delay="0"/>
                                      </p:stCondLst>
                                      <p:childTnLst>
                                        <p:set>
                                          <p:cBhvr>
                                            <p:cTn id="56" dur="1" fill="hold">
                                              <p:stCondLst>
                                                <p:cond delay="0"/>
                                              </p:stCondLst>
                                            </p:cTn>
                                            <p:tgtEl>
                                              <p:spTgt spid="104"/>
                                            </p:tgtEl>
                                            <p:attrNameLst>
                                              <p:attrName>style.visibility</p:attrName>
                                            </p:attrNameLst>
                                          </p:cBhvr>
                                          <p:to>
                                            <p:strVal val="visible"/>
                                          </p:to>
                                        </p:set>
                                        <p:anim calcmode="lin" valueType="num">
                                          <p:cBhvr>
                                            <p:cTn id="57" dur="300" fill="hold"/>
                                            <p:tgtEl>
                                              <p:spTgt spid="104"/>
                                            </p:tgtEl>
                                            <p:attrNameLst>
                                              <p:attrName>ppt_w</p:attrName>
                                            </p:attrNameLst>
                                          </p:cBhvr>
                                          <p:tavLst>
                                            <p:tav tm="0">
                                              <p:val>
                                                <p:fltVal val="0"/>
                                              </p:val>
                                            </p:tav>
                                            <p:tav tm="100000">
                                              <p:val>
                                                <p:strVal val="#ppt_w"/>
                                              </p:val>
                                            </p:tav>
                                          </p:tavLst>
                                        </p:anim>
                                        <p:anim calcmode="lin" valueType="num">
                                          <p:cBhvr>
                                            <p:cTn id="58" dur="300" fill="hold"/>
                                            <p:tgtEl>
                                              <p:spTgt spid="104"/>
                                            </p:tgtEl>
                                            <p:attrNameLst>
                                              <p:attrName>ppt_h</p:attrName>
                                            </p:attrNameLst>
                                          </p:cBhvr>
                                          <p:tavLst>
                                            <p:tav tm="0">
                                              <p:val>
                                                <p:fltVal val="0"/>
                                              </p:val>
                                            </p:tav>
                                            <p:tav tm="100000">
                                              <p:val>
                                                <p:strVal val="#ppt_h"/>
                                              </p:val>
                                            </p:tav>
                                          </p:tavLst>
                                        </p:anim>
                                        <p:animEffect transition="in" filter="fade">
                                          <p:cBhvr>
                                            <p:cTn id="59" dur="300"/>
                                            <p:tgtEl>
                                              <p:spTgt spid="104"/>
                                            </p:tgtEl>
                                          </p:cBhvr>
                                        </p:animEffect>
                                      </p:childTnLst>
                                    </p:cTn>
                                  </p:par>
                                </p:childTnLst>
                              </p:cTn>
                            </p:par>
                            <p:par>
                              <p:cTn id="60" fill="hold">
                                <p:stCondLst>
                                  <p:cond delay="4400"/>
                                </p:stCondLst>
                                <p:childTnLst>
                                  <p:par>
                                    <p:cTn id="61" presetID="26" presetClass="emph" presetSubtype="0" fill="hold" nodeType="afterEffect">
                                      <p:stCondLst>
                                        <p:cond delay="0"/>
                                      </p:stCondLst>
                                      <p:childTnLst>
                                        <p:animEffect transition="out" filter="fade">
                                          <p:cBhvr>
                                            <p:cTn id="62" dur="500" tmFilter="0, 0; .2, .5; .8, .5; 1, 0"/>
                                            <p:tgtEl>
                                              <p:spTgt spid="104"/>
                                            </p:tgtEl>
                                          </p:cBhvr>
                                        </p:animEffect>
                                        <p:animScale>
                                          <p:cBhvr>
                                            <p:cTn id="63" dur="250" autoRev="1" fill="hold"/>
                                            <p:tgtEl>
                                              <p:spTgt spid="104"/>
                                            </p:tgtEl>
                                          </p:cBhvr>
                                          <p:by x="105000" y="105000"/>
                                        </p:animScale>
                                      </p:childTnLst>
                                    </p:cTn>
                                  </p:par>
                                </p:childTnLst>
                              </p:cTn>
                            </p:par>
                            <p:par>
                              <p:cTn id="64" fill="hold">
                                <p:stCondLst>
                                  <p:cond delay="4900"/>
                                </p:stCondLst>
                                <p:childTnLst>
                                  <p:par>
                                    <p:cTn id="65" presetID="22" presetClass="entr" presetSubtype="1" fill="hold" nodeType="afterEffect">
                                      <p:stCondLst>
                                        <p:cond delay="0"/>
                                      </p:stCondLst>
                                      <p:childTnLst>
                                        <p:set>
                                          <p:cBhvr>
                                            <p:cTn id="66" dur="1" fill="hold">
                                              <p:stCondLst>
                                                <p:cond delay="0"/>
                                              </p:stCondLst>
                                            </p:cTn>
                                            <p:tgtEl>
                                              <p:spTgt spid="76"/>
                                            </p:tgtEl>
                                            <p:attrNameLst>
                                              <p:attrName>style.visibility</p:attrName>
                                            </p:attrNameLst>
                                          </p:cBhvr>
                                          <p:to>
                                            <p:strVal val="visible"/>
                                          </p:to>
                                        </p:set>
                                        <p:animEffect transition="in" filter="wipe(up)">
                                          <p:cBhvr>
                                            <p:cTn id="67" dur="1000"/>
                                            <p:tgtEl>
                                              <p:spTgt spid="76"/>
                                            </p:tgtEl>
                                          </p:cBhvr>
                                        </p:animEffect>
                                      </p:childTnLst>
                                    </p:cTn>
                                  </p:par>
                                </p:childTnLst>
                              </p:cTn>
                            </p:par>
                            <p:par>
                              <p:cTn id="68" fill="hold">
                                <p:stCondLst>
                                  <p:cond delay="5900"/>
                                </p:stCondLst>
                                <p:childTnLst>
                                  <p:par>
                                    <p:cTn id="69" presetID="53" presetClass="entr" presetSubtype="16" fill="hold" nodeType="after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p:cTn id="71" dur="300" fill="hold"/>
                                            <p:tgtEl>
                                              <p:spTgt spid="107"/>
                                            </p:tgtEl>
                                            <p:attrNameLst>
                                              <p:attrName>ppt_w</p:attrName>
                                            </p:attrNameLst>
                                          </p:cBhvr>
                                          <p:tavLst>
                                            <p:tav tm="0">
                                              <p:val>
                                                <p:fltVal val="0"/>
                                              </p:val>
                                            </p:tav>
                                            <p:tav tm="100000">
                                              <p:val>
                                                <p:strVal val="#ppt_w"/>
                                              </p:val>
                                            </p:tav>
                                          </p:tavLst>
                                        </p:anim>
                                        <p:anim calcmode="lin" valueType="num">
                                          <p:cBhvr>
                                            <p:cTn id="72" dur="300" fill="hold"/>
                                            <p:tgtEl>
                                              <p:spTgt spid="107"/>
                                            </p:tgtEl>
                                            <p:attrNameLst>
                                              <p:attrName>ppt_h</p:attrName>
                                            </p:attrNameLst>
                                          </p:cBhvr>
                                          <p:tavLst>
                                            <p:tav tm="0">
                                              <p:val>
                                                <p:fltVal val="0"/>
                                              </p:val>
                                            </p:tav>
                                            <p:tav tm="100000">
                                              <p:val>
                                                <p:strVal val="#ppt_h"/>
                                              </p:val>
                                            </p:tav>
                                          </p:tavLst>
                                        </p:anim>
                                        <p:animEffect transition="in" filter="fade">
                                          <p:cBhvr>
                                            <p:cTn id="73" dur="300"/>
                                            <p:tgtEl>
                                              <p:spTgt spid="107"/>
                                            </p:tgtEl>
                                          </p:cBhvr>
                                        </p:animEffect>
                                      </p:childTnLst>
                                    </p:cTn>
                                  </p:par>
                                  <p:par>
                                    <p:cTn id="74" presetID="53" presetClass="entr" presetSubtype="16" fill="hold" nodeType="withEffect">
                                      <p:stCondLst>
                                        <p:cond delay="0"/>
                                      </p:stCondLst>
                                      <p:childTnLst>
                                        <p:set>
                                          <p:cBhvr>
                                            <p:cTn id="75" dur="1" fill="hold">
                                              <p:stCondLst>
                                                <p:cond delay="0"/>
                                              </p:stCondLst>
                                            </p:cTn>
                                            <p:tgtEl>
                                              <p:spTgt spid="110"/>
                                            </p:tgtEl>
                                            <p:attrNameLst>
                                              <p:attrName>style.visibility</p:attrName>
                                            </p:attrNameLst>
                                          </p:cBhvr>
                                          <p:to>
                                            <p:strVal val="visible"/>
                                          </p:to>
                                        </p:set>
                                        <p:anim calcmode="lin" valueType="num">
                                          <p:cBhvr>
                                            <p:cTn id="76" dur="300" fill="hold"/>
                                            <p:tgtEl>
                                              <p:spTgt spid="110"/>
                                            </p:tgtEl>
                                            <p:attrNameLst>
                                              <p:attrName>ppt_w</p:attrName>
                                            </p:attrNameLst>
                                          </p:cBhvr>
                                          <p:tavLst>
                                            <p:tav tm="0">
                                              <p:val>
                                                <p:fltVal val="0"/>
                                              </p:val>
                                            </p:tav>
                                            <p:tav tm="100000">
                                              <p:val>
                                                <p:strVal val="#ppt_w"/>
                                              </p:val>
                                            </p:tav>
                                          </p:tavLst>
                                        </p:anim>
                                        <p:anim calcmode="lin" valueType="num">
                                          <p:cBhvr>
                                            <p:cTn id="77" dur="300" fill="hold"/>
                                            <p:tgtEl>
                                              <p:spTgt spid="110"/>
                                            </p:tgtEl>
                                            <p:attrNameLst>
                                              <p:attrName>ppt_h</p:attrName>
                                            </p:attrNameLst>
                                          </p:cBhvr>
                                          <p:tavLst>
                                            <p:tav tm="0">
                                              <p:val>
                                                <p:fltVal val="0"/>
                                              </p:val>
                                            </p:tav>
                                            <p:tav tm="100000">
                                              <p:val>
                                                <p:strVal val="#ppt_h"/>
                                              </p:val>
                                            </p:tav>
                                          </p:tavLst>
                                        </p:anim>
                                        <p:animEffect transition="in" filter="fade">
                                          <p:cBhvr>
                                            <p:cTn id="78" dur="300"/>
                                            <p:tgtEl>
                                              <p:spTgt spid="110"/>
                                            </p:tgtEl>
                                          </p:cBhvr>
                                        </p:animEffect>
                                      </p:childTnLst>
                                    </p:cTn>
                                  </p:par>
                                </p:childTnLst>
                              </p:cTn>
                            </p:par>
                            <p:par>
                              <p:cTn id="79" fill="hold">
                                <p:stCondLst>
                                  <p:cond delay="6200"/>
                                </p:stCondLst>
                                <p:childTnLst>
                                  <p:par>
                                    <p:cTn id="80" presetID="26" presetClass="emph" presetSubtype="0" fill="hold" nodeType="afterEffect">
                                      <p:stCondLst>
                                        <p:cond delay="0"/>
                                      </p:stCondLst>
                                      <p:childTnLst>
                                        <p:animEffect transition="out" filter="fade">
                                          <p:cBhvr>
                                            <p:cTn id="81" dur="500" tmFilter="0, 0; .2, .5; .8, .5; 1, 0"/>
                                            <p:tgtEl>
                                              <p:spTgt spid="107"/>
                                            </p:tgtEl>
                                          </p:cBhvr>
                                        </p:animEffect>
                                        <p:animScale>
                                          <p:cBhvr>
                                            <p:cTn id="82" dur="250" autoRev="1" fill="hold"/>
                                            <p:tgtEl>
                                              <p:spTgt spid="107"/>
                                            </p:tgtEl>
                                          </p:cBhvr>
                                          <p:by x="105000" y="105000"/>
                                        </p:animScale>
                                      </p:childTnLst>
                                    </p:cTn>
                                  </p:par>
                                  <p:par>
                                    <p:cTn id="83" presetID="26" presetClass="emph" presetSubtype="0" fill="hold" nodeType="withEffect">
                                      <p:stCondLst>
                                        <p:cond delay="0"/>
                                      </p:stCondLst>
                                      <p:childTnLst>
                                        <p:animEffect transition="out" filter="fade">
                                          <p:cBhvr>
                                            <p:cTn id="84" dur="500" tmFilter="0, 0; .2, .5; .8, .5; 1, 0"/>
                                            <p:tgtEl>
                                              <p:spTgt spid="110"/>
                                            </p:tgtEl>
                                          </p:cBhvr>
                                        </p:animEffect>
                                        <p:animScale>
                                          <p:cBhvr>
                                            <p:cTn id="85" dur="250" autoRev="1" fill="hold"/>
                                            <p:tgtEl>
                                              <p:spTgt spid="110"/>
                                            </p:tgtEl>
                                          </p:cBhvr>
                                          <p:by x="105000" y="105000"/>
                                        </p:animScale>
                                      </p:childTnLst>
                                    </p:cTn>
                                  </p:par>
                                </p:childTnLst>
                              </p:cTn>
                            </p:par>
                            <p:par>
                              <p:cTn id="86" fill="hold">
                                <p:stCondLst>
                                  <p:cond delay="6700"/>
                                </p:stCondLst>
                                <p:childTnLst>
                                  <p:par>
                                    <p:cTn id="87" presetID="22" presetClass="entr" presetSubtype="1" fill="hold" nodeType="afterEffect">
                                      <p:stCondLst>
                                        <p:cond delay="0"/>
                                      </p:stCondLst>
                                      <p:childTnLst>
                                        <p:set>
                                          <p:cBhvr>
                                            <p:cTn id="88" dur="1" fill="hold">
                                              <p:stCondLst>
                                                <p:cond delay="0"/>
                                              </p:stCondLst>
                                            </p:cTn>
                                            <p:tgtEl>
                                              <p:spTgt spid="79"/>
                                            </p:tgtEl>
                                            <p:attrNameLst>
                                              <p:attrName>style.visibility</p:attrName>
                                            </p:attrNameLst>
                                          </p:cBhvr>
                                          <p:to>
                                            <p:strVal val="visible"/>
                                          </p:to>
                                        </p:set>
                                        <p:animEffect transition="in" filter="wipe(up)">
                                          <p:cBhvr>
                                            <p:cTn id="89" dur="1000"/>
                                            <p:tgtEl>
                                              <p:spTgt spid="79"/>
                                            </p:tgtEl>
                                          </p:cBhvr>
                                        </p:animEffect>
                                      </p:childTnLst>
                                    </p:cTn>
                                  </p:par>
                                  <p:par>
                                    <p:cTn id="90" presetID="22" presetClass="entr" presetSubtype="1"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wipe(up)">
                                          <p:cBhvr>
                                            <p:cTn id="92" dur="1000"/>
                                            <p:tgtEl>
                                              <p:spTgt spid="82"/>
                                            </p:tgtEl>
                                          </p:cBhvr>
                                        </p:animEffect>
                                      </p:childTnLst>
                                    </p:cTn>
                                  </p:par>
                                </p:childTnLst>
                              </p:cTn>
                            </p:par>
                            <p:par>
                              <p:cTn id="93" fill="hold">
                                <p:stCondLst>
                                  <p:cond delay="7700"/>
                                </p:stCondLst>
                                <p:childTnLst>
                                  <p:par>
                                    <p:cTn id="94" presetID="53" presetClass="entr" presetSubtype="16" fill="hold" nodeType="afterEffect">
                                      <p:stCondLst>
                                        <p:cond delay="0"/>
                                      </p:stCondLst>
                                      <p:childTnLst>
                                        <p:set>
                                          <p:cBhvr>
                                            <p:cTn id="95" dur="1" fill="hold">
                                              <p:stCondLst>
                                                <p:cond delay="0"/>
                                              </p:stCondLst>
                                            </p:cTn>
                                            <p:tgtEl>
                                              <p:spTgt spid="116"/>
                                            </p:tgtEl>
                                            <p:attrNameLst>
                                              <p:attrName>style.visibility</p:attrName>
                                            </p:attrNameLst>
                                          </p:cBhvr>
                                          <p:to>
                                            <p:strVal val="visible"/>
                                          </p:to>
                                        </p:set>
                                        <p:anim calcmode="lin" valueType="num">
                                          <p:cBhvr>
                                            <p:cTn id="96" dur="300" fill="hold"/>
                                            <p:tgtEl>
                                              <p:spTgt spid="116"/>
                                            </p:tgtEl>
                                            <p:attrNameLst>
                                              <p:attrName>ppt_w</p:attrName>
                                            </p:attrNameLst>
                                          </p:cBhvr>
                                          <p:tavLst>
                                            <p:tav tm="0">
                                              <p:val>
                                                <p:fltVal val="0"/>
                                              </p:val>
                                            </p:tav>
                                            <p:tav tm="100000">
                                              <p:val>
                                                <p:strVal val="#ppt_w"/>
                                              </p:val>
                                            </p:tav>
                                          </p:tavLst>
                                        </p:anim>
                                        <p:anim calcmode="lin" valueType="num">
                                          <p:cBhvr>
                                            <p:cTn id="97" dur="300" fill="hold"/>
                                            <p:tgtEl>
                                              <p:spTgt spid="116"/>
                                            </p:tgtEl>
                                            <p:attrNameLst>
                                              <p:attrName>ppt_h</p:attrName>
                                            </p:attrNameLst>
                                          </p:cBhvr>
                                          <p:tavLst>
                                            <p:tav tm="0">
                                              <p:val>
                                                <p:fltVal val="0"/>
                                              </p:val>
                                            </p:tav>
                                            <p:tav tm="100000">
                                              <p:val>
                                                <p:strVal val="#ppt_h"/>
                                              </p:val>
                                            </p:tav>
                                          </p:tavLst>
                                        </p:anim>
                                        <p:animEffect transition="in" filter="fade">
                                          <p:cBhvr>
                                            <p:cTn id="98" dur="300"/>
                                            <p:tgtEl>
                                              <p:spTgt spid="116"/>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133"/>
                                            </p:tgtEl>
                                            <p:attrNameLst>
                                              <p:attrName>style.visibility</p:attrName>
                                            </p:attrNameLst>
                                          </p:cBhvr>
                                          <p:to>
                                            <p:strVal val="visible"/>
                                          </p:to>
                                        </p:set>
                                        <p:anim calcmode="lin" valueType="num">
                                          <p:cBhvr>
                                            <p:cTn id="101" dur="300" fill="hold"/>
                                            <p:tgtEl>
                                              <p:spTgt spid="133"/>
                                            </p:tgtEl>
                                            <p:attrNameLst>
                                              <p:attrName>ppt_w</p:attrName>
                                            </p:attrNameLst>
                                          </p:cBhvr>
                                          <p:tavLst>
                                            <p:tav tm="0">
                                              <p:val>
                                                <p:fltVal val="0"/>
                                              </p:val>
                                            </p:tav>
                                            <p:tav tm="100000">
                                              <p:val>
                                                <p:strVal val="#ppt_w"/>
                                              </p:val>
                                            </p:tav>
                                          </p:tavLst>
                                        </p:anim>
                                        <p:anim calcmode="lin" valueType="num">
                                          <p:cBhvr>
                                            <p:cTn id="102" dur="300" fill="hold"/>
                                            <p:tgtEl>
                                              <p:spTgt spid="133"/>
                                            </p:tgtEl>
                                            <p:attrNameLst>
                                              <p:attrName>ppt_h</p:attrName>
                                            </p:attrNameLst>
                                          </p:cBhvr>
                                          <p:tavLst>
                                            <p:tav tm="0">
                                              <p:val>
                                                <p:fltVal val="0"/>
                                              </p:val>
                                            </p:tav>
                                            <p:tav tm="100000">
                                              <p:val>
                                                <p:strVal val="#ppt_h"/>
                                              </p:val>
                                            </p:tav>
                                          </p:tavLst>
                                        </p:anim>
                                        <p:animEffect transition="in" filter="fade">
                                          <p:cBhvr>
                                            <p:cTn id="103" dur="300"/>
                                            <p:tgtEl>
                                              <p:spTgt spid="133"/>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132"/>
                                            </p:tgtEl>
                                            <p:attrNameLst>
                                              <p:attrName>style.visibility</p:attrName>
                                            </p:attrNameLst>
                                          </p:cBhvr>
                                          <p:to>
                                            <p:strVal val="visible"/>
                                          </p:to>
                                        </p:set>
                                        <p:anim calcmode="lin" valueType="num">
                                          <p:cBhvr>
                                            <p:cTn id="106" dur="300" fill="hold"/>
                                            <p:tgtEl>
                                              <p:spTgt spid="132"/>
                                            </p:tgtEl>
                                            <p:attrNameLst>
                                              <p:attrName>ppt_w</p:attrName>
                                            </p:attrNameLst>
                                          </p:cBhvr>
                                          <p:tavLst>
                                            <p:tav tm="0">
                                              <p:val>
                                                <p:fltVal val="0"/>
                                              </p:val>
                                            </p:tav>
                                            <p:tav tm="100000">
                                              <p:val>
                                                <p:strVal val="#ppt_w"/>
                                              </p:val>
                                            </p:tav>
                                          </p:tavLst>
                                        </p:anim>
                                        <p:anim calcmode="lin" valueType="num">
                                          <p:cBhvr>
                                            <p:cTn id="107" dur="300" fill="hold"/>
                                            <p:tgtEl>
                                              <p:spTgt spid="132"/>
                                            </p:tgtEl>
                                            <p:attrNameLst>
                                              <p:attrName>ppt_h</p:attrName>
                                            </p:attrNameLst>
                                          </p:cBhvr>
                                          <p:tavLst>
                                            <p:tav tm="0">
                                              <p:val>
                                                <p:fltVal val="0"/>
                                              </p:val>
                                            </p:tav>
                                            <p:tav tm="100000">
                                              <p:val>
                                                <p:strVal val="#ppt_h"/>
                                              </p:val>
                                            </p:tav>
                                          </p:tavLst>
                                        </p:anim>
                                        <p:animEffect transition="in" filter="fade">
                                          <p:cBhvr>
                                            <p:cTn id="108" dur="300"/>
                                            <p:tgtEl>
                                              <p:spTgt spid="132"/>
                                            </p:tgtEl>
                                          </p:cBhvr>
                                        </p:animEffect>
                                      </p:childTnLst>
                                    </p:cTn>
                                  </p:par>
                                </p:childTnLst>
                              </p:cTn>
                            </p:par>
                            <p:par>
                              <p:cTn id="109" fill="hold">
                                <p:stCondLst>
                                  <p:cond delay="8000"/>
                                </p:stCondLst>
                                <p:childTnLst>
                                  <p:par>
                                    <p:cTn id="110" presetID="26" presetClass="emph" presetSubtype="0" fill="hold" nodeType="afterEffect">
                                      <p:stCondLst>
                                        <p:cond delay="0"/>
                                      </p:stCondLst>
                                      <p:childTnLst>
                                        <p:animEffect transition="out" filter="fade">
                                          <p:cBhvr>
                                            <p:cTn id="111" dur="500" tmFilter="0, 0; .2, .5; .8, .5; 1, 0"/>
                                            <p:tgtEl>
                                              <p:spTgt spid="116"/>
                                            </p:tgtEl>
                                          </p:cBhvr>
                                        </p:animEffect>
                                        <p:animScale>
                                          <p:cBhvr>
                                            <p:cTn id="112" dur="250" autoRev="1" fill="hold"/>
                                            <p:tgtEl>
                                              <p:spTgt spid="116"/>
                                            </p:tgtEl>
                                          </p:cBhvr>
                                          <p:by x="105000" y="105000"/>
                                        </p:animScale>
                                      </p:childTnLst>
                                    </p:cTn>
                                  </p:par>
                                  <p:par>
                                    <p:cTn id="113" presetID="26" presetClass="emph" presetSubtype="0" fill="hold" grpId="1" nodeType="withEffect">
                                      <p:stCondLst>
                                        <p:cond delay="0"/>
                                      </p:stCondLst>
                                      <p:childTnLst>
                                        <p:animEffect transition="out" filter="fade">
                                          <p:cBhvr>
                                            <p:cTn id="114" dur="500" tmFilter="0, 0; .2, .5; .8, .5; 1, 0"/>
                                            <p:tgtEl>
                                              <p:spTgt spid="133"/>
                                            </p:tgtEl>
                                          </p:cBhvr>
                                        </p:animEffect>
                                        <p:animScale>
                                          <p:cBhvr>
                                            <p:cTn id="115" dur="250" autoRev="1" fill="hold"/>
                                            <p:tgtEl>
                                              <p:spTgt spid="133"/>
                                            </p:tgtEl>
                                          </p:cBhvr>
                                          <p:by x="105000" y="105000"/>
                                        </p:animScale>
                                      </p:childTnLst>
                                    </p:cTn>
                                  </p:par>
                                  <p:par>
                                    <p:cTn id="116" presetID="26" presetClass="emph" presetSubtype="0" fill="hold" grpId="1" nodeType="withEffect">
                                      <p:stCondLst>
                                        <p:cond delay="0"/>
                                      </p:stCondLst>
                                      <p:childTnLst>
                                        <p:animEffect transition="out" filter="fade">
                                          <p:cBhvr>
                                            <p:cTn id="117" dur="500" tmFilter="0, 0; .2, .5; .8, .5; 1, 0"/>
                                            <p:tgtEl>
                                              <p:spTgt spid="132"/>
                                            </p:tgtEl>
                                          </p:cBhvr>
                                        </p:animEffect>
                                        <p:animScale>
                                          <p:cBhvr>
                                            <p:cTn id="118" dur="250" autoRev="1" fill="hold"/>
                                            <p:tgtEl>
                                              <p:spTgt spid="132"/>
                                            </p:tgtEl>
                                          </p:cBhvr>
                                          <p:by x="105000" y="105000"/>
                                        </p:animScale>
                                      </p:childTnLst>
                                    </p:cTn>
                                  </p:par>
                                </p:childTnLst>
                              </p:cTn>
                            </p:par>
                            <p:par>
                              <p:cTn id="119" fill="hold">
                                <p:stCondLst>
                                  <p:cond delay="8500"/>
                                </p:stCondLst>
                                <p:childTnLst>
                                  <p:par>
                                    <p:cTn id="120" presetID="2" presetClass="entr" presetSubtype="4" accel="70000" fill="hold" nodeType="afterEffect" p14:presetBounceEnd="40000">
                                      <p:stCondLst>
                                        <p:cond delay="0"/>
                                      </p:stCondLst>
                                      <p:childTnLst>
                                        <p:set>
                                          <p:cBhvr>
                                            <p:cTn id="121" dur="1" fill="hold">
                                              <p:stCondLst>
                                                <p:cond delay="0"/>
                                              </p:stCondLst>
                                            </p:cTn>
                                            <p:tgtEl>
                                              <p:spTgt spid="95"/>
                                            </p:tgtEl>
                                            <p:attrNameLst>
                                              <p:attrName>style.visibility</p:attrName>
                                            </p:attrNameLst>
                                          </p:cBhvr>
                                          <p:to>
                                            <p:strVal val="visible"/>
                                          </p:to>
                                        </p:set>
                                        <p:anim calcmode="lin" valueType="num" p14:bounceEnd="40000">
                                          <p:cBhvr additive="base">
                                            <p:cTn id="122"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123" dur="500" fill="hold"/>
                                            <p:tgtEl>
                                              <p:spTgt spid="95"/>
                                            </p:tgtEl>
                                            <p:attrNameLst>
                                              <p:attrName>ppt_y</p:attrName>
                                            </p:attrNameLst>
                                          </p:cBhvr>
                                          <p:tavLst>
                                            <p:tav tm="0">
                                              <p:val>
                                                <p:strVal val="1+#ppt_h/2"/>
                                              </p:val>
                                            </p:tav>
                                            <p:tav tm="100000">
                                              <p:val>
                                                <p:strVal val="#ppt_y"/>
                                              </p:val>
                                            </p:tav>
                                          </p:tavLst>
                                        </p:anim>
                                      </p:childTnLst>
                                    </p:cTn>
                                  </p:par>
                                </p:childTnLst>
                              </p:cTn>
                            </p:par>
                            <p:par>
                              <p:cTn id="124" fill="hold">
                                <p:stCondLst>
                                  <p:cond delay="9000"/>
                                </p:stCondLst>
                                <p:childTnLst>
                                  <p:par>
                                    <p:cTn id="125" presetID="16" presetClass="entr" presetSubtype="37" fill="hold" grpId="0" nodeType="afterEffect">
                                      <p:stCondLst>
                                        <p:cond delay="0"/>
                                      </p:stCondLst>
                                      <p:childTnLst>
                                        <p:set>
                                          <p:cBhvr>
                                            <p:cTn id="126" dur="1" fill="hold">
                                              <p:stCondLst>
                                                <p:cond delay="0"/>
                                              </p:stCondLst>
                                            </p:cTn>
                                            <p:tgtEl>
                                              <p:spTgt spid="92"/>
                                            </p:tgtEl>
                                            <p:attrNameLst>
                                              <p:attrName>style.visibility</p:attrName>
                                            </p:attrNameLst>
                                          </p:cBhvr>
                                          <p:to>
                                            <p:strVal val="visible"/>
                                          </p:to>
                                        </p:set>
                                        <p:animEffect transition="in" filter="barn(outVertical)">
                                          <p:cBhvr>
                                            <p:cTn id="127" dur="500"/>
                                            <p:tgtEl>
                                              <p:spTgt spid="92"/>
                                            </p:tgtEl>
                                          </p:cBhvr>
                                        </p:animEffect>
                                      </p:childTnLst>
                                    </p:cTn>
                                  </p:par>
                                </p:childTnLst>
                              </p:cTn>
                            </p:par>
                            <p:par>
                              <p:cTn id="128" fill="hold">
                                <p:stCondLst>
                                  <p:cond delay="9500"/>
                                </p:stCondLst>
                                <p:childTnLst>
                                  <p:par>
                                    <p:cTn id="129" presetID="2" presetClass="entr" presetSubtype="4" accel="70000" fill="hold" nodeType="afterEffect" p14:presetBounceEnd="40000">
                                      <p:stCondLst>
                                        <p:cond delay="0"/>
                                      </p:stCondLst>
                                      <p:childTnLst>
                                        <p:set>
                                          <p:cBhvr>
                                            <p:cTn id="130" dur="1" fill="hold">
                                              <p:stCondLst>
                                                <p:cond delay="0"/>
                                              </p:stCondLst>
                                            </p:cTn>
                                            <p:tgtEl>
                                              <p:spTgt spid="98"/>
                                            </p:tgtEl>
                                            <p:attrNameLst>
                                              <p:attrName>style.visibility</p:attrName>
                                            </p:attrNameLst>
                                          </p:cBhvr>
                                          <p:to>
                                            <p:strVal val="visible"/>
                                          </p:to>
                                        </p:set>
                                        <p:anim calcmode="lin" valueType="num" p14:bounceEnd="40000">
                                          <p:cBhvr additive="base">
                                            <p:cTn id="131" dur="500" fill="hold"/>
                                            <p:tgtEl>
                                              <p:spTgt spid="98"/>
                                            </p:tgtEl>
                                            <p:attrNameLst>
                                              <p:attrName>ppt_x</p:attrName>
                                            </p:attrNameLst>
                                          </p:cBhvr>
                                          <p:tavLst>
                                            <p:tav tm="0">
                                              <p:val>
                                                <p:strVal val="#ppt_x"/>
                                              </p:val>
                                            </p:tav>
                                            <p:tav tm="100000">
                                              <p:val>
                                                <p:strVal val="#ppt_x"/>
                                              </p:val>
                                            </p:tav>
                                          </p:tavLst>
                                        </p:anim>
                                        <p:anim calcmode="lin" valueType="num" p14:bounceEnd="40000">
                                          <p:cBhvr additive="base">
                                            <p:cTn id="132" dur="500" fill="hold"/>
                                            <p:tgtEl>
                                              <p:spTgt spid="98"/>
                                            </p:tgtEl>
                                            <p:attrNameLst>
                                              <p:attrName>ppt_y</p:attrName>
                                            </p:attrNameLst>
                                          </p:cBhvr>
                                          <p:tavLst>
                                            <p:tav tm="0">
                                              <p:val>
                                                <p:strVal val="1+#ppt_h/2"/>
                                              </p:val>
                                            </p:tav>
                                            <p:tav tm="100000">
                                              <p:val>
                                                <p:strVal val="#ppt_y"/>
                                              </p:val>
                                            </p:tav>
                                          </p:tavLst>
                                        </p:anim>
                                      </p:childTnLst>
                                    </p:cTn>
                                  </p:par>
                                </p:childTnLst>
                              </p:cTn>
                            </p:par>
                            <p:par>
                              <p:cTn id="133" fill="hold">
                                <p:stCondLst>
                                  <p:cond delay="10000"/>
                                </p:stCondLst>
                                <p:childTnLst>
                                  <p:par>
                                    <p:cTn id="134" presetID="16" presetClass="entr" presetSubtype="37" fill="hold" grpId="0" nodeType="afterEffect">
                                      <p:stCondLst>
                                        <p:cond delay="0"/>
                                      </p:stCondLst>
                                      <p:childTnLst>
                                        <p:set>
                                          <p:cBhvr>
                                            <p:cTn id="135" dur="1" fill="hold">
                                              <p:stCondLst>
                                                <p:cond delay="0"/>
                                              </p:stCondLst>
                                            </p:cTn>
                                            <p:tgtEl>
                                              <p:spTgt spid="93"/>
                                            </p:tgtEl>
                                            <p:attrNameLst>
                                              <p:attrName>style.visibility</p:attrName>
                                            </p:attrNameLst>
                                          </p:cBhvr>
                                          <p:to>
                                            <p:strVal val="visible"/>
                                          </p:to>
                                        </p:set>
                                        <p:animEffect transition="in" filter="barn(outVertical)">
                                          <p:cBhvr>
                                            <p:cTn id="136" dur="500"/>
                                            <p:tgtEl>
                                              <p:spTgt spid="93"/>
                                            </p:tgtEl>
                                          </p:cBhvr>
                                        </p:animEffect>
                                      </p:childTnLst>
                                    </p:cTn>
                                  </p:par>
                                </p:childTnLst>
                              </p:cTn>
                            </p:par>
                            <p:par>
                              <p:cTn id="137" fill="hold">
                                <p:stCondLst>
                                  <p:cond delay="10500"/>
                                </p:stCondLst>
                                <p:childTnLst>
                                  <p:par>
                                    <p:cTn id="138" presetID="2" presetClass="entr" presetSubtype="4" accel="70000" fill="hold" nodeType="afterEffect" p14:presetBounceEnd="40000">
                                      <p:stCondLst>
                                        <p:cond delay="0"/>
                                      </p:stCondLst>
                                      <p:childTnLst>
                                        <p:set>
                                          <p:cBhvr>
                                            <p:cTn id="139" dur="1" fill="hold">
                                              <p:stCondLst>
                                                <p:cond delay="0"/>
                                              </p:stCondLst>
                                            </p:cTn>
                                            <p:tgtEl>
                                              <p:spTgt spid="101"/>
                                            </p:tgtEl>
                                            <p:attrNameLst>
                                              <p:attrName>style.visibility</p:attrName>
                                            </p:attrNameLst>
                                          </p:cBhvr>
                                          <p:to>
                                            <p:strVal val="visible"/>
                                          </p:to>
                                        </p:set>
                                        <p:anim calcmode="lin" valueType="num" p14:bounceEnd="40000">
                                          <p:cBhvr additive="base">
                                            <p:cTn id="140" dur="500" fill="hold"/>
                                            <p:tgtEl>
                                              <p:spTgt spid="101"/>
                                            </p:tgtEl>
                                            <p:attrNameLst>
                                              <p:attrName>ppt_x</p:attrName>
                                            </p:attrNameLst>
                                          </p:cBhvr>
                                          <p:tavLst>
                                            <p:tav tm="0">
                                              <p:val>
                                                <p:strVal val="#ppt_x"/>
                                              </p:val>
                                            </p:tav>
                                            <p:tav tm="100000">
                                              <p:val>
                                                <p:strVal val="#ppt_x"/>
                                              </p:val>
                                            </p:tav>
                                          </p:tavLst>
                                        </p:anim>
                                        <p:anim calcmode="lin" valueType="num" p14:bounceEnd="40000">
                                          <p:cBhvr additive="base">
                                            <p:cTn id="141" dur="500" fill="hold"/>
                                            <p:tgtEl>
                                              <p:spTgt spid="101"/>
                                            </p:tgtEl>
                                            <p:attrNameLst>
                                              <p:attrName>ppt_y</p:attrName>
                                            </p:attrNameLst>
                                          </p:cBhvr>
                                          <p:tavLst>
                                            <p:tav tm="0">
                                              <p:val>
                                                <p:strVal val="1+#ppt_h/2"/>
                                              </p:val>
                                            </p:tav>
                                            <p:tav tm="100000">
                                              <p:val>
                                                <p:strVal val="#ppt_y"/>
                                              </p:val>
                                            </p:tav>
                                          </p:tavLst>
                                        </p:anim>
                                      </p:childTnLst>
                                    </p:cTn>
                                  </p:par>
                                </p:childTnLst>
                              </p:cTn>
                            </p:par>
                            <p:par>
                              <p:cTn id="142" fill="hold">
                                <p:stCondLst>
                                  <p:cond delay="11000"/>
                                </p:stCondLst>
                                <p:childTnLst>
                                  <p:par>
                                    <p:cTn id="143" presetID="16" presetClass="entr" presetSubtype="37" fill="hold" grpId="0" nodeType="afterEffect">
                                      <p:stCondLst>
                                        <p:cond delay="0"/>
                                      </p:stCondLst>
                                      <p:childTnLst>
                                        <p:set>
                                          <p:cBhvr>
                                            <p:cTn id="144" dur="1" fill="hold">
                                              <p:stCondLst>
                                                <p:cond delay="0"/>
                                              </p:stCondLst>
                                            </p:cTn>
                                            <p:tgtEl>
                                              <p:spTgt spid="94"/>
                                            </p:tgtEl>
                                            <p:attrNameLst>
                                              <p:attrName>style.visibility</p:attrName>
                                            </p:attrNameLst>
                                          </p:cBhvr>
                                          <p:to>
                                            <p:strVal val="visible"/>
                                          </p:to>
                                        </p:set>
                                        <p:animEffect transition="in" filter="barn(outVertical)">
                                          <p:cBhvr>
                                            <p:cTn id="145"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5" grpId="0"/>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p:bldP spid="93" grpId="0"/>
          <p:bldP spid="94" grpId="0"/>
          <p:bldP spid="132" grpId="0" animBg="1"/>
          <p:bldP spid="132" grpId="1" animBg="1"/>
          <p:bldP spid="133" grpId="0" animBg="1"/>
          <p:bldP spid="133"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68"/>
                                            </p:tgtEl>
                                            <p:attrNameLst>
                                              <p:attrName>style.visibility</p:attrName>
                                            </p:attrNameLst>
                                          </p:cBhvr>
                                          <p:to>
                                            <p:strVal val="visible"/>
                                          </p:to>
                                        </p:set>
                                        <p:anim calcmode="lin" valueType="num">
                                          <p:cBhvr additive="base">
                                            <p:cTn id="14" dur="500" fill="hold"/>
                                            <p:tgtEl>
                                              <p:spTgt spid="68"/>
                                            </p:tgtEl>
                                            <p:attrNameLst>
                                              <p:attrName>ppt_x</p:attrName>
                                            </p:attrNameLst>
                                          </p:cBhvr>
                                          <p:tavLst>
                                            <p:tav tm="0">
                                              <p:val>
                                                <p:strVal val="1+#ppt_w/2"/>
                                              </p:val>
                                            </p:tav>
                                            <p:tav tm="100000">
                                              <p:val>
                                                <p:strVal val="#ppt_x"/>
                                              </p:val>
                                            </p:tav>
                                          </p:tavLst>
                                        </p:anim>
                                        <p:anim calcmode="lin" valueType="num">
                                          <p:cBhvr additive="base">
                                            <p:cTn id="15" dur="500" fill="hold"/>
                                            <p:tgtEl>
                                              <p:spTgt spid="6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75"/>
                                            </p:tgtEl>
                                            <p:attrNameLst>
                                              <p:attrName>style.visibility</p:attrName>
                                            </p:attrNameLst>
                                          </p:cBhvr>
                                          <p:to>
                                            <p:strVal val="visible"/>
                                          </p:to>
                                        </p:set>
                                        <p:animEffect transition="in" filter="barn(outVertical)">
                                          <p:cBhvr>
                                            <p:cTn id="19" dur="700"/>
                                            <p:tgtEl>
                                              <p:spTgt spid="7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wipe(left)">
                                          <p:cBhvr>
                                            <p:cTn id="22" dur="500"/>
                                            <p:tgtEl>
                                              <p:spTgt spid="85"/>
                                            </p:tgtEl>
                                          </p:cBhvr>
                                        </p:animEffect>
                                      </p:childTnLst>
                                    </p:cTn>
                                  </p:par>
                                  <p:par>
                                    <p:cTn id="23" presetID="22" presetClass="entr" presetSubtype="8" fill="hold" grpId="0" nodeType="withEffect">
                                      <p:stCondLst>
                                        <p:cond delay="300"/>
                                      </p:stCondLst>
                                      <p:childTnLst>
                                        <p:set>
                                          <p:cBhvr>
                                            <p:cTn id="24" dur="1" fill="hold">
                                              <p:stCondLst>
                                                <p:cond delay="0"/>
                                              </p:stCondLst>
                                            </p:cTn>
                                            <p:tgtEl>
                                              <p:spTgt spid="84"/>
                                            </p:tgtEl>
                                            <p:attrNameLst>
                                              <p:attrName>style.visibility</p:attrName>
                                            </p:attrNameLst>
                                          </p:cBhvr>
                                          <p:to>
                                            <p:strVal val="visible"/>
                                          </p:to>
                                        </p:set>
                                        <p:animEffect transition="in" filter="wipe(left)">
                                          <p:cBhvr>
                                            <p:cTn id="25" dur="500"/>
                                            <p:tgtEl>
                                              <p:spTgt spid="84"/>
                                            </p:tgtEl>
                                          </p:cBhvr>
                                        </p:animEffect>
                                      </p:childTnLst>
                                    </p:cTn>
                                  </p:par>
                                  <p:par>
                                    <p:cTn id="26" presetID="22" presetClass="entr" presetSubtype="8" fill="hold" grpId="0" nodeType="withEffect">
                                      <p:stCondLst>
                                        <p:cond delay="600"/>
                                      </p:stCondLst>
                                      <p:childTnLst>
                                        <p:set>
                                          <p:cBhvr>
                                            <p:cTn id="27" dur="1" fill="hold">
                                              <p:stCondLst>
                                                <p:cond delay="0"/>
                                              </p:stCondLst>
                                            </p:cTn>
                                            <p:tgtEl>
                                              <p:spTgt spid="83"/>
                                            </p:tgtEl>
                                            <p:attrNameLst>
                                              <p:attrName>style.visibility</p:attrName>
                                            </p:attrNameLst>
                                          </p:cBhvr>
                                          <p:to>
                                            <p:strVal val="visible"/>
                                          </p:to>
                                        </p:set>
                                        <p:animEffect transition="in" filter="wipe(left)">
                                          <p:cBhvr>
                                            <p:cTn id="28" dur="500"/>
                                            <p:tgtEl>
                                              <p:spTgt spid="83"/>
                                            </p:tgtEl>
                                          </p:cBhvr>
                                        </p:animEffect>
                                      </p:childTnLst>
                                    </p:cTn>
                                  </p:par>
                                </p:childTnLst>
                              </p:cTn>
                            </p:par>
                            <p:par>
                              <p:cTn id="29" fill="hold">
                                <p:stCondLst>
                                  <p:cond delay="2100"/>
                                </p:stCondLst>
                                <p:childTnLst>
                                  <p:par>
                                    <p:cTn id="30" presetID="2" presetClass="entr" presetSubtype="4" accel="70000" fill="hold" grpId="0" nodeType="afterEffect">
                                      <p:stCondLst>
                                        <p:cond delay="0"/>
                                      </p:stCondLst>
                                      <p:childTnLst>
                                        <p:set>
                                          <p:cBhvr>
                                            <p:cTn id="31" dur="1" fill="hold">
                                              <p:stCondLst>
                                                <p:cond delay="0"/>
                                              </p:stCondLst>
                                            </p:cTn>
                                            <p:tgtEl>
                                              <p:spTgt spid="86"/>
                                            </p:tgtEl>
                                            <p:attrNameLst>
                                              <p:attrName>style.visibility</p:attrName>
                                            </p:attrNameLst>
                                          </p:cBhvr>
                                          <p:to>
                                            <p:strVal val="visible"/>
                                          </p:to>
                                        </p:set>
                                        <p:anim calcmode="lin" valueType="num">
                                          <p:cBhvr additive="base">
                                            <p:cTn id="32" dur="500" fill="hold"/>
                                            <p:tgtEl>
                                              <p:spTgt spid="86"/>
                                            </p:tgtEl>
                                            <p:attrNameLst>
                                              <p:attrName>ppt_x</p:attrName>
                                            </p:attrNameLst>
                                          </p:cBhvr>
                                          <p:tavLst>
                                            <p:tav tm="0">
                                              <p:val>
                                                <p:strVal val="#ppt_x"/>
                                              </p:val>
                                            </p:tav>
                                            <p:tav tm="100000">
                                              <p:val>
                                                <p:strVal val="#ppt_x"/>
                                              </p:val>
                                            </p:tav>
                                          </p:tavLst>
                                        </p:anim>
                                        <p:anim calcmode="lin" valueType="num">
                                          <p:cBhvr additive="base">
                                            <p:cTn id="33" dur="500" fill="hold"/>
                                            <p:tgtEl>
                                              <p:spTgt spid="86"/>
                                            </p:tgtEl>
                                            <p:attrNameLst>
                                              <p:attrName>ppt_y</p:attrName>
                                            </p:attrNameLst>
                                          </p:cBhvr>
                                          <p:tavLst>
                                            <p:tav tm="0">
                                              <p:val>
                                                <p:strVal val="1+#ppt_h/2"/>
                                              </p:val>
                                            </p:tav>
                                            <p:tav tm="100000">
                                              <p:val>
                                                <p:strVal val="#ppt_y"/>
                                              </p:val>
                                            </p:tav>
                                          </p:tavLst>
                                        </p:anim>
                                      </p:childTnLst>
                                    </p:cTn>
                                  </p:par>
                                  <p:par>
                                    <p:cTn id="34" presetID="2" presetClass="entr" presetSubtype="4" accel="70000" fill="hold" grpId="0" nodeType="withEffect">
                                      <p:stCondLst>
                                        <p:cond delay="300"/>
                                      </p:stCondLst>
                                      <p:childTnLst>
                                        <p:set>
                                          <p:cBhvr>
                                            <p:cTn id="35" dur="1" fill="hold">
                                              <p:stCondLst>
                                                <p:cond delay="0"/>
                                              </p:stCondLst>
                                            </p:cTn>
                                            <p:tgtEl>
                                              <p:spTgt spid="88"/>
                                            </p:tgtEl>
                                            <p:attrNameLst>
                                              <p:attrName>style.visibility</p:attrName>
                                            </p:attrNameLst>
                                          </p:cBhvr>
                                          <p:to>
                                            <p:strVal val="visible"/>
                                          </p:to>
                                        </p:set>
                                        <p:anim calcmode="lin" valueType="num">
                                          <p:cBhvr additive="base">
                                            <p:cTn id="36" dur="500" fill="hold"/>
                                            <p:tgtEl>
                                              <p:spTgt spid="88"/>
                                            </p:tgtEl>
                                            <p:attrNameLst>
                                              <p:attrName>ppt_x</p:attrName>
                                            </p:attrNameLst>
                                          </p:cBhvr>
                                          <p:tavLst>
                                            <p:tav tm="0">
                                              <p:val>
                                                <p:strVal val="#ppt_x"/>
                                              </p:val>
                                            </p:tav>
                                            <p:tav tm="100000">
                                              <p:val>
                                                <p:strVal val="#ppt_x"/>
                                              </p:val>
                                            </p:tav>
                                          </p:tavLst>
                                        </p:anim>
                                        <p:anim calcmode="lin" valueType="num">
                                          <p:cBhvr additive="base">
                                            <p:cTn id="37" dur="500" fill="hold"/>
                                            <p:tgtEl>
                                              <p:spTgt spid="88"/>
                                            </p:tgtEl>
                                            <p:attrNameLst>
                                              <p:attrName>ppt_y</p:attrName>
                                            </p:attrNameLst>
                                          </p:cBhvr>
                                          <p:tavLst>
                                            <p:tav tm="0">
                                              <p:val>
                                                <p:strVal val="1+#ppt_h/2"/>
                                              </p:val>
                                            </p:tav>
                                            <p:tav tm="100000">
                                              <p:val>
                                                <p:strVal val="#ppt_y"/>
                                              </p:val>
                                            </p:tav>
                                          </p:tavLst>
                                        </p:anim>
                                      </p:childTnLst>
                                    </p:cTn>
                                  </p:par>
                                  <p:par>
                                    <p:cTn id="38" presetID="2" presetClass="entr" presetSubtype="4" accel="70000" fill="hold" grpId="0" nodeType="withEffect">
                                      <p:stCondLst>
                                        <p:cond delay="600"/>
                                      </p:stCondLst>
                                      <p:childTnLst>
                                        <p:set>
                                          <p:cBhvr>
                                            <p:cTn id="39" dur="1" fill="hold">
                                              <p:stCondLst>
                                                <p:cond delay="0"/>
                                              </p:stCondLst>
                                            </p:cTn>
                                            <p:tgtEl>
                                              <p:spTgt spid="87"/>
                                            </p:tgtEl>
                                            <p:attrNameLst>
                                              <p:attrName>style.visibility</p:attrName>
                                            </p:attrNameLst>
                                          </p:cBhvr>
                                          <p:to>
                                            <p:strVal val="visible"/>
                                          </p:to>
                                        </p:set>
                                        <p:anim calcmode="lin" valueType="num">
                                          <p:cBhvr additive="base">
                                            <p:cTn id="40" dur="500" fill="hold"/>
                                            <p:tgtEl>
                                              <p:spTgt spid="87"/>
                                            </p:tgtEl>
                                            <p:attrNameLst>
                                              <p:attrName>ppt_x</p:attrName>
                                            </p:attrNameLst>
                                          </p:cBhvr>
                                          <p:tavLst>
                                            <p:tav tm="0">
                                              <p:val>
                                                <p:strVal val="#ppt_x"/>
                                              </p:val>
                                            </p:tav>
                                            <p:tav tm="100000">
                                              <p:val>
                                                <p:strVal val="#ppt_x"/>
                                              </p:val>
                                            </p:tav>
                                          </p:tavLst>
                                        </p:anim>
                                        <p:anim calcmode="lin" valueType="num">
                                          <p:cBhvr additive="base">
                                            <p:cTn id="41" dur="500" fill="hold"/>
                                            <p:tgtEl>
                                              <p:spTgt spid="87"/>
                                            </p:tgtEl>
                                            <p:attrNameLst>
                                              <p:attrName>ppt_y</p:attrName>
                                            </p:attrNameLst>
                                          </p:cBhvr>
                                          <p:tavLst>
                                            <p:tav tm="0">
                                              <p:val>
                                                <p:strVal val="1+#ppt_h/2"/>
                                              </p:val>
                                            </p:tav>
                                            <p:tav tm="100000">
                                              <p:val>
                                                <p:strVal val="#ppt_y"/>
                                              </p:val>
                                            </p:tav>
                                          </p:tavLst>
                                        </p:anim>
                                      </p:childTnLst>
                                    </p:cTn>
                                  </p:par>
                                  <p:par>
                                    <p:cTn id="42" presetID="2" presetClass="entr" presetSubtype="4" accel="70000" fill="hold" grpId="0" nodeType="withEffect">
                                      <p:stCondLst>
                                        <p:cond delay="900"/>
                                      </p:stCondLst>
                                      <p:childTnLst>
                                        <p:set>
                                          <p:cBhvr>
                                            <p:cTn id="43" dur="1" fill="hold">
                                              <p:stCondLst>
                                                <p:cond delay="0"/>
                                              </p:stCondLst>
                                            </p:cTn>
                                            <p:tgtEl>
                                              <p:spTgt spid="90"/>
                                            </p:tgtEl>
                                            <p:attrNameLst>
                                              <p:attrName>style.visibility</p:attrName>
                                            </p:attrNameLst>
                                          </p:cBhvr>
                                          <p:to>
                                            <p:strVal val="visible"/>
                                          </p:to>
                                        </p:set>
                                        <p:anim calcmode="lin" valueType="num">
                                          <p:cBhvr additive="base">
                                            <p:cTn id="44" dur="500" fill="hold"/>
                                            <p:tgtEl>
                                              <p:spTgt spid="90"/>
                                            </p:tgtEl>
                                            <p:attrNameLst>
                                              <p:attrName>ppt_x</p:attrName>
                                            </p:attrNameLst>
                                          </p:cBhvr>
                                          <p:tavLst>
                                            <p:tav tm="0">
                                              <p:val>
                                                <p:strVal val="#ppt_x"/>
                                              </p:val>
                                            </p:tav>
                                            <p:tav tm="100000">
                                              <p:val>
                                                <p:strVal val="#ppt_x"/>
                                              </p:val>
                                            </p:tav>
                                          </p:tavLst>
                                        </p:anim>
                                        <p:anim calcmode="lin" valueType="num">
                                          <p:cBhvr additive="base">
                                            <p:cTn id="45" dur="500" fill="hold"/>
                                            <p:tgtEl>
                                              <p:spTgt spid="90"/>
                                            </p:tgtEl>
                                            <p:attrNameLst>
                                              <p:attrName>ppt_y</p:attrName>
                                            </p:attrNameLst>
                                          </p:cBhvr>
                                          <p:tavLst>
                                            <p:tav tm="0">
                                              <p:val>
                                                <p:strVal val="1+#ppt_h/2"/>
                                              </p:val>
                                            </p:tav>
                                            <p:tav tm="100000">
                                              <p:val>
                                                <p:strVal val="#ppt_y"/>
                                              </p:val>
                                            </p:tav>
                                          </p:tavLst>
                                        </p:anim>
                                      </p:childTnLst>
                                    </p:cTn>
                                  </p:par>
                                  <p:par>
                                    <p:cTn id="46" presetID="2" presetClass="entr" presetSubtype="4" accel="70000" fill="hold" grpId="0" nodeType="withEffect">
                                      <p:stCondLst>
                                        <p:cond delay="1200"/>
                                      </p:stCondLst>
                                      <p:childTnLst>
                                        <p:set>
                                          <p:cBhvr>
                                            <p:cTn id="47" dur="1" fill="hold">
                                              <p:stCondLst>
                                                <p:cond delay="0"/>
                                              </p:stCondLst>
                                            </p:cTn>
                                            <p:tgtEl>
                                              <p:spTgt spid="91"/>
                                            </p:tgtEl>
                                            <p:attrNameLst>
                                              <p:attrName>style.visibility</p:attrName>
                                            </p:attrNameLst>
                                          </p:cBhvr>
                                          <p:to>
                                            <p:strVal val="visible"/>
                                          </p:to>
                                        </p:set>
                                        <p:anim calcmode="lin" valueType="num">
                                          <p:cBhvr additive="base">
                                            <p:cTn id="48" dur="500" fill="hold"/>
                                            <p:tgtEl>
                                              <p:spTgt spid="91"/>
                                            </p:tgtEl>
                                            <p:attrNameLst>
                                              <p:attrName>ppt_x</p:attrName>
                                            </p:attrNameLst>
                                          </p:cBhvr>
                                          <p:tavLst>
                                            <p:tav tm="0">
                                              <p:val>
                                                <p:strVal val="#ppt_x"/>
                                              </p:val>
                                            </p:tav>
                                            <p:tav tm="100000">
                                              <p:val>
                                                <p:strVal val="#ppt_x"/>
                                              </p:val>
                                            </p:tav>
                                          </p:tavLst>
                                        </p:anim>
                                        <p:anim calcmode="lin" valueType="num">
                                          <p:cBhvr additive="base">
                                            <p:cTn id="49" dur="500" fill="hold"/>
                                            <p:tgtEl>
                                              <p:spTgt spid="91"/>
                                            </p:tgtEl>
                                            <p:attrNameLst>
                                              <p:attrName>ppt_y</p:attrName>
                                            </p:attrNameLst>
                                          </p:cBhvr>
                                          <p:tavLst>
                                            <p:tav tm="0">
                                              <p:val>
                                                <p:strVal val="1+#ppt_h/2"/>
                                              </p:val>
                                            </p:tav>
                                            <p:tav tm="100000">
                                              <p:val>
                                                <p:strVal val="#ppt_y"/>
                                              </p:val>
                                            </p:tav>
                                          </p:tavLst>
                                        </p:anim>
                                      </p:childTnLst>
                                    </p:cTn>
                                  </p:par>
                                  <p:par>
                                    <p:cTn id="50" presetID="2" presetClass="entr" presetSubtype="4" accel="70000" fill="hold" grpId="0" nodeType="withEffect">
                                      <p:stCondLst>
                                        <p:cond delay="1500"/>
                                      </p:stCondLst>
                                      <p:childTnLst>
                                        <p:set>
                                          <p:cBhvr>
                                            <p:cTn id="51" dur="1" fill="hold">
                                              <p:stCondLst>
                                                <p:cond delay="0"/>
                                              </p:stCondLst>
                                            </p:cTn>
                                            <p:tgtEl>
                                              <p:spTgt spid="89"/>
                                            </p:tgtEl>
                                            <p:attrNameLst>
                                              <p:attrName>style.visibility</p:attrName>
                                            </p:attrNameLst>
                                          </p:cBhvr>
                                          <p:to>
                                            <p:strVal val="visible"/>
                                          </p:to>
                                        </p:set>
                                        <p:anim calcmode="lin" valueType="num">
                                          <p:cBhvr additive="base">
                                            <p:cTn id="52" dur="500" fill="hold"/>
                                            <p:tgtEl>
                                              <p:spTgt spid="89"/>
                                            </p:tgtEl>
                                            <p:attrNameLst>
                                              <p:attrName>ppt_x</p:attrName>
                                            </p:attrNameLst>
                                          </p:cBhvr>
                                          <p:tavLst>
                                            <p:tav tm="0">
                                              <p:val>
                                                <p:strVal val="#ppt_x"/>
                                              </p:val>
                                            </p:tav>
                                            <p:tav tm="100000">
                                              <p:val>
                                                <p:strVal val="#ppt_x"/>
                                              </p:val>
                                            </p:tav>
                                          </p:tavLst>
                                        </p:anim>
                                        <p:anim calcmode="lin" valueType="num">
                                          <p:cBhvr additive="base">
                                            <p:cTn id="53" dur="500" fill="hold"/>
                                            <p:tgtEl>
                                              <p:spTgt spid="89"/>
                                            </p:tgtEl>
                                            <p:attrNameLst>
                                              <p:attrName>ppt_y</p:attrName>
                                            </p:attrNameLst>
                                          </p:cBhvr>
                                          <p:tavLst>
                                            <p:tav tm="0">
                                              <p:val>
                                                <p:strVal val="1+#ppt_h/2"/>
                                              </p:val>
                                            </p:tav>
                                            <p:tav tm="100000">
                                              <p:val>
                                                <p:strVal val="#ppt_y"/>
                                              </p:val>
                                            </p:tav>
                                          </p:tavLst>
                                        </p:anim>
                                      </p:childTnLst>
                                    </p:cTn>
                                  </p:par>
                                </p:childTnLst>
                              </p:cTn>
                            </p:par>
                            <p:par>
                              <p:cTn id="54" fill="hold">
                                <p:stCondLst>
                                  <p:cond delay="4100"/>
                                </p:stCondLst>
                                <p:childTnLst>
                                  <p:par>
                                    <p:cTn id="55" presetID="53" presetClass="entr" presetSubtype="16" fill="hold" nodeType="afterEffect">
                                      <p:stCondLst>
                                        <p:cond delay="0"/>
                                      </p:stCondLst>
                                      <p:childTnLst>
                                        <p:set>
                                          <p:cBhvr>
                                            <p:cTn id="56" dur="1" fill="hold">
                                              <p:stCondLst>
                                                <p:cond delay="0"/>
                                              </p:stCondLst>
                                            </p:cTn>
                                            <p:tgtEl>
                                              <p:spTgt spid="104"/>
                                            </p:tgtEl>
                                            <p:attrNameLst>
                                              <p:attrName>style.visibility</p:attrName>
                                            </p:attrNameLst>
                                          </p:cBhvr>
                                          <p:to>
                                            <p:strVal val="visible"/>
                                          </p:to>
                                        </p:set>
                                        <p:anim calcmode="lin" valueType="num">
                                          <p:cBhvr>
                                            <p:cTn id="57" dur="300" fill="hold"/>
                                            <p:tgtEl>
                                              <p:spTgt spid="104"/>
                                            </p:tgtEl>
                                            <p:attrNameLst>
                                              <p:attrName>ppt_w</p:attrName>
                                            </p:attrNameLst>
                                          </p:cBhvr>
                                          <p:tavLst>
                                            <p:tav tm="0">
                                              <p:val>
                                                <p:fltVal val="0"/>
                                              </p:val>
                                            </p:tav>
                                            <p:tav tm="100000">
                                              <p:val>
                                                <p:strVal val="#ppt_w"/>
                                              </p:val>
                                            </p:tav>
                                          </p:tavLst>
                                        </p:anim>
                                        <p:anim calcmode="lin" valueType="num">
                                          <p:cBhvr>
                                            <p:cTn id="58" dur="300" fill="hold"/>
                                            <p:tgtEl>
                                              <p:spTgt spid="104"/>
                                            </p:tgtEl>
                                            <p:attrNameLst>
                                              <p:attrName>ppt_h</p:attrName>
                                            </p:attrNameLst>
                                          </p:cBhvr>
                                          <p:tavLst>
                                            <p:tav tm="0">
                                              <p:val>
                                                <p:fltVal val="0"/>
                                              </p:val>
                                            </p:tav>
                                            <p:tav tm="100000">
                                              <p:val>
                                                <p:strVal val="#ppt_h"/>
                                              </p:val>
                                            </p:tav>
                                          </p:tavLst>
                                        </p:anim>
                                        <p:animEffect transition="in" filter="fade">
                                          <p:cBhvr>
                                            <p:cTn id="59" dur="300"/>
                                            <p:tgtEl>
                                              <p:spTgt spid="104"/>
                                            </p:tgtEl>
                                          </p:cBhvr>
                                        </p:animEffect>
                                      </p:childTnLst>
                                    </p:cTn>
                                  </p:par>
                                </p:childTnLst>
                              </p:cTn>
                            </p:par>
                            <p:par>
                              <p:cTn id="60" fill="hold">
                                <p:stCondLst>
                                  <p:cond delay="4400"/>
                                </p:stCondLst>
                                <p:childTnLst>
                                  <p:par>
                                    <p:cTn id="61" presetID="26" presetClass="emph" presetSubtype="0" fill="hold" nodeType="afterEffect">
                                      <p:stCondLst>
                                        <p:cond delay="0"/>
                                      </p:stCondLst>
                                      <p:childTnLst>
                                        <p:animEffect transition="out" filter="fade">
                                          <p:cBhvr>
                                            <p:cTn id="62" dur="500" tmFilter="0, 0; .2, .5; .8, .5; 1, 0"/>
                                            <p:tgtEl>
                                              <p:spTgt spid="104"/>
                                            </p:tgtEl>
                                          </p:cBhvr>
                                        </p:animEffect>
                                        <p:animScale>
                                          <p:cBhvr>
                                            <p:cTn id="63" dur="250" autoRev="1" fill="hold"/>
                                            <p:tgtEl>
                                              <p:spTgt spid="104"/>
                                            </p:tgtEl>
                                          </p:cBhvr>
                                          <p:by x="105000" y="105000"/>
                                        </p:animScale>
                                      </p:childTnLst>
                                    </p:cTn>
                                  </p:par>
                                </p:childTnLst>
                              </p:cTn>
                            </p:par>
                            <p:par>
                              <p:cTn id="64" fill="hold">
                                <p:stCondLst>
                                  <p:cond delay="4900"/>
                                </p:stCondLst>
                                <p:childTnLst>
                                  <p:par>
                                    <p:cTn id="65" presetID="22" presetClass="entr" presetSubtype="1" fill="hold" nodeType="afterEffect">
                                      <p:stCondLst>
                                        <p:cond delay="0"/>
                                      </p:stCondLst>
                                      <p:childTnLst>
                                        <p:set>
                                          <p:cBhvr>
                                            <p:cTn id="66" dur="1" fill="hold">
                                              <p:stCondLst>
                                                <p:cond delay="0"/>
                                              </p:stCondLst>
                                            </p:cTn>
                                            <p:tgtEl>
                                              <p:spTgt spid="76"/>
                                            </p:tgtEl>
                                            <p:attrNameLst>
                                              <p:attrName>style.visibility</p:attrName>
                                            </p:attrNameLst>
                                          </p:cBhvr>
                                          <p:to>
                                            <p:strVal val="visible"/>
                                          </p:to>
                                        </p:set>
                                        <p:animEffect transition="in" filter="wipe(up)">
                                          <p:cBhvr>
                                            <p:cTn id="67" dur="1000"/>
                                            <p:tgtEl>
                                              <p:spTgt spid="76"/>
                                            </p:tgtEl>
                                          </p:cBhvr>
                                        </p:animEffect>
                                      </p:childTnLst>
                                    </p:cTn>
                                  </p:par>
                                </p:childTnLst>
                              </p:cTn>
                            </p:par>
                            <p:par>
                              <p:cTn id="68" fill="hold">
                                <p:stCondLst>
                                  <p:cond delay="5900"/>
                                </p:stCondLst>
                                <p:childTnLst>
                                  <p:par>
                                    <p:cTn id="69" presetID="53" presetClass="entr" presetSubtype="16" fill="hold" nodeType="after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p:cTn id="71" dur="300" fill="hold"/>
                                            <p:tgtEl>
                                              <p:spTgt spid="107"/>
                                            </p:tgtEl>
                                            <p:attrNameLst>
                                              <p:attrName>ppt_w</p:attrName>
                                            </p:attrNameLst>
                                          </p:cBhvr>
                                          <p:tavLst>
                                            <p:tav tm="0">
                                              <p:val>
                                                <p:fltVal val="0"/>
                                              </p:val>
                                            </p:tav>
                                            <p:tav tm="100000">
                                              <p:val>
                                                <p:strVal val="#ppt_w"/>
                                              </p:val>
                                            </p:tav>
                                          </p:tavLst>
                                        </p:anim>
                                        <p:anim calcmode="lin" valueType="num">
                                          <p:cBhvr>
                                            <p:cTn id="72" dur="300" fill="hold"/>
                                            <p:tgtEl>
                                              <p:spTgt spid="107"/>
                                            </p:tgtEl>
                                            <p:attrNameLst>
                                              <p:attrName>ppt_h</p:attrName>
                                            </p:attrNameLst>
                                          </p:cBhvr>
                                          <p:tavLst>
                                            <p:tav tm="0">
                                              <p:val>
                                                <p:fltVal val="0"/>
                                              </p:val>
                                            </p:tav>
                                            <p:tav tm="100000">
                                              <p:val>
                                                <p:strVal val="#ppt_h"/>
                                              </p:val>
                                            </p:tav>
                                          </p:tavLst>
                                        </p:anim>
                                        <p:animEffect transition="in" filter="fade">
                                          <p:cBhvr>
                                            <p:cTn id="73" dur="300"/>
                                            <p:tgtEl>
                                              <p:spTgt spid="107"/>
                                            </p:tgtEl>
                                          </p:cBhvr>
                                        </p:animEffect>
                                      </p:childTnLst>
                                    </p:cTn>
                                  </p:par>
                                  <p:par>
                                    <p:cTn id="74" presetID="53" presetClass="entr" presetSubtype="16" fill="hold" nodeType="withEffect">
                                      <p:stCondLst>
                                        <p:cond delay="0"/>
                                      </p:stCondLst>
                                      <p:childTnLst>
                                        <p:set>
                                          <p:cBhvr>
                                            <p:cTn id="75" dur="1" fill="hold">
                                              <p:stCondLst>
                                                <p:cond delay="0"/>
                                              </p:stCondLst>
                                            </p:cTn>
                                            <p:tgtEl>
                                              <p:spTgt spid="110"/>
                                            </p:tgtEl>
                                            <p:attrNameLst>
                                              <p:attrName>style.visibility</p:attrName>
                                            </p:attrNameLst>
                                          </p:cBhvr>
                                          <p:to>
                                            <p:strVal val="visible"/>
                                          </p:to>
                                        </p:set>
                                        <p:anim calcmode="lin" valueType="num">
                                          <p:cBhvr>
                                            <p:cTn id="76" dur="300" fill="hold"/>
                                            <p:tgtEl>
                                              <p:spTgt spid="110"/>
                                            </p:tgtEl>
                                            <p:attrNameLst>
                                              <p:attrName>ppt_w</p:attrName>
                                            </p:attrNameLst>
                                          </p:cBhvr>
                                          <p:tavLst>
                                            <p:tav tm="0">
                                              <p:val>
                                                <p:fltVal val="0"/>
                                              </p:val>
                                            </p:tav>
                                            <p:tav tm="100000">
                                              <p:val>
                                                <p:strVal val="#ppt_w"/>
                                              </p:val>
                                            </p:tav>
                                          </p:tavLst>
                                        </p:anim>
                                        <p:anim calcmode="lin" valueType="num">
                                          <p:cBhvr>
                                            <p:cTn id="77" dur="300" fill="hold"/>
                                            <p:tgtEl>
                                              <p:spTgt spid="110"/>
                                            </p:tgtEl>
                                            <p:attrNameLst>
                                              <p:attrName>ppt_h</p:attrName>
                                            </p:attrNameLst>
                                          </p:cBhvr>
                                          <p:tavLst>
                                            <p:tav tm="0">
                                              <p:val>
                                                <p:fltVal val="0"/>
                                              </p:val>
                                            </p:tav>
                                            <p:tav tm="100000">
                                              <p:val>
                                                <p:strVal val="#ppt_h"/>
                                              </p:val>
                                            </p:tav>
                                          </p:tavLst>
                                        </p:anim>
                                        <p:animEffect transition="in" filter="fade">
                                          <p:cBhvr>
                                            <p:cTn id="78" dur="300"/>
                                            <p:tgtEl>
                                              <p:spTgt spid="110"/>
                                            </p:tgtEl>
                                          </p:cBhvr>
                                        </p:animEffect>
                                      </p:childTnLst>
                                    </p:cTn>
                                  </p:par>
                                </p:childTnLst>
                              </p:cTn>
                            </p:par>
                            <p:par>
                              <p:cTn id="79" fill="hold">
                                <p:stCondLst>
                                  <p:cond delay="6200"/>
                                </p:stCondLst>
                                <p:childTnLst>
                                  <p:par>
                                    <p:cTn id="80" presetID="26" presetClass="emph" presetSubtype="0" fill="hold" nodeType="afterEffect">
                                      <p:stCondLst>
                                        <p:cond delay="0"/>
                                      </p:stCondLst>
                                      <p:childTnLst>
                                        <p:animEffect transition="out" filter="fade">
                                          <p:cBhvr>
                                            <p:cTn id="81" dur="500" tmFilter="0, 0; .2, .5; .8, .5; 1, 0"/>
                                            <p:tgtEl>
                                              <p:spTgt spid="107"/>
                                            </p:tgtEl>
                                          </p:cBhvr>
                                        </p:animEffect>
                                        <p:animScale>
                                          <p:cBhvr>
                                            <p:cTn id="82" dur="250" autoRev="1" fill="hold"/>
                                            <p:tgtEl>
                                              <p:spTgt spid="107"/>
                                            </p:tgtEl>
                                          </p:cBhvr>
                                          <p:by x="105000" y="105000"/>
                                        </p:animScale>
                                      </p:childTnLst>
                                    </p:cTn>
                                  </p:par>
                                  <p:par>
                                    <p:cTn id="83" presetID="26" presetClass="emph" presetSubtype="0" fill="hold" nodeType="withEffect">
                                      <p:stCondLst>
                                        <p:cond delay="0"/>
                                      </p:stCondLst>
                                      <p:childTnLst>
                                        <p:animEffect transition="out" filter="fade">
                                          <p:cBhvr>
                                            <p:cTn id="84" dur="500" tmFilter="0, 0; .2, .5; .8, .5; 1, 0"/>
                                            <p:tgtEl>
                                              <p:spTgt spid="110"/>
                                            </p:tgtEl>
                                          </p:cBhvr>
                                        </p:animEffect>
                                        <p:animScale>
                                          <p:cBhvr>
                                            <p:cTn id="85" dur="250" autoRev="1" fill="hold"/>
                                            <p:tgtEl>
                                              <p:spTgt spid="110"/>
                                            </p:tgtEl>
                                          </p:cBhvr>
                                          <p:by x="105000" y="105000"/>
                                        </p:animScale>
                                      </p:childTnLst>
                                    </p:cTn>
                                  </p:par>
                                </p:childTnLst>
                              </p:cTn>
                            </p:par>
                            <p:par>
                              <p:cTn id="86" fill="hold">
                                <p:stCondLst>
                                  <p:cond delay="6700"/>
                                </p:stCondLst>
                                <p:childTnLst>
                                  <p:par>
                                    <p:cTn id="87" presetID="22" presetClass="entr" presetSubtype="1" fill="hold" nodeType="afterEffect">
                                      <p:stCondLst>
                                        <p:cond delay="0"/>
                                      </p:stCondLst>
                                      <p:childTnLst>
                                        <p:set>
                                          <p:cBhvr>
                                            <p:cTn id="88" dur="1" fill="hold">
                                              <p:stCondLst>
                                                <p:cond delay="0"/>
                                              </p:stCondLst>
                                            </p:cTn>
                                            <p:tgtEl>
                                              <p:spTgt spid="79"/>
                                            </p:tgtEl>
                                            <p:attrNameLst>
                                              <p:attrName>style.visibility</p:attrName>
                                            </p:attrNameLst>
                                          </p:cBhvr>
                                          <p:to>
                                            <p:strVal val="visible"/>
                                          </p:to>
                                        </p:set>
                                        <p:animEffect transition="in" filter="wipe(up)">
                                          <p:cBhvr>
                                            <p:cTn id="89" dur="1000"/>
                                            <p:tgtEl>
                                              <p:spTgt spid="79"/>
                                            </p:tgtEl>
                                          </p:cBhvr>
                                        </p:animEffect>
                                      </p:childTnLst>
                                    </p:cTn>
                                  </p:par>
                                  <p:par>
                                    <p:cTn id="90" presetID="22" presetClass="entr" presetSubtype="1"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wipe(up)">
                                          <p:cBhvr>
                                            <p:cTn id="92" dur="1000"/>
                                            <p:tgtEl>
                                              <p:spTgt spid="82"/>
                                            </p:tgtEl>
                                          </p:cBhvr>
                                        </p:animEffect>
                                      </p:childTnLst>
                                    </p:cTn>
                                  </p:par>
                                </p:childTnLst>
                              </p:cTn>
                            </p:par>
                            <p:par>
                              <p:cTn id="93" fill="hold">
                                <p:stCondLst>
                                  <p:cond delay="7700"/>
                                </p:stCondLst>
                                <p:childTnLst>
                                  <p:par>
                                    <p:cTn id="94" presetID="53" presetClass="entr" presetSubtype="16" fill="hold" nodeType="afterEffect">
                                      <p:stCondLst>
                                        <p:cond delay="0"/>
                                      </p:stCondLst>
                                      <p:childTnLst>
                                        <p:set>
                                          <p:cBhvr>
                                            <p:cTn id="95" dur="1" fill="hold">
                                              <p:stCondLst>
                                                <p:cond delay="0"/>
                                              </p:stCondLst>
                                            </p:cTn>
                                            <p:tgtEl>
                                              <p:spTgt spid="116"/>
                                            </p:tgtEl>
                                            <p:attrNameLst>
                                              <p:attrName>style.visibility</p:attrName>
                                            </p:attrNameLst>
                                          </p:cBhvr>
                                          <p:to>
                                            <p:strVal val="visible"/>
                                          </p:to>
                                        </p:set>
                                        <p:anim calcmode="lin" valueType="num">
                                          <p:cBhvr>
                                            <p:cTn id="96" dur="300" fill="hold"/>
                                            <p:tgtEl>
                                              <p:spTgt spid="116"/>
                                            </p:tgtEl>
                                            <p:attrNameLst>
                                              <p:attrName>ppt_w</p:attrName>
                                            </p:attrNameLst>
                                          </p:cBhvr>
                                          <p:tavLst>
                                            <p:tav tm="0">
                                              <p:val>
                                                <p:fltVal val="0"/>
                                              </p:val>
                                            </p:tav>
                                            <p:tav tm="100000">
                                              <p:val>
                                                <p:strVal val="#ppt_w"/>
                                              </p:val>
                                            </p:tav>
                                          </p:tavLst>
                                        </p:anim>
                                        <p:anim calcmode="lin" valueType="num">
                                          <p:cBhvr>
                                            <p:cTn id="97" dur="300" fill="hold"/>
                                            <p:tgtEl>
                                              <p:spTgt spid="116"/>
                                            </p:tgtEl>
                                            <p:attrNameLst>
                                              <p:attrName>ppt_h</p:attrName>
                                            </p:attrNameLst>
                                          </p:cBhvr>
                                          <p:tavLst>
                                            <p:tav tm="0">
                                              <p:val>
                                                <p:fltVal val="0"/>
                                              </p:val>
                                            </p:tav>
                                            <p:tav tm="100000">
                                              <p:val>
                                                <p:strVal val="#ppt_h"/>
                                              </p:val>
                                            </p:tav>
                                          </p:tavLst>
                                        </p:anim>
                                        <p:animEffect transition="in" filter="fade">
                                          <p:cBhvr>
                                            <p:cTn id="98" dur="300"/>
                                            <p:tgtEl>
                                              <p:spTgt spid="116"/>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133"/>
                                            </p:tgtEl>
                                            <p:attrNameLst>
                                              <p:attrName>style.visibility</p:attrName>
                                            </p:attrNameLst>
                                          </p:cBhvr>
                                          <p:to>
                                            <p:strVal val="visible"/>
                                          </p:to>
                                        </p:set>
                                        <p:anim calcmode="lin" valueType="num">
                                          <p:cBhvr>
                                            <p:cTn id="101" dur="300" fill="hold"/>
                                            <p:tgtEl>
                                              <p:spTgt spid="133"/>
                                            </p:tgtEl>
                                            <p:attrNameLst>
                                              <p:attrName>ppt_w</p:attrName>
                                            </p:attrNameLst>
                                          </p:cBhvr>
                                          <p:tavLst>
                                            <p:tav tm="0">
                                              <p:val>
                                                <p:fltVal val="0"/>
                                              </p:val>
                                            </p:tav>
                                            <p:tav tm="100000">
                                              <p:val>
                                                <p:strVal val="#ppt_w"/>
                                              </p:val>
                                            </p:tav>
                                          </p:tavLst>
                                        </p:anim>
                                        <p:anim calcmode="lin" valueType="num">
                                          <p:cBhvr>
                                            <p:cTn id="102" dur="300" fill="hold"/>
                                            <p:tgtEl>
                                              <p:spTgt spid="133"/>
                                            </p:tgtEl>
                                            <p:attrNameLst>
                                              <p:attrName>ppt_h</p:attrName>
                                            </p:attrNameLst>
                                          </p:cBhvr>
                                          <p:tavLst>
                                            <p:tav tm="0">
                                              <p:val>
                                                <p:fltVal val="0"/>
                                              </p:val>
                                            </p:tav>
                                            <p:tav tm="100000">
                                              <p:val>
                                                <p:strVal val="#ppt_h"/>
                                              </p:val>
                                            </p:tav>
                                          </p:tavLst>
                                        </p:anim>
                                        <p:animEffect transition="in" filter="fade">
                                          <p:cBhvr>
                                            <p:cTn id="103" dur="300"/>
                                            <p:tgtEl>
                                              <p:spTgt spid="133"/>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132"/>
                                            </p:tgtEl>
                                            <p:attrNameLst>
                                              <p:attrName>style.visibility</p:attrName>
                                            </p:attrNameLst>
                                          </p:cBhvr>
                                          <p:to>
                                            <p:strVal val="visible"/>
                                          </p:to>
                                        </p:set>
                                        <p:anim calcmode="lin" valueType="num">
                                          <p:cBhvr>
                                            <p:cTn id="106" dur="300" fill="hold"/>
                                            <p:tgtEl>
                                              <p:spTgt spid="132"/>
                                            </p:tgtEl>
                                            <p:attrNameLst>
                                              <p:attrName>ppt_w</p:attrName>
                                            </p:attrNameLst>
                                          </p:cBhvr>
                                          <p:tavLst>
                                            <p:tav tm="0">
                                              <p:val>
                                                <p:fltVal val="0"/>
                                              </p:val>
                                            </p:tav>
                                            <p:tav tm="100000">
                                              <p:val>
                                                <p:strVal val="#ppt_w"/>
                                              </p:val>
                                            </p:tav>
                                          </p:tavLst>
                                        </p:anim>
                                        <p:anim calcmode="lin" valueType="num">
                                          <p:cBhvr>
                                            <p:cTn id="107" dur="300" fill="hold"/>
                                            <p:tgtEl>
                                              <p:spTgt spid="132"/>
                                            </p:tgtEl>
                                            <p:attrNameLst>
                                              <p:attrName>ppt_h</p:attrName>
                                            </p:attrNameLst>
                                          </p:cBhvr>
                                          <p:tavLst>
                                            <p:tav tm="0">
                                              <p:val>
                                                <p:fltVal val="0"/>
                                              </p:val>
                                            </p:tav>
                                            <p:tav tm="100000">
                                              <p:val>
                                                <p:strVal val="#ppt_h"/>
                                              </p:val>
                                            </p:tav>
                                          </p:tavLst>
                                        </p:anim>
                                        <p:animEffect transition="in" filter="fade">
                                          <p:cBhvr>
                                            <p:cTn id="108" dur="300"/>
                                            <p:tgtEl>
                                              <p:spTgt spid="132"/>
                                            </p:tgtEl>
                                          </p:cBhvr>
                                        </p:animEffect>
                                      </p:childTnLst>
                                    </p:cTn>
                                  </p:par>
                                </p:childTnLst>
                              </p:cTn>
                            </p:par>
                            <p:par>
                              <p:cTn id="109" fill="hold">
                                <p:stCondLst>
                                  <p:cond delay="8000"/>
                                </p:stCondLst>
                                <p:childTnLst>
                                  <p:par>
                                    <p:cTn id="110" presetID="26" presetClass="emph" presetSubtype="0" fill="hold" nodeType="afterEffect">
                                      <p:stCondLst>
                                        <p:cond delay="0"/>
                                      </p:stCondLst>
                                      <p:childTnLst>
                                        <p:animEffect transition="out" filter="fade">
                                          <p:cBhvr>
                                            <p:cTn id="111" dur="500" tmFilter="0, 0; .2, .5; .8, .5; 1, 0"/>
                                            <p:tgtEl>
                                              <p:spTgt spid="116"/>
                                            </p:tgtEl>
                                          </p:cBhvr>
                                        </p:animEffect>
                                        <p:animScale>
                                          <p:cBhvr>
                                            <p:cTn id="112" dur="250" autoRev="1" fill="hold"/>
                                            <p:tgtEl>
                                              <p:spTgt spid="116"/>
                                            </p:tgtEl>
                                          </p:cBhvr>
                                          <p:by x="105000" y="105000"/>
                                        </p:animScale>
                                      </p:childTnLst>
                                    </p:cTn>
                                  </p:par>
                                  <p:par>
                                    <p:cTn id="113" presetID="26" presetClass="emph" presetSubtype="0" fill="hold" grpId="1" nodeType="withEffect">
                                      <p:stCondLst>
                                        <p:cond delay="0"/>
                                      </p:stCondLst>
                                      <p:childTnLst>
                                        <p:animEffect transition="out" filter="fade">
                                          <p:cBhvr>
                                            <p:cTn id="114" dur="500" tmFilter="0, 0; .2, .5; .8, .5; 1, 0"/>
                                            <p:tgtEl>
                                              <p:spTgt spid="133"/>
                                            </p:tgtEl>
                                          </p:cBhvr>
                                        </p:animEffect>
                                        <p:animScale>
                                          <p:cBhvr>
                                            <p:cTn id="115" dur="250" autoRev="1" fill="hold"/>
                                            <p:tgtEl>
                                              <p:spTgt spid="133"/>
                                            </p:tgtEl>
                                          </p:cBhvr>
                                          <p:by x="105000" y="105000"/>
                                        </p:animScale>
                                      </p:childTnLst>
                                    </p:cTn>
                                  </p:par>
                                  <p:par>
                                    <p:cTn id="116" presetID="26" presetClass="emph" presetSubtype="0" fill="hold" grpId="1" nodeType="withEffect">
                                      <p:stCondLst>
                                        <p:cond delay="0"/>
                                      </p:stCondLst>
                                      <p:childTnLst>
                                        <p:animEffect transition="out" filter="fade">
                                          <p:cBhvr>
                                            <p:cTn id="117" dur="500" tmFilter="0, 0; .2, .5; .8, .5; 1, 0"/>
                                            <p:tgtEl>
                                              <p:spTgt spid="132"/>
                                            </p:tgtEl>
                                          </p:cBhvr>
                                        </p:animEffect>
                                        <p:animScale>
                                          <p:cBhvr>
                                            <p:cTn id="118" dur="250" autoRev="1" fill="hold"/>
                                            <p:tgtEl>
                                              <p:spTgt spid="132"/>
                                            </p:tgtEl>
                                          </p:cBhvr>
                                          <p:by x="105000" y="105000"/>
                                        </p:animScale>
                                      </p:childTnLst>
                                    </p:cTn>
                                  </p:par>
                                </p:childTnLst>
                              </p:cTn>
                            </p:par>
                            <p:par>
                              <p:cTn id="119" fill="hold">
                                <p:stCondLst>
                                  <p:cond delay="8500"/>
                                </p:stCondLst>
                                <p:childTnLst>
                                  <p:par>
                                    <p:cTn id="120" presetID="2" presetClass="entr" presetSubtype="4" accel="70000" fill="hold" nodeType="afterEffect">
                                      <p:stCondLst>
                                        <p:cond delay="0"/>
                                      </p:stCondLst>
                                      <p:childTnLst>
                                        <p:set>
                                          <p:cBhvr>
                                            <p:cTn id="121" dur="1" fill="hold">
                                              <p:stCondLst>
                                                <p:cond delay="0"/>
                                              </p:stCondLst>
                                            </p:cTn>
                                            <p:tgtEl>
                                              <p:spTgt spid="95"/>
                                            </p:tgtEl>
                                            <p:attrNameLst>
                                              <p:attrName>style.visibility</p:attrName>
                                            </p:attrNameLst>
                                          </p:cBhvr>
                                          <p:to>
                                            <p:strVal val="visible"/>
                                          </p:to>
                                        </p:set>
                                        <p:anim calcmode="lin" valueType="num">
                                          <p:cBhvr additive="base">
                                            <p:cTn id="122" dur="500" fill="hold"/>
                                            <p:tgtEl>
                                              <p:spTgt spid="95"/>
                                            </p:tgtEl>
                                            <p:attrNameLst>
                                              <p:attrName>ppt_x</p:attrName>
                                            </p:attrNameLst>
                                          </p:cBhvr>
                                          <p:tavLst>
                                            <p:tav tm="0">
                                              <p:val>
                                                <p:strVal val="#ppt_x"/>
                                              </p:val>
                                            </p:tav>
                                            <p:tav tm="100000">
                                              <p:val>
                                                <p:strVal val="#ppt_x"/>
                                              </p:val>
                                            </p:tav>
                                          </p:tavLst>
                                        </p:anim>
                                        <p:anim calcmode="lin" valueType="num">
                                          <p:cBhvr additive="base">
                                            <p:cTn id="123" dur="500" fill="hold"/>
                                            <p:tgtEl>
                                              <p:spTgt spid="95"/>
                                            </p:tgtEl>
                                            <p:attrNameLst>
                                              <p:attrName>ppt_y</p:attrName>
                                            </p:attrNameLst>
                                          </p:cBhvr>
                                          <p:tavLst>
                                            <p:tav tm="0">
                                              <p:val>
                                                <p:strVal val="1+#ppt_h/2"/>
                                              </p:val>
                                            </p:tav>
                                            <p:tav tm="100000">
                                              <p:val>
                                                <p:strVal val="#ppt_y"/>
                                              </p:val>
                                            </p:tav>
                                          </p:tavLst>
                                        </p:anim>
                                      </p:childTnLst>
                                    </p:cTn>
                                  </p:par>
                                </p:childTnLst>
                              </p:cTn>
                            </p:par>
                            <p:par>
                              <p:cTn id="124" fill="hold">
                                <p:stCondLst>
                                  <p:cond delay="9000"/>
                                </p:stCondLst>
                                <p:childTnLst>
                                  <p:par>
                                    <p:cTn id="125" presetID="16" presetClass="entr" presetSubtype="37" fill="hold" grpId="0" nodeType="afterEffect">
                                      <p:stCondLst>
                                        <p:cond delay="0"/>
                                      </p:stCondLst>
                                      <p:childTnLst>
                                        <p:set>
                                          <p:cBhvr>
                                            <p:cTn id="126" dur="1" fill="hold">
                                              <p:stCondLst>
                                                <p:cond delay="0"/>
                                              </p:stCondLst>
                                            </p:cTn>
                                            <p:tgtEl>
                                              <p:spTgt spid="92"/>
                                            </p:tgtEl>
                                            <p:attrNameLst>
                                              <p:attrName>style.visibility</p:attrName>
                                            </p:attrNameLst>
                                          </p:cBhvr>
                                          <p:to>
                                            <p:strVal val="visible"/>
                                          </p:to>
                                        </p:set>
                                        <p:animEffect transition="in" filter="barn(outVertical)">
                                          <p:cBhvr>
                                            <p:cTn id="127" dur="500"/>
                                            <p:tgtEl>
                                              <p:spTgt spid="92"/>
                                            </p:tgtEl>
                                          </p:cBhvr>
                                        </p:animEffect>
                                      </p:childTnLst>
                                    </p:cTn>
                                  </p:par>
                                </p:childTnLst>
                              </p:cTn>
                            </p:par>
                            <p:par>
                              <p:cTn id="128" fill="hold">
                                <p:stCondLst>
                                  <p:cond delay="9500"/>
                                </p:stCondLst>
                                <p:childTnLst>
                                  <p:par>
                                    <p:cTn id="129" presetID="2" presetClass="entr" presetSubtype="4" accel="70000" fill="hold" nodeType="afterEffect">
                                      <p:stCondLst>
                                        <p:cond delay="0"/>
                                      </p:stCondLst>
                                      <p:childTnLst>
                                        <p:set>
                                          <p:cBhvr>
                                            <p:cTn id="130" dur="1" fill="hold">
                                              <p:stCondLst>
                                                <p:cond delay="0"/>
                                              </p:stCondLst>
                                            </p:cTn>
                                            <p:tgtEl>
                                              <p:spTgt spid="98"/>
                                            </p:tgtEl>
                                            <p:attrNameLst>
                                              <p:attrName>style.visibility</p:attrName>
                                            </p:attrNameLst>
                                          </p:cBhvr>
                                          <p:to>
                                            <p:strVal val="visible"/>
                                          </p:to>
                                        </p:set>
                                        <p:anim calcmode="lin" valueType="num">
                                          <p:cBhvr additive="base">
                                            <p:cTn id="131" dur="500" fill="hold"/>
                                            <p:tgtEl>
                                              <p:spTgt spid="98"/>
                                            </p:tgtEl>
                                            <p:attrNameLst>
                                              <p:attrName>ppt_x</p:attrName>
                                            </p:attrNameLst>
                                          </p:cBhvr>
                                          <p:tavLst>
                                            <p:tav tm="0">
                                              <p:val>
                                                <p:strVal val="#ppt_x"/>
                                              </p:val>
                                            </p:tav>
                                            <p:tav tm="100000">
                                              <p:val>
                                                <p:strVal val="#ppt_x"/>
                                              </p:val>
                                            </p:tav>
                                          </p:tavLst>
                                        </p:anim>
                                        <p:anim calcmode="lin" valueType="num">
                                          <p:cBhvr additive="base">
                                            <p:cTn id="132" dur="500" fill="hold"/>
                                            <p:tgtEl>
                                              <p:spTgt spid="98"/>
                                            </p:tgtEl>
                                            <p:attrNameLst>
                                              <p:attrName>ppt_y</p:attrName>
                                            </p:attrNameLst>
                                          </p:cBhvr>
                                          <p:tavLst>
                                            <p:tav tm="0">
                                              <p:val>
                                                <p:strVal val="1+#ppt_h/2"/>
                                              </p:val>
                                            </p:tav>
                                            <p:tav tm="100000">
                                              <p:val>
                                                <p:strVal val="#ppt_y"/>
                                              </p:val>
                                            </p:tav>
                                          </p:tavLst>
                                        </p:anim>
                                      </p:childTnLst>
                                    </p:cTn>
                                  </p:par>
                                </p:childTnLst>
                              </p:cTn>
                            </p:par>
                            <p:par>
                              <p:cTn id="133" fill="hold">
                                <p:stCondLst>
                                  <p:cond delay="10000"/>
                                </p:stCondLst>
                                <p:childTnLst>
                                  <p:par>
                                    <p:cTn id="134" presetID="16" presetClass="entr" presetSubtype="37" fill="hold" grpId="0" nodeType="afterEffect">
                                      <p:stCondLst>
                                        <p:cond delay="0"/>
                                      </p:stCondLst>
                                      <p:childTnLst>
                                        <p:set>
                                          <p:cBhvr>
                                            <p:cTn id="135" dur="1" fill="hold">
                                              <p:stCondLst>
                                                <p:cond delay="0"/>
                                              </p:stCondLst>
                                            </p:cTn>
                                            <p:tgtEl>
                                              <p:spTgt spid="93"/>
                                            </p:tgtEl>
                                            <p:attrNameLst>
                                              <p:attrName>style.visibility</p:attrName>
                                            </p:attrNameLst>
                                          </p:cBhvr>
                                          <p:to>
                                            <p:strVal val="visible"/>
                                          </p:to>
                                        </p:set>
                                        <p:animEffect transition="in" filter="barn(outVertical)">
                                          <p:cBhvr>
                                            <p:cTn id="136" dur="500"/>
                                            <p:tgtEl>
                                              <p:spTgt spid="93"/>
                                            </p:tgtEl>
                                          </p:cBhvr>
                                        </p:animEffect>
                                      </p:childTnLst>
                                    </p:cTn>
                                  </p:par>
                                </p:childTnLst>
                              </p:cTn>
                            </p:par>
                            <p:par>
                              <p:cTn id="137" fill="hold">
                                <p:stCondLst>
                                  <p:cond delay="10500"/>
                                </p:stCondLst>
                                <p:childTnLst>
                                  <p:par>
                                    <p:cTn id="138" presetID="2" presetClass="entr" presetSubtype="4" accel="70000" fill="hold" nodeType="afterEffect">
                                      <p:stCondLst>
                                        <p:cond delay="0"/>
                                      </p:stCondLst>
                                      <p:childTnLst>
                                        <p:set>
                                          <p:cBhvr>
                                            <p:cTn id="139" dur="1" fill="hold">
                                              <p:stCondLst>
                                                <p:cond delay="0"/>
                                              </p:stCondLst>
                                            </p:cTn>
                                            <p:tgtEl>
                                              <p:spTgt spid="101"/>
                                            </p:tgtEl>
                                            <p:attrNameLst>
                                              <p:attrName>style.visibility</p:attrName>
                                            </p:attrNameLst>
                                          </p:cBhvr>
                                          <p:to>
                                            <p:strVal val="visible"/>
                                          </p:to>
                                        </p:set>
                                        <p:anim calcmode="lin" valueType="num">
                                          <p:cBhvr additive="base">
                                            <p:cTn id="140" dur="500" fill="hold"/>
                                            <p:tgtEl>
                                              <p:spTgt spid="101"/>
                                            </p:tgtEl>
                                            <p:attrNameLst>
                                              <p:attrName>ppt_x</p:attrName>
                                            </p:attrNameLst>
                                          </p:cBhvr>
                                          <p:tavLst>
                                            <p:tav tm="0">
                                              <p:val>
                                                <p:strVal val="#ppt_x"/>
                                              </p:val>
                                            </p:tav>
                                            <p:tav tm="100000">
                                              <p:val>
                                                <p:strVal val="#ppt_x"/>
                                              </p:val>
                                            </p:tav>
                                          </p:tavLst>
                                        </p:anim>
                                        <p:anim calcmode="lin" valueType="num">
                                          <p:cBhvr additive="base">
                                            <p:cTn id="141" dur="500" fill="hold"/>
                                            <p:tgtEl>
                                              <p:spTgt spid="101"/>
                                            </p:tgtEl>
                                            <p:attrNameLst>
                                              <p:attrName>ppt_y</p:attrName>
                                            </p:attrNameLst>
                                          </p:cBhvr>
                                          <p:tavLst>
                                            <p:tav tm="0">
                                              <p:val>
                                                <p:strVal val="1+#ppt_h/2"/>
                                              </p:val>
                                            </p:tav>
                                            <p:tav tm="100000">
                                              <p:val>
                                                <p:strVal val="#ppt_y"/>
                                              </p:val>
                                            </p:tav>
                                          </p:tavLst>
                                        </p:anim>
                                      </p:childTnLst>
                                    </p:cTn>
                                  </p:par>
                                </p:childTnLst>
                              </p:cTn>
                            </p:par>
                            <p:par>
                              <p:cTn id="142" fill="hold">
                                <p:stCondLst>
                                  <p:cond delay="11000"/>
                                </p:stCondLst>
                                <p:childTnLst>
                                  <p:par>
                                    <p:cTn id="143" presetID="16" presetClass="entr" presetSubtype="37" fill="hold" grpId="0" nodeType="afterEffect">
                                      <p:stCondLst>
                                        <p:cond delay="0"/>
                                      </p:stCondLst>
                                      <p:childTnLst>
                                        <p:set>
                                          <p:cBhvr>
                                            <p:cTn id="144" dur="1" fill="hold">
                                              <p:stCondLst>
                                                <p:cond delay="0"/>
                                              </p:stCondLst>
                                            </p:cTn>
                                            <p:tgtEl>
                                              <p:spTgt spid="94"/>
                                            </p:tgtEl>
                                            <p:attrNameLst>
                                              <p:attrName>style.visibility</p:attrName>
                                            </p:attrNameLst>
                                          </p:cBhvr>
                                          <p:to>
                                            <p:strVal val="visible"/>
                                          </p:to>
                                        </p:set>
                                        <p:animEffect transition="in" filter="barn(outVertical)">
                                          <p:cBhvr>
                                            <p:cTn id="145"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5" grpId="0"/>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p:bldP spid="93" grpId="0"/>
          <p:bldP spid="94" grpId="0"/>
          <p:bldP spid="132" grpId="0" animBg="1"/>
          <p:bldP spid="132" grpId="1" animBg="1"/>
          <p:bldP spid="133" grpId="0" animBg="1"/>
          <p:bldP spid="133" grpId="1"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圆角矩形 59"/>
          <p:cNvSpPr/>
          <p:nvPr/>
        </p:nvSpPr>
        <p:spPr>
          <a:xfrm>
            <a:off x="144119" y="1207587"/>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1" name="组合 60"/>
          <p:cNvGrpSpPr/>
          <p:nvPr/>
        </p:nvGrpSpPr>
        <p:grpSpPr>
          <a:xfrm>
            <a:off x="232948" y="1344499"/>
            <a:ext cx="118508" cy="118509"/>
            <a:chOff x="4486616" y="3001075"/>
            <a:chExt cx="274695" cy="274699"/>
          </a:xfrm>
        </p:grpSpPr>
        <p:sp>
          <p:nvSpPr>
            <p:cNvPr id="62" name="椭圆 61"/>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3" name="椭圆 62"/>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4" name="组合 63"/>
          <p:cNvGrpSpPr/>
          <p:nvPr/>
        </p:nvGrpSpPr>
        <p:grpSpPr>
          <a:xfrm>
            <a:off x="0" y="1378161"/>
            <a:ext cx="288238" cy="46073"/>
            <a:chOff x="4318304" y="3089060"/>
            <a:chExt cx="384317" cy="61430"/>
          </a:xfrm>
        </p:grpSpPr>
        <p:sp>
          <p:nvSpPr>
            <p:cNvPr id="65" name="圆角矩形 64"/>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66" name="圆角矩形 65"/>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67" name="文本框 13"/>
          <p:cNvSpPr txBox="1"/>
          <p:nvPr/>
        </p:nvSpPr>
        <p:spPr>
          <a:xfrm>
            <a:off x="243720" y="1234477"/>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68" name="组合 67"/>
          <p:cNvGrpSpPr/>
          <p:nvPr/>
        </p:nvGrpSpPr>
        <p:grpSpPr>
          <a:xfrm>
            <a:off x="4851141" y="2315691"/>
            <a:ext cx="1230179" cy="1533899"/>
            <a:chOff x="3295850" y="1908877"/>
            <a:chExt cx="3738030" cy="4660916"/>
          </a:xfrm>
        </p:grpSpPr>
        <p:sp>
          <p:nvSpPr>
            <p:cNvPr id="69" name="圆角矩形 68"/>
            <p:cNvSpPr/>
            <p:nvPr/>
          </p:nvSpPr>
          <p:spPr>
            <a:xfrm rot="2760000">
              <a:off x="3098889" y="2634801"/>
              <a:ext cx="4660916" cy="3209067"/>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0"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圆角矩形 70"/>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02060"/>
                </a:gs>
                <a:gs pos="0">
                  <a:srgbClr val="0070C0"/>
                </a:gs>
              </a:gsLst>
              <a:lin ang="2700000" scaled="1"/>
              <a:tileRect/>
            </a:gradFill>
            <a:ln w="25400">
              <a:gradFill flip="none" rotWithShape="1">
                <a:gsLst>
                  <a:gs pos="100000">
                    <a:srgbClr val="0070C0"/>
                  </a:gs>
                  <a:gs pos="0">
                    <a:srgbClr val="002060"/>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4853260" y="4487391"/>
            <a:ext cx="1225938" cy="1533897"/>
            <a:chOff x="3295850" y="1895995"/>
            <a:chExt cx="3725149" cy="4660916"/>
          </a:xfrm>
        </p:grpSpPr>
        <p:sp>
          <p:nvSpPr>
            <p:cNvPr id="74" name="圆角矩形 73"/>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圆角矩形 75"/>
            <p:cNvSpPr/>
            <p:nvPr/>
          </p:nvSpPr>
          <p:spPr>
            <a:xfrm rot="2760000">
              <a:off x="3384391" y="2878566"/>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70C0"/>
                </a:gs>
                <a:gs pos="100000">
                  <a:srgbClr val="002060"/>
                </a:gs>
              </a:gsLst>
              <a:lin ang="2700000" scaled="1"/>
              <a:tileRect/>
            </a:gradFill>
            <a:ln w="25400">
              <a:gradFill flip="none" rotWithShape="1">
                <a:gsLst>
                  <a:gs pos="0">
                    <a:srgbClr val="002060"/>
                  </a:gs>
                  <a:gs pos="100000">
                    <a:srgbClr val="0070C0"/>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4853260" y="3401541"/>
            <a:ext cx="1225938" cy="1533897"/>
            <a:chOff x="3295850" y="1895995"/>
            <a:chExt cx="3725149" cy="4660916"/>
          </a:xfrm>
        </p:grpSpPr>
        <p:sp>
          <p:nvSpPr>
            <p:cNvPr id="79" name="圆角矩形 78"/>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0"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圆角矩形 80"/>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0B0F0"/>
                </a:gs>
                <a:gs pos="100000">
                  <a:srgbClr val="0070C0"/>
                </a:gs>
              </a:gsLst>
              <a:lin ang="2700000" scaled="1"/>
              <a:tileRect/>
            </a:gradFill>
            <a:ln w="25400">
              <a:gradFill flip="none" rotWithShape="1">
                <a:gsLst>
                  <a:gs pos="0">
                    <a:srgbClr val="0070C0"/>
                  </a:gs>
                  <a:gs pos="100000">
                    <a:srgbClr val="00B0F0"/>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896144" y="1966655"/>
            <a:ext cx="999742" cy="3463193"/>
            <a:chOff x="3837620" y="886919"/>
            <a:chExt cx="1332989" cy="4617591"/>
          </a:xfrm>
        </p:grpSpPr>
        <p:sp>
          <p:nvSpPr>
            <p:cNvPr id="84" name="Freeform 11"/>
            <p:cNvSpPr>
              <a:spLocks/>
            </p:cNvSpPr>
            <p:nvPr/>
          </p:nvSpPr>
          <p:spPr bwMode="auto">
            <a:xfrm rot="3600000">
              <a:off x="2346651" y="2680552"/>
              <a:ext cx="4617591" cy="1030325"/>
            </a:xfrm>
            <a:custGeom>
              <a:avLst/>
              <a:gdLst>
                <a:gd name="T0" fmla="*/ 1275 w 2572"/>
                <a:gd name="T1" fmla="*/ 0 h 649"/>
                <a:gd name="T2" fmla="*/ 648 w 2572"/>
                <a:gd name="T3" fmla="*/ 0 h 649"/>
                <a:gd name="T4" fmla="*/ 0 w 2572"/>
                <a:gd name="T5" fmla="*/ 649 h 649"/>
                <a:gd name="T6" fmla="*/ 648 w 2572"/>
                <a:gd name="T7" fmla="*/ 649 h 649"/>
                <a:gd name="T8" fmla="*/ 1275 w 2572"/>
                <a:gd name="T9" fmla="*/ 649 h 649"/>
                <a:gd name="T10" fmla="*/ 2572 w 2572"/>
                <a:gd name="T11" fmla="*/ 649 h 649"/>
                <a:gd name="T12" fmla="*/ 2572 w 2572"/>
                <a:gd name="T13" fmla="*/ 0 h 649"/>
                <a:gd name="T14" fmla="*/ 1275 w 2572"/>
                <a:gd name="T15" fmla="*/ 0 h 649"/>
                <a:gd name="connsiteX0" fmla="*/ 4957 w 10000"/>
                <a:gd name="connsiteY0" fmla="*/ 0 h 10000"/>
                <a:gd name="connsiteX1" fmla="*/ 1408 w 10000"/>
                <a:gd name="connsiteY1" fmla="*/ 233 h 10000"/>
                <a:gd name="connsiteX2" fmla="*/ 0 w 10000"/>
                <a:gd name="connsiteY2" fmla="*/ 10000 h 10000"/>
                <a:gd name="connsiteX3" fmla="*/ 2519 w 10000"/>
                <a:gd name="connsiteY3" fmla="*/ 10000 h 10000"/>
                <a:gd name="connsiteX4" fmla="*/ 4957 w 10000"/>
                <a:gd name="connsiteY4" fmla="*/ 10000 h 10000"/>
                <a:gd name="connsiteX5" fmla="*/ 10000 w 10000"/>
                <a:gd name="connsiteY5" fmla="*/ 10000 h 10000"/>
                <a:gd name="connsiteX6" fmla="*/ 10000 w 10000"/>
                <a:gd name="connsiteY6" fmla="*/ 0 h 10000"/>
                <a:gd name="connsiteX7" fmla="*/ 4957 w 10000"/>
                <a:gd name="connsiteY7" fmla="*/ 0 h 10000"/>
                <a:gd name="connsiteX0" fmla="*/ 4957 w 11406"/>
                <a:gd name="connsiteY0" fmla="*/ 0 h 10086"/>
                <a:gd name="connsiteX1" fmla="*/ 1408 w 11406"/>
                <a:gd name="connsiteY1" fmla="*/ 233 h 10086"/>
                <a:gd name="connsiteX2" fmla="*/ 0 w 11406"/>
                <a:gd name="connsiteY2" fmla="*/ 10000 h 10086"/>
                <a:gd name="connsiteX3" fmla="*/ 2519 w 11406"/>
                <a:gd name="connsiteY3" fmla="*/ 10000 h 10086"/>
                <a:gd name="connsiteX4" fmla="*/ 4957 w 11406"/>
                <a:gd name="connsiteY4" fmla="*/ 10000 h 10086"/>
                <a:gd name="connsiteX5" fmla="*/ 11406 w 11406"/>
                <a:gd name="connsiteY5" fmla="*/ 10086 h 10086"/>
                <a:gd name="connsiteX6" fmla="*/ 10000 w 11406"/>
                <a:gd name="connsiteY6" fmla="*/ 0 h 10086"/>
                <a:gd name="connsiteX7" fmla="*/ 4957 w 11406"/>
                <a:gd name="connsiteY7"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06" h="10086">
                  <a:moveTo>
                    <a:pt x="4957" y="0"/>
                  </a:moveTo>
                  <a:lnTo>
                    <a:pt x="1408" y="233"/>
                  </a:lnTo>
                  <a:lnTo>
                    <a:pt x="0" y="10000"/>
                  </a:lnTo>
                  <a:lnTo>
                    <a:pt x="2519" y="10000"/>
                  </a:lnTo>
                  <a:lnTo>
                    <a:pt x="4957" y="10000"/>
                  </a:lnTo>
                  <a:lnTo>
                    <a:pt x="11406" y="10086"/>
                  </a:lnTo>
                  <a:lnTo>
                    <a:pt x="10000" y="0"/>
                  </a:lnTo>
                  <a:lnTo>
                    <a:pt x="4957" y="0"/>
                  </a:lnTo>
                  <a:close/>
                </a:path>
              </a:pathLst>
            </a:custGeom>
            <a:solidFill>
              <a:srgbClr val="0070C0"/>
            </a:solid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等腰三角形 32"/>
            <p:cNvSpPr/>
            <p:nvPr/>
          </p:nvSpPr>
          <p:spPr>
            <a:xfrm rot="7200000">
              <a:off x="3354481" y="1946957"/>
              <a:ext cx="1410172" cy="443894"/>
            </a:xfrm>
            <a:custGeom>
              <a:avLst/>
              <a:gdLst>
                <a:gd name="connsiteX0" fmla="*/ 0 w 1193370"/>
                <a:gd name="connsiteY0" fmla="*/ 665183 h 665183"/>
                <a:gd name="connsiteX1" fmla="*/ 596685 w 1193370"/>
                <a:gd name="connsiteY1" fmla="*/ 0 h 665183"/>
                <a:gd name="connsiteX2" fmla="*/ 1193370 w 1193370"/>
                <a:gd name="connsiteY2" fmla="*/ 665183 h 665183"/>
                <a:gd name="connsiteX3" fmla="*/ 0 w 1193370"/>
                <a:gd name="connsiteY3" fmla="*/ 665183 h 665183"/>
                <a:gd name="connsiteX0" fmla="*/ 0 w 1468222"/>
                <a:gd name="connsiteY0" fmla="*/ 479445 h 479445"/>
                <a:gd name="connsiteX1" fmla="*/ 1468222 w 1468222"/>
                <a:gd name="connsiteY1" fmla="*/ 0 h 479445"/>
                <a:gd name="connsiteX2" fmla="*/ 1193370 w 1468222"/>
                <a:gd name="connsiteY2" fmla="*/ 479445 h 479445"/>
                <a:gd name="connsiteX3" fmla="*/ 0 w 1468222"/>
                <a:gd name="connsiteY3" fmla="*/ 479445 h 479445"/>
                <a:gd name="connsiteX0" fmla="*/ 0 w 1442822"/>
                <a:gd name="connsiteY0" fmla="*/ 447695 h 447695"/>
                <a:gd name="connsiteX1" fmla="*/ 1442822 w 1442822"/>
                <a:gd name="connsiteY1" fmla="*/ 0 h 447695"/>
                <a:gd name="connsiteX2" fmla="*/ 1193370 w 1442822"/>
                <a:gd name="connsiteY2" fmla="*/ 447695 h 447695"/>
                <a:gd name="connsiteX3" fmla="*/ 0 w 1442822"/>
                <a:gd name="connsiteY3" fmla="*/ 447695 h 447695"/>
              </a:gdLst>
              <a:ahLst/>
              <a:cxnLst>
                <a:cxn ang="0">
                  <a:pos x="connsiteX0" y="connsiteY0"/>
                </a:cxn>
                <a:cxn ang="0">
                  <a:pos x="connsiteX1" y="connsiteY1"/>
                </a:cxn>
                <a:cxn ang="0">
                  <a:pos x="connsiteX2" y="connsiteY2"/>
                </a:cxn>
                <a:cxn ang="0">
                  <a:pos x="connsiteX3" y="connsiteY3"/>
                </a:cxn>
              </a:cxnLst>
              <a:rect l="l" t="t" r="r" b="b"/>
              <a:pathLst>
                <a:path w="1442822" h="447695">
                  <a:moveTo>
                    <a:pt x="0" y="447695"/>
                  </a:moveTo>
                  <a:lnTo>
                    <a:pt x="1442822" y="0"/>
                  </a:lnTo>
                  <a:lnTo>
                    <a:pt x="1193370" y="447695"/>
                  </a:lnTo>
                  <a:lnTo>
                    <a:pt x="0" y="447695"/>
                  </a:lnTo>
                  <a:close/>
                </a:path>
              </a:pathLst>
            </a:custGeom>
            <a:solidFill>
              <a:srgbClr val="0020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86" name="组合 85"/>
          <p:cNvGrpSpPr/>
          <p:nvPr/>
        </p:nvGrpSpPr>
        <p:grpSpPr>
          <a:xfrm>
            <a:off x="1012992" y="1962419"/>
            <a:ext cx="1356270" cy="3466502"/>
            <a:chOff x="1326751" y="881272"/>
            <a:chExt cx="1808360" cy="4622003"/>
          </a:xfrm>
        </p:grpSpPr>
        <p:sp>
          <p:nvSpPr>
            <p:cNvPr id="87" name="任意多边形 86"/>
            <p:cNvSpPr>
              <a:spLocks/>
            </p:cNvSpPr>
            <p:nvPr/>
          </p:nvSpPr>
          <p:spPr bwMode="auto">
            <a:xfrm rot="1800000">
              <a:off x="2115576" y="881272"/>
              <a:ext cx="1019535" cy="4622003"/>
            </a:xfrm>
            <a:custGeom>
              <a:avLst/>
              <a:gdLst>
                <a:gd name="connsiteX0" fmla="*/ 1023145 w 1028264"/>
                <a:gd name="connsiteY0" fmla="*/ 0 h 4661577"/>
                <a:gd name="connsiteX1" fmla="*/ 1028264 w 1028264"/>
                <a:gd name="connsiteY1" fmla="*/ 4661577 h 4661577"/>
                <a:gd name="connsiteX2" fmla="*/ 10022 w 1028264"/>
                <a:gd name="connsiteY2" fmla="*/ 4073695 h 4661577"/>
                <a:gd name="connsiteX3" fmla="*/ 0 w 1028264"/>
                <a:gd name="connsiteY3" fmla="*/ 4064000 h 4661577"/>
                <a:gd name="connsiteX4" fmla="*/ 16973 w 1028264"/>
                <a:gd name="connsiteY4" fmla="*/ 581660 h 4661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264" h="4661577">
                  <a:moveTo>
                    <a:pt x="1023145" y="0"/>
                  </a:moveTo>
                  <a:lnTo>
                    <a:pt x="1028264" y="4661577"/>
                  </a:lnTo>
                  <a:lnTo>
                    <a:pt x="10022" y="4073695"/>
                  </a:lnTo>
                  <a:lnTo>
                    <a:pt x="0" y="4064000"/>
                  </a:lnTo>
                  <a:lnTo>
                    <a:pt x="16973" y="581660"/>
                  </a:lnTo>
                  <a:close/>
                </a:path>
              </a:pathLst>
            </a:custGeom>
            <a:solidFill>
              <a:srgbClr val="00B0F0"/>
            </a:solidFill>
            <a:ln>
              <a:noFill/>
            </a:ln>
            <a:effectLst/>
            <a:ex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等腰三角形 32"/>
            <p:cNvSpPr/>
            <p:nvPr/>
          </p:nvSpPr>
          <p:spPr>
            <a:xfrm>
              <a:off x="1326751" y="3988557"/>
              <a:ext cx="1430573" cy="443894"/>
            </a:xfrm>
            <a:custGeom>
              <a:avLst/>
              <a:gdLst>
                <a:gd name="connsiteX0" fmla="*/ 0 w 1193370"/>
                <a:gd name="connsiteY0" fmla="*/ 665183 h 665183"/>
                <a:gd name="connsiteX1" fmla="*/ 596685 w 1193370"/>
                <a:gd name="connsiteY1" fmla="*/ 0 h 665183"/>
                <a:gd name="connsiteX2" fmla="*/ 1193370 w 1193370"/>
                <a:gd name="connsiteY2" fmla="*/ 665183 h 665183"/>
                <a:gd name="connsiteX3" fmla="*/ 0 w 1193370"/>
                <a:gd name="connsiteY3" fmla="*/ 665183 h 665183"/>
                <a:gd name="connsiteX0" fmla="*/ 0 w 1468222"/>
                <a:gd name="connsiteY0" fmla="*/ 479445 h 479445"/>
                <a:gd name="connsiteX1" fmla="*/ 1468222 w 1468222"/>
                <a:gd name="connsiteY1" fmla="*/ 0 h 479445"/>
                <a:gd name="connsiteX2" fmla="*/ 1193370 w 1468222"/>
                <a:gd name="connsiteY2" fmla="*/ 479445 h 479445"/>
                <a:gd name="connsiteX3" fmla="*/ 0 w 1468222"/>
                <a:gd name="connsiteY3" fmla="*/ 479445 h 479445"/>
                <a:gd name="connsiteX0" fmla="*/ 0 w 1442822"/>
                <a:gd name="connsiteY0" fmla="*/ 447695 h 447695"/>
                <a:gd name="connsiteX1" fmla="*/ 1442822 w 1442822"/>
                <a:gd name="connsiteY1" fmla="*/ 0 h 447695"/>
                <a:gd name="connsiteX2" fmla="*/ 1193370 w 1442822"/>
                <a:gd name="connsiteY2" fmla="*/ 447695 h 447695"/>
                <a:gd name="connsiteX3" fmla="*/ 0 w 1442822"/>
                <a:gd name="connsiteY3" fmla="*/ 447695 h 447695"/>
              </a:gdLst>
              <a:ahLst/>
              <a:cxnLst>
                <a:cxn ang="0">
                  <a:pos x="connsiteX0" y="connsiteY0"/>
                </a:cxn>
                <a:cxn ang="0">
                  <a:pos x="connsiteX1" y="connsiteY1"/>
                </a:cxn>
                <a:cxn ang="0">
                  <a:pos x="connsiteX2" y="connsiteY2"/>
                </a:cxn>
                <a:cxn ang="0">
                  <a:pos x="connsiteX3" y="connsiteY3"/>
                </a:cxn>
              </a:cxnLst>
              <a:rect l="l" t="t" r="r" b="b"/>
              <a:pathLst>
                <a:path w="1442822" h="447695">
                  <a:moveTo>
                    <a:pt x="0" y="447695"/>
                  </a:moveTo>
                  <a:lnTo>
                    <a:pt x="1442822" y="0"/>
                  </a:lnTo>
                  <a:lnTo>
                    <a:pt x="1193370" y="447695"/>
                  </a:lnTo>
                  <a:lnTo>
                    <a:pt x="0" y="447695"/>
                  </a:lnTo>
                  <a:close/>
                </a:path>
              </a:pathLst>
            </a:custGeom>
            <a:solidFill>
              <a:srgbClr val="0070C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89" name="组合 88"/>
          <p:cNvGrpSpPr/>
          <p:nvPr/>
        </p:nvGrpSpPr>
        <p:grpSpPr>
          <a:xfrm>
            <a:off x="1007794" y="4471597"/>
            <a:ext cx="3026964" cy="1072930"/>
            <a:chOff x="1319820" y="4226842"/>
            <a:chExt cx="4035952" cy="1430573"/>
          </a:xfrm>
        </p:grpSpPr>
        <p:sp>
          <p:nvSpPr>
            <p:cNvPr id="90" name="任意多边形 89"/>
            <p:cNvSpPr>
              <a:spLocks/>
            </p:cNvSpPr>
            <p:nvPr/>
          </p:nvSpPr>
          <p:spPr bwMode="auto">
            <a:xfrm rot="5400000">
              <a:off x="2826097" y="2918551"/>
              <a:ext cx="1023398" cy="4035952"/>
            </a:xfrm>
            <a:custGeom>
              <a:avLst/>
              <a:gdLst>
                <a:gd name="connsiteX0" fmla="*/ 0 w 1032160"/>
                <a:gd name="connsiteY0" fmla="*/ 4070508 h 4070508"/>
                <a:gd name="connsiteX1" fmla="*/ 0 w 1032160"/>
                <a:gd name="connsiteY1" fmla="*/ 2895686 h 4070508"/>
                <a:gd name="connsiteX2" fmla="*/ 524 w 1032160"/>
                <a:gd name="connsiteY2" fmla="*/ 2895686 h 4070508"/>
                <a:gd name="connsiteX3" fmla="*/ 10945 w 1032160"/>
                <a:gd name="connsiteY3" fmla="*/ 585205 h 4070508"/>
                <a:gd name="connsiteX4" fmla="*/ 1024549 w 1032160"/>
                <a:gd name="connsiteY4" fmla="*/ 0 h 4070508"/>
                <a:gd name="connsiteX5" fmla="*/ 1027491 w 1032160"/>
                <a:gd name="connsiteY5" fmla="*/ 2895686 h 4070508"/>
                <a:gd name="connsiteX6" fmla="*/ 1032160 w 1032160"/>
                <a:gd name="connsiteY6" fmla="*/ 2895686 h 4070508"/>
                <a:gd name="connsiteX7" fmla="*/ 1032160 w 1032160"/>
                <a:gd name="connsiteY7" fmla="*/ 3474590 h 4070508"/>
                <a:gd name="connsiteX0" fmla="*/ 0 w 1032160"/>
                <a:gd name="connsiteY0" fmla="*/ 4070508 h 4070508"/>
                <a:gd name="connsiteX1" fmla="*/ 0 w 1032160"/>
                <a:gd name="connsiteY1" fmla="*/ 2895686 h 4070508"/>
                <a:gd name="connsiteX2" fmla="*/ 524 w 1032160"/>
                <a:gd name="connsiteY2" fmla="*/ 2895686 h 4070508"/>
                <a:gd name="connsiteX3" fmla="*/ 6183 w 1032160"/>
                <a:gd name="connsiteY3" fmla="*/ 594730 h 4070508"/>
                <a:gd name="connsiteX4" fmla="*/ 1024549 w 1032160"/>
                <a:gd name="connsiteY4" fmla="*/ 0 h 4070508"/>
                <a:gd name="connsiteX5" fmla="*/ 1027491 w 1032160"/>
                <a:gd name="connsiteY5" fmla="*/ 2895686 h 4070508"/>
                <a:gd name="connsiteX6" fmla="*/ 1032160 w 1032160"/>
                <a:gd name="connsiteY6" fmla="*/ 2895686 h 4070508"/>
                <a:gd name="connsiteX7" fmla="*/ 1032160 w 1032160"/>
                <a:gd name="connsiteY7" fmla="*/ 3474590 h 4070508"/>
                <a:gd name="connsiteX8" fmla="*/ 0 w 1032160"/>
                <a:gd name="connsiteY8" fmla="*/ 4070508 h 4070508"/>
                <a:gd name="connsiteX0" fmla="*/ 0 w 1032160"/>
                <a:gd name="connsiteY0" fmla="*/ 4070508 h 4070508"/>
                <a:gd name="connsiteX1" fmla="*/ 0 w 1032160"/>
                <a:gd name="connsiteY1" fmla="*/ 2895686 h 4070508"/>
                <a:gd name="connsiteX2" fmla="*/ 524 w 1032160"/>
                <a:gd name="connsiteY2" fmla="*/ 2895686 h 4070508"/>
                <a:gd name="connsiteX3" fmla="*/ 6183 w 1032160"/>
                <a:gd name="connsiteY3" fmla="*/ 594730 h 4070508"/>
                <a:gd name="connsiteX4" fmla="*/ 1024549 w 1032160"/>
                <a:gd name="connsiteY4" fmla="*/ 0 h 4070508"/>
                <a:gd name="connsiteX5" fmla="*/ 1027491 w 1032160"/>
                <a:gd name="connsiteY5" fmla="*/ 2895686 h 4070508"/>
                <a:gd name="connsiteX6" fmla="*/ 1032160 w 1032160"/>
                <a:gd name="connsiteY6" fmla="*/ 2895686 h 4070508"/>
                <a:gd name="connsiteX7" fmla="*/ 1032160 w 1032160"/>
                <a:gd name="connsiteY7" fmla="*/ 3474590 h 4070508"/>
                <a:gd name="connsiteX8" fmla="*/ 0 w 1032160"/>
                <a:gd name="connsiteY8" fmla="*/ 4070508 h 407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2160" h="4070508">
                  <a:moveTo>
                    <a:pt x="0" y="4070508"/>
                  </a:moveTo>
                  <a:lnTo>
                    <a:pt x="0" y="2895686"/>
                  </a:lnTo>
                  <a:lnTo>
                    <a:pt x="524" y="2895686"/>
                  </a:lnTo>
                  <a:cubicBezTo>
                    <a:pt x="2410" y="2128701"/>
                    <a:pt x="4297" y="1361715"/>
                    <a:pt x="6183" y="594730"/>
                  </a:cubicBezTo>
                  <a:lnTo>
                    <a:pt x="1024549" y="0"/>
                  </a:lnTo>
                  <a:cubicBezTo>
                    <a:pt x="1025530" y="965229"/>
                    <a:pt x="1026510" y="1930457"/>
                    <a:pt x="1027491" y="2895686"/>
                  </a:cubicBezTo>
                  <a:lnTo>
                    <a:pt x="1032160" y="2895686"/>
                  </a:lnTo>
                  <a:lnTo>
                    <a:pt x="1032160" y="3474590"/>
                  </a:lnTo>
                  <a:lnTo>
                    <a:pt x="0" y="4070508"/>
                  </a:lnTo>
                  <a:close/>
                </a:path>
              </a:pathLst>
            </a:custGeom>
            <a:solidFill>
              <a:srgbClr val="5B9BD5"/>
            </a:solidFill>
            <a:ln>
              <a:noFill/>
            </a:ln>
            <a:effectLst/>
            <a:extLst/>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等腰三角形 32"/>
            <p:cNvSpPr/>
            <p:nvPr/>
          </p:nvSpPr>
          <p:spPr>
            <a:xfrm rot="14400000">
              <a:off x="4107765" y="4720182"/>
              <a:ext cx="1430573" cy="443894"/>
            </a:xfrm>
            <a:custGeom>
              <a:avLst/>
              <a:gdLst>
                <a:gd name="connsiteX0" fmla="*/ 0 w 1193370"/>
                <a:gd name="connsiteY0" fmla="*/ 665183 h 665183"/>
                <a:gd name="connsiteX1" fmla="*/ 596685 w 1193370"/>
                <a:gd name="connsiteY1" fmla="*/ 0 h 665183"/>
                <a:gd name="connsiteX2" fmla="*/ 1193370 w 1193370"/>
                <a:gd name="connsiteY2" fmla="*/ 665183 h 665183"/>
                <a:gd name="connsiteX3" fmla="*/ 0 w 1193370"/>
                <a:gd name="connsiteY3" fmla="*/ 665183 h 665183"/>
                <a:gd name="connsiteX0" fmla="*/ 0 w 1468222"/>
                <a:gd name="connsiteY0" fmla="*/ 479445 h 479445"/>
                <a:gd name="connsiteX1" fmla="*/ 1468222 w 1468222"/>
                <a:gd name="connsiteY1" fmla="*/ 0 h 479445"/>
                <a:gd name="connsiteX2" fmla="*/ 1193370 w 1468222"/>
                <a:gd name="connsiteY2" fmla="*/ 479445 h 479445"/>
                <a:gd name="connsiteX3" fmla="*/ 0 w 1468222"/>
                <a:gd name="connsiteY3" fmla="*/ 479445 h 479445"/>
                <a:gd name="connsiteX0" fmla="*/ 0 w 1442822"/>
                <a:gd name="connsiteY0" fmla="*/ 447695 h 447695"/>
                <a:gd name="connsiteX1" fmla="*/ 1442822 w 1442822"/>
                <a:gd name="connsiteY1" fmla="*/ 0 h 447695"/>
                <a:gd name="connsiteX2" fmla="*/ 1193370 w 1442822"/>
                <a:gd name="connsiteY2" fmla="*/ 447695 h 447695"/>
                <a:gd name="connsiteX3" fmla="*/ 0 w 1442822"/>
                <a:gd name="connsiteY3" fmla="*/ 447695 h 447695"/>
              </a:gdLst>
              <a:ahLst/>
              <a:cxnLst>
                <a:cxn ang="0">
                  <a:pos x="connsiteX0" y="connsiteY0"/>
                </a:cxn>
                <a:cxn ang="0">
                  <a:pos x="connsiteX1" y="connsiteY1"/>
                </a:cxn>
                <a:cxn ang="0">
                  <a:pos x="connsiteX2" y="connsiteY2"/>
                </a:cxn>
                <a:cxn ang="0">
                  <a:pos x="connsiteX3" y="connsiteY3"/>
                </a:cxn>
              </a:cxnLst>
              <a:rect l="l" t="t" r="r" b="b"/>
              <a:pathLst>
                <a:path w="1442822" h="447695">
                  <a:moveTo>
                    <a:pt x="0" y="447695"/>
                  </a:moveTo>
                  <a:lnTo>
                    <a:pt x="1442822" y="0"/>
                  </a:lnTo>
                  <a:lnTo>
                    <a:pt x="1193370" y="447695"/>
                  </a:lnTo>
                  <a:lnTo>
                    <a:pt x="0" y="447695"/>
                  </a:lnTo>
                  <a:close/>
                </a:path>
              </a:pathLst>
            </a:custGeom>
            <a:solidFill>
              <a:srgbClr val="5B9BD5">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92" name="文本框 38"/>
          <p:cNvSpPr txBox="1"/>
          <p:nvPr/>
        </p:nvSpPr>
        <p:spPr>
          <a:xfrm>
            <a:off x="1701850" y="4785650"/>
            <a:ext cx="2160277" cy="415498"/>
          </a:xfrm>
          <a:prstGeom prst="rect">
            <a:avLst/>
          </a:prstGeom>
          <a:noFill/>
        </p:spPr>
        <p:txBody>
          <a:bodyPr wrap="square" rtlCol="0">
            <a:spAutoFit/>
          </a:bodyPr>
          <a:lstStyle/>
          <a:p>
            <a:pPr algn="ctr"/>
            <a:r>
              <a:rPr lang="zh-CN" altLang="en-US" sz="2100" dirty="0">
                <a:solidFill>
                  <a:prstClr val="white"/>
                </a:solidFill>
                <a:latin typeface="微软雅黑" panose="020B0503020204020204" pitchFamily="34" charset="-122"/>
                <a:ea typeface="微软雅黑" panose="020B0503020204020204" pitchFamily="34" charset="-122"/>
              </a:rPr>
              <a:t>添加标题</a:t>
            </a:r>
          </a:p>
        </p:txBody>
      </p:sp>
      <p:sp>
        <p:nvSpPr>
          <p:cNvPr id="93" name="文本框 39"/>
          <p:cNvSpPr txBox="1"/>
          <p:nvPr/>
        </p:nvSpPr>
        <p:spPr>
          <a:xfrm rot="3600000">
            <a:off x="2428645" y="3488137"/>
            <a:ext cx="2160278" cy="415498"/>
          </a:xfrm>
          <a:prstGeom prst="rect">
            <a:avLst/>
          </a:prstGeom>
          <a:noFill/>
        </p:spPr>
        <p:txBody>
          <a:bodyPr wrap="square" rtlCol="0">
            <a:spAutoFit/>
          </a:bodyPr>
          <a:lstStyle/>
          <a:p>
            <a:pPr algn="ctr"/>
            <a:r>
              <a:rPr lang="zh-CN" altLang="en-US" sz="2100" dirty="0">
                <a:solidFill>
                  <a:prstClr val="white"/>
                </a:solidFill>
                <a:latin typeface="微软雅黑" panose="020B0503020204020204" pitchFamily="34" charset="-122"/>
                <a:ea typeface="微软雅黑" panose="020B0503020204020204" pitchFamily="34" charset="-122"/>
              </a:rPr>
              <a:t>添加标题</a:t>
            </a:r>
          </a:p>
        </p:txBody>
      </p:sp>
      <p:sp>
        <p:nvSpPr>
          <p:cNvPr id="94" name="文本框 40"/>
          <p:cNvSpPr txBox="1"/>
          <p:nvPr/>
        </p:nvSpPr>
        <p:spPr>
          <a:xfrm rot="18000000" flipH="1">
            <a:off x="916207" y="3488136"/>
            <a:ext cx="2160278" cy="415498"/>
          </a:xfrm>
          <a:prstGeom prst="rect">
            <a:avLst/>
          </a:prstGeom>
          <a:noFill/>
        </p:spPr>
        <p:txBody>
          <a:bodyPr wrap="square" rtlCol="0">
            <a:spAutoFit/>
          </a:bodyPr>
          <a:lstStyle/>
          <a:p>
            <a:pPr algn="ctr"/>
            <a:r>
              <a:rPr lang="zh-CN" altLang="en-US" sz="2100" dirty="0">
                <a:solidFill>
                  <a:prstClr val="white"/>
                </a:solidFill>
                <a:latin typeface="微软雅黑" panose="020B0503020204020204" pitchFamily="34" charset="-122"/>
                <a:ea typeface="微软雅黑" panose="020B0503020204020204" pitchFamily="34" charset="-122"/>
              </a:rPr>
              <a:t>添加标题</a:t>
            </a:r>
          </a:p>
        </p:txBody>
      </p:sp>
      <p:grpSp>
        <p:nvGrpSpPr>
          <p:cNvPr id="95" name="组合 94"/>
          <p:cNvGrpSpPr/>
          <p:nvPr/>
        </p:nvGrpSpPr>
        <p:grpSpPr>
          <a:xfrm>
            <a:off x="5785655" y="4656430"/>
            <a:ext cx="2515663" cy="1107464"/>
            <a:chOff x="3457191" y="3925490"/>
            <a:chExt cx="3354216" cy="1476618"/>
          </a:xfrm>
        </p:grpSpPr>
        <p:sp>
          <p:nvSpPr>
            <p:cNvPr id="96" name="文本框 42"/>
            <p:cNvSpPr txBox="1"/>
            <p:nvPr/>
          </p:nvSpPr>
          <p:spPr>
            <a:xfrm>
              <a:off x="3457511" y="3925490"/>
              <a:ext cx="2363391"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在此添加标题</a:t>
              </a:r>
            </a:p>
          </p:txBody>
        </p:sp>
        <p:sp>
          <p:nvSpPr>
            <p:cNvPr id="97" name="文本框 43"/>
            <p:cNvSpPr txBox="1"/>
            <p:nvPr/>
          </p:nvSpPr>
          <p:spPr>
            <a:xfrm>
              <a:off x="3457191" y="4309502"/>
              <a:ext cx="3354216" cy="109260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98" name="文本框 44"/>
          <p:cNvSpPr txBox="1"/>
          <p:nvPr/>
        </p:nvSpPr>
        <p:spPr>
          <a:xfrm>
            <a:off x="4997467" y="4809494"/>
            <a:ext cx="564885" cy="4154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99" name="组合 98"/>
          <p:cNvGrpSpPr/>
          <p:nvPr/>
        </p:nvGrpSpPr>
        <p:grpSpPr>
          <a:xfrm>
            <a:off x="5785655" y="3570580"/>
            <a:ext cx="2515663" cy="1107464"/>
            <a:chOff x="3457191" y="3925490"/>
            <a:chExt cx="3354216" cy="1476618"/>
          </a:xfrm>
        </p:grpSpPr>
        <p:sp>
          <p:nvSpPr>
            <p:cNvPr id="100" name="文本框 46"/>
            <p:cNvSpPr txBox="1"/>
            <p:nvPr/>
          </p:nvSpPr>
          <p:spPr>
            <a:xfrm>
              <a:off x="3457511" y="3925490"/>
              <a:ext cx="2363391"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在此添加标题</a:t>
              </a:r>
            </a:p>
          </p:txBody>
        </p:sp>
        <p:sp>
          <p:nvSpPr>
            <p:cNvPr id="101" name="文本框 47"/>
            <p:cNvSpPr txBox="1"/>
            <p:nvPr/>
          </p:nvSpPr>
          <p:spPr>
            <a:xfrm>
              <a:off x="3457191" y="4309502"/>
              <a:ext cx="3354216" cy="109260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102" name="文本框 48"/>
          <p:cNvSpPr txBox="1"/>
          <p:nvPr/>
        </p:nvSpPr>
        <p:spPr>
          <a:xfrm>
            <a:off x="5014827" y="3712073"/>
            <a:ext cx="564885" cy="4154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endParaRPr kumimoji="0" lang="zh-CN" alt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03" name="组合 102"/>
          <p:cNvGrpSpPr/>
          <p:nvPr/>
        </p:nvGrpSpPr>
        <p:grpSpPr>
          <a:xfrm>
            <a:off x="5785655" y="2484730"/>
            <a:ext cx="2515663" cy="1107464"/>
            <a:chOff x="3457191" y="3925490"/>
            <a:chExt cx="3354216" cy="1476618"/>
          </a:xfrm>
        </p:grpSpPr>
        <p:sp>
          <p:nvSpPr>
            <p:cNvPr id="104" name="文本框 50"/>
            <p:cNvSpPr txBox="1"/>
            <p:nvPr/>
          </p:nvSpPr>
          <p:spPr>
            <a:xfrm>
              <a:off x="3457511" y="3925490"/>
              <a:ext cx="2363391" cy="4924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在此添加标题</a:t>
              </a:r>
            </a:p>
          </p:txBody>
        </p:sp>
        <p:sp>
          <p:nvSpPr>
            <p:cNvPr id="105" name="文本框 51"/>
            <p:cNvSpPr txBox="1"/>
            <p:nvPr/>
          </p:nvSpPr>
          <p:spPr>
            <a:xfrm>
              <a:off x="3457191" y="4309502"/>
              <a:ext cx="3354216" cy="109260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106" name="文本框 52"/>
          <p:cNvSpPr txBox="1"/>
          <p:nvPr/>
        </p:nvSpPr>
        <p:spPr>
          <a:xfrm>
            <a:off x="5051992" y="2636525"/>
            <a:ext cx="531883" cy="4154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07" name="组合 106"/>
          <p:cNvGrpSpPr/>
          <p:nvPr/>
        </p:nvGrpSpPr>
        <p:grpSpPr>
          <a:xfrm>
            <a:off x="1569087" y="4785215"/>
            <a:ext cx="397950" cy="396507"/>
            <a:chOff x="3618897" y="2279040"/>
            <a:chExt cx="706229" cy="703668"/>
          </a:xfrm>
        </p:grpSpPr>
        <p:sp>
          <p:nvSpPr>
            <p:cNvPr id="108"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9"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0"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11" name="组合 110"/>
          <p:cNvGrpSpPr/>
          <p:nvPr/>
        </p:nvGrpSpPr>
        <p:grpSpPr>
          <a:xfrm>
            <a:off x="2298028" y="2591725"/>
            <a:ext cx="443186" cy="435478"/>
            <a:chOff x="5037571" y="856343"/>
            <a:chExt cx="715006" cy="702571"/>
          </a:xfrm>
        </p:grpSpPr>
        <p:sp>
          <p:nvSpPr>
            <p:cNvPr id="112"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3"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4"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3863355" y="4383176"/>
            <a:ext cx="439558" cy="415076"/>
            <a:chOff x="6460269" y="872801"/>
            <a:chExt cx="709154" cy="669655"/>
          </a:xfrm>
        </p:grpSpPr>
        <p:sp>
          <p:nvSpPr>
            <p:cNvPr id="116"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7"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60"/>
                                            </p:tgtEl>
                                            <p:attrNameLst>
                                              <p:attrName>style.visibility</p:attrName>
                                            </p:attrNameLst>
                                          </p:cBhvr>
                                          <p:to>
                                            <p:strVal val="visible"/>
                                          </p:to>
                                        </p:set>
                                        <p:anim calcmode="lin" valueType="num" p14:bounceEnd="50000">
                                          <p:cBhvr additive="base">
                                            <p:cTn id="14" dur="500" fill="hold"/>
                                            <p:tgtEl>
                                              <p:spTgt spid="60"/>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60"/>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7"/>
                                            </p:tgtEl>
                                            <p:attrNameLst>
                                              <p:attrName>style.visibility</p:attrName>
                                            </p:attrNameLst>
                                          </p:cBhvr>
                                          <p:to>
                                            <p:strVal val="visible"/>
                                          </p:to>
                                        </p:set>
                                        <p:animEffect transition="in" filter="barn(outVertical)">
                                          <p:cBhvr>
                                            <p:cTn id="19" dur="700"/>
                                            <p:tgtEl>
                                              <p:spTgt spid="67"/>
                                            </p:tgtEl>
                                          </p:cBhvr>
                                        </p:animEffect>
                                      </p:childTnLst>
                                    </p:cTn>
                                  </p:par>
                                  <p:par>
                                    <p:cTn id="20" presetID="22" presetClass="entr" presetSubtype="4" fill="hold" nodeType="with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wipe(down)">
                                          <p:cBhvr>
                                            <p:cTn id="22" dur="300"/>
                                            <p:tgtEl>
                                              <p:spTgt spid="86"/>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83"/>
                                            </p:tgtEl>
                                            <p:attrNameLst>
                                              <p:attrName>style.visibility</p:attrName>
                                            </p:attrNameLst>
                                          </p:cBhvr>
                                          <p:to>
                                            <p:strVal val="visible"/>
                                          </p:to>
                                        </p:set>
                                        <p:animEffect transition="in" filter="wipe(left)">
                                          <p:cBhvr>
                                            <p:cTn id="26" dur="300"/>
                                            <p:tgtEl>
                                              <p:spTgt spid="83"/>
                                            </p:tgtEl>
                                          </p:cBhvr>
                                        </p:animEffect>
                                      </p:childTnLst>
                                    </p:cTn>
                                  </p:par>
                                </p:childTnLst>
                              </p:cTn>
                            </p:par>
                            <p:par>
                              <p:cTn id="27" fill="hold">
                                <p:stCondLst>
                                  <p:cond delay="2300"/>
                                </p:stCondLst>
                                <p:childTnLst>
                                  <p:par>
                                    <p:cTn id="28" presetID="22" presetClass="entr" presetSubtype="2" fill="hold" nodeType="afterEffect">
                                      <p:stCondLst>
                                        <p:cond delay="0"/>
                                      </p:stCondLst>
                                      <p:childTnLst>
                                        <p:set>
                                          <p:cBhvr>
                                            <p:cTn id="29" dur="1" fill="hold">
                                              <p:stCondLst>
                                                <p:cond delay="0"/>
                                              </p:stCondLst>
                                            </p:cTn>
                                            <p:tgtEl>
                                              <p:spTgt spid="89"/>
                                            </p:tgtEl>
                                            <p:attrNameLst>
                                              <p:attrName>style.visibility</p:attrName>
                                            </p:attrNameLst>
                                          </p:cBhvr>
                                          <p:to>
                                            <p:strVal val="visible"/>
                                          </p:to>
                                        </p:set>
                                        <p:animEffect transition="in" filter="wipe(right)">
                                          <p:cBhvr>
                                            <p:cTn id="30" dur="300"/>
                                            <p:tgtEl>
                                              <p:spTgt spid="89"/>
                                            </p:tgtEl>
                                          </p:cBhvr>
                                        </p:animEffect>
                                      </p:childTnLst>
                                    </p:cTn>
                                  </p:par>
                                </p:childTnLst>
                              </p:cTn>
                            </p:par>
                            <p:par>
                              <p:cTn id="31" fill="hold">
                                <p:stCondLst>
                                  <p:cond delay="2600"/>
                                </p:stCondLst>
                                <p:childTnLst>
                                  <p:par>
                                    <p:cTn id="32" presetID="1" presetClass="entr" presetSubtype="0" fill="hold" nodeType="afterEffect">
                                      <p:stCondLst>
                                        <p:cond delay="400"/>
                                      </p:stCondLst>
                                      <p:childTnLst>
                                        <p:set>
                                          <p:cBhvr>
                                            <p:cTn id="33" dur="1" fill="hold">
                                              <p:stCondLst>
                                                <p:cond delay="0"/>
                                              </p:stCondLst>
                                            </p:cTn>
                                            <p:tgtEl>
                                              <p:spTgt spid="111"/>
                                            </p:tgtEl>
                                            <p:attrNameLst>
                                              <p:attrName>style.visibility</p:attrName>
                                            </p:attrNameLst>
                                          </p:cBhvr>
                                          <p:to>
                                            <p:strVal val="visible"/>
                                          </p:to>
                                        </p:set>
                                      </p:childTnLst>
                                    </p:cTn>
                                  </p:par>
                                </p:childTnLst>
                              </p:cTn>
                            </p:par>
                            <p:par>
                              <p:cTn id="34" fill="hold">
                                <p:stCondLst>
                                  <p:cond delay="3000"/>
                                </p:stCondLst>
                                <p:childTnLst>
                                  <p:par>
                                    <p:cTn id="35" presetID="26" presetClass="emph" presetSubtype="0" fill="hold" nodeType="afterEffect">
                                      <p:stCondLst>
                                        <p:cond delay="0"/>
                                      </p:stCondLst>
                                      <p:childTnLst>
                                        <p:animEffect transition="out" filter="fade">
                                          <p:cBhvr>
                                            <p:cTn id="36" dur="500" tmFilter="0, 0; .2, .5; .8, .5; 1, 0"/>
                                            <p:tgtEl>
                                              <p:spTgt spid="111"/>
                                            </p:tgtEl>
                                          </p:cBhvr>
                                        </p:animEffect>
                                        <p:animScale>
                                          <p:cBhvr>
                                            <p:cTn id="37" dur="250" autoRev="1" fill="hold"/>
                                            <p:tgtEl>
                                              <p:spTgt spid="111"/>
                                            </p:tgtEl>
                                          </p:cBhvr>
                                          <p:by x="105000" y="105000"/>
                                        </p:animScale>
                                      </p:childTnLst>
                                    </p:cTn>
                                  </p:par>
                                </p:childTnLst>
                              </p:cTn>
                            </p:par>
                            <p:par>
                              <p:cTn id="38" fill="hold">
                                <p:stCondLst>
                                  <p:cond delay="3500"/>
                                </p:stCondLst>
                                <p:childTnLst>
                                  <p:par>
                                    <p:cTn id="39" presetID="16" presetClass="entr" presetSubtype="37" fill="hold" grpId="0" nodeType="afterEffect">
                                      <p:stCondLst>
                                        <p:cond delay="200"/>
                                      </p:stCondLst>
                                      <p:childTnLst>
                                        <p:set>
                                          <p:cBhvr>
                                            <p:cTn id="40" dur="1" fill="hold">
                                              <p:stCondLst>
                                                <p:cond delay="0"/>
                                              </p:stCondLst>
                                            </p:cTn>
                                            <p:tgtEl>
                                              <p:spTgt spid="94"/>
                                            </p:tgtEl>
                                            <p:attrNameLst>
                                              <p:attrName>style.visibility</p:attrName>
                                            </p:attrNameLst>
                                          </p:cBhvr>
                                          <p:to>
                                            <p:strVal val="visible"/>
                                          </p:to>
                                        </p:set>
                                        <p:animEffect transition="in" filter="barn(outVertical)">
                                          <p:cBhvr>
                                            <p:cTn id="41" dur="500"/>
                                            <p:tgtEl>
                                              <p:spTgt spid="94"/>
                                            </p:tgtEl>
                                          </p:cBhvr>
                                        </p:animEffect>
                                      </p:childTnLst>
                                    </p:cTn>
                                  </p:par>
                                </p:childTnLst>
                              </p:cTn>
                            </p:par>
                            <p:par>
                              <p:cTn id="42" fill="hold">
                                <p:stCondLst>
                                  <p:cond delay="4200"/>
                                </p:stCondLst>
                                <p:childTnLst>
                                  <p:par>
                                    <p:cTn id="43" presetID="1" presetClass="entr" presetSubtype="0" fill="hold" nodeType="afterEffect">
                                      <p:stCondLst>
                                        <p:cond delay="0"/>
                                      </p:stCondLst>
                                      <p:childTnLst>
                                        <p:set>
                                          <p:cBhvr>
                                            <p:cTn id="44" dur="1" fill="hold">
                                              <p:stCondLst>
                                                <p:cond delay="0"/>
                                              </p:stCondLst>
                                            </p:cTn>
                                            <p:tgtEl>
                                              <p:spTgt spid="115"/>
                                            </p:tgtEl>
                                            <p:attrNameLst>
                                              <p:attrName>style.visibility</p:attrName>
                                            </p:attrNameLst>
                                          </p:cBhvr>
                                          <p:to>
                                            <p:strVal val="visible"/>
                                          </p:to>
                                        </p:set>
                                      </p:childTnLst>
                                    </p:cTn>
                                  </p:par>
                                </p:childTnLst>
                              </p:cTn>
                            </p:par>
                            <p:par>
                              <p:cTn id="45" fill="hold">
                                <p:stCondLst>
                                  <p:cond delay="4200"/>
                                </p:stCondLst>
                                <p:childTnLst>
                                  <p:par>
                                    <p:cTn id="46" presetID="26" presetClass="emph" presetSubtype="0" fill="hold" nodeType="afterEffect">
                                      <p:stCondLst>
                                        <p:cond delay="0"/>
                                      </p:stCondLst>
                                      <p:childTnLst>
                                        <p:animEffect transition="out" filter="fade">
                                          <p:cBhvr>
                                            <p:cTn id="47" dur="500" tmFilter="0, 0; .2, .5; .8, .5; 1, 0"/>
                                            <p:tgtEl>
                                              <p:spTgt spid="115"/>
                                            </p:tgtEl>
                                          </p:cBhvr>
                                        </p:animEffect>
                                        <p:animScale>
                                          <p:cBhvr>
                                            <p:cTn id="48" dur="250" autoRev="1" fill="hold"/>
                                            <p:tgtEl>
                                              <p:spTgt spid="115"/>
                                            </p:tgtEl>
                                          </p:cBhvr>
                                          <p:by x="105000" y="105000"/>
                                        </p:animScale>
                                      </p:childTnLst>
                                    </p:cTn>
                                  </p:par>
                                </p:childTnLst>
                              </p:cTn>
                            </p:par>
                            <p:par>
                              <p:cTn id="49" fill="hold">
                                <p:stCondLst>
                                  <p:cond delay="4700"/>
                                </p:stCondLst>
                                <p:childTnLst>
                                  <p:par>
                                    <p:cTn id="50" presetID="16" presetClass="entr" presetSubtype="37" fill="hold" grpId="0" nodeType="afterEffect">
                                      <p:stCondLst>
                                        <p:cond delay="200"/>
                                      </p:stCondLst>
                                      <p:childTnLst>
                                        <p:set>
                                          <p:cBhvr>
                                            <p:cTn id="51" dur="1" fill="hold">
                                              <p:stCondLst>
                                                <p:cond delay="0"/>
                                              </p:stCondLst>
                                            </p:cTn>
                                            <p:tgtEl>
                                              <p:spTgt spid="93"/>
                                            </p:tgtEl>
                                            <p:attrNameLst>
                                              <p:attrName>style.visibility</p:attrName>
                                            </p:attrNameLst>
                                          </p:cBhvr>
                                          <p:to>
                                            <p:strVal val="visible"/>
                                          </p:to>
                                        </p:set>
                                        <p:animEffect transition="in" filter="barn(outVertical)">
                                          <p:cBhvr>
                                            <p:cTn id="52" dur="500"/>
                                            <p:tgtEl>
                                              <p:spTgt spid="93"/>
                                            </p:tgtEl>
                                          </p:cBhvr>
                                        </p:animEffect>
                                      </p:childTnLst>
                                    </p:cTn>
                                  </p:par>
                                </p:childTnLst>
                              </p:cTn>
                            </p:par>
                            <p:par>
                              <p:cTn id="53" fill="hold">
                                <p:stCondLst>
                                  <p:cond delay="5400"/>
                                </p:stCondLst>
                                <p:childTnLst>
                                  <p:par>
                                    <p:cTn id="54" presetID="1" presetClass="entr" presetSubtype="0" fill="hold" nodeType="afterEffect">
                                      <p:stCondLst>
                                        <p:cond delay="0"/>
                                      </p:stCondLst>
                                      <p:childTnLst>
                                        <p:set>
                                          <p:cBhvr>
                                            <p:cTn id="55" dur="1" fill="hold">
                                              <p:stCondLst>
                                                <p:cond delay="0"/>
                                              </p:stCondLst>
                                            </p:cTn>
                                            <p:tgtEl>
                                              <p:spTgt spid="107"/>
                                            </p:tgtEl>
                                            <p:attrNameLst>
                                              <p:attrName>style.visibility</p:attrName>
                                            </p:attrNameLst>
                                          </p:cBhvr>
                                          <p:to>
                                            <p:strVal val="visible"/>
                                          </p:to>
                                        </p:set>
                                      </p:childTnLst>
                                    </p:cTn>
                                  </p:par>
                                </p:childTnLst>
                              </p:cTn>
                            </p:par>
                            <p:par>
                              <p:cTn id="56" fill="hold">
                                <p:stCondLst>
                                  <p:cond delay="5400"/>
                                </p:stCondLst>
                                <p:childTnLst>
                                  <p:par>
                                    <p:cTn id="57" presetID="26" presetClass="emph" presetSubtype="0" fill="hold" nodeType="afterEffect">
                                      <p:stCondLst>
                                        <p:cond delay="0"/>
                                      </p:stCondLst>
                                      <p:childTnLst>
                                        <p:animEffect transition="out" filter="fade">
                                          <p:cBhvr>
                                            <p:cTn id="58" dur="500" tmFilter="0, 0; .2, .5; .8, .5; 1, 0"/>
                                            <p:tgtEl>
                                              <p:spTgt spid="107"/>
                                            </p:tgtEl>
                                          </p:cBhvr>
                                        </p:animEffect>
                                        <p:animScale>
                                          <p:cBhvr>
                                            <p:cTn id="59" dur="250" autoRev="1" fill="hold"/>
                                            <p:tgtEl>
                                              <p:spTgt spid="107"/>
                                            </p:tgtEl>
                                          </p:cBhvr>
                                          <p:by x="105000" y="105000"/>
                                        </p:animScale>
                                      </p:childTnLst>
                                    </p:cTn>
                                  </p:par>
                                </p:childTnLst>
                              </p:cTn>
                            </p:par>
                            <p:par>
                              <p:cTn id="60" fill="hold">
                                <p:stCondLst>
                                  <p:cond delay="5900"/>
                                </p:stCondLst>
                                <p:childTnLst>
                                  <p:par>
                                    <p:cTn id="61" presetID="16" presetClass="entr" presetSubtype="37" fill="hold" grpId="0" nodeType="afterEffect">
                                      <p:stCondLst>
                                        <p:cond delay="200"/>
                                      </p:stCondLst>
                                      <p:childTnLst>
                                        <p:set>
                                          <p:cBhvr>
                                            <p:cTn id="62" dur="1" fill="hold">
                                              <p:stCondLst>
                                                <p:cond delay="0"/>
                                              </p:stCondLst>
                                            </p:cTn>
                                            <p:tgtEl>
                                              <p:spTgt spid="92"/>
                                            </p:tgtEl>
                                            <p:attrNameLst>
                                              <p:attrName>style.visibility</p:attrName>
                                            </p:attrNameLst>
                                          </p:cBhvr>
                                          <p:to>
                                            <p:strVal val="visible"/>
                                          </p:to>
                                        </p:set>
                                        <p:animEffect transition="in" filter="barn(outVertical)">
                                          <p:cBhvr>
                                            <p:cTn id="63" dur="500"/>
                                            <p:tgtEl>
                                              <p:spTgt spid="92"/>
                                            </p:tgtEl>
                                          </p:cBhvr>
                                        </p:animEffect>
                                      </p:childTnLst>
                                    </p:cTn>
                                  </p:par>
                                </p:childTnLst>
                              </p:cTn>
                            </p:par>
                            <p:par>
                              <p:cTn id="64" fill="hold">
                                <p:stCondLst>
                                  <p:cond delay="6600"/>
                                </p:stCondLst>
                                <p:childTnLst>
                                  <p:par>
                                    <p:cTn id="65" presetID="2" presetClass="entr" presetSubtype="4" accel="70000" fill="hold" nodeType="afterEffect" p14:presetBounceEnd="40000">
                                      <p:stCondLst>
                                        <p:cond delay="0"/>
                                      </p:stCondLst>
                                      <p:childTnLst>
                                        <p:set>
                                          <p:cBhvr>
                                            <p:cTn id="66" dur="1" fill="hold">
                                              <p:stCondLst>
                                                <p:cond delay="0"/>
                                              </p:stCondLst>
                                            </p:cTn>
                                            <p:tgtEl>
                                              <p:spTgt spid="68"/>
                                            </p:tgtEl>
                                            <p:attrNameLst>
                                              <p:attrName>style.visibility</p:attrName>
                                            </p:attrNameLst>
                                          </p:cBhvr>
                                          <p:to>
                                            <p:strVal val="visible"/>
                                          </p:to>
                                        </p:set>
                                        <p:anim calcmode="lin" valueType="num" p14:bounceEnd="40000">
                                          <p:cBhvr additive="base">
                                            <p:cTn id="67" dur="500" fill="hold"/>
                                            <p:tgtEl>
                                              <p:spTgt spid="68"/>
                                            </p:tgtEl>
                                            <p:attrNameLst>
                                              <p:attrName>ppt_x</p:attrName>
                                            </p:attrNameLst>
                                          </p:cBhvr>
                                          <p:tavLst>
                                            <p:tav tm="0">
                                              <p:val>
                                                <p:strVal val="#ppt_x"/>
                                              </p:val>
                                            </p:tav>
                                            <p:tav tm="100000">
                                              <p:val>
                                                <p:strVal val="#ppt_x"/>
                                              </p:val>
                                            </p:tav>
                                          </p:tavLst>
                                        </p:anim>
                                        <p:anim calcmode="lin" valueType="num" p14:bounceEnd="40000">
                                          <p:cBhvr additive="base">
                                            <p:cTn id="68" dur="500" fill="hold"/>
                                            <p:tgtEl>
                                              <p:spTgt spid="68"/>
                                            </p:tgtEl>
                                            <p:attrNameLst>
                                              <p:attrName>ppt_y</p:attrName>
                                            </p:attrNameLst>
                                          </p:cBhvr>
                                          <p:tavLst>
                                            <p:tav tm="0">
                                              <p:val>
                                                <p:strVal val="1+#ppt_h/2"/>
                                              </p:val>
                                            </p:tav>
                                            <p:tav tm="100000">
                                              <p:val>
                                                <p:strVal val="#ppt_y"/>
                                              </p:val>
                                            </p:tav>
                                          </p:tavLst>
                                        </p:anim>
                                      </p:childTnLst>
                                    </p:cTn>
                                  </p:par>
                                  <p:par>
                                    <p:cTn id="69" presetID="2" presetClass="entr" presetSubtype="4" accel="70000" fill="hold" nodeType="withEffect" p14:presetBounceEnd="40000">
                                      <p:stCondLst>
                                        <p:cond delay="200"/>
                                      </p:stCondLst>
                                      <p:childTnLst>
                                        <p:set>
                                          <p:cBhvr>
                                            <p:cTn id="70" dur="1" fill="hold">
                                              <p:stCondLst>
                                                <p:cond delay="0"/>
                                              </p:stCondLst>
                                            </p:cTn>
                                            <p:tgtEl>
                                              <p:spTgt spid="78"/>
                                            </p:tgtEl>
                                            <p:attrNameLst>
                                              <p:attrName>style.visibility</p:attrName>
                                            </p:attrNameLst>
                                          </p:cBhvr>
                                          <p:to>
                                            <p:strVal val="visible"/>
                                          </p:to>
                                        </p:set>
                                        <p:anim calcmode="lin" valueType="num" p14:bounceEnd="40000">
                                          <p:cBhvr additive="base">
                                            <p:cTn id="71" dur="500" fill="hold"/>
                                            <p:tgtEl>
                                              <p:spTgt spid="78"/>
                                            </p:tgtEl>
                                            <p:attrNameLst>
                                              <p:attrName>ppt_x</p:attrName>
                                            </p:attrNameLst>
                                          </p:cBhvr>
                                          <p:tavLst>
                                            <p:tav tm="0">
                                              <p:val>
                                                <p:strVal val="#ppt_x"/>
                                              </p:val>
                                            </p:tav>
                                            <p:tav tm="100000">
                                              <p:val>
                                                <p:strVal val="#ppt_x"/>
                                              </p:val>
                                            </p:tav>
                                          </p:tavLst>
                                        </p:anim>
                                        <p:anim calcmode="lin" valueType="num" p14:bounceEnd="40000">
                                          <p:cBhvr additive="base">
                                            <p:cTn id="72" dur="500" fill="hold"/>
                                            <p:tgtEl>
                                              <p:spTgt spid="78"/>
                                            </p:tgtEl>
                                            <p:attrNameLst>
                                              <p:attrName>ppt_y</p:attrName>
                                            </p:attrNameLst>
                                          </p:cBhvr>
                                          <p:tavLst>
                                            <p:tav tm="0">
                                              <p:val>
                                                <p:strVal val="1+#ppt_h/2"/>
                                              </p:val>
                                            </p:tav>
                                            <p:tav tm="100000">
                                              <p:val>
                                                <p:strVal val="#ppt_y"/>
                                              </p:val>
                                            </p:tav>
                                          </p:tavLst>
                                        </p:anim>
                                      </p:childTnLst>
                                    </p:cTn>
                                  </p:par>
                                  <p:par>
                                    <p:cTn id="73" presetID="2" presetClass="entr" presetSubtype="4" accel="70000" fill="hold" nodeType="withEffect" p14:presetBounceEnd="40000">
                                      <p:stCondLst>
                                        <p:cond delay="400"/>
                                      </p:stCondLst>
                                      <p:childTnLst>
                                        <p:set>
                                          <p:cBhvr>
                                            <p:cTn id="74" dur="1" fill="hold">
                                              <p:stCondLst>
                                                <p:cond delay="0"/>
                                              </p:stCondLst>
                                            </p:cTn>
                                            <p:tgtEl>
                                              <p:spTgt spid="73"/>
                                            </p:tgtEl>
                                            <p:attrNameLst>
                                              <p:attrName>style.visibility</p:attrName>
                                            </p:attrNameLst>
                                          </p:cBhvr>
                                          <p:to>
                                            <p:strVal val="visible"/>
                                          </p:to>
                                        </p:set>
                                        <p:anim calcmode="lin" valueType="num" p14:bounceEnd="40000">
                                          <p:cBhvr additive="base">
                                            <p:cTn id="75" dur="500" fill="hold"/>
                                            <p:tgtEl>
                                              <p:spTgt spid="73"/>
                                            </p:tgtEl>
                                            <p:attrNameLst>
                                              <p:attrName>ppt_x</p:attrName>
                                            </p:attrNameLst>
                                          </p:cBhvr>
                                          <p:tavLst>
                                            <p:tav tm="0">
                                              <p:val>
                                                <p:strVal val="#ppt_x"/>
                                              </p:val>
                                            </p:tav>
                                            <p:tav tm="100000">
                                              <p:val>
                                                <p:strVal val="#ppt_x"/>
                                              </p:val>
                                            </p:tav>
                                          </p:tavLst>
                                        </p:anim>
                                        <p:anim calcmode="lin" valueType="num" p14:bounceEnd="40000">
                                          <p:cBhvr additive="base">
                                            <p:cTn id="76" dur="500" fill="hold"/>
                                            <p:tgtEl>
                                              <p:spTgt spid="73"/>
                                            </p:tgtEl>
                                            <p:attrNameLst>
                                              <p:attrName>ppt_y</p:attrName>
                                            </p:attrNameLst>
                                          </p:cBhvr>
                                          <p:tavLst>
                                            <p:tav tm="0">
                                              <p:val>
                                                <p:strVal val="1+#ppt_h/2"/>
                                              </p:val>
                                            </p:tav>
                                            <p:tav tm="100000">
                                              <p:val>
                                                <p:strVal val="#ppt_y"/>
                                              </p:val>
                                            </p:tav>
                                          </p:tavLst>
                                        </p:anim>
                                      </p:childTnLst>
                                    </p:cTn>
                                  </p:par>
                                </p:childTnLst>
                              </p:cTn>
                            </p:par>
                            <p:par>
                              <p:cTn id="77" fill="hold">
                                <p:stCondLst>
                                  <p:cond delay="7500"/>
                                </p:stCondLst>
                                <p:childTnLst>
                                  <p:par>
                                    <p:cTn id="78" presetID="53" presetClass="entr" presetSubtype="16" fill="hold" grpId="0" nodeType="afterEffect">
                                      <p:stCondLst>
                                        <p:cond delay="0"/>
                                      </p:stCondLst>
                                      <p:childTnLst>
                                        <p:set>
                                          <p:cBhvr>
                                            <p:cTn id="79" dur="1" fill="hold">
                                              <p:stCondLst>
                                                <p:cond delay="0"/>
                                              </p:stCondLst>
                                            </p:cTn>
                                            <p:tgtEl>
                                              <p:spTgt spid="106"/>
                                            </p:tgtEl>
                                            <p:attrNameLst>
                                              <p:attrName>style.visibility</p:attrName>
                                            </p:attrNameLst>
                                          </p:cBhvr>
                                          <p:to>
                                            <p:strVal val="visible"/>
                                          </p:to>
                                        </p:set>
                                        <p:anim calcmode="lin" valueType="num">
                                          <p:cBhvr>
                                            <p:cTn id="80" dur="200" fill="hold"/>
                                            <p:tgtEl>
                                              <p:spTgt spid="106"/>
                                            </p:tgtEl>
                                            <p:attrNameLst>
                                              <p:attrName>ppt_w</p:attrName>
                                            </p:attrNameLst>
                                          </p:cBhvr>
                                          <p:tavLst>
                                            <p:tav tm="0">
                                              <p:val>
                                                <p:fltVal val="0"/>
                                              </p:val>
                                            </p:tav>
                                            <p:tav tm="100000">
                                              <p:val>
                                                <p:strVal val="#ppt_w"/>
                                              </p:val>
                                            </p:tav>
                                          </p:tavLst>
                                        </p:anim>
                                        <p:anim calcmode="lin" valueType="num">
                                          <p:cBhvr>
                                            <p:cTn id="81" dur="200" fill="hold"/>
                                            <p:tgtEl>
                                              <p:spTgt spid="106"/>
                                            </p:tgtEl>
                                            <p:attrNameLst>
                                              <p:attrName>ppt_h</p:attrName>
                                            </p:attrNameLst>
                                          </p:cBhvr>
                                          <p:tavLst>
                                            <p:tav tm="0">
                                              <p:val>
                                                <p:fltVal val="0"/>
                                              </p:val>
                                            </p:tav>
                                            <p:tav tm="100000">
                                              <p:val>
                                                <p:strVal val="#ppt_h"/>
                                              </p:val>
                                            </p:tav>
                                          </p:tavLst>
                                        </p:anim>
                                        <p:animEffect transition="in" filter="fade">
                                          <p:cBhvr>
                                            <p:cTn id="82" dur="200"/>
                                            <p:tgtEl>
                                              <p:spTgt spid="106"/>
                                            </p:tgtEl>
                                          </p:cBhvr>
                                        </p:animEffect>
                                      </p:childTnLst>
                                    </p:cTn>
                                  </p:par>
                                </p:childTnLst>
                              </p:cTn>
                            </p:par>
                            <p:par>
                              <p:cTn id="83" fill="hold">
                                <p:stCondLst>
                                  <p:cond delay="7700"/>
                                </p:stCondLst>
                                <p:childTnLst>
                                  <p:par>
                                    <p:cTn id="84" presetID="26" presetClass="emph" presetSubtype="0" fill="hold" grpId="1" nodeType="afterEffect">
                                      <p:stCondLst>
                                        <p:cond delay="0"/>
                                      </p:stCondLst>
                                      <p:childTnLst>
                                        <p:animEffect transition="out" filter="fade">
                                          <p:cBhvr>
                                            <p:cTn id="85" dur="500" tmFilter="0, 0; .2, .5; .8, .5; 1, 0"/>
                                            <p:tgtEl>
                                              <p:spTgt spid="106"/>
                                            </p:tgtEl>
                                          </p:cBhvr>
                                        </p:animEffect>
                                        <p:animScale>
                                          <p:cBhvr>
                                            <p:cTn id="86" dur="250" autoRev="1" fill="hold"/>
                                            <p:tgtEl>
                                              <p:spTgt spid="106"/>
                                            </p:tgtEl>
                                          </p:cBhvr>
                                          <p:by x="105000" y="105000"/>
                                        </p:animScale>
                                      </p:childTnLst>
                                    </p:cTn>
                                  </p:par>
                                </p:childTnLst>
                              </p:cTn>
                            </p:par>
                            <p:par>
                              <p:cTn id="87" fill="hold">
                                <p:stCondLst>
                                  <p:cond delay="8200"/>
                                </p:stCondLst>
                                <p:childTnLst>
                                  <p:par>
                                    <p:cTn id="88" presetID="16" presetClass="entr" presetSubtype="37" fill="hold" nodeType="afterEffect">
                                      <p:stCondLst>
                                        <p:cond delay="0"/>
                                      </p:stCondLst>
                                      <p:childTnLst>
                                        <p:set>
                                          <p:cBhvr>
                                            <p:cTn id="89" dur="1" fill="hold">
                                              <p:stCondLst>
                                                <p:cond delay="0"/>
                                              </p:stCondLst>
                                            </p:cTn>
                                            <p:tgtEl>
                                              <p:spTgt spid="103"/>
                                            </p:tgtEl>
                                            <p:attrNameLst>
                                              <p:attrName>style.visibility</p:attrName>
                                            </p:attrNameLst>
                                          </p:cBhvr>
                                          <p:to>
                                            <p:strVal val="visible"/>
                                          </p:to>
                                        </p:set>
                                        <p:animEffect transition="in" filter="barn(outVertical)">
                                          <p:cBhvr>
                                            <p:cTn id="90" dur="500"/>
                                            <p:tgtEl>
                                              <p:spTgt spid="103"/>
                                            </p:tgtEl>
                                          </p:cBhvr>
                                        </p:animEffect>
                                      </p:childTnLst>
                                    </p:cTn>
                                  </p:par>
                                </p:childTnLst>
                              </p:cTn>
                            </p:par>
                            <p:par>
                              <p:cTn id="91" fill="hold">
                                <p:stCondLst>
                                  <p:cond delay="8700"/>
                                </p:stCondLst>
                                <p:childTnLst>
                                  <p:par>
                                    <p:cTn id="92" presetID="53" presetClass="entr" presetSubtype="16" fill="hold" grpId="0" nodeType="afterEffect">
                                      <p:stCondLst>
                                        <p:cond delay="0"/>
                                      </p:stCondLst>
                                      <p:childTnLst>
                                        <p:set>
                                          <p:cBhvr>
                                            <p:cTn id="93" dur="1" fill="hold">
                                              <p:stCondLst>
                                                <p:cond delay="0"/>
                                              </p:stCondLst>
                                            </p:cTn>
                                            <p:tgtEl>
                                              <p:spTgt spid="102"/>
                                            </p:tgtEl>
                                            <p:attrNameLst>
                                              <p:attrName>style.visibility</p:attrName>
                                            </p:attrNameLst>
                                          </p:cBhvr>
                                          <p:to>
                                            <p:strVal val="visible"/>
                                          </p:to>
                                        </p:set>
                                        <p:anim calcmode="lin" valueType="num">
                                          <p:cBhvr>
                                            <p:cTn id="94" dur="200" fill="hold"/>
                                            <p:tgtEl>
                                              <p:spTgt spid="102"/>
                                            </p:tgtEl>
                                            <p:attrNameLst>
                                              <p:attrName>ppt_w</p:attrName>
                                            </p:attrNameLst>
                                          </p:cBhvr>
                                          <p:tavLst>
                                            <p:tav tm="0">
                                              <p:val>
                                                <p:fltVal val="0"/>
                                              </p:val>
                                            </p:tav>
                                            <p:tav tm="100000">
                                              <p:val>
                                                <p:strVal val="#ppt_w"/>
                                              </p:val>
                                            </p:tav>
                                          </p:tavLst>
                                        </p:anim>
                                        <p:anim calcmode="lin" valueType="num">
                                          <p:cBhvr>
                                            <p:cTn id="95" dur="200" fill="hold"/>
                                            <p:tgtEl>
                                              <p:spTgt spid="102"/>
                                            </p:tgtEl>
                                            <p:attrNameLst>
                                              <p:attrName>ppt_h</p:attrName>
                                            </p:attrNameLst>
                                          </p:cBhvr>
                                          <p:tavLst>
                                            <p:tav tm="0">
                                              <p:val>
                                                <p:fltVal val="0"/>
                                              </p:val>
                                            </p:tav>
                                            <p:tav tm="100000">
                                              <p:val>
                                                <p:strVal val="#ppt_h"/>
                                              </p:val>
                                            </p:tav>
                                          </p:tavLst>
                                        </p:anim>
                                        <p:animEffect transition="in" filter="fade">
                                          <p:cBhvr>
                                            <p:cTn id="96" dur="200"/>
                                            <p:tgtEl>
                                              <p:spTgt spid="102"/>
                                            </p:tgtEl>
                                          </p:cBhvr>
                                        </p:animEffect>
                                      </p:childTnLst>
                                    </p:cTn>
                                  </p:par>
                                </p:childTnLst>
                              </p:cTn>
                            </p:par>
                            <p:par>
                              <p:cTn id="97" fill="hold">
                                <p:stCondLst>
                                  <p:cond delay="8900"/>
                                </p:stCondLst>
                                <p:childTnLst>
                                  <p:par>
                                    <p:cTn id="98" presetID="26" presetClass="emph" presetSubtype="0" fill="hold" grpId="1" nodeType="afterEffect">
                                      <p:stCondLst>
                                        <p:cond delay="0"/>
                                      </p:stCondLst>
                                      <p:childTnLst>
                                        <p:animEffect transition="out" filter="fade">
                                          <p:cBhvr>
                                            <p:cTn id="99" dur="500" tmFilter="0, 0; .2, .5; .8, .5; 1, 0"/>
                                            <p:tgtEl>
                                              <p:spTgt spid="102"/>
                                            </p:tgtEl>
                                          </p:cBhvr>
                                        </p:animEffect>
                                        <p:animScale>
                                          <p:cBhvr>
                                            <p:cTn id="100" dur="250" autoRev="1" fill="hold"/>
                                            <p:tgtEl>
                                              <p:spTgt spid="102"/>
                                            </p:tgtEl>
                                          </p:cBhvr>
                                          <p:by x="105000" y="105000"/>
                                        </p:animScale>
                                      </p:childTnLst>
                                    </p:cTn>
                                  </p:par>
                                </p:childTnLst>
                              </p:cTn>
                            </p:par>
                            <p:par>
                              <p:cTn id="101" fill="hold">
                                <p:stCondLst>
                                  <p:cond delay="9400"/>
                                </p:stCondLst>
                                <p:childTnLst>
                                  <p:par>
                                    <p:cTn id="102" presetID="16" presetClass="entr" presetSubtype="37" fill="hold" nodeType="afterEffect">
                                      <p:stCondLst>
                                        <p:cond delay="0"/>
                                      </p:stCondLst>
                                      <p:childTnLst>
                                        <p:set>
                                          <p:cBhvr>
                                            <p:cTn id="103" dur="1" fill="hold">
                                              <p:stCondLst>
                                                <p:cond delay="0"/>
                                              </p:stCondLst>
                                            </p:cTn>
                                            <p:tgtEl>
                                              <p:spTgt spid="99"/>
                                            </p:tgtEl>
                                            <p:attrNameLst>
                                              <p:attrName>style.visibility</p:attrName>
                                            </p:attrNameLst>
                                          </p:cBhvr>
                                          <p:to>
                                            <p:strVal val="visible"/>
                                          </p:to>
                                        </p:set>
                                        <p:animEffect transition="in" filter="barn(outVertical)">
                                          <p:cBhvr>
                                            <p:cTn id="104" dur="500"/>
                                            <p:tgtEl>
                                              <p:spTgt spid="99"/>
                                            </p:tgtEl>
                                          </p:cBhvr>
                                        </p:animEffect>
                                      </p:childTnLst>
                                    </p:cTn>
                                  </p:par>
                                </p:childTnLst>
                              </p:cTn>
                            </p:par>
                            <p:par>
                              <p:cTn id="105" fill="hold">
                                <p:stCondLst>
                                  <p:cond delay="9900"/>
                                </p:stCondLst>
                                <p:childTnLst>
                                  <p:par>
                                    <p:cTn id="106" presetID="53" presetClass="entr" presetSubtype="16"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 calcmode="lin" valueType="num">
                                          <p:cBhvr>
                                            <p:cTn id="108" dur="200" fill="hold"/>
                                            <p:tgtEl>
                                              <p:spTgt spid="98"/>
                                            </p:tgtEl>
                                            <p:attrNameLst>
                                              <p:attrName>ppt_w</p:attrName>
                                            </p:attrNameLst>
                                          </p:cBhvr>
                                          <p:tavLst>
                                            <p:tav tm="0">
                                              <p:val>
                                                <p:fltVal val="0"/>
                                              </p:val>
                                            </p:tav>
                                            <p:tav tm="100000">
                                              <p:val>
                                                <p:strVal val="#ppt_w"/>
                                              </p:val>
                                            </p:tav>
                                          </p:tavLst>
                                        </p:anim>
                                        <p:anim calcmode="lin" valueType="num">
                                          <p:cBhvr>
                                            <p:cTn id="109" dur="200" fill="hold"/>
                                            <p:tgtEl>
                                              <p:spTgt spid="98"/>
                                            </p:tgtEl>
                                            <p:attrNameLst>
                                              <p:attrName>ppt_h</p:attrName>
                                            </p:attrNameLst>
                                          </p:cBhvr>
                                          <p:tavLst>
                                            <p:tav tm="0">
                                              <p:val>
                                                <p:fltVal val="0"/>
                                              </p:val>
                                            </p:tav>
                                            <p:tav tm="100000">
                                              <p:val>
                                                <p:strVal val="#ppt_h"/>
                                              </p:val>
                                            </p:tav>
                                          </p:tavLst>
                                        </p:anim>
                                        <p:animEffect transition="in" filter="fade">
                                          <p:cBhvr>
                                            <p:cTn id="110" dur="200"/>
                                            <p:tgtEl>
                                              <p:spTgt spid="98"/>
                                            </p:tgtEl>
                                          </p:cBhvr>
                                        </p:animEffect>
                                      </p:childTnLst>
                                    </p:cTn>
                                  </p:par>
                                </p:childTnLst>
                              </p:cTn>
                            </p:par>
                            <p:par>
                              <p:cTn id="111" fill="hold">
                                <p:stCondLst>
                                  <p:cond delay="10100"/>
                                </p:stCondLst>
                                <p:childTnLst>
                                  <p:par>
                                    <p:cTn id="112" presetID="26" presetClass="emph" presetSubtype="0" fill="hold" grpId="1" nodeType="afterEffect">
                                      <p:stCondLst>
                                        <p:cond delay="0"/>
                                      </p:stCondLst>
                                      <p:childTnLst>
                                        <p:animEffect transition="out" filter="fade">
                                          <p:cBhvr>
                                            <p:cTn id="113" dur="500" tmFilter="0, 0; .2, .5; .8, .5; 1, 0"/>
                                            <p:tgtEl>
                                              <p:spTgt spid="98"/>
                                            </p:tgtEl>
                                          </p:cBhvr>
                                        </p:animEffect>
                                        <p:animScale>
                                          <p:cBhvr>
                                            <p:cTn id="114" dur="250" autoRev="1" fill="hold"/>
                                            <p:tgtEl>
                                              <p:spTgt spid="98"/>
                                            </p:tgtEl>
                                          </p:cBhvr>
                                          <p:by x="105000" y="105000"/>
                                        </p:animScale>
                                      </p:childTnLst>
                                    </p:cTn>
                                  </p:par>
                                </p:childTnLst>
                              </p:cTn>
                            </p:par>
                            <p:par>
                              <p:cTn id="115" fill="hold">
                                <p:stCondLst>
                                  <p:cond delay="10600"/>
                                </p:stCondLst>
                                <p:childTnLst>
                                  <p:par>
                                    <p:cTn id="116" presetID="16" presetClass="entr" presetSubtype="37" fill="hold" nodeType="afterEffect">
                                      <p:stCondLst>
                                        <p:cond delay="0"/>
                                      </p:stCondLst>
                                      <p:childTnLst>
                                        <p:set>
                                          <p:cBhvr>
                                            <p:cTn id="117" dur="1" fill="hold">
                                              <p:stCondLst>
                                                <p:cond delay="0"/>
                                              </p:stCondLst>
                                            </p:cTn>
                                            <p:tgtEl>
                                              <p:spTgt spid="95"/>
                                            </p:tgtEl>
                                            <p:attrNameLst>
                                              <p:attrName>style.visibility</p:attrName>
                                            </p:attrNameLst>
                                          </p:cBhvr>
                                          <p:to>
                                            <p:strVal val="visible"/>
                                          </p:to>
                                        </p:set>
                                        <p:animEffect transition="in" filter="barn(outVertical)">
                                          <p:cBhvr>
                                            <p:cTn id="11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7" grpId="0"/>
          <p:bldP spid="92" grpId="0"/>
          <p:bldP spid="93" grpId="0"/>
          <p:bldP spid="94" grpId="0"/>
          <p:bldP spid="98" grpId="0"/>
          <p:bldP spid="98" grpId="1"/>
          <p:bldP spid="102" grpId="0"/>
          <p:bldP spid="102" grpId="1"/>
          <p:bldP spid="106" grpId="0"/>
          <p:bldP spid="106"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60"/>
                                            </p:tgtEl>
                                            <p:attrNameLst>
                                              <p:attrName>style.visibility</p:attrName>
                                            </p:attrNameLst>
                                          </p:cBhvr>
                                          <p:to>
                                            <p:strVal val="visible"/>
                                          </p:to>
                                        </p:set>
                                        <p:anim calcmode="lin" valueType="num">
                                          <p:cBhvr additive="base">
                                            <p:cTn id="14" dur="500" fill="hold"/>
                                            <p:tgtEl>
                                              <p:spTgt spid="60"/>
                                            </p:tgtEl>
                                            <p:attrNameLst>
                                              <p:attrName>ppt_x</p:attrName>
                                            </p:attrNameLst>
                                          </p:cBhvr>
                                          <p:tavLst>
                                            <p:tav tm="0">
                                              <p:val>
                                                <p:strVal val="1+#ppt_w/2"/>
                                              </p:val>
                                            </p:tav>
                                            <p:tav tm="100000">
                                              <p:val>
                                                <p:strVal val="#ppt_x"/>
                                              </p:val>
                                            </p:tav>
                                          </p:tavLst>
                                        </p:anim>
                                        <p:anim calcmode="lin" valueType="num">
                                          <p:cBhvr additive="base">
                                            <p:cTn id="15" dur="500" fill="hold"/>
                                            <p:tgtEl>
                                              <p:spTgt spid="60"/>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67"/>
                                            </p:tgtEl>
                                            <p:attrNameLst>
                                              <p:attrName>style.visibility</p:attrName>
                                            </p:attrNameLst>
                                          </p:cBhvr>
                                          <p:to>
                                            <p:strVal val="visible"/>
                                          </p:to>
                                        </p:set>
                                        <p:animEffect transition="in" filter="barn(outVertical)">
                                          <p:cBhvr>
                                            <p:cTn id="19" dur="700"/>
                                            <p:tgtEl>
                                              <p:spTgt spid="67"/>
                                            </p:tgtEl>
                                          </p:cBhvr>
                                        </p:animEffect>
                                      </p:childTnLst>
                                    </p:cTn>
                                  </p:par>
                                  <p:par>
                                    <p:cTn id="20" presetID="22" presetClass="entr" presetSubtype="4" fill="hold" nodeType="with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wipe(down)">
                                          <p:cBhvr>
                                            <p:cTn id="22" dur="300"/>
                                            <p:tgtEl>
                                              <p:spTgt spid="86"/>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83"/>
                                            </p:tgtEl>
                                            <p:attrNameLst>
                                              <p:attrName>style.visibility</p:attrName>
                                            </p:attrNameLst>
                                          </p:cBhvr>
                                          <p:to>
                                            <p:strVal val="visible"/>
                                          </p:to>
                                        </p:set>
                                        <p:animEffect transition="in" filter="wipe(left)">
                                          <p:cBhvr>
                                            <p:cTn id="26" dur="300"/>
                                            <p:tgtEl>
                                              <p:spTgt spid="83"/>
                                            </p:tgtEl>
                                          </p:cBhvr>
                                        </p:animEffect>
                                      </p:childTnLst>
                                    </p:cTn>
                                  </p:par>
                                </p:childTnLst>
                              </p:cTn>
                            </p:par>
                            <p:par>
                              <p:cTn id="27" fill="hold">
                                <p:stCondLst>
                                  <p:cond delay="2300"/>
                                </p:stCondLst>
                                <p:childTnLst>
                                  <p:par>
                                    <p:cTn id="28" presetID="22" presetClass="entr" presetSubtype="2" fill="hold" nodeType="afterEffect">
                                      <p:stCondLst>
                                        <p:cond delay="0"/>
                                      </p:stCondLst>
                                      <p:childTnLst>
                                        <p:set>
                                          <p:cBhvr>
                                            <p:cTn id="29" dur="1" fill="hold">
                                              <p:stCondLst>
                                                <p:cond delay="0"/>
                                              </p:stCondLst>
                                            </p:cTn>
                                            <p:tgtEl>
                                              <p:spTgt spid="89"/>
                                            </p:tgtEl>
                                            <p:attrNameLst>
                                              <p:attrName>style.visibility</p:attrName>
                                            </p:attrNameLst>
                                          </p:cBhvr>
                                          <p:to>
                                            <p:strVal val="visible"/>
                                          </p:to>
                                        </p:set>
                                        <p:animEffect transition="in" filter="wipe(right)">
                                          <p:cBhvr>
                                            <p:cTn id="30" dur="300"/>
                                            <p:tgtEl>
                                              <p:spTgt spid="89"/>
                                            </p:tgtEl>
                                          </p:cBhvr>
                                        </p:animEffect>
                                      </p:childTnLst>
                                    </p:cTn>
                                  </p:par>
                                </p:childTnLst>
                              </p:cTn>
                            </p:par>
                            <p:par>
                              <p:cTn id="31" fill="hold">
                                <p:stCondLst>
                                  <p:cond delay="2600"/>
                                </p:stCondLst>
                                <p:childTnLst>
                                  <p:par>
                                    <p:cTn id="32" presetID="1" presetClass="entr" presetSubtype="0" fill="hold" nodeType="afterEffect">
                                      <p:stCondLst>
                                        <p:cond delay="400"/>
                                      </p:stCondLst>
                                      <p:childTnLst>
                                        <p:set>
                                          <p:cBhvr>
                                            <p:cTn id="33" dur="1" fill="hold">
                                              <p:stCondLst>
                                                <p:cond delay="0"/>
                                              </p:stCondLst>
                                            </p:cTn>
                                            <p:tgtEl>
                                              <p:spTgt spid="111"/>
                                            </p:tgtEl>
                                            <p:attrNameLst>
                                              <p:attrName>style.visibility</p:attrName>
                                            </p:attrNameLst>
                                          </p:cBhvr>
                                          <p:to>
                                            <p:strVal val="visible"/>
                                          </p:to>
                                        </p:set>
                                      </p:childTnLst>
                                    </p:cTn>
                                  </p:par>
                                </p:childTnLst>
                              </p:cTn>
                            </p:par>
                            <p:par>
                              <p:cTn id="34" fill="hold">
                                <p:stCondLst>
                                  <p:cond delay="3000"/>
                                </p:stCondLst>
                                <p:childTnLst>
                                  <p:par>
                                    <p:cTn id="35" presetID="26" presetClass="emph" presetSubtype="0" fill="hold" nodeType="afterEffect">
                                      <p:stCondLst>
                                        <p:cond delay="0"/>
                                      </p:stCondLst>
                                      <p:childTnLst>
                                        <p:animEffect transition="out" filter="fade">
                                          <p:cBhvr>
                                            <p:cTn id="36" dur="500" tmFilter="0, 0; .2, .5; .8, .5; 1, 0"/>
                                            <p:tgtEl>
                                              <p:spTgt spid="111"/>
                                            </p:tgtEl>
                                          </p:cBhvr>
                                        </p:animEffect>
                                        <p:animScale>
                                          <p:cBhvr>
                                            <p:cTn id="37" dur="250" autoRev="1" fill="hold"/>
                                            <p:tgtEl>
                                              <p:spTgt spid="111"/>
                                            </p:tgtEl>
                                          </p:cBhvr>
                                          <p:by x="105000" y="105000"/>
                                        </p:animScale>
                                      </p:childTnLst>
                                    </p:cTn>
                                  </p:par>
                                </p:childTnLst>
                              </p:cTn>
                            </p:par>
                            <p:par>
                              <p:cTn id="38" fill="hold">
                                <p:stCondLst>
                                  <p:cond delay="3500"/>
                                </p:stCondLst>
                                <p:childTnLst>
                                  <p:par>
                                    <p:cTn id="39" presetID="16" presetClass="entr" presetSubtype="37" fill="hold" grpId="0" nodeType="afterEffect">
                                      <p:stCondLst>
                                        <p:cond delay="200"/>
                                      </p:stCondLst>
                                      <p:childTnLst>
                                        <p:set>
                                          <p:cBhvr>
                                            <p:cTn id="40" dur="1" fill="hold">
                                              <p:stCondLst>
                                                <p:cond delay="0"/>
                                              </p:stCondLst>
                                            </p:cTn>
                                            <p:tgtEl>
                                              <p:spTgt spid="94"/>
                                            </p:tgtEl>
                                            <p:attrNameLst>
                                              <p:attrName>style.visibility</p:attrName>
                                            </p:attrNameLst>
                                          </p:cBhvr>
                                          <p:to>
                                            <p:strVal val="visible"/>
                                          </p:to>
                                        </p:set>
                                        <p:animEffect transition="in" filter="barn(outVertical)">
                                          <p:cBhvr>
                                            <p:cTn id="41" dur="500"/>
                                            <p:tgtEl>
                                              <p:spTgt spid="94"/>
                                            </p:tgtEl>
                                          </p:cBhvr>
                                        </p:animEffect>
                                      </p:childTnLst>
                                    </p:cTn>
                                  </p:par>
                                </p:childTnLst>
                              </p:cTn>
                            </p:par>
                            <p:par>
                              <p:cTn id="42" fill="hold">
                                <p:stCondLst>
                                  <p:cond delay="4200"/>
                                </p:stCondLst>
                                <p:childTnLst>
                                  <p:par>
                                    <p:cTn id="43" presetID="1" presetClass="entr" presetSubtype="0" fill="hold" nodeType="afterEffect">
                                      <p:stCondLst>
                                        <p:cond delay="0"/>
                                      </p:stCondLst>
                                      <p:childTnLst>
                                        <p:set>
                                          <p:cBhvr>
                                            <p:cTn id="44" dur="1" fill="hold">
                                              <p:stCondLst>
                                                <p:cond delay="0"/>
                                              </p:stCondLst>
                                            </p:cTn>
                                            <p:tgtEl>
                                              <p:spTgt spid="115"/>
                                            </p:tgtEl>
                                            <p:attrNameLst>
                                              <p:attrName>style.visibility</p:attrName>
                                            </p:attrNameLst>
                                          </p:cBhvr>
                                          <p:to>
                                            <p:strVal val="visible"/>
                                          </p:to>
                                        </p:set>
                                      </p:childTnLst>
                                    </p:cTn>
                                  </p:par>
                                </p:childTnLst>
                              </p:cTn>
                            </p:par>
                            <p:par>
                              <p:cTn id="45" fill="hold">
                                <p:stCondLst>
                                  <p:cond delay="4200"/>
                                </p:stCondLst>
                                <p:childTnLst>
                                  <p:par>
                                    <p:cTn id="46" presetID="26" presetClass="emph" presetSubtype="0" fill="hold" nodeType="afterEffect">
                                      <p:stCondLst>
                                        <p:cond delay="0"/>
                                      </p:stCondLst>
                                      <p:childTnLst>
                                        <p:animEffect transition="out" filter="fade">
                                          <p:cBhvr>
                                            <p:cTn id="47" dur="500" tmFilter="0, 0; .2, .5; .8, .5; 1, 0"/>
                                            <p:tgtEl>
                                              <p:spTgt spid="115"/>
                                            </p:tgtEl>
                                          </p:cBhvr>
                                        </p:animEffect>
                                        <p:animScale>
                                          <p:cBhvr>
                                            <p:cTn id="48" dur="250" autoRev="1" fill="hold"/>
                                            <p:tgtEl>
                                              <p:spTgt spid="115"/>
                                            </p:tgtEl>
                                          </p:cBhvr>
                                          <p:by x="105000" y="105000"/>
                                        </p:animScale>
                                      </p:childTnLst>
                                    </p:cTn>
                                  </p:par>
                                </p:childTnLst>
                              </p:cTn>
                            </p:par>
                            <p:par>
                              <p:cTn id="49" fill="hold">
                                <p:stCondLst>
                                  <p:cond delay="4700"/>
                                </p:stCondLst>
                                <p:childTnLst>
                                  <p:par>
                                    <p:cTn id="50" presetID="16" presetClass="entr" presetSubtype="37" fill="hold" grpId="0" nodeType="afterEffect">
                                      <p:stCondLst>
                                        <p:cond delay="200"/>
                                      </p:stCondLst>
                                      <p:childTnLst>
                                        <p:set>
                                          <p:cBhvr>
                                            <p:cTn id="51" dur="1" fill="hold">
                                              <p:stCondLst>
                                                <p:cond delay="0"/>
                                              </p:stCondLst>
                                            </p:cTn>
                                            <p:tgtEl>
                                              <p:spTgt spid="93"/>
                                            </p:tgtEl>
                                            <p:attrNameLst>
                                              <p:attrName>style.visibility</p:attrName>
                                            </p:attrNameLst>
                                          </p:cBhvr>
                                          <p:to>
                                            <p:strVal val="visible"/>
                                          </p:to>
                                        </p:set>
                                        <p:animEffect transition="in" filter="barn(outVertical)">
                                          <p:cBhvr>
                                            <p:cTn id="52" dur="500"/>
                                            <p:tgtEl>
                                              <p:spTgt spid="93"/>
                                            </p:tgtEl>
                                          </p:cBhvr>
                                        </p:animEffect>
                                      </p:childTnLst>
                                    </p:cTn>
                                  </p:par>
                                </p:childTnLst>
                              </p:cTn>
                            </p:par>
                            <p:par>
                              <p:cTn id="53" fill="hold">
                                <p:stCondLst>
                                  <p:cond delay="5400"/>
                                </p:stCondLst>
                                <p:childTnLst>
                                  <p:par>
                                    <p:cTn id="54" presetID="1" presetClass="entr" presetSubtype="0" fill="hold" nodeType="afterEffect">
                                      <p:stCondLst>
                                        <p:cond delay="0"/>
                                      </p:stCondLst>
                                      <p:childTnLst>
                                        <p:set>
                                          <p:cBhvr>
                                            <p:cTn id="55" dur="1" fill="hold">
                                              <p:stCondLst>
                                                <p:cond delay="0"/>
                                              </p:stCondLst>
                                            </p:cTn>
                                            <p:tgtEl>
                                              <p:spTgt spid="107"/>
                                            </p:tgtEl>
                                            <p:attrNameLst>
                                              <p:attrName>style.visibility</p:attrName>
                                            </p:attrNameLst>
                                          </p:cBhvr>
                                          <p:to>
                                            <p:strVal val="visible"/>
                                          </p:to>
                                        </p:set>
                                      </p:childTnLst>
                                    </p:cTn>
                                  </p:par>
                                </p:childTnLst>
                              </p:cTn>
                            </p:par>
                            <p:par>
                              <p:cTn id="56" fill="hold">
                                <p:stCondLst>
                                  <p:cond delay="5400"/>
                                </p:stCondLst>
                                <p:childTnLst>
                                  <p:par>
                                    <p:cTn id="57" presetID="26" presetClass="emph" presetSubtype="0" fill="hold" nodeType="afterEffect">
                                      <p:stCondLst>
                                        <p:cond delay="0"/>
                                      </p:stCondLst>
                                      <p:childTnLst>
                                        <p:animEffect transition="out" filter="fade">
                                          <p:cBhvr>
                                            <p:cTn id="58" dur="500" tmFilter="0, 0; .2, .5; .8, .5; 1, 0"/>
                                            <p:tgtEl>
                                              <p:spTgt spid="107"/>
                                            </p:tgtEl>
                                          </p:cBhvr>
                                        </p:animEffect>
                                        <p:animScale>
                                          <p:cBhvr>
                                            <p:cTn id="59" dur="250" autoRev="1" fill="hold"/>
                                            <p:tgtEl>
                                              <p:spTgt spid="107"/>
                                            </p:tgtEl>
                                          </p:cBhvr>
                                          <p:by x="105000" y="105000"/>
                                        </p:animScale>
                                      </p:childTnLst>
                                    </p:cTn>
                                  </p:par>
                                </p:childTnLst>
                              </p:cTn>
                            </p:par>
                            <p:par>
                              <p:cTn id="60" fill="hold">
                                <p:stCondLst>
                                  <p:cond delay="5900"/>
                                </p:stCondLst>
                                <p:childTnLst>
                                  <p:par>
                                    <p:cTn id="61" presetID="16" presetClass="entr" presetSubtype="37" fill="hold" grpId="0" nodeType="afterEffect">
                                      <p:stCondLst>
                                        <p:cond delay="200"/>
                                      </p:stCondLst>
                                      <p:childTnLst>
                                        <p:set>
                                          <p:cBhvr>
                                            <p:cTn id="62" dur="1" fill="hold">
                                              <p:stCondLst>
                                                <p:cond delay="0"/>
                                              </p:stCondLst>
                                            </p:cTn>
                                            <p:tgtEl>
                                              <p:spTgt spid="92"/>
                                            </p:tgtEl>
                                            <p:attrNameLst>
                                              <p:attrName>style.visibility</p:attrName>
                                            </p:attrNameLst>
                                          </p:cBhvr>
                                          <p:to>
                                            <p:strVal val="visible"/>
                                          </p:to>
                                        </p:set>
                                        <p:animEffect transition="in" filter="barn(outVertical)">
                                          <p:cBhvr>
                                            <p:cTn id="63" dur="500"/>
                                            <p:tgtEl>
                                              <p:spTgt spid="92"/>
                                            </p:tgtEl>
                                          </p:cBhvr>
                                        </p:animEffect>
                                      </p:childTnLst>
                                    </p:cTn>
                                  </p:par>
                                </p:childTnLst>
                              </p:cTn>
                            </p:par>
                            <p:par>
                              <p:cTn id="64" fill="hold">
                                <p:stCondLst>
                                  <p:cond delay="6600"/>
                                </p:stCondLst>
                                <p:childTnLst>
                                  <p:par>
                                    <p:cTn id="65" presetID="2" presetClass="entr" presetSubtype="4" accel="70000" fill="hold" nodeType="afterEffect">
                                      <p:stCondLst>
                                        <p:cond delay="0"/>
                                      </p:stCondLst>
                                      <p:childTnLst>
                                        <p:set>
                                          <p:cBhvr>
                                            <p:cTn id="66" dur="1" fill="hold">
                                              <p:stCondLst>
                                                <p:cond delay="0"/>
                                              </p:stCondLst>
                                            </p:cTn>
                                            <p:tgtEl>
                                              <p:spTgt spid="68"/>
                                            </p:tgtEl>
                                            <p:attrNameLst>
                                              <p:attrName>style.visibility</p:attrName>
                                            </p:attrNameLst>
                                          </p:cBhvr>
                                          <p:to>
                                            <p:strVal val="visible"/>
                                          </p:to>
                                        </p:set>
                                        <p:anim calcmode="lin" valueType="num">
                                          <p:cBhvr additive="base">
                                            <p:cTn id="67" dur="500" fill="hold"/>
                                            <p:tgtEl>
                                              <p:spTgt spid="68"/>
                                            </p:tgtEl>
                                            <p:attrNameLst>
                                              <p:attrName>ppt_x</p:attrName>
                                            </p:attrNameLst>
                                          </p:cBhvr>
                                          <p:tavLst>
                                            <p:tav tm="0">
                                              <p:val>
                                                <p:strVal val="#ppt_x"/>
                                              </p:val>
                                            </p:tav>
                                            <p:tav tm="100000">
                                              <p:val>
                                                <p:strVal val="#ppt_x"/>
                                              </p:val>
                                            </p:tav>
                                          </p:tavLst>
                                        </p:anim>
                                        <p:anim calcmode="lin" valueType="num">
                                          <p:cBhvr additive="base">
                                            <p:cTn id="68" dur="500" fill="hold"/>
                                            <p:tgtEl>
                                              <p:spTgt spid="68"/>
                                            </p:tgtEl>
                                            <p:attrNameLst>
                                              <p:attrName>ppt_y</p:attrName>
                                            </p:attrNameLst>
                                          </p:cBhvr>
                                          <p:tavLst>
                                            <p:tav tm="0">
                                              <p:val>
                                                <p:strVal val="1+#ppt_h/2"/>
                                              </p:val>
                                            </p:tav>
                                            <p:tav tm="100000">
                                              <p:val>
                                                <p:strVal val="#ppt_y"/>
                                              </p:val>
                                            </p:tav>
                                          </p:tavLst>
                                        </p:anim>
                                      </p:childTnLst>
                                    </p:cTn>
                                  </p:par>
                                  <p:par>
                                    <p:cTn id="69" presetID="2" presetClass="entr" presetSubtype="4" accel="70000" fill="hold" nodeType="withEffect">
                                      <p:stCondLst>
                                        <p:cond delay="200"/>
                                      </p:stCondLst>
                                      <p:childTnLst>
                                        <p:set>
                                          <p:cBhvr>
                                            <p:cTn id="70" dur="1" fill="hold">
                                              <p:stCondLst>
                                                <p:cond delay="0"/>
                                              </p:stCondLst>
                                            </p:cTn>
                                            <p:tgtEl>
                                              <p:spTgt spid="78"/>
                                            </p:tgtEl>
                                            <p:attrNameLst>
                                              <p:attrName>style.visibility</p:attrName>
                                            </p:attrNameLst>
                                          </p:cBhvr>
                                          <p:to>
                                            <p:strVal val="visible"/>
                                          </p:to>
                                        </p:set>
                                        <p:anim calcmode="lin" valueType="num">
                                          <p:cBhvr additive="base">
                                            <p:cTn id="71" dur="500" fill="hold"/>
                                            <p:tgtEl>
                                              <p:spTgt spid="78"/>
                                            </p:tgtEl>
                                            <p:attrNameLst>
                                              <p:attrName>ppt_x</p:attrName>
                                            </p:attrNameLst>
                                          </p:cBhvr>
                                          <p:tavLst>
                                            <p:tav tm="0">
                                              <p:val>
                                                <p:strVal val="#ppt_x"/>
                                              </p:val>
                                            </p:tav>
                                            <p:tav tm="100000">
                                              <p:val>
                                                <p:strVal val="#ppt_x"/>
                                              </p:val>
                                            </p:tav>
                                          </p:tavLst>
                                        </p:anim>
                                        <p:anim calcmode="lin" valueType="num">
                                          <p:cBhvr additive="base">
                                            <p:cTn id="72" dur="500" fill="hold"/>
                                            <p:tgtEl>
                                              <p:spTgt spid="78"/>
                                            </p:tgtEl>
                                            <p:attrNameLst>
                                              <p:attrName>ppt_y</p:attrName>
                                            </p:attrNameLst>
                                          </p:cBhvr>
                                          <p:tavLst>
                                            <p:tav tm="0">
                                              <p:val>
                                                <p:strVal val="1+#ppt_h/2"/>
                                              </p:val>
                                            </p:tav>
                                            <p:tav tm="100000">
                                              <p:val>
                                                <p:strVal val="#ppt_y"/>
                                              </p:val>
                                            </p:tav>
                                          </p:tavLst>
                                        </p:anim>
                                      </p:childTnLst>
                                    </p:cTn>
                                  </p:par>
                                  <p:par>
                                    <p:cTn id="73" presetID="2" presetClass="entr" presetSubtype="4" accel="70000" fill="hold" nodeType="withEffect">
                                      <p:stCondLst>
                                        <p:cond delay="400"/>
                                      </p:stCondLst>
                                      <p:childTnLst>
                                        <p:set>
                                          <p:cBhvr>
                                            <p:cTn id="74" dur="1" fill="hold">
                                              <p:stCondLst>
                                                <p:cond delay="0"/>
                                              </p:stCondLst>
                                            </p:cTn>
                                            <p:tgtEl>
                                              <p:spTgt spid="73"/>
                                            </p:tgtEl>
                                            <p:attrNameLst>
                                              <p:attrName>style.visibility</p:attrName>
                                            </p:attrNameLst>
                                          </p:cBhvr>
                                          <p:to>
                                            <p:strVal val="visible"/>
                                          </p:to>
                                        </p:set>
                                        <p:anim calcmode="lin" valueType="num">
                                          <p:cBhvr additive="base">
                                            <p:cTn id="75" dur="500" fill="hold"/>
                                            <p:tgtEl>
                                              <p:spTgt spid="73"/>
                                            </p:tgtEl>
                                            <p:attrNameLst>
                                              <p:attrName>ppt_x</p:attrName>
                                            </p:attrNameLst>
                                          </p:cBhvr>
                                          <p:tavLst>
                                            <p:tav tm="0">
                                              <p:val>
                                                <p:strVal val="#ppt_x"/>
                                              </p:val>
                                            </p:tav>
                                            <p:tav tm="100000">
                                              <p:val>
                                                <p:strVal val="#ppt_x"/>
                                              </p:val>
                                            </p:tav>
                                          </p:tavLst>
                                        </p:anim>
                                        <p:anim calcmode="lin" valueType="num">
                                          <p:cBhvr additive="base">
                                            <p:cTn id="76" dur="500" fill="hold"/>
                                            <p:tgtEl>
                                              <p:spTgt spid="73"/>
                                            </p:tgtEl>
                                            <p:attrNameLst>
                                              <p:attrName>ppt_y</p:attrName>
                                            </p:attrNameLst>
                                          </p:cBhvr>
                                          <p:tavLst>
                                            <p:tav tm="0">
                                              <p:val>
                                                <p:strVal val="1+#ppt_h/2"/>
                                              </p:val>
                                            </p:tav>
                                            <p:tav tm="100000">
                                              <p:val>
                                                <p:strVal val="#ppt_y"/>
                                              </p:val>
                                            </p:tav>
                                          </p:tavLst>
                                        </p:anim>
                                      </p:childTnLst>
                                    </p:cTn>
                                  </p:par>
                                </p:childTnLst>
                              </p:cTn>
                            </p:par>
                            <p:par>
                              <p:cTn id="77" fill="hold">
                                <p:stCondLst>
                                  <p:cond delay="7500"/>
                                </p:stCondLst>
                                <p:childTnLst>
                                  <p:par>
                                    <p:cTn id="78" presetID="53" presetClass="entr" presetSubtype="16" fill="hold" grpId="0" nodeType="afterEffect">
                                      <p:stCondLst>
                                        <p:cond delay="0"/>
                                      </p:stCondLst>
                                      <p:childTnLst>
                                        <p:set>
                                          <p:cBhvr>
                                            <p:cTn id="79" dur="1" fill="hold">
                                              <p:stCondLst>
                                                <p:cond delay="0"/>
                                              </p:stCondLst>
                                            </p:cTn>
                                            <p:tgtEl>
                                              <p:spTgt spid="106"/>
                                            </p:tgtEl>
                                            <p:attrNameLst>
                                              <p:attrName>style.visibility</p:attrName>
                                            </p:attrNameLst>
                                          </p:cBhvr>
                                          <p:to>
                                            <p:strVal val="visible"/>
                                          </p:to>
                                        </p:set>
                                        <p:anim calcmode="lin" valueType="num">
                                          <p:cBhvr>
                                            <p:cTn id="80" dur="200" fill="hold"/>
                                            <p:tgtEl>
                                              <p:spTgt spid="106"/>
                                            </p:tgtEl>
                                            <p:attrNameLst>
                                              <p:attrName>ppt_w</p:attrName>
                                            </p:attrNameLst>
                                          </p:cBhvr>
                                          <p:tavLst>
                                            <p:tav tm="0">
                                              <p:val>
                                                <p:fltVal val="0"/>
                                              </p:val>
                                            </p:tav>
                                            <p:tav tm="100000">
                                              <p:val>
                                                <p:strVal val="#ppt_w"/>
                                              </p:val>
                                            </p:tav>
                                          </p:tavLst>
                                        </p:anim>
                                        <p:anim calcmode="lin" valueType="num">
                                          <p:cBhvr>
                                            <p:cTn id="81" dur="200" fill="hold"/>
                                            <p:tgtEl>
                                              <p:spTgt spid="106"/>
                                            </p:tgtEl>
                                            <p:attrNameLst>
                                              <p:attrName>ppt_h</p:attrName>
                                            </p:attrNameLst>
                                          </p:cBhvr>
                                          <p:tavLst>
                                            <p:tav tm="0">
                                              <p:val>
                                                <p:fltVal val="0"/>
                                              </p:val>
                                            </p:tav>
                                            <p:tav tm="100000">
                                              <p:val>
                                                <p:strVal val="#ppt_h"/>
                                              </p:val>
                                            </p:tav>
                                          </p:tavLst>
                                        </p:anim>
                                        <p:animEffect transition="in" filter="fade">
                                          <p:cBhvr>
                                            <p:cTn id="82" dur="200"/>
                                            <p:tgtEl>
                                              <p:spTgt spid="106"/>
                                            </p:tgtEl>
                                          </p:cBhvr>
                                        </p:animEffect>
                                      </p:childTnLst>
                                    </p:cTn>
                                  </p:par>
                                </p:childTnLst>
                              </p:cTn>
                            </p:par>
                            <p:par>
                              <p:cTn id="83" fill="hold">
                                <p:stCondLst>
                                  <p:cond delay="7700"/>
                                </p:stCondLst>
                                <p:childTnLst>
                                  <p:par>
                                    <p:cTn id="84" presetID="26" presetClass="emph" presetSubtype="0" fill="hold" grpId="1" nodeType="afterEffect">
                                      <p:stCondLst>
                                        <p:cond delay="0"/>
                                      </p:stCondLst>
                                      <p:childTnLst>
                                        <p:animEffect transition="out" filter="fade">
                                          <p:cBhvr>
                                            <p:cTn id="85" dur="500" tmFilter="0, 0; .2, .5; .8, .5; 1, 0"/>
                                            <p:tgtEl>
                                              <p:spTgt spid="106"/>
                                            </p:tgtEl>
                                          </p:cBhvr>
                                        </p:animEffect>
                                        <p:animScale>
                                          <p:cBhvr>
                                            <p:cTn id="86" dur="250" autoRev="1" fill="hold"/>
                                            <p:tgtEl>
                                              <p:spTgt spid="106"/>
                                            </p:tgtEl>
                                          </p:cBhvr>
                                          <p:by x="105000" y="105000"/>
                                        </p:animScale>
                                      </p:childTnLst>
                                    </p:cTn>
                                  </p:par>
                                </p:childTnLst>
                              </p:cTn>
                            </p:par>
                            <p:par>
                              <p:cTn id="87" fill="hold">
                                <p:stCondLst>
                                  <p:cond delay="8200"/>
                                </p:stCondLst>
                                <p:childTnLst>
                                  <p:par>
                                    <p:cTn id="88" presetID="16" presetClass="entr" presetSubtype="37" fill="hold" nodeType="afterEffect">
                                      <p:stCondLst>
                                        <p:cond delay="0"/>
                                      </p:stCondLst>
                                      <p:childTnLst>
                                        <p:set>
                                          <p:cBhvr>
                                            <p:cTn id="89" dur="1" fill="hold">
                                              <p:stCondLst>
                                                <p:cond delay="0"/>
                                              </p:stCondLst>
                                            </p:cTn>
                                            <p:tgtEl>
                                              <p:spTgt spid="103"/>
                                            </p:tgtEl>
                                            <p:attrNameLst>
                                              <p:attrName>style.visibility</p:attrName>
                                            </p:attrNameLst>
                                          </p:cBhvr>
                                          <p:to>
                                            <p:strVal val="visible"/>
                                          </p:to>
                                        </p:set>
                                        <p:animEffect transition="in" filter="barn(outVertical)">
                                          <p:cBhvr>
                                            <p:cTn id="90" dur="500"/>
                                            <p:tgtEl>
                                              <p:spTgt spid="103"/>
                                            </p:tgtEl>
                                          </p:cBhvr>
                                        </p:animEffect>
                                      </p:childTnLst>
                                    </p:cTn>
                                  </p:par>
                                </p:childTnLst>
                              </p:cTn>
                            </p:par>
                            <p:par>
                              <p:cTn id="91" fill="hold">
                                <p:stCondLst>
                                  <p:cond delay="8700"/>
                                </p:stCondLst>
                                <p:childTnLst>
                                  <p:par>
                                    <p:cTn id="92" presetID="53" presetClass="entr" presetSubtype="16" fill="hold" grpId="0" nodeType="afterEffect">
                                      <p:stCondLst>
                                        <p:cond delay="0"/>
                                      </p:stCondLst>
                                      <p:childTnLst>
                                        <p:set>
                                          <p:cBhvr>
                                            <p:cTn id="93" dur="1" fill="hold">
                                              <p:stCondLst>
                                                <p:cond delay="0"/>
                                              </p:stCondLst>
                                            </p:cTn>
                                            <p:tgtEl>
                                              <p:spTgt spid="102"/>
                                            </p:tgtEl>
                                            <p:attrNameLst>
                                              <p:attrName>style.visibility</p:attrName>
                                            </p:attrNameLst>
                                          </p:cBhvr>
                                          <p:to>
                                            <p:strVal val="visible"/>
                                          </p:to>
                                        </p:set>
                                        <p:anim calcmode="lin" valueType="num">
                                          <p:cBhvr>
                                            <p:cTn id="94" dur="200" fill="hold"/>
                                            <p:tgtEl>
                                              <p:spTgt spid="102"/>
                                            </p:tgtEl>
                                            <p:attrNameLst>
                                              <p:attrName>ppt_w</p:attrName>
                                            </p:attrNameLst>
                                          </p:cBhvr>
                                          <p:tavLst>
                                            <p:tav tm="0">
                                              <p:val>
                                                <p:fltVal val="0"/>
                                              </p:val>
                                            </p:tav>
                                            <p:tav tm="100000">
                                              <p:val>
                                                <p:strVal val="#ppt_w"/>
                                              </p:val>
                                            </p:tav>
                                          </p:tavLst>
                                        </p:anim>
                                        <p:anim calcmode="lin" valueType="num">
                                          <p:cBhvr>
                                            <p:cTn id="95" dur="200" fill="hold"/>
                                            <p:tgtEl>
                                              <p:spTgt spid="102"/>
                                            </p:tgtEl>
                                            <p:attrNameLst>
                                              <p:attrName>ppt_h</p:attrName>
                                            </p:attrNameLst>
                                          </p:cBhvr>
                                          <p:tavLst>
                                            <p:tav tm="0">
                                              <p:val>
                                                <p:fltVal val="0"/>
                                              </p:val>
                                            </p:tav>
                                            <p:tav tm="100000">
                                              <p:val>
                                                <p:strVal val="#ppt_h"/>
                                              </p:val>
                                            </p:tav>
                                          </p:tavLst>
                                        </p:anim>
                                        <p:animEffect transition="in" filter="fade">
                                          <p:cBhvr>
                                            <p:cTn id="96" dur="200"/>
                                            <p:tgtEl>
                                              <p:spTgt spid="102"/>
                                            </p:tgtEl>
                                          </p:cBhvr>
                                        </p:animEffect>
                                      </p:childTnLst>
                                    </p:cTn>
                                  </p:par>
                                </p:childTnLst>
                              </p:cTn>
                            </p:par>
                            <p:par>
                              <p:cTn id="97" fill="hold">
                                <p:stCondLst>
                                  <p:cond delay="8900"/>
                                </p:stCondLst>
                                <p:childTnLst>
                                  <p:par>
                                    <p:cTn id="98" presetID="26" presetClass="emph" presetSubtype="0" fill="hold" grpId="1" nodeType="afterEffect">
                                      <p:stCondLst>
                                        <p:cond delay="0"/>
                                      </p:stCondLst>
                                      <p:childTnLst>
                                        <p:animEffect transition="out" filter="fade">
                                          <p:cBhvr>
                                            <p:cTn id="99" dur="500" tmFilter="0, 0; .2, .5; .8, .5; 1, 0"/>
                                            <p:tgtEl>
                                              <p:spTgt spid="102"/>
                                            </p:tgtEl>
                                          </p:cBhvr>
                                        </p:animEffect>
                                        <p:animScale>
                                          <p:cBhvr>
                                            <p:cTn id="100" dur="250" autoRev="1" fill="hold"/>
                                            <p:tgtEl>
                                              <p:spTgt spid="102"/>
                                            </p:tgtEl>
                                          </p:cBhvr>
                                          <p:by x="105000" y="105000"/>
                                        </p:animScale>
                                      </p:childTnLst>
                                    </p:cTn>
                                  </p:par>
                                </p:childTnLst>
                              </p:cTn>
                            </p:par>
                            <p:par>
                              <p:cTn id="101" fill="hold">
                                <p:stCondLst>
                                  <p:cond delay="9400"/>
                                </p:stCondLst>
                                <p:childTnLst>
                                  <p:par>
                                    <p:cTn id="102" presetID="16" presetClass="entr" presetSubtype="37" fill="hold" nodeType="afterEffect">
                                      <p:stCondLst>
                                        <p:cond delay="0"/>
                                      </p:stCondLst>
                                      <p:childTnLst>
                                        <p:set>
                                          <p:cBhvr>
                                            <p:cTn id="103" dur="1" fill="hold">
                                              <p:stCondLst>
                                                <p:cond delay="0"/>
                                              </p:stCondLst>
                                            </p:cTn>
                                            <p:tgtEl>
                                              <p:spTgt spid="99"/>
                                            </p:tgtEl>
                                            <p:attrNameLst>
                                              <p:attrName>style.visibility</p:attrName>
                                            </p:attrNameLst>
                                          </p:cBhvr>
                                          <p:to>
                                            <p:strVal val="visible"/>
                                          </p:to>
                                        </p:set>
                                        <p:animEffect transition="in" filter="barn(outVertical)">
                                          <p:cBhvr>
                                            <p:cTn id="104" dur="500"/>
                                            <p:tgtEl>
                                              <p:spTgt spid="99"/>
                                            </p:tgtEl>
                                          </p:cBhvr>
                                        </p:animEffect>
                                      </p:childTnLst>
                                    </p:cTn>
                                  </p:par>
                                </p:childTnLst>
                              </p:cTn>
                            </p:par>
                            <p:par>
                              <p:cTn id="105" fill="hold">
                                <p:stCondLst>
                                  <p:cond delay="9900"/>
                                </p:stCondLst>
                                <p:childTnLst>
                                  <p:par>
                                    <p:cTn id="106" presetID="53" presetClass="entr" presetSubtype="16" fill="hold" grpId="0" nodeType="afterEffect">
                                      <p:stCondLst>
                                        <p:cond delay="0"/>
                                      </p:stCondLst>
                                      <p:childTnLst>
                                        <p:set>
                                          <p:cBhvr>
                                            <p:cTn id="107" dur="1" fill="hold">
                                              <p:stCondLst>
                                                <p:cond delay="0"/>
                                              </p:stCondLst>
                                            </p:cTn>
                                            <p:tgtEl>
                                              <p:spTgt spid="98"/>
                                            </p:tgtEl>
                                            <p:attrNameLst>
                                              <p:attrName>style.visibility</p:attrName>
                                            </p:attrNameLst>
                                          </p:cBhvr>
                                          <p:to>
                                            <p:strVal val="visible"/>
                                          </p:to>
                                        </p:set>
                                        <p:anim calcmode="lin" valueType="num">
                                          <p:cBhvr>
                                            <p:cTn id="108" dur="200" fill="hold"/>
                                            <p:tgtEl>
                                              <p:spTgt spid="98"/>
                                            </p:tgtEl>
                                            <p:attrNameLst>
                                              <p:attrName>ppt_w</p:attrName>
                                            </p:attrNameLst>
                                          </p:cBhvr>
                                          <p:tavLst>
                                            <p:tav tm="0">
                                              <p:val>
                                                <p:fltVal val="0"/>
                                              </p:val>
                                            </p:tav>
                                            <p:tav tm="100000">
                                              <p:val>
                                                <p:strVal val="#ppt_w"/>
                                              </p:val>
                                            </p:tav>
                                          </p:tavLst>
                                        </p:anim>
                                        <p:anim calcmode="lin" valueType="num">
                                          <p:cBhvr>
                                            <p:cTn id="109" dur="200" fill="hold"/>
                                            <p:tgtEl>
                                              <p:spTgt spid="98"/>
                                            </p:tgtEl>
                                            <p:attrNameLst>
                                              <p:attrName>ppt_h</p:attrName>
                                            </p:attrNameLst>
                                          </p:cBhvr>
                                          <p:tavLst>
                                            <p:tav tm="0">
                                              <p:val>
                                                <p:fltVal val="0"/>
                                              </p:val>
                                            </p:tav>
                                            <p:tav tm="100000">
                                              <p:val>
                                                <p:strVal val="#ppt_h"/>
                                              </p:val>
                                            </p:tav>
                                          </p:tavLst>
                                        </p:anim>
                                        <p:animEffect transition="in" filter="fade">
                                          <p:cBhvr>
                                            <p:cTn id="110" dur="200"/>
                                            <p:tgtEl>
                                              <p:spTgt spid="98"/>
                                            </p:tgtEl>
                                          </p:cBhvr>
                                        </p:animEffect>
                                      </p:childTnLst>
                                    </p:cTn>
                                  </p:par>
                                </p:childTnLst>
                              </p:cTn>
                            </p:par>
                            <p:par>
                              <p:cTn id="111" fill="hold">
                                <p:stCondLst>
                                  <p:cond delay="10100"/>
                                </p:stCondLst>
                                <p:childTnLst>
                                  <p:par>
                                    <p:cTn id="112" presetID="26" presetClass="emph" presetSubtype="0" fill="hold" grpId="1" nodeType="afterEffect">
                                      <p:stCondLst>
                                        <p:cond delay="0"/>
                                      </p:stCondLst>
                                      <p:childTnLst>
                                        <p:animEffect transition="out" filter="fade">
                                          <p:cBhvr>
                                            <p:cTn id="113" dur="500" tmFilter="0, 0; .2, .5; .8, .5; 1, 0"/>
                                            <p:tgtEl>
                                              <p:spTgt spid="98"/>
                                            </p:tgtEl>
                                          </p:cBhvr>
                                        </p:animEffect>
                                        <p:animScale>
                                          <p:cBhvr>
                                            <p:cTn id="114" dur="250" autoRev="1" fill="hold"/>
                                            <p:tgtEl>
                                              <p:spTgt spid="98"/>
                                            </p:tgtEl>
                                          </p:cBhvr>
                                          <p:by x="105000" y="105000"/>
                                        </p:animScale>
                                      </p:childTnLst>
                                    </p:cTn>
                                  </p:par>
                                </p:childTnLst>
                              </p:cTn>
                            </p:par>
                            <p:par>
                              <p:cTn id="115" fill="hold">
                                <p:stCondLst>
                                  <p:cond delay="10600"/>
                                </p:stCondLst>
                                <p:childTnLst>
                                  <p:par>
                                    <p:cTn id="116" presetID="16" presetClass="entr" presetSubtype="37" fill="hold" nodeType="afterEffect">
                                      <p:stCondLst>
                                        <p:cond delay="0"/>
                                      </p:stCondLst>
                                      <p:childTnLst>
                                        <p:set>
                                          <p:cBhvr>
                                            <p:cTn id="117" dur="1" fill="hold">
                                              <p:stCondLst>
                                                <p:cond delay="0"/>
                                              </p:stCondLst>
                                            </p:cTn>
                                            <p:tgtEl>
                                              <p:spTgt spid="95"/>
                                            </p:tgtEl>
                                            <p:attrNameLst>
                                              <p:attrName>style.visibility</p:attrName>
                                            </p:attrNameLst>
                                          </p:cBhvr>
                                          <p:to>
                                            <p:strVal val="visible"/>
                                          </p:to>
                                        </p:set>
                                        <p:animEffect transition="in" filter="barn(outVertical)">
                                          <p:cBhvr>
                                            <p:cTn id="11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7" grpId="0"/>
          <p:bldP spid="92" grpId="0"/>
          <p:bldP spid="93" grpId="0"/>
          <p:bldP spid="94" grpId="0"/>
          <p:bldP spid="98" grpId="0"/>
          <p:bldP spid="98" grpId="1"/>
          <p:bldP spid="102" grpId="0"/>
          <p:bldP spid="102" grpId="1"/>
          <p:bldP spid="106" grpId="0"/>
          <p:bldP spid="106" grpId="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28"/>
          <p:cNvSpPr/>
          <p:nvPr/>
        </p:nvSpPr>
        <p:spPr>
          <a:xfrm>
            <a:off x="144119" y="1017466"/>
            <a:ext cx="1729620" cy="392334"/>
          </a:xfrm>
          <a:prstGeom prst="roundRect">
            <a:avLst>
              <a:gd name="adj" fmla="val 9976"/>
            </a:avLst>
          </a:prstGeom>
          <a:solidFill>
            <a:srgbClr val="00B0F0"/>
          </a:solidFill>
          <a:ln w="25400" cap="flat" cmpd="sng" algn="ctr">
            <a:gradFill flip="none" rotWithShape="1">
              <a:gsLst>
                <a:gs pos="88000">
                  <a:sysClr val="window" lastClr="FFFFFF"/>
                </a:gs>
                <a:gs pos="0">
                  <a:sysClr val="window" lastClr="FFFFFF">
                    <a:lumMod val="75000"/>
                  </a:sysClr>
                </a:gs>
                <a:gs pos="71000">
                  <a:sysClr val="window" lastClr="FFFFFF">
                    <a:lumMod val="85000"/>
                  </a:sysClr>
                </a:gs>
                <a:gs pos="55000">
                  <a:sysClr val="window" lastClr="FFFFFF"/>
                </a:gs>
                <a:gs pos="37000">
                  <a:sysClr val="window" lastClr="FFFFFF">
                    <a:lumMod val="85000"/>
                  </a:sysClr>
                </a:gs>
                <a:gs pos="22000">
                  <a:sysClr val="window" lastClr="FFFFFF"/>
                </a:gs>
                <a:gs pos="100000">
                  <a:sysClr val="window" lastClr="FFFFFF">
                    <a:lumMod val="75000"/>
                  </a:sysClr>
                </a:gs>
              </a:gsLst>
              <a:lin ang="1200000" scaled="0"/>
              <a:tileRect/>
            </a:grad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a:off x="232948" y="1154378"/>
            <a:ext cx="118508" cy="118509"/>
            <a:chOff x="4486616" y="3001075"/>
            <a:chExt cx="274695" cy="274699"/>
          </a:xfrm>
        </p:grpSpPr>
        <p:sp>
          <p:nvSpPr>
            <p:cNvPr id="31" name="椭圆 30"/>
            <p:cNvSpPr/>
            <p:nvPr/>
          </p:nvSpPr>
          <p:spPr>
            <a:xfrm rot="16200000">
              <a:off x="4486614" y="3001077"/>
              <a:ext cx="274699" cy="274695"/>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2" name="椭圆 31"/>
            <p:cNvSpPr/>
            <p:nvPr/>
          </p:nvSpPr>
          <p:spPr>
            <a:xfrm rot="16200000">
              <a:off x="4511585" y="3026055"/>
              <a:ext cx="224753" cy="224751"/>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33" name="组合 32"/>
          <p:cNvGrpSpPr/>
          <p:nvPr/>
        </p:nvGrpSpPr>
        <p:grpSpPr>
          <a:xfrm>
            <a:off x="0" y="1188040"/>
            <a:ext cx="288238" cy="46073"/>
            <a:chOff x="4318304" y="3089060"/>
            <a:chExt cx="384317" cy="61430"/>
          </a:xfrm>
        </p:grpSpPr>
        <p:sp>
          <p:nvSpPr>
            <p:cNvPr id="34" name="圆角矩形 33"/>
            <p:cNvSpPr/>
            <p:nvPr/>
          </p:nvSpPr>
          <p:spPr>
            <a:xfrm rot="16200000">
              <a:off x="4499257" y="2947128"/>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sp>
          <p:nvSpPr>
            <p:cNvPr id="35" name="圆角矩形 34"/>
            <p:cNvSpPr/>
            <p:nvPr/>
          </p:nvSpPr>
          <p:spPr>
            <a:xfrm rot="16200000">
              <a:off x="4499258" y="2908107"/>
              <a:ext cx="22409" cy="384316"/>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9525"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Calibri"/>
                <a:ea typeface="宋体"/>
                <a:cs typeface="+mn-cs"/>
              </a:endParaRPr>
            </a:p>
          </p:txBody>
        </p:sp>
      </p:grpSp>
      <p:sp>
        <p:nvSpPr>
          <p:cNvPr id="36" name="文本框 13"/>
          <p:cNvSpPr txBox="1"/>
          <p:nvPr/>
        </p:nvSpPr>
        <p:spPr>
          <a:xfrm>
            <a:off x="243720" y="1044356"/>
            <a:ext cx="1630018"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单机添加标题</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aphicFrame>
        <p:nvGraphicFramePr>
          <p:cNvPr id="37" name="图表 36"/>
          <p:cNvGraphicFramePr/>
          <p:nvPr>
            <p:extLst>
              <p:ext uri="{D42A27DB-BD31-4B8C-83A1-F6EECF244321}">
                <p14:modId xmlns:p14="http://schemas.microsoft.com/office/powerpoint/2010/main" val="2389761375"/>
              </p:ext>
            </p:extLst>
          </p:nvPr>
        </p:nvGraphicFramePr>
        <p:xfrm>
          <a:off x="596504" y="2236363"/>
          <a:ext cx="2702719" cy="16748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8" name="图表 37"/>
          <p:cNvGraphicFramePr/>
          <p:nvPr>
            <p:extLst>
              <p:ext uri="{D42A27DB-BD31-4B8C-83A1-F6EECF244321}">
                <p14:modId xmlns:p14="http://schemas.microsoft.com/office/powerpoint/2010/main" val="488010486"/>
              </p:ext>
            </p:extLst>
          </p:nvPr>
        </p:nvGraphicFramePr>
        <p:xfrm>
          <a:off x="2345928" y="2236363"/>
          <a:ext cx="2702719" cy="16748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9" name="图表 38"/>
          <p:cNvGraphicFramePr/>
          <p:nvPr>
            <p:extLst>
              <p:ext uri="{D42A27DB-BD31-4B8C-83A1-F6EECF244321}">
                <p14:modId xmlns:p14="http://schemas.microsoft.com/office/powerpoint/2010/main" val="1182382213"/>
              </p:ext>
            </p:extLst>
          </p:nvPr>
        </p:nvGraphicFramePr>
        <p:xfrm>
          <a:off x="4095354" y="2236363"/>
          <a:ext cx="2702719" cy="167481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0" name="图表 39"/>
          <p:cNvGraphicFramePr/>
          <p:nvPr>
            <p:extLst>
              <p:ext uri="{D42A27DB-BD31-4B8C-83A1-F6EECF244321}">
                <p14:modId xmlns:p14="http://schemas.microsoft.com/office/powerpoint/2010/main" val="1094685613"/>
              </p:ext>
            </p:extLst>
          </p:nvPr>
        </p:nvGraphicFramePr>
        <p:xfrm>
          <a:off x="5844779" y="2236363"/>
          <a:ext cx="2702719" cy="1674813"/>
        </p:xfrm>
        <a:graphic>
          <a:graphicData uri="http://schemas.openxmlformats.org/drawingml/2006/chart">
            <c:chart xmlns:c="http://schemas.openxmlformats.org/drawingml/2006/chart" xmlns:r="http://schemas.openxmlformats.org/officeDocument/2006/relationships" r:id="rId5"/>
          </a:graphicData>
        </a:graphic>
      </p:graphicFrame>
      <p:grpSp>
        <p:nvGrpSpPr>
          <p:cNvPr id="41" name="组合 40"/>
          <p:cNvGrpSpPr/>
          <p:nvPr/>
        </p:nvGrpSpPr>
        <p:grpSpPr>
          <a:xfrm>
            <a:off x="1875711" y="4215928"/>
            <a:ext cx="5392578" cy="257546"/>
            <a:chOff x="2094548" y="5341734"/>
            <a:chExt cx="7190104" cy="343395"/>
          </a:xfrm>
        </p:grpSpPr>
        <p:grpSp>
          <p:nvGrpSpPr>
            <p:cNvPr id="42" name="组合 41"/>
            <p:cNvGrpSpPr/>
            <p:nvPr/>
          </p:nvGrpSpPr>
          <p:grpSpPr>
            <a:xfrm>
              <a:off x="7631748" y="5341734"/>
              <a:ext cx="1652904" cy="330946"/>
              <a:chOff x="2080894" y="4843441"/>
              <a:chExt cx="1652904" cy="330946"/>
            </a:xfrm>
          </p:grpSpPr>
          <p:sp>
            <p:nvSpPr>
              <p:cNvPr id="52" name="圆角矩形 51"/>
              <p:cNvSpPr/>
              <p:nvPr/>
            </p:nvSpPr>
            <p:spPr>
              <a:xfrm>
                <a:off x="2080894" y="4880791"/>
                <a:ext cx="265433" cy="265433"/>
              </a:xfrm>
              <a:prstGeom prst="roundRect">
                <a:avLst/>
              </a:prstGeom>
              <a:solidFill>
                <a:srgbClr val="0070C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3" name="文本框 30"/>
              <p:cNvSpPr txBox="1"/>
              <p:nvPr/>
            </p:nvSpPr>
            <p:spPr>
              <a:xfrm>
                <a:off x="2346327" y="4843441"/>
                <a:ext cx="1387471" cy="3309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第四季度</a:t>
                </a:r>
              </a:p>
            </p:txBody>
          </p:sp>
        </p:grpSp>
        <p:grpSp>
          <p:nvGrpSpPr>
            <p:cNvPr id="43" name="组合 42"/>
            <p:cNvGrpSpPr/>
            <p:nvPr/>
          </p:nvGrpSpPr>
          <p:grpSpPr>
            <a:xfrm>
              <a:off x="5786015" y="5341734"/>
              <a:ext cx="1652904" cy="330946"/>
              <a:chOff x="2080894" y="4843441"/>
              <a:chExt cx="1652904" cy="330946"/>
            </a:xfrm>
          </p:grpSpPr>
          <p:sp>
            <p:nvSpPr>
              <p:cNvPr id="50" name="圆角矩形 49"/>
              <p:cNvSpPr/>
              <p:nvPr/>
            </p:nvSpPr>
            <p:spPr>
              <a:xfrm>
                <a:off x="2080894" y="4880791"/>
                <a:ext cx="265433" cy="265433"/>
              </a:xfrm>
              <a:prstGeom prst="roundRect">
                <a:avLst/>
              </a:prstGeom>
              <a:solidFill>
                <a:srgbClr val="00B0F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1" name="文本框 28"/>
              <p:cNvSpPr txBox="1"/>
              <p:nvPr/>
            </p:nvSpPr>
            <p:spPr>
              <a:xfrm>
                <a:off x="2346327" y="4843441"/>
                <a:ext cx="1387471" cy="3309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第三季度</a:t>
                </a:r>
              </a:p>
            </p:txBody>
          </p:sp>
        </p:grpSp>
        <p:grpSp>
          <p:nvGrpSpPr>
            <p:cNvPr id="44" name="组合 43"/>
            <p:cNvGrpSpPr/>
            <p:nvPr/>
          </p:nvGrpSpPr>
          <p:grpSpPr>
            <a:xfrm>
              <a:off x="3940281" y="5346326"/>
              <a:ext cx="1652904" cy="330946"/>
              <a:chOff x="2080894" y="4848033"/>
              <a:chExt cx="1652904" cy="330946"/>
            </a:xfrm>
          </p:grpSpPr>
          <p:sp>
            <p:nvSpPr>
              <p:cNvPr id="48" name="圆角矩形 47"/>
              <p:cNvSpPr/>
              <p:nvPr/>
            </p:nvSpPr>
            <p:spPr>
              <a:xfrm>
                <a:off x="2080894" y="4880791"/>
                <a:ext cx="265433" cy="265433"/>
              </a:xfrm>
              <a:prstGeom prst="roundRect">
                <a:avLst/>
              </a:prstGeom>
              <a:solidFill>
                <a:srgbClr val="0070C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9" name="文本框 26"/>
              <p:cNvSpPr txBox="1"/>
              <p:nvPr/>
            </p:nvSpPr>
            <p:spPr>
              <a:xfrm>
                <a:off x="2346327" y="4848033"/>
                <a:ext cx="1387471" cy="3309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第二季度</a:t>
                </a:r>
              </a:p>
            </p:txBody>
          </p:sp>
        </p:grpSp>
        <p:grpSp>
          <p:nvGrpSpPr>
            <p:cNvPr id="45" name="组合 44"/>
            <p:cNvGrpSpPr/>
            <p:nvPr/>
          </p:nvGrpSpPr>
          <p:grpSpPr>
            <a:xfrm>
              <a:off x="2094548" y="5354183"/>
              <a:ext cx="1652904" cy="330946"/>
              <a:chOff x="2080894" y="4855890"/>
              <a:chExt cx="1652904" cy="330946"/>
            </a:xfrm>
          </p:grpSpPr>
          <p:sp>
            <p:nvSpPr>
              <p:cNvPr id="46" name="圆角矩形 45"/>
              <p:cNvSpPr/>
              <p:nvPr/>
            </p:nvSpPr>
            <p:spPr>
              <a:xfrm>
                <a:off x="2080894" y="4880791"/>
                <a:ext cx="265433" cy="265433"/>
              </a:xfrm>
              <a:prstGeom prst="roundRect">
                <a:avLst/>
              </a:prstGeom>
              <a:solidFill>
                <a:srgbClr val="00B0F0"/>
              </a:solidFill>
              <a:ln w="190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508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7" name="文本框 24"/>
              <p:cNvSpPr txBox="1"/>
              <p:nvPr/>
            </p:nvSpPr>
            <p:spPr>
              <a:xfrm>
                <a:off x="2346327" y="4855890"/>
                <a:ext cx="1387471" cy="3309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第一季度</a:t>
                </a:r>
              </a:p>
            </p:txBody>
          </p:sp>
        </p:grpSp>
      </p:grpSp>
      <p:cxnSp>
        <p:nvCxnSpPr>
          <p:cNvPr id="54" name="直接连接符 53"/>
          <p:cNvCxnSpPr/>
          <p:nvPr/>
        </p:nvCxnSpPr>
        <p:spPr>
          <a:xfrm>
            <a:off x="1282643" y="5022426"/>
            <a:ext cx="6578716" cy="0"/>
          </a:xfrm>
          <a:prstGeom prst="line">
            <a:avLst/>
          </a:prstGeom>
          <a:noFill/>
          <a:ln w="19050" cap="flat" cmpd="sng" algn="ctr">
            <a:solidFill>
              <a:sysClr val="windowText" lastClr="000000">
                <a:lumMod val="65000"/>
                <a:lumOff val="35000"/>
              </a:sysClr>
            </a:solidFill>
            <a:prstDash val="sysDot"/>
            <a:miter lim="800000"/>
          </a:ln>
          <a:effectLst/>
        </p:spPr>
      </p:cxnSp>
      <p:sp>
        <p:nvSpPr>
          <p:cNvPr id="55" name="文本框 32"/>
          <p:cNvSpPr txBox="1"/>
          <p:nvPr/>
        </p:nvSpPr>
        <p:spPr>
          <a:xfrm>
            <a:off x="1405803" y="5086925"/>
            <a:ext cx="6332396" cy="64633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此处添加详细文本描述，建议与标题相关并符合整体语言风格，语言描述尽量简洁生动。此处添加详细文本描述，建议与标题相关并符合整体语言风格，语言描述尽量简洁生动。</a:t>
            </a: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14:bounceEnd="50000">
                                          <p:cBhvr additive="base">
                                            <p:cTn id="14" dur="5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2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36"/>
                                            </p:tgtEl>
                                            <p:attrNameLst>
                                              <p:attrName>style.visibility</p:attrName>
                                            </p:attrNameLst>
                                          </p:cBhvr>
                                          <p:to>
                                            <p:strVal val="visible"/>
                                          </p:to>
                                        </p:set>
                                        <p:animEffect transition="in" filter="barn(outVertical)">
                                          <p:cBhvr>
                                            <p:cTn id="19" dur="700"/>
                                            <p:tgtEl>
                                              <p:spTgt spid="36"/>
                                            </p:tgtEl>
                                          </p:cBhvr>
                                        </p:animEffect>
                                      </p:childTnLst>
                                    </p:cTn>
                                  </p:par>
                                  <p:par>
                                    <p:cTn id="20" presetID="2" presetClass="entr" presetSubtype="4" accel="70000" fill="hold" nodeType="withEffect" p14:presetBounceEnd="40000">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14:bounceEnd="40000">
                                          <p:cBhvr additive="base">
                                            <p:cTn id="22" dur="500" fill="hold"/>
                                            <p:tgtEl>
                                              <p:spTgt spid="41"/>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7">
                                                <p:graphicEl>
                                                  <a:chart seriesIdx="-3" categoryIdx="-3" bldStep="gridLegend"/>
                                                </p:graphicEl>
                                              </p:spTgt>
                                            </p:tgtEl>
                                            <p:attrNameLst>
                                              <p:attrName>style.visibility</p:attrName>
                                            </p:attrNameLst>
                                          </p:cBhvr>
                                          <p:to>
                                            <p:strVal val="visible"/>
                                          </p:to>
                                        </p:set>
                                        <p:animEffect transition="in" filter="wipe(down)">
                                          <p:cBhvr>
                                            <p:cTn id="28" dur="500"/>
                                            <p:tgtEl>
                                              <p:spTgt spid="37">
                                                <p:graphicEl>
                                                  <a:chart seriesIdx="-3" categoryIdx="-3" bldStep="gridLegend"/>
                                                </p:graphicEl>
                                              </p:spTgt>
                                            </p:tgtEl>
                                          </p:cBhvr>
                                        </p:animEffect>
                                      </p:childTnLst>
                                    </p:cTn>
                                  </p:par>
                                </p:childTnLst>
                              </p:cTn>
                            </p:par>
                            <p:par>
                              <p:cTn id="29" fill="hold">
                                <p:stCondLst>
                                  <p:cond delay="500"/>
                                </p:stCondLst>
                                <p:childTnLst>
                                  <p:par>
                                    <p:cTn id="30" presetID="22" presetClass="entr" presetSubtype="4" fill="hold" grpId="0" nodeType="afterEffect">
                                      <p:stCondLst>
                                        <p:cond delay="0"/>
                                      </p:stCondLst>
                                      <p:childTnLst>
                                        <p:set>
                                          <p:cBhvr>
                                            <p:cTn id="31" dur="1" fill="hold">
                                              <p:stCondLst>
                                                <p:cond delay="0"/>
                                              </p:stCondLst>
                                            </p:cTn>
                                            <p:tgtEl>
                                              <p:spTgt spid="37">
                                                <p:graphicEl>
                                                  <a:chart seriesIdx="-4" categoryIdx="0" bldStep="category"/>
                                                </p:graphicEl>
                                              </p:spTgt>
                                            </p:tgtEl>
                                            <p:attrNameLst>
                                              <p:attrName>style.visibility</p:attrName>
                                            </p:attrNameLst>
                                          </p:cBhvr>
                                          <p:to>
                                            <p:strVal val="visible"/>
                                          </p:to>
                                        </p:set>
                                        <p:animEffect transition="in" filter="wipe(down)">
                                          <p:cBhvr>
                                            <p:cTn id="32" dur="500"/>
                                            <p:tgtEl>
                                              <p:spTgt spid="37">
                                                <p:graphicEl>
                                                  <a:chart seriesIdx="-4" categoryIdx="0" bldStep="category"/>
                                                </p:graphicEl>
                                              </p:spTgt>
                                            </p:tgtEl>
                                          </p:cBhvr>
                                        </p:animEffect>
                                      </p:childTnLst>
                                    </p:cTn>
                                  </p:par>
                                </p:childTnLst>
                              </p:cTn>
                            </p:par>
                            <p:par>
                              <p:cTn id="33" fill="hold">
                                <p:stCondLst>
                                  <p:cond delay="1000"/>
                                </p:stCondLst>
                                <p:childTnLst>
                                  <p:par>
                                    <p:cTn id="34" presetID="22" presetClass="entr" presetSubtype="4" fill="hold" grpId="0" nodeType="afterEffect">
                                      <p:stCondLst>
                                        <p:cond delay="0"/>
                                      </p:stCondLst>
                                      <p:childTnLst>
                                        <p:set>
                                          <p:cBhvr>
                                            <p:cTn id="35" dur="1" fill="hold">
                                              <p:stCondLst>
                                                <p:cond delay="0"/>
                                              </p:stCondLst>
                                            </p:cTn>
                                            <p:tgtEl>
                                              <p:spTgt spid="37">
                                                <p:graphicEl>
                                                  <a:chart seriesIdx="-4" categoryIdx="1" bldStep="category"/>
                                                </p:graphicEl>
                                              </p:spTgt>
                                            </p:tgtEl>
                                            <p:attrNameLst>
                                              <p:attrName>style.visibility</p:attrName>
                                            </p:attrNameLst>
                                          </p:cBhvr>
                                          <p:to>
                                            <p:strVal val="visible"/>
                                          </p:to>
                                        </p:set>
                                        <p:animEffect transition="in" filter="wipe(down)">
                                          <p:cBhvr>
                                            <p:cTn id="36" dur="500"/>
                                            <p:tgtEl>
                                              <p:spTgt spid="37">
                                                <p:graphicEl>
                                                  <a:chart seriesIdx="-4" categoryIdx="1" bldStep="category"/>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7">
                                                <p:graphicEl>
                                                  <a:chart seriesIdx="-4" categoryIdx="2" bldStep="category"/>
                                                </p:graphicEl>
                                              </p:spTgt>
                                            </p:tgtEl>
                                            <p:attrNameLst>
                                              <p:attrName>style.visibility</p:attrName>
                                            </p:attrNameLst>
                                          </p:cBhvr>
                                          <p:to>
                                            <p:strVal val="visible"/>
                                          </p:to>
                                        </p:set>
                                        <p:animEffect transition="in" filter="wipe(down)">
                                          <p:cBhvr>
                                            <p:cTn id="41" dur="500"/>
                                            <p:tgtEl>
                                              <p:spTgt spid="37">
                                                <p:graphicEl>
                                                  <a:chart seriesIdx="-4" categoryIdx="2" bldStep="category"/>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37">
                                                <p:graphicEl>
                                                  <a:chart seriesIdx="-4" categoryIdx="3" bldStep="category"/>
                                                </p:graphicEl>
                                              </p:spTgt>
                                            </p:tgtEl>
                                            <p:attrNameLst>
                                              <p:attrName>style.visibility</p:attrName>
                                            </p:attrNameLst>
                                          </p:cBhvr>
                                          <p:to>
                                            <p:strVal val="visible"/>
                                          </p:to>
                                        </p:set>
                                        <p:animEffect transition="in" filter="wipe(down)">
                                          <p:cBhvr>
                                            <p:cTn id="46" dur="500"/>
                                            <p:tgtEl>
                                              <p:spTgt spid="37">
                                                <p:graphicEl>
                                                  <a:chart seriesIdx="-4" categoryIdx="3" bldStep="category"/>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38">
                                                <p:graphicEl>
                                                  <a:chart seriesIdx="-3" categoryIdx="-3" bldStep="gridLegend"/>
                                                </p:graphicEl>
                                              </p:spTgt>
                                            </p:tgtEl>
                                            <p:attrNameLst>
                                              <p:attrName>style.visibility</p:attrName>
                                            </p:attrNameLst>
                                          </p:cBhvr>
                                          <p:to>
                                            <p:strVal val="visible"/>
                                          </p:to>
                                        </p:set>
                                        <p:animEffect transition="in" filter="wipe(down)">
                                          <p:cBhvr>
                                            <p:cTn id="51" dur="500"/>
                                            <p:tgtEl>
                                              <p:spTgt spid="38">
                                                <p:graphicEl>
                                                  <a:chart seriesIdx="-3" categoryIdx="-3" bldStep="gridLegend"/>
                                                </p:graphicEl>
                                              </p:spTgt>
                                            </p:tgtEl>
                                          </p:cBhvr>
                                        </p:animEffect>
                                      </p:childTnLst>
                                    </p:cTn>
                                  </p:par>
                                </p:childTnLst>
                              </p:cTn>
                            </p:par>
                            <p:par>
                              <p:cTn id="52" fill="hold">
                                <p:stCondLst>
                                  <p:cond delay="500"/>
                                </p:stCondLst>
                                <p:childTnLst>
                                  <p:par>
                                    <p:cTn id="53" presetID="22" presetClass="entr" presetSubtype="4" fill="hold" grpId="0" nodeType="afterEffect">
                                      <p:stCondLst>
                                        <p:cond delay="0"/>
                                      </p:stCondLst>
                                      <p:childTnLst>
                                        <p:set>
                                          <p:cBhvr>
                                            <p:cTn id="54" dur="1" fill="hold">
                                              <p:stCondLst>
                                                <p:cond delay="0"/>
                                              </p:stCondLst>
                                            </p:cTn>
                                            <p:tgtEl>
                                              <p:spTgt spid="38">
                                                <p:graphicEl>
                                                  <a:chart seriesIdx="-4" categoryIdx="0" bldStep="category"/>
                                                </p:graphicEl>
                                              </p:spTgt>
                                            </p:tgtEl>
                                            <p:attrNameLst>
                                              <p:attrName>style.visibility</p:attrName>
                                            </p:attrNameLst>
                                          </p:cBhvr>
                                          <p:to>
                                            <p:strVal val="visible"/>
                                          </p:to>
                                        </p:set>
                                        <p:animEffect transition="in" filter="wipe(down)">
                                          <p:cBhvr>
                                            <p:cTn id="55" dur="500"/>
                                            <p:tgtEl>
                                              <p:spTgt spid="38">
                                                <p:graphicEl>
                                                  <a:chart seriesIdx="-4" categoryIdx="0" bldStep="category"/>
                                                </p:graphicEl>
                                              </p:spTgt>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38">
                                                <p:graphicEl>
                                                  <a:chart seriesIdx="-4" categoryIdx="1" bldStep="category"/>
                                                </p:graphicEl>
                                              </p:spTgt>
                                            </p:tgtEl>
                                            <p:attrNameLst>
                                              <p:attrName>style.visibility</p:attrName>
                                            </p:attrNameLst>
                                          </p:cBhvr>
                                          <p:to>
                                            <p:strVal val="visible"/>
                                          </p:to>
                                        </p:set>
                                        <p:animEffect transition="in" filter="wipe(down)">
                                          <p:cBhvr>
                                            <p:cTn id="59" dur="500"/>
                                            <p:tgtEl>
                                              <p:spTgt spid="38">
                                                <p:graphicEl>
                                                  <a:chart seriesIdx="-4" categoryIdx="1" bldStep="category"/>
                                                </p:graphic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38">
                                                <p:graphicEl>
                                                  <a:chart seriesIdx="-4" categoryIdx="2" bldStep="category"/>
                                                </p:graphicEl>
                                              </p:spTgt>
                                            </p:tgtEl>
                                            <p:attrNameLst>
                                              <p:attrName>style.visibility</p:attrName>
                                            </p:attrNameLst>
                                          </p:cBhvr>
                                          <p:to>
                                            <p:strVal val="visible"/>
                                          </p:to>
                                        </p:set>
                                        <p:animEffect transition="in" filter="wipe(down)">
                                          <p:cBhvr>
                                            <p:cTn id="64" dur="500"/>
                                            <p:tgtEl>
                                              <p:spTgt spid="38">
                                                <p:graphicEl>
                                                  <a:chart seriesIdx="-4" categoryIdx="2" bldStep="category"/>
                                                </p:graphic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8">
                                                <p:graphicEl>
                                                  <a:chart seriesIdx="-4" categoryIdx="3" bldStep="category"/>
                                                </p:graphicEl>
                                              </p:spTgt>
                                            </p:tgtEl>
                                            <p:attrNameLst>
                                              <p:attrName>style.visibility</p:attrName>
                                            </p:attrNameLst>
                                          </p:cBhvr>
                                          <p:to>
                                            <p:strVal val="visible"/>
                                          </p:to>
                                        </p:set>
                                        <p:animEffect transition="in" filter="wipe(down)">
                                          <p:cBhvr>
                                            <p:cTn id="69" dur="500"/>
                                            <p:tgtEl>
                                              <p:spTgt spid="38">
                                                <p:graphicEl>
                                                  <a:chart seriesIdx="-4" categoryIdx="3" bldStep="category"/>
                                                </p:graphicEl>
                                              </p:spTgt>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39">
                                                <p:graphicEl>
                                                  <a:chart seriesIdx="-3" categoryIdx="-3" bldStep="gridLegend"/>
                                                </p:graphicEl>
                                              </p:spTgt>
                                            </p:tgtEl>
                                            <p:attrNameLst>
                                              <p:attrName>style.visibility</p:attrName>
                                            </p:attrNameLst>
                                          </p:cBhvr>
                                          <p:to>
                                            <p:strVal val="visible"/>
                                          </p:to>
                                        </p:set>
                                        <p:animEffect transition="in" filter="wipe(down)">
                                          <p:cBhvr>
                                            <p:cTn id="74" dur="500"/>
                                            <p:tgtEl>
                                              <p:spTgt spid="39">
                                                <p:graphicEl>
                                                  <a:chart seriesIdx="-3" categoryIdx="-3" bldStep="gridLegend"/>
                                                </p:graphicEl>
                                              </p:spTgt>
                                            </p:tgtEl>
                                          </p:cBhvr>
                                        </p:animEffect>
                                      </p:childTnLst>
                                    </p:cTn>
                                  </p:par>
                                </p:childTnLst>
                              </p:cTn>
                            </p:par>
                            <p:par>
                              <p:cTn id="75" fill="hold">
                                <p:stCondLst>
                                  <p:cond delay="500"/>
                                </p:stCondLst>
                                <p:childTnLst>
                                  <p:par>
                                    <p:cTn id="76" presetID="22" presetClass="entr" presetSubtype="4" fill="hold" grpId="0" nodeType="afterEffect">
                                      <p:stCondLst>
                                        <p:cond delay="0"/>
                                      </p:stCondLst>
                                      <p:childTnLst>
                                        <p:set>
                                          <p:cBhvr>
                                            <p:cTn id="77" dur="1" fill="hold">
                                              <p:stCondLst>
                                                <p:cond delay="0"/>
                                              </p:stCondLst>
                                            </p:cTn>
                                            <p:tgtEl>
                                              <p:spTgt spid="39">
                                                <p:graphicEl>
                                                  <a:chart seriesIdx="-4" categoryIdx="0" bldStep="category"/>
                                                </p:graphicEl>
                                              </p:spTgt>
                                            </p:tgtEl>
                                            <p:attrNameLst>
                                              <p:attrName>style.visibility</p:attrName>
                                            </p:attrNameLst>
                                          </p:cBhvr>
                                          <p:to>
                                            <p:strVal val="visible"/>
                                          </p:to>
                                        </p:set>
                                        <p:animEffect transition="in" filter="wipe(down)">
                                          <p:cBhvr>
                                            <p:cTn id="78" dur="500"/>
                                            <p:tgtEl>
                                              <p:spTgt spid="39">
                                                <p:graphicEl>
                                                  <a:chart seriesIdx="-4" categoryIdx="0" bldStep="category"/>
                                                </p:graphicEl>
                                              </p:spTgt>
                                            </p:tgtEl>
                                          </p:cBhvr>
                                        </p:animEffect>
                                      </p:childTnLst>
                                    </p:cTn>
                                  </p:par>
                                </p:childTnLst>
                              </p:cTn>
                            </p:par>
                            <p:par>
                              <p:cTn id="79" fill="hold">
                                <p:stCondLst>
                                  <p:cond delay="1000"/>
                                </p:stCondLst>
                                <p:childTnLst>
                                  <p:par>
                                    <p:cTn id="80" presetID="22" presetClass="entr" presetSubtype="4" fill="hold" grpId="0" nodeType="afterEffect">
                                      <p:stCondLst>
                                        <p:cond delay="0"/>
                                      </p:stCondLst>
                                      <p:childTnLst>
                                        <p:set>
                                          <p:cBhvr>
                                            <p:cTn id="81" dur="1" fill="hold">
                                              <p:stCondLst>
                                                <p:cond delay="0"/>
                                              </p:stCondLst>
                                            </p:cTn>
                                            <p:tgtEl>
                                              <p:spTgt spid="39">
                                                <p:graphicEl>
                                                  <a:chart seriesIdx="-4" categoryIdx="1" bldStep="category"/>
                                                </p:graphicEl>
                                              </p:spTgt>
                                            </p:tgtEl>
                                            <p:attrNameLst>
                                              <p:attrName>style.visibility</p:attrName>
                                            </p:attrNameLst>
                                          </p:cBhvr>
                                          <p:to>
                                            <p:strVal val="visible"/>
                                          </p:to>
                                        </p:set>
                                        <p:animEffect transition="in" filter="wipe(down)">
                                          <p:cBhvr>
                                            <p:cTn id="82" dur="500"/>
                                            <p:tgtEl>
                                              <p:spTgt spid="39">
                                                <p:graphicEl>
                                                  <a:chart seriesIdx="-4" categoryIdx="1" bldStep="category"/>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39">
                                                <p:graphicEl>
                                                  <a:chart seriesIdx="-4" categoryIdx="2" bldStep="category"/>
                                                </p:graphicEl>
                                              </p:spTgt>
                                            </p:tgtEl>
                                            <p:attrNameLst>
                                              <p:attrName>style.visibility</p:attrName>
                                            </p:attrNameLst>
                                          </p:cBhvr>
                                          <p:to>
                                            <p:strVal val="visible"/>
                                          </p:to>
                                        </p:set>
                                        <p:animEffect transition="in" filter="wipe(down)">
                                          <p:cBhvr>
                                            <p:cTn id="87" dur="500"/>
                                            <p:tgtEl>
                                              <p:spTgt spid="39">
                                                <p:graphicEl>
                                                  <a:chart seriesIdx="-4" categoryIdx="2" bldStep="category"/>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39">
                                                <p:graphicEl>
                                                  <a:chart seriesIdx="-4" categoryIdx="3" bldStep="category"/>
                                                </p:graphicEl>
                                              </p:spTgt>
                                            </p:tgtEl>
                                            <p:attrNameLst>
                                              <p:attrName>style.visibility</p:attrName>
                                            </p:attrNameLst>
                                          </p:cBhvr>
                                          <p:to>
                                            <p:strVal val="visible"/>
                                          </p:to>
                                        </p:set>
                                        <p:animEffect transition="in" filter="wipe(down)">
                                          <p:cBhvr>
                                            <p:cTn id="92" dur="500"/>
                                            <p:tgtEl>
                                              <p:spTgt spid="39">
                                                <p:graphicEl>
                                                  <a:chart seriesIdx="-4" categoryIdx="3" bldStep="category"/>
                                                </p:graphic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40">
                                                <p:graphicEl>
                                                  <a:chart seriesIdx="-3" categoryIdx="-3" bldStep="gridLegend"/>
                                                </p:graphicEl>
                                              </p:spTgt>
                                            </p:tgtEl>
                                            <p:attrNameLst>
                                              <p:attrName>style.visibility</p:attrName>
                                            </p:attrNameLst>
                                          </p:cBhvr>
                                          <p:to>
                                            <p:strVal val="visible"/>
                                          </p:to>
                                        </p:set>
                                        <p:animEffect transition="in" filter="wipe(down)">
                                          <p:cBhvr>
                                            <p:cTn id="97" dur="500"/>
                                            <p:tgtEl>
                                              <p:spTgt spid="40">
                                                <p:graphicEl>
                                                  <a:chart seriesIdx="-3" categoryIdx="-3" bldStep="gridLegend"/>
                                                </p:graphicEl>
                                              </p:spTgt>
                                            </p:tgtEl>
                                          </p:cBhvr>
                                        </p:animEffect>
                                      </p:childTnLst>
                                    </p:cTn>
                                  </p:par>
                                </p:childTnLst>
                              </p:cTn>
                            </p:par>
                            <p:par>
                              <p:cTn id="98" fill="hold">
                                <p:stCondLst>
                                  <p:cond delay="500"/>
                                </p:stCondLst>
                                <p:childTnLst>
                                  <p:par>
                                    <p:cTn id="99" presetID="22" presetClass="entr" presetSubtype="4" fill="hold" grpId="0" nodeType="afterEffect">
                                      <p:stCondLst>
                                        <p:cond delay="0"/>
                                      </p:stCondLst>
                                      <p:childTnLst>
                                        <p:set>
                                          <p:cBhvr>
                                            <p:cTn id="100" dur="1" fill="hold">
                                              <p:stCondLst>
                                                <p:cond delay="0"/>
                                              </p:stCondLst>
                                            </p:cTn>
                                            <p:tgtEl>
                                              <p:spTgt spid="40">
                                                <p:graphicEl>
                                                  <a:chart seriesIdx="-4" categoryIdx="0" bldStep="category"/>
                                                </p:graphicEl>
                                              </p:spTgt>
                                            </p:tgtEl>
                                            <p:attrNameLst>
                                              <p:attrName>style.visibility</p:attrName>
                                            </p:attrNameLst>
                                          </p:cBhvr>
                                          <p:to>
                                            <p:strVal val="visible"/>
                                          </p:to>
                                        </p:set>
                                        <p:animEffect transition="in" filter="wipe(down)">
                                          <p:cBhvr>
                                            <p:cTn id="101" dur="500"/>
                                            <p:tgtEl>
                                              <p:spTgt spid="40">
                                                <p:graphicEl>
                                                  <a:chart seriesIdx="-4" categoryIdx="0" bldStep="category"/>
                                                </p:graphicEl>
                                              </p:spTgt>
                                            </p:tgtEl>
                                          </p:cBhvr>
                                        </p:animEffect>
                                      </p:childTnLst>
                                    </p:cTn>
                                  </p:par>
                                </p:childTnLst>
                              </p:cTn>
                            </p:par>
                            <p:par>
                              <p:cTn id="102" fill="hold">
                                <p:stCondLst>
                                  <p:cond delay="1000"/>
                                </p:stCondLst>
                                <p:childTnLst>
                                  <p:par>
                                    <p:cTn id="103" presetID="22" presetClass="entr" presetSubtype="4" fill="hold" grpId="0" nodeType="afterEffect">
                                      <p:stCondLst>
                                        <p:cond delay="0"/>
                                      </p:stCondLst>
                                      <p:childTnLst>
                                        <p:set>
                                          <p:cBhvr>
                                            <p:cTn id="104" dur="1" fill="hold">
                                              <p:stCondLst>
                                                <p:cond delay="0"/>
                                              </p:stCondLst>
                                            </p:cTn>
                                            <p:tgtEl>
                                              <p:spTgt spid="40">
                                                <p:graphicEl>
                                                  <a:chart seriesIdx="-4" categoryIdx="1" bldStep="category"/>
                                                </p:graphicEl>
                                              </p:spTgt>
                                            </p:tgtEl>
                                            <p:attrNameLst>
                                              <p:attrName>style.visibility</p:attrName>
                                            </p:attrNameLst>
                                          </p:cBhvr>
                                          <p:to>
                                            <p:strVal val="visible"/>
                                          </p:to>
                                        </p:set>
                                        <p:animEffect transition="in" filter="wipe(down)">
                                          <p:cBhvr>
                                            <p:cTn id="105" dur="500"/>
                                            <p:tgtEl>
                                              <p:spTgt spid="40">
                                                <p:graphicEl>
                                                  <a:chart seriesIdx="-4" categoryIdx="1" bldStep="category"/>
                                                </p:graphicEl>
                                              </p:spTgt>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grpId="0" nodeType="clickEffect">
                                      <p:stCondLst>
                                        <p:cond delay="0"/>
                                      </p:stCondLst>
                                      <p:childTnLst>
                                        <p:set>
                                          <p:cBhvr>
                                            <p:cTn id="109" dur="1" fill="hold">
                                              <p:stCondLst>
                                                <p:cond delay="0"/>
                                              </p:stCondLst>
                                            </p:cTn>
                                            <p:tgtEl>
                                              <p:spTgt spid="40">
                                                <p:graphicEl>
                                                  <a:chart seriesIdx="-4" categoryIdx="2" bldStep="category"/>
                                                </p:graphicEl>
                                              </p:spTgt>
                                            </p:tgtEl>
                                            <p:attrNameLst>
                                              <p:attrName>style.visibility</p:attrName>
                                            </p:attrNameLst>
                                          </p:cBhvr>
                                          <p:to>
                                            <p:strVal val="visible"/>
                                          </p:to>
                                        </p:set>
                                        <p:animEffect transition="in" filter="wipe(down)">
                                          <p:cBhvr>
                                            <p:cTn id="110" dur="500"/>
                                            <p:tgtEl>
                                              <p:spTgt spid="40">
                                                <p:graphicEl>
                                                  <a:chart seriesIdx="-4" categoryIdx="2" bldStep="category"/>
                                                </p:graphicEl>
                                              </p:spTgt>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4" fill="hold" grpId="0" nodeType="clickEffect">
                                      <p:stCondLst>
                                        <p:cond delay="0"/>
                                      </p:stCondLst>
                                      <p:childTnLst>
                                        <p:set>
                                          <p:cBhvr>
                                            <p:cTn id="114" dur="1" fill="hold">
                                              <p:stCondLst>
                                                <p:cond delay="0"/>
                                              </p:stCondLst>
                                            </p:cTn>
                                            <p:tgtEl>
                                              <p:spTgt spid="40">
                                                <p:graphicEl>
                                                  <a:chart seriesIdx="-4" categoryIdx="3" bldStep="category"/>
                                                </p:graphicEl>
                                              </p:spTgt>
                                            </p:tgtEl>
                                            <p:attrNameLst>
                                              <p:attrName>style.visibility</p:attrName>
                                            </p:attrNameLst>
                                          </p:cBhvr>
                                          <p:to>
                                            <p:strVal val="visible"/>
                                          </p:to>
                                        </p:set>
                                        <p:animEffect transition="in" filter="wipe(down)">
                                          <p:cBhvr>
                                            <p:cTn id="115" dur="500"/>
                                            <p:tgtEl>
                                              <p:spTgt spid="40">
                                                <p:graphicEl>
                                                  <a:chart seriesIdx="-4" categoryIdx="3" bldStep="category"/>
                                                </p:graphicEl>
                                              </p:spTgt>
                                            </p:tgtEl>
                                          </p:cBhvr>
                                        </p:animEffect>
                                      </p:childTnLst>
                                    </p:cTn>
                                  </p:par>
                                </p:childTnLst>
                              </p:cTn>
                            </p:par>
                            <p:par>
                              <p:cTn id="116" fill="hold">
                                <p:stCondLst>
                                  <p:cond delay="500"/>
                                </p:stCondLst>
                                <p:childTnLst>
                                  <p:par>
                                    <p:cTn id="117" presetID="22" presetClass="entr" presetSubtype="8" fill="hold" nodeType="afterEffect">
                                      <p:stCondLst>
                                        <p:cond delay="0"/>
                                      </p:stCondLst>
                                      <p:childTnLst>
                                        <p:set>
                                          <p:cBhvr>
                                            <p:cTn id="118" dur="1" fill="hold">
                                              <p:stCondLst>
                                                <p:cond delay="0"/>
                                              </p:stCondLst>
                                            </p:cTn>
                                            <p:tgtEl>
                                              <p:spTgt spid="54"/>
                                            </p:tgtEl>
                                            <p:attrNameLst>
                                              <p:attrName>style.visibility</p:attrName>
                                            </p:attrNameLst>
                                          </p:cBhvr>
                                          <p:to>
                                            <p:strVal val="visible"/>
                                          </p:to>
                                        </p:set>
                                        <p:animEffect transition="in" filter="wipe(left)">
                                          <p:cBhvr>
                                            <p:cTn id="119" dur="500"/>
                                            <p:tgtEl>
                                              <p:spTgt spid="54"/>
                                            </p:tgtEl>
                                          </p:cBhvr>
                                        </p:animEffect>
                                      </p:childTnLst>
                                    </p:cTn>
                                  </p:par>
                                </p:childTnLst>
                              </p:cTn>
                            </p:par>
                            <p:par>
                              <p:cTn id="120" fill="hold">
                                <p:stCondLst>
                                  <p:cond delay="1000"/>
                                </p:stCondLst>
                                <p:childTnLst>
                                  <p:par>
                                    <p:cTn id="121" presetID="16" presetClass="entr" presetSubtype="37" fill="hold" grpId="0" nodeType="afterEffect">
                                      <p:stCondLst>
                                        <p:cond delay="0"/>
                                      </p:stCondLst>
                                      <p:childTnLst>
                                        <p:set>
                                          <p:cBhvr>
                                            <p:cTn id="122" dur="1" fill="hold">
                                              <p:stCondLst>
                                                <p:cond delay="0"/>
                                              </p:stCondLst>
                                            </p:cTn>
                                            <p:tgtEl>
                                              <p:spTgt spid="55"/>
                                            </p:tgtEl>
                                            <p:attrNameLst>
                                              <p:attrName>style.visibility</p:attrName>
                                            </p:attrNameLst>
                                          </p:cBhvr>
                                          <p:to>
                                            <p:strVal val="visible"/>
                                          </p:to>
                                        </p:set>
                                        <p:animEffect transition="in" filter="barn(outVertical)">
                                          <p:cBhvr>
                                            <p:cTn id="1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6" grpId="0"/>
          <p:bldGraphic spid="37" grpId="0">
            <p:bldSub>
              <a:bldChart bld="category"/>
            </p:bldSub>
          </p:bldGraphic>
          <p:bldGraphic spid="38" grpId="0">
            <p:bldSub>
              <a:bldChart bld="category"/>
            </p:bldSub>
          </p:bldGraphic>
          <p:bldGraphic spid="39" grpId="0">
            <p:bldSub>
              <a:bldChart bld="category"/>
            </p:bldSub>
          </p:bldGraphic>
          <p:bldGraphic spid="40" grpId="0">
            <p:bldSub>
              <a:bldChart bld="category"/>
            </p:bldSub>
          </p:bldGraphic>
          <p:bldP spid="5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36"/>
                                            </p:tgtEl>
                                            <p:attrNameLst>
                                              <p:attrName>style.visibility</p:attrName>
                                            </p:attrNameLst>
                                          </p:cBhvr>
                                          <p:to>
                                            <p:strVal val="visible"/>
                                          </p:to>
                                        </p:set>
                                        <p:animEffect transition="in" filter="barn(outVertical)">
                                          <p:cBhvr>
                                            <p:cTn id="19" dur="700"/>
                                            <p:tgtEl>
                                              <p:spTgt spid="36"/>
                                            </p:tgtEl>
                                          </p:cBhvr>
                                        </p:animEffect>
                                      </p:childTnLst>
                                    </p:cTn>
                                  </p:par>
                                  <p:par>
                                    <p:cTn id="20" presetID="2" presetClass="entr" presetSubtype="4" accel="7000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fill="hold"/>
                                            <p:tgtEl>
                                              <p:spTgt spid="41"/>
                                            </p:tgtEl>
                                            <p:attrNameLst>
                                              <p:attrName>ppt_x</p:attrName>
                                            </p:attrNameLst>
                                          </p:cBhvr>
                                          <p:tavLst>
                                            <p:tav tm="0">
                                              <p:val>
                                                <p:strVal val="#ppt_x"/>
                                              </p:val>
                                            </p:tav>
                                            <p:tav tm="100000">
                                              <p:val>
                                                <p:strVal val="#ppt_x"/>
                                              </p:val>
                                            </p:tav>
                                          </p:tavLst>
                                        </p:anim>
                                        <p:anim calcmode="lin" valueType="num">
                                          <p:cBhvr additive="base">
                                            <p:cTn id="23"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7">
                                                <p:graphicEl>
                                                  <a:chart seriesIdx="-3" categoryIdx="-3" bldStep="gridLegend"/>
                                                </p:graphicEl>
                                              </p:spTgt>
                                            </p:tgtEl>
                                            <p:attrNameLst>
                                              <p:attrName>style.visibility</p:attrName>
                                            </p:attrNameLst>
                                          </p:cBhvr>
                                          <p:to>
                                            <p:strVal val="visible"/>
                                          </p:to>
                                        </p:set>
                                        <p:animEffect transition="in" filter="wipe(down)">
                                          <p:cBhvr>
                                            <p:cTn id="28" dur="500"/>
                                            <p:tgtEl>
                                              <p:spTgt spid="37">
                                                <p:graphicEl>
                                                  <a:chart seriesIdx="-3" categoryIdx="-3" bldStep="gridLegend"/>
                                                </p:graphicEl>
                                              </p:spTgt>
                                            </p:tgtEl>
                                          </p:cBhvr>
                                        </p:animEffect>
                                      </p:childTnLst>
                                    </p:cTn>
                                  </p:par>
                                </p:childTnLst>
                              </p:cTn>
                            </p:par>
                            <p:par>
                              <p:cTn id="29" fill="hold">
                                <p:stCondLst>
                                  <p:cond delay="500"/>
                                </p:stCondLst>
                                <p:childTnLst>
                                  <p:par>
                                    <p:cTn id="30" presetID="22" presetClass="entr" presetSubtype="4" fill="hold" grpId="0" nodeType="afterEffect">
                                      <p:stCondLst>
                                        <p:cond delay="0"/>
                                      </p:stCondLst>
                                      <p:childTnLst>
                                        <p:set>
                                          <p:cBhvr>
                                            <p:cTn id="31" dur="1" fill="hold">
                                              <p:stCondLst>
                                                <p:cond delay="0"/>
                                              </p:stCondLst>
                                            </p:cTn>
                                            <p:tgtEl>
                                              <p:spTgt spid="37">
                                                <p:graphicEl>
                                                  <a:chart seriesIdx="-4" categoryIdx="0" bldStep="category"/>
                                                </p:graphicEl>
                                              </p:spTgt>
                                            </p:tgtEl>
                                            <p:attrNameLst>
                                              <p:attrName>style.visibility</p:attrName>
                                            </p:attrNameLst>
                                          </p:cBhvr>
                                          <p:to>
                                            <p:strVal val="visible"/>
                                          </p:to>
                                        </p:set>
                                        <p:animEffect transition="in" filter="wipe(down)">
                                          <p:cBhvr>
                                            <p:cTn id="32" dur="500"/>
                                            <p:tgtEl>
                                              <p:spTgt spid="37">
                                                <p:graphicEl>
                                                  <a:chart seriesIdx="-4" categoryIdx="0" bldStep="category"/>
                                                </p:graphicEl>
                                              </p:spTgt>
                                            </p:tgtEl>
                                          </p:cBhvr>
                                        </p:animEffect>
                                      </p:childTnLst>
                                    </p:cTn>
                                  </p:par>
                                </p:childTnLst>
                              </p:cTn>
                            </p:par>
                            <p:par>
                              <p:cTn id="33" fill="hold">
                                <p:stCondLst>
                                  <p:cond delay="1000"/>
                                </p:stCondLst>
                                <p:childTnLst>
                                  <p:par>
                                    <p:cTn id="34" presetID="22" presetClass="entr" presetSubtype="4" fill="hold" grpId="0" nodeType="afterEffect">
                                      <p:stCondLst>
                                        <p:cond delay="0"/>
                                      </p:stCondLst>
                                      <p:childTnLst>
                                        <p:set>
                                          <p:cBhvr>
                                            <p:cTn id="35" dur="1" fill="hold">
                                              <p:stCondLst>
                                                <p:cond delay="0"/>
                                              </p:stCondLst>
                                            </p:cTn>
                                            <p:tgtEl>
                                              <p:spTgt spid="37">
                                                <p:graphicEl>
                                                  <a:chart seriesIdx="-4" categoryIdx="1" bldStep="category"/>
                                                </p:graphicEl>
                                              </p:spTgt>
                                            </p:tgtEl>
                                            <p:attrNameLst>
                                              <p:attrName>style.visibility</p:attrName>
                                            </p:attrNameLst>
                                          </p:cBhvr>
                                          <p:to>
                                            <p:strVal val="visible"/>
                                          </p:to>
                                        </p:set>
                                        <p:animEffect transition="in" filter="wipe(down)">
                                          <p:cBhvr>
                                            <p:cTn id="36" dur="500"/>
                                            <p:tgtEl>
                                              <p:spTgt spid="37">
                                                <p:graphicEl>
                                                  <a:chart seriesIdx="-4" categoryIdx="1" bldStep="category"/>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7">
                                                <p:graphicEl>
                                                  <a:chart seriesIdx="-4" categoryIdx="2" bldStep="category"/>
                                                </p:graphicEl>
                                              </p:spTgt>
                                            </p:tgtEl>
                                            <p:attrNameLst>
                                              <p:attrName>style.visibility</p:attrName>
                                            </p:attrNameLst>
                                          </p:cBhvr>
                                          <p:to>
                                            <p:strVal val="visible"/>
                                          </p:to>
                                        </p:set>
                                        <p:animEffect transition="in" filter="wipe(down)">
                                          <p:cBhvr>
                                            <p:cTn id="41" dur="500"/>
                                            <p:tgtEl>
                                              <p:spTgt spid="37">
                                                <p:graphicEl>
                                                  <a:chart seriesIdx="-4" categoryIdx="2" bldStep="category"/>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37">
                                                <p:graphicEl>
                                                  <a:chart seriesIdx="-4" categoryIdx="3" bldStep="category"/>
                                                </p:graphicEl>
                                              </p:spTgt>
                                            </p:tgtEl>
                                            <p:attrNameLst>
                                              <p:attrName>style.visibility</p:attrName>
                                            </p:attrNameLst>
                                          </p:cBhvr>
                                          <p:to>
                                            <p:strVal val="visible"/>
                                          </p:to>
                                        </p:set>
                                        <p:animEffect transition="in" filter="wipe(down)">
                                          <p:cBhvr>
                                            <p:cTn id="46" dur="500"/>
                                            <p:tgtEl>
                                              <p:spTgt spid="37">
                                                <p:graphicEl>
                                                  <a:chart seriesIdx="-4" categoryIdx="3" bldStep="category"/>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38">
                                                <p:graphicEl>
                                                  <a:chart seriesIdx="-3" categoryIdx="-3" bldStep="gridLegend"/>
                                                </p:graphicEl>
                                              </p:spTgt>
                                            </p:tgtEl>
                                            <p:attrNameLst>
                                              <p:attrName>style.visibility</p:attrName>
                                            </p:attrNameLst>
                                          </p:cBhvr>
                                          <p:to>
                                            <p:strVal val="visible"/>
                                          </p:to>
                                        </p:set>
                                        <p:animEffect transition="in" filter="wipe(down)">
                                          <p:cBhvr>
                                            <p:cTn id="51" dur="500"/>
                                            <p:tgtEl>
                                              <p:spTgt spid="38">
                                                <p:graphicEl>
                                                  <a:chart seriesIdx="-3" categoryIdx="-3" bldStep="gridLegend"/>
                                                </p:graphicEl>
                                              </p:spTgt>
                                            </p:tgtEl>
                                          </p:cBhvr>
                                        </p:animEffect>
                                      </p:childTnLst>
                                    </p:cTn>
                                  </p:par>
                                </p:childTnLst>
                              </p:cTn>
                            </p:par>
                            <p:par>
                              <p:cTn id="52" fill="hold">
                                <p:stCondLst>
                                  <p:cond delay="500"/>
                                </p:stCondLst>
                                <p:childTnLst>
                                  <p:par>
                                    <p:cTn id="53" presetID="22" presetClass="entr" presetSubtype="4" fill="hold" grpId="0" nodeType="afterEffect">
                                      <p:stCondLst>
                                        <p:cond delay="0"/>
                                      </p:stCondLst>
                                      <p:childTnLst>
                                        <p:set>
                                          <p:cBhvr>
                                            <p:cTn id="54" dur="1" fill="hold">
                                              <p:stCondLst>
                                                <p:cond delay="0"/>
                                              </p:stCondLst>
                                            </p:cTn>
                                            <p:tgtEl>
                                              <p:spTgt spid="38">
                                                <p:graphicEl>
                                                  <a:chart seriesIdx="-4" categoryIdx="0" bldStep="category"/>
                                                </p:graphicEl>
                                              </p:spTgt>
                                            </p:tgtEl>
                                            <p:attrNameLst>
                                              <p:attrName>style.visibility</p:attrName>
                                            </p:attrNameLst>
                                          </p:cBhvr>
                                          <p:to>
                                            <p:strVal val="visible"/>
                                          </p:to>
                                        </p:set>
                                        <p:animEffect transition="in" filter="wipe(down)">
                                          <p:cBhvr>
                                            <p:cTn id="55" dur="500"/>
                                            <p:tgtEl>
                                              <p:spTgt spid="38">
                                                <p:graphicEl>
                                                  <a:chart seriesIdx="-4" categoryIdx="0" bldStep="category"/>
                                                </p:graphicEl>
                                              </p:spTgt>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38">
                                                <p:graphicEl>
                                                  <a:chart seriesIdx="-4" categoryIdx="1" bldStep="category"/>
                                                </p:graphicEl>
                                              </p:spTgt>
                                            </p:tgtEl>
                                            <p:attrNameLst>
                                              <p:attrName>style.visibility</p:attrName>
                                            </p:attrNameLst>
                                          </p:cBhvr>
                                          <p:to>
                                            <p:strVal val="visible"/>
                                          </p:to>
                                        </p:set>
                                        <p:animEffect transition="in" filter="wipe(down)">
                                          <p:cBhvr>
                                            <p:cTn id="59" dur="500"/>
                                            <p:tgtEl>
                                              <p:spTgt spid="38">
                                                <p:graphicEl>
                                                  <a:chart seriesIdx="-4" categoryIdx="1" bldStep="category"/>
                                                </p:graphic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38">
                                                <p:graphicEl>
                                                  <a:chart seriesIdx="-4" categoryIdx="2" bldStep="category"/>
                                                </p:graphicEl>
                                              </p:spTgt>
                                            </p:tgtEl>
                                            <p:attrNameLst>
                                              <p:attrName>style.visibility</p:attrName>
                                            </p:attrNameLst>
                                          </p:cBhvr>
                                          <p:to>
                                            <p:strVal val="visible"/>
                                          </p:to>
                                        </p:set>
                                        <p:animEffect transition="in" filter="wipe(down)">
                                          <p:cBhvr>
                                            <p:cTn id="64" dur="500"/>
                                            <p:tgtEl>
                                              <p:spTgt spid="38">
                                                <p:graphicEl>
                                                  <a:chart seriesIdx="-4" categoryIdx="2" bldStep="category"/>
                                                </p:graphic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8">
                                                <p:graphicEl>
                                                  <a:chart seriesIdx="-4" categoryIdx="3" bldStep="category"/>
                                                </p:graphicEl>
                                              </p:spTgt>
                                            </p:tgtEl>
                                            <p:attrNameLst>
                                              <p:attrName>style.visibility</p:attrName>
                                            </p:attrNameLst>
                                          </p:cBhvr>
                                          <p:to>
                                            <p:strVal val="visible"/>
                                          </p:to>
                                        </p:set>
                                        <p:animEffect transition="in" filter="wipe(down)">
                                          <p:cBhvr>
                                            <p:cTn id="69" dur="500"/>
                                            <p:tgtEl>
                                              <p:spTgt spid="38">
                                                <p:graphicEl>
                                                  <a:chart seriesIdx="-4" categoryIdx="3" bldStep="category"/>
                                                </p:graphicEl>
                                              </p:spTgt>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39">
                                                <p:graphicEl>
                                                  <a:chart seriesIdx="-3" categoryIdx="-3" bldStep="gridLegend"/>
                                                </p:graphicEl>
                                              </p:spTgt>
                                            </p:tgtEl>
                                            <p:attrNameLst>
                                              <p:attrName>style.visibility</p:attrName>
                                            </p:attrNameLst>
                                          </p:cBhvr>
                                          <p:to>
                                            <p:strVal val="visible"/>
                                          </p:to>
                                        </p:set>
                                        <p:animEffect transition="in" filter="wipe(down)">
                                          <p:cBhvr>
                                            <p:cTn id="74" dur="500"/>
                                            <p:tgtEl>
                                              <p:spTgt spid="39">
                                                <p:graphicEl>
                                                  <a:chart seriesIdx="-3" categoryIdx="-3" bldStep="gridLegend"/>
                                                </p:graphicEl>
                                              </p:spTgt>
                                            </p:tgtEl>
                                          </p:cBhvr>
                                        </p:animEffect>
                                      </p:childTnLst>
                                    </p:cTn>
                                  </p:par>
                                </p:childTnLst>
                              </p:cTn>
                            </p:par>
                            <p:par>
                              <p:cTn id="75" fill="hold">
                                <p:stCondLst>
                                  <p:cond delay="500"/>
                                </p:stCondLst>
                                <p:childTnLst>
                                  <p:par>
                                    <p:cTn id="76" presetID="22" presetClass="entr" presetSubtype="4" fill="hold" grpId="0" nodeType="afterEffect">
                                      <p:stCondLst>
                                        <p:cond delay="0"/>
                                      </p:stCondLst>
                                      <p:childTnLst>
                                        <p:set>
                                          <p:cBhvr>
                                            <p:cTn id="77" dur="1" fill="hold">
                                              <p:stCondLst>
                                                <p:cond delay="0"/>
                                              </p:stCondLst>
                                            </p:cTn>
                                            <p:tgtEl>
                                              <p:spTgt spid="39">
                                                <p:graphicEl>
                                                  <a:chart seriesIdx="-4" categoryIdx="0" bldStep="category"/>
                                                </p:graphicEl>
                                              </p:spTgt>
                                            </p:tgtEl>
                                            <p:attrNameLst>
                                              <p:attrName>style.visibility</p:attrName>
                                            </p:attrNameLst>
                                          </p:cBhvr>
                                          <p:to>
                                            <p:strVal val="visible"/>
                                          </p:to>
                                        </p:set>
                                        <p:animEffect transition="in" filter="wipe(down)">
                                          <p:cBhvr>
                                            <p:cTn id="78" dur="500"/>
                                            <p:tgtEl>
                                              <p:spTgt spid="39">
                                                <p:graphicEl>
                                                  <a:chart seriesIdx="-4" categoryIdx="0" bldStep="category"/>
                                                </p:graphicEl>
                                              </p:spTgt>
                                            </p:tgtEl>
                                          </p:cBhvr>
                                        </p:animEffect>
                                      </p:childTnLst>
                                    </p:cTn>
                                  </p:par>
                                </p:childTnLst>
                              </p:cTn>
                            </p:par>
                            <p:par>
                              <p:cTn id="79" fill="hold">
                                <p:stCondLst>
                                  <p:cond delay="1000"/>
                                </p:stCondLst>
                                <p:childTnLst>
                                  <p:par>
                                    <p:cTn id="80" presetID="22" presetClass="entr" presetSubtype="4" fill="hold" grpId="0" nodeType="afterEffect">
                                      <p:stCondLst>
                                        <p:cond delay="0"/>
                                      </p:stCondLst>
                                      <p:childTnLst>
                                        <p:set>
                                          <p:cBhvr>
                                            <p:cTn id="81" dur="1" fill="hold">
                                              <p:stCondLst>
                                                <p:cond delay="0"/>
                                              </p:stCondLst>
                                            </p:cTn>
                                            <p:tgtEl>
                                              <p:spTgt spid="39">
                                                <p:graphicEl>
                                                  <a:chart seriesIdx="-4" categoryIdx="1" bldStep="category"/>
                                                </p:graphicEl>
                                              </p:spTgt>
                                            </p:tgtEl>
                                            <p:attrNameLst>
                                              <p:attrName>style.visibility</p:attrName>
                                            </p:attrNameLst>
                                          </p:cBhvr>
                                          <p:to>
                                            <p:strVal val="visible"/>
                                          </p:to>
                                        </p:set>
                                        <p:animEffect transition="in" filter="wipe(down)">
                                          <p:cBhvr>
                                            <p:cTn id="82" dur="500"/>
                                            <p:tgtEl>
                                              <p:spTgt spid="39">
                                                <p:graphicEl>
                                                  <a:chart seriesIdx="-4" categoryIdx="1" bldStep="category"/>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39">
                                                <p:graphicEl>
                                                  <a:chart seriesIdx="-4" categoryIdx="2" bldStep="category"/>
                                                </p:graphicEl>
                                              </p:spTgt>
                                            </p:tgtEl>
                                            <p:attrNameLst>
                                              <p:attrName>style.visibility</p:attrName>
                                            </p:attrNameLst>
                                          </p:cBhvr>
                                          <p:to>
                                            <p:strVal val="visible"/>
                                          </p:to>
                                        </p:set>
                                        <p:animEffect transition="in" filter="wipe(down)">
                                          <p:cBhvr>
                                            <p:cTn id="87" dur="500"/>
                                            <p:tgtEl>
                                              <p:spTgt spid="39">
                                                <p:graphicEl>
                                                  <a:chart seriesIdx="-4" categoryIdx="2" bldStep="category"/>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39">
                                                <p:graphicEl>
                                                  <a:chart seriesIdx="-4" categoryIdx="3" bldStep="category"/>
                                                </p:graphicEl>
                                              </p:spTgt>
                                            </p:tgtEl>
                                            <p:attrNameLst>
                                              <p:attrName>style.visibility</p:attrName>
                                            </p:attrNameLst>
                                          </p:cBhvr>
                                          <p:to>
                                            <p:strVal val="visible"/>
                                          </p:to>
                                        </p:set>
                                        <p:animEffect transition="in" filter="wipe(down)">
                                          <p:cBhvr>
                                            <p:cTn id="92" dur="500"/>
                                            <p:tgtEl>
                                              <p:spTgt spid="39">
                                                <p:graphicEl>
                                                  <a:chart seriesIdx="-4" categoryIdx="3" bldStep="category"/>
                                                </p:graphic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40">
                                                <p:graphicEl>
                                                  <a:chart seriesIdx="-3" categoryIdx="-3" bldStep="gridLegend"/>
                                                </p:graphicEl>
                                              </p:spTgt>
                                            </p:tgtEl>
                                            <p:attrNameLst>
                                              <p:attrName>style.visibility</p:attrName>
                                            </p:attrNameLst>
                                          </p:cBhvr>
                                          <p:to>
                                            <p:strVal val="visible"/>
                                          </p:to>
                                        </p:set>
                                        <p:animEffect transition="in" filter="wipe(down)">
                                          <p:cBhvr>
                                            <p:cTn id="97" dur="500"/>
                                            <p:tgtEl>
                                              <p:spTgt spid="40">
                                                <p:graphicEl>
                                                  <a:chart seriesIdx="-3" categoryIdx="-3" bldStep="gridLegend"/>
                                                </p:graphicEl>
                                              </p:spTgt>
                                            </p:tgtEl>
                                          </p:cBhvr>
                                        </p:animEffect>
                                      </p:childTnLst>
                                    </p:cTn>
                                  </p:par>
                                </p:childTnLst>
                              </p:cTn>
                            </p:par>
                            <p:par>
                              <p:cTn id="98" fill="hold">
                                <p:stCondLst>
                                  <p:cond delay="500"/>
                                </p:stCondLst>
                                <p:childTnLst>
                                  <p:par>
                                    <p:cTn id="99" presetID="22" presetClass="entr" presetSubtype="4" fill="hold" grpId="0" nodeType="afterEffect">
                                      <p:stCondLst>
                                        <p:cond delay="0"/>
                                      </p:stCondLst>
                                      <p:childTnLst>
                                        <p:set>
                                          <p:cBhvr>
                                            <p:cTn id="100" dur="1" fill="hold">
                                              <p:stCondLst>
                                                <p:cond delay="0"/>
                                              </p:stCondLst>
                                            </p:cTn>
                                            <p:tgtEl>
                                              <p:spTgt spid="40">
                                                <p:graphicEl>
                                                  <a:chart seriesIdx="-4" categoryIdx="0" bldStep="category"/>
                                                </p:graphicEl>
                                              </p:spTgt>
                                            </p:tgtEl>
                                            <p:attrNameLst>
                                              <p:attrName>style.visibility</p:attrName>
                                            </p:attrNameLst>
                                          </p:cBhvr>
                                          <p:to>
                                            <p:strVal val="visible"/>
                                          </p:to>
                                        </p:set>
                                        <p:animEffect transition="in" filter="wipe(down)">
                                          <p:cBhvr>
                                            <p:cTn id="101" dur="500"/>
                                            <p:tgtEl>
                                              <p:spTgt spid="40">
                                                <p:graphicEl>
                                                  <a:chart seriesIdx="-4" categoryIdx="0" bldStep="category"/>
                                                </p:graphicEl>
                                              </p:spTgt>
                                            </p:tgtEl>
                                          </p:cBhvr>
                                        </p:animEffect>
                                      </p:childTnLst>
                                    </p:cTn>
                                  </p:par>
                                </p:childTnLst>
                              </p:cTn>
                            </p:par>
                            <p:par>
                              <p:cTn id="102" fill="hold">
                                <p:stCondLst>
                                  <p:cond delay="1000"/>
                                </p:stCondLst>
                                <p:childTnLst>
                                  <p:par>
                                    <p:cTn id="103" presetID="22" presetClass="entr" presetSubtype="4" fill="hold" grpId="0" nodeType="afterEffect">
                                      <p:stCondLst>
                                        <p:cond delay="0"/>
                                      </p:stCondLst>
                                      <p:childTnLst>
                                        <p:set>
                                          <p:cBhvr>
                                            <p:cTn id="104" dur="1" fill="hold">
                                              <p:stCondLst>
                                                <p:cond delay="0"/>
                                              </p:stCondLst>
                                            </p:cTn>
                                            <p:tgtEl>
                                              <p:spTgt spid="40">
                                                <p:graphicEl>
                                                  <a:chart seriesIdx="-4" categoryIdx="1" bldStep="category"/>
                                                </p:graphicEl>
                                              </p:spTgt>
                                            </p:tgtEl>
                                            <p:attrNameLst>
                                              <p:attrName>style.visibility</p:attrName>
                                            </p:attrNameLst>
                                          </p:cBhvr>
                                          <p:to>
                                            <p:strVal val="visible"/>
                                          </p:to>
                                        </p:set>
                                        <p:animEffect transition="in" filter="wipe(down)">
                                          <p:cBhvr>
                                            <p:cTn id="105" dur="500"/>
                                            <p:tgtEl>
                                              <p:spTgt spid="40">
                                                <p:graphicEl>
                                                  <a:chart seriesIdx="-4" categoryIdx="1" bldStep="category"/>
                                                </p:graphicEl>
                                              </p:spTgt>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grpId="0" nodeType="clickEffect">
                                      <p:stCondLst>
                                        <p:cond delay="0"/>
                                      </p:stCondLst>
                                      <p:childTnLst>
                                        <p:set>
                                          <p:cBhvr>
                                            <p:cTn id="109" dur="1" fill="hold">
                                              <p:stCondLst>
                                                <p:cond delay="0"/>
                                              </p:stCondLst>
                                            </p:cTn>
                                            <p:tgtEl>
                                              <p:spTgt spid="40">
                                                <p:graphicEl>
                                                  <a:chart seriesIdx="-4" categoryIdx="2" bldStep="category"/>
                                                </p:graphicEl>
                                              </p:spTgt>
                                            </p:tgtEl>
                                            <p:attrNameLst>
                                              <p:attrName>style.visibility</p:attrName>
                                            </p:attrNameLst>
                                          </p:cBhvr>
                                          <p:to>
                                            <p:strVal val="visible"/>
                                          </p:to>
                                        </p:set>
                                        <p:animEffect transition="in" filter="wipe(down)">
                                          <p:cBhvr>
                                            <p:cTn id="110" dur="500"/>
                                            <p:tgtEl>
                                              <p:spTgt spid="40">
                                                <p:graphicEl>
                                                  <a:chart seriesIdx="-4" categoryIdx="2" bldStep="category"/>
                                                </p:graphicEl>
                                              </p:spTgt>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4" fill="hold" grpId="0" nodeType="clickEffect">
                                      <p:stCondLst>
                                        <p:cond delay="0"/>
                                      </p:stCondLst>
                                      <p:childTnLst>
                                        <p:set>
                                          <p:cBhvr>
                                            <p:cTn id="114" dur="1" fill="hold">
                                              <p:stCondLst>
                                                <p:cond delay="0"/>
                                              </p:stCondLst>
                                            </p:cTn>
                                            <p:tgtEl>
                                              <p:spTgt spid="40">
                                                <p:graphicEl>
                                                  <a:chart seriesIdx="-4" categoryIdx="3" bldStep="category"/>
                                                </p:graphicEl>
                                              </p:spTgt>
                                            </p:tgtEl>
                                            <p:attrNameLst>
                                              <p:attrName>style.visibility</p:attrName>
                                            </p:attrNameLst>
                                          </p:cBhvr>
                                          <p:to>
                                            <p:strVal val="visible"/>
                                          </p:to>
                                        </p:set>
                                        <p:animEffect transition="in" filter="wipe(down)">
                                          <p:cBhvr>
                                            <p:cTn id="115" dur="500"/>
                                            <p:tgtEl>
                                              <p:spTgt spid="40">
                                                <p:graphicEl>
                                                  <a:chart seriesIdx="-4" categoryIdx="3" bldStep="category"/>
                                                </p:graphicEl>
                                              </p:spTgt>
                                            </p:tgtEl>
                                          </p:cBhvr>
                                        </p:animEffect>
                                      </p:childTnLst>
                                    </p:cTn>
                                  </p:par>
                                </p:childTnLst>
                              </p:cTn>
                            </p:par>
                            <p:par>
                              <p:cTn id="116" fill="hold">
                                <p:stCondLst>
                                  <p:cond delay="500"/>
                                </p:stCondLst>
                                <p:childTnLst>
                                  <p:par>
                                    <p:cTn id="117" presetID="22" presetClass="entr" presetSubtype="8" fill="hold" nodeType="afterEffect">
                                      <p:stCondLst>
                                        <p:cond delay="0"/>
                                      </p:stCondLst>
                                      <p:childTnLst>
                                        <p:set>
                                          <p:cBhvr>
                                            <p:cTn id="118" dur="1" fill="hold">
                                              <p:stCondLst>
                                                <p:cond delay="0"/>
                                              </p:stCondLst>
                                            </p:cTn>
                                            <p:tgtEl>
                                              <p:spTgt spid="54"/>
                                            </p:tgtEl>
                                            <p:attrNameLst>
                                              <p:attrName>style.visibility</p:attrName>
                                            </p:attrNameLst>
                                          </p:cBhvr>
                                          <p:to>
                                            <p:strVal val="visible"/>
                                          </p:to>
                                        </p:set>
                                        <p:animEffect transition="in" filter="wipe(left)">
                                          <p:cBhvr>
                                            <p:cTn id="119" dur="500"/>
                                            <p:tgtEl>
                                              <p:spTgt spid="54"/>
                                            </p:tgtEl>
                                          </p:cBhvr>
                                        </p:animEffect>
                                      </p:childTnLst>
                                    </p:cTn>
                                  </p:par>
                                </p:childTnLst>
                              </p:cTn>
                            </p:par>
                            <p:par>
                              <p:cTn id="120" fill="hold">
                                <p:stCondLst>
                                  <p:cond delay="1000"/>
                                </p:stCondLst>
                                <p:childTnLst>
                                  <p:par>
                                    <p:cTn id="121" presetID="16" presetClass="entr" presetSubtype="37" fill="hold" grpId="0" nodeType="afterEffect">
                                      <p:stCondLst>
                                        <p:cond delay="0"/>
                                      </p:stCondLst>
                                      <p:childTnLst>
                                        <p:set>
                                          <p:cBhvr>
                                            <p:cTn id="122" dur="1" fill="hold">
                                              <p:stCondLst>
                                                <p:cond delay="0"/>
                                              </p:stCondLst>
                                            </p:cTn>
                                            <p:tgtEl>
                                              <p:spTgt spid="55"/>
                                            </p:tgtEl>
                                            <p:attrNameLst>
                                              <p:attrName>style.visibility</p:attrName>
                                            </p:attrNameLst>
                                          </p:cBhvr>
                                          <p:to>
                                            <p:strVal val="visible"/>
                                          </p:to>
                                        </p:set>
                                        <p:animEffect transition="in" filter="barn(outVertical)">
                                          <p:cBhvr>
                                            <p:cTn id="1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6" grpId="0"/>
          <p:bldGraphic spid="37" grpId="0">
            <p:bldSub>
              <a:bldChart bld="category"/>
            </p:bldSub>
          </p:bldGraphic>
          <p:bldGraphic spid="38" grpId="0">
            <p:bldSub>
              <a:bldChart bld="category"/>
            </p:bldSub>
          </p:bldGraphic>
          <p:bldGraphic spid="39" grpId="0">
            <p:bldSub>
              <a:bldChart bld="category"/>
            </p:bldSub>
          </p:bldGraphic>
          <p:bldGraphic spid="40" grpId="0">
            <p:bldSub>
              <a:bldChart bld="category"/>
            </p:bldSub>
          </p:bldGraphic>
          <p:bldP spid="55"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5"/>
</p:tagLst>
</file>

<file path=ppt/tags/tag15.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5"/>
</p:tagLst>
</file>

<file path=ppt/tags/tag16.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6"/>
</p:tagLst>
</file>

<file path=ppt/tags/tag1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7"/>
</p:tagLst>
</file>

<file path=ppt/tags/tag1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7"/>
</p:tagLst>
</file>

<file path=ppt/tags/tag19.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8"/>
</p:tagLst>
</file>

<file path=ppt/tags/tag2.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2"/>
</p:tagLst>
</file>

<file path=ppt/tags/tag21.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9"/>
</p:tagLst>
</file>

<file path=ppt/tags/tag22.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0"/>
</p:tagLst>
</file>

<file path=ppt/tags/tag23.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1"/>
</p:tagLst>
</file>

<file path=ppt/tags/tag24.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3"/>
</p:tagLst>
</file>

<file path=ppt/tags/tag25.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4"/>
</p:tagLst>
</file>

<file path=ppt/tags/tag26.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5"/>
</p:tagLst>
</file>

<file path=ppt/tags/tag2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3"/>
</p:tagLst>
</file>

<file path=ppt/tags/tag30.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3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4"/>
</p:tagLst>
</file>

<file path=ppt/tags/tag4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3"/>
</p:tagLst>
</file>

<file path=ppt/tags/tag4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4"/>
</p:tagLst>
</file>

<file path=ppt/tags/tag4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4"/>
</p:tagLst>
</file>

<file path=ppt/tags/tag4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7"/>
</p:tagLst>
</file>

<file path=ppt/tags/tag4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3"/>
</p:tagLst>
</file>

<file path=ppt/tags/tag49.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6"/>
</p:tagLst>
</file>

<file path=ppt/tags/tag50.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5"/>
</p:tagLst>
</file>

<file path=ppt/tags/tag5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2"/>
</p:tagLst>
</file>

<file path=ppt/tags/tag52.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9"/>
</p:tagLst>
</file>

<file path=ppt/tags/tag53.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1"/>
</p:tagLst>
</file>

<file path=ppt/tags/tag54.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6"/>
</p:tagLst>
</file>

<file path=ppt/tags/tag5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8"/>
</p:tagLst>
</file>

<file path=ppt/tags/tag5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0"/>
</p:tagLst>
</file>

<file path=ppt/tags/tag5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6.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6"/>
</p:tagLst>
</file>

<file path=ppt/tags/tag6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1"/>
</p:tagLst>
</file>

<file path=ppt/tags/tag6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2"/>
</p:tagLst>
</file>

<file path=ppt/tags/tag6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7"/>
</p:tagLst>
</file>

<file path=ppt/tags/tag64.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8"/>
</p:tagLst>
</file>

<file path=ppt/tags/tag65.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2"/>
</p:tagLst>
</file>

<file path=ppt/tags/tag66.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3"/>
</p:tagLst>
</file>

<file path=ppt/tags/tag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2"/>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23114</TotalTime>
  <Words>3029</Words>
  <Application>Microsoft Office PowerPoint</Application>
  <PresentationFormat>全屏显示(4:3)</PresentationFormat>
  <Paragraphs>374</Paragraphs>
  <Slides>34</Slides>
  <Notes>0</Notes>
  <HiddenSlides>0</HiddenSlides>
  <MMClips>0</MMClips>
  <ScaleCrop>false</ScaleCrop>
  <HeadingPairs>
    <vt:vector size="4" baseType="variant">
      <vt:variant>
        <vt:lpstr>主题</vt:lpstr>
      </vt:variant>
      <vt:variant>
        <vt:i4>2</vt:i4>
      </vt:variant>
      <vt:variant>
        <vt:lpstr>幻灯片标题</vt:lpstr>
      </vt:variant>
      <vt:variant>
        <vt:i4>34</vt:i4>
      </vt:variant>
    </vt:vector>
  </HeadingPairs>
  <TitlesOfParts>
    <vt:vector size="3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1372</cp:revision>
  <dcterms:created xsi:type="dcterms:W3CDTF">2009-02-11T05:37:22Z</dcterms:created>
  <dcterms:modified xsi:type="dcterms:W3CDTF">2017-05-17T08:24:23Z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