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84" r:id="rId4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C7FE"/>
    <a:srgbClr val="5293FB"/>
    <a:srgbClr val="006D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-102" y="-75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7AB74-5B71-4E95-BCAA-C0ACD7D47FFC}" type="datetimeFigureOut">
              <a:rPr lang="zh-CN" altLang="en-US" smtClean="0"/>
              <a:t>2017/5/17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9864B-19DC-46DC-86F8-F128D23982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092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7AB74-5B71-4E95-BCAA-C0ACD7D47FFC}" type="datetimeFigureOut">
              <a:rPr lang="zh-CN" altLang="en-US" smtClean="0"/>
              <a:t>2017/5/17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9864B-19DC-46DC-86F8-F128D23982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4572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7AB74-5B71-4E95-BCAA-C0ACD7D47FFC}" type="datetimeFigureOut">
              <a:rPr lang="zh-CN" altLang="en-US" smtClean="0"/>
              <a:t>2017/5/17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9864B-19DC-46DC-86F8-F128D23982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02466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135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3419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6706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8122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3977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642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7153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4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7AB74-5B71-4E95-BCAA-C0ACD7D47FFC}" type="datetimeFigureOut">
              <a:rPr lang="zh-CN" altLang="en-US" smtClean="0"/>
              <a:t>2017/5/17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9864B-19DC-46DC-86F8-F128D23982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75636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5254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4874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449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7AB74-5B71-4E95-BCAA-C0ACD7D47FFC}" type="datetimeFigureOut">
              <a:rPr lang="zh-CN" altLang="en-US" smtClean="0"/>
              <a:t>2017/5/17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9864B-19DC-46DC-86F8-F128D23982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2169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7AB74-5B71-4E95-BCAA-C0ACD7D47FFC}" type="datetimeFigureOut">
              <a:rPr lang="zh-CN" altLang="en-US" smtClean="0"/>
              <a:t>2017/5/17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9864B-19DC-46DC-86F8-F128D23982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3034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7AB74-5B71-4E95-BCAA-C0ACD7D47FFC}" type="datetimeFigureOut">
              <a:rPr lang="zh-CN" altLang="en-US" smtClean="0"/>
              <a:t>2017/5/17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9864B-19DC-46DC-86F8-F128D23982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1610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7AB74-5B71-4E95-BCAA-C0ACD7D47FFC}" type="datetimeFigureOut">
              <a:rPr lang="zh-CN" altLang="en-US" smtClean="0"/>
              <a:t>2017/5/17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9864B-19DC-46DC-86F8-F128D23982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7641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7AB74-5B71-4E95-BCAA-C0ACD7D47FFC}" type="datetimeFigureOut">
              <a:rPr lang="zh-CN" altLang="en-US" smtClean="0"/>
              <a:t>2017/5/17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9864B-19DC-46DC-86F8-F128D23982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6034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7AB74-5B71-4E95-BCAA-C0ACD7D47FFC}" type="datetimeFigureOut">
              <a:rPr lang="zh-CN" altLang="en-US" smtClean="0"/>
              <a:t>2017/5/17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9864B-19DC-46DC-86F8-F128D23982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813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7AB74-5B71-4E95-BCAA-C0ACD7D47FFC}" type="datetimeFigureOut">
              <a:rPr lang="zh-CN" altLang="en-US" smtClean="0"/>
              <a:t>2017/5/17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9864B-19DC-46DC-86F8-F128D23982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60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7AB74-5B71-4E95-BCAA-C0ACD7D47FFC}" type="datetimeFigureOut">
              <a:rPr lang="zh-CN" altLang="en-US" smtClean="0"/>
              <a:t>2017/5/17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9864B-19DC-46DC-86F8-F128D23982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863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2017/5/17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814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98"/>
            <a:ext cx="4206630" cy="401152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" y="2278382"/>
            <a:ext cx="9144000" cy="2865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070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6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347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148</Words>
  <Application>Microsoft Office PowerPoint</Application>
  <PresentationFormat>全屏显示(16:9)</PresentationFormat>
  <Paragraphs>14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1_Office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Windows User</cp:lastModifiedBy>
  <cp:revision>9</cp:revision>
  <dcterms:created xsi:type="dcterms:W3CDTF">2016-08-09T06:48:38Z</dcterms:created>
  <dcterms:modified xsi:type="dcterms:W3CDTF">2017-05-17T07:22:58Z</dcterms:modified>
</cp:coreProperties>
</file>