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9" r:id="rId2"/>
  </p:sldMasterIdLst>
  <p:notesMasterIdLst>
    <p:notesMasterId r:id="rId30"/>
  </p:notesMasterIdLst>
  <p:handoutMasterIdLst>
    <p:handoutMasterId r:id="rId31"/>
  </p:handoutMasterIdLst>
  <p:sldIdLst>
    <p:sldId id="427" r:id="rId3"/>
    <p:sldId id="428" r:id="rId4"/>
    <p:sldId id="429" r:id="rId5"/>
    <p:sldId id="430" r:id="rId6"/>
    <p:sldId id="431" r:id="rId7"/>
    <p:sldId id="432" r:id="rId8"/>
    <p:sldId id="433" r:id="rId9"/>
    <p:sldId id="434" r:id="rId10"/>
    <p:sldId id="435" r:id="rId11"/>
    <p:sldId id="436" r:id="rId12"/>
    <p:sldId id="437" r:id="rId13"/>
    <p:sldId id="439" r:id="rId14"/>
    <p:sldId id="438" r:id="rId15"/>
    <p:sldId id="442" r:id="rId16"/>
    <p:sldId id="441" r:id="rId17"/>
    <p:sldId id="440" r:id="rId18"/>
    <p:sldId id="443" r:id="rId19"/>
    <p:sldId id="444" r:id="rId20"/>
    <p:sldId id="445" r:id="rId21"/>
    <p:sldId id="446" r:id="rId22"/>
    <p:sldId id="447" r:id="rId23"/>
    <p:sldId id="448" r:id="rId24"/>
    <p:sldId id="449" r:id="rId25"/>
    <p:sldId id="450" r:id="rId26"/>
    <p:sldId id="451" r:id="rId27"/>
    <p:sldId id="452" r:id="rId28"/>
    <p:sldId id="359" r:id="rId29"/>
  </p:sldIdLst>
  <p:sldSz cx="9144000" cy="6858000" type="screen4x3"/>
  <p:notesSz cx="6858000" cy="9144000"/>
  <p:defaultTextStyle>
    <a:defPPr>
      <a:defRPr lang="zh-CN"/>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00"/>
    <a:srgbClr val="990099"/>
    <a:srgbClr val="FF3399"/>
    <a:srgbClr val="66FF33"/>
    <a:srgbClr val="99FF66"/>
    <a:srgbClr val="FFCC66"/>
    <a:srgbClr val="FF9900"/>
    <a:srgbClr val="FFFFFF"/>
    <a:srgbClr val="FFCC0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1570" autoAdjust="0"/>
    <p:restoredTop sz="95672" autoAdjust="0"/>
  </p:normalViewPr>
  <p:slideViewPr>
    <p:cSldViewPr>
      <p:cViewPr>
        <p:scale>
          <a:sx n="100" d="100"/>
          <a:sy n="100" d="100"/>
        </p:scale>
        <p:origin x="-216" y="-546"/>
      </p:cViewPr>
      <p:guideLst>
        <p:guide orient="horz" pos="2160"/>
        <p:guide pos="2880"/>
      </p:guideLst>
    </p:cSldViewPr>
  </p:slideViewPr>
  <p:notesTextViewPr>
    <p:cViewPr>
      <p:scale>
        <a:sx n="100" d="100"/>
        <a:sy n="100" d="100"/>
      </p:scale>
      <p:origin x="0" y="0"/>
    </p:cViewPr>
  </p:notesTextViewPr>
  <p:sorterViewPr>
    <p:cViewPr>
      <p:scale>
        <a:sx n="75" d="100"/>
        <a:sy n="75" d="100"/>
      </p:scale>
      <p:origin x="0" y="0"/>
    </p:cViewPr>
  </p:sorterViewPr>
  <p:notesViewPr>
    <p:cSldViewPr>
      <p:cViewPr varScale="1">
        <p:scale>
          <a:sx n="81" d="100"/>
          <a:sy n="81" d="100"/>
        </p:scale>
        <p:origin x="-3288" y="-10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atin typeface="Arial" charset="0"/>
              </a:defRPr>
            </a:lvl1pPr>
          </a:lstStyle>
          <a:p>
            <a:pPr>
              <a:defRPr/>
            </a:pPr>
            <a:fld id="{AE1A7895-9E8F-4C50-B5E8-7345F3E6B0B6}" type="datetimeFigureOut">
              <a:rPr lang="zh-CN" altLang="en-US"/>
              <a:pPr>
                <a:defRPr/>
              </a:pPr>
              <a:t>2017/5/17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atin typeface="Arial" charset="0"/>
              </a:defRPr>
            </a:lvl1pPr>
          </a:lstStyle>
          <a:p>
            <a:pPr>
              <a:defRPr/>
            </a:pPr>
            <a:fld id="{41C19984-4B2A-48B4-B869-87DEC631B6E0}" type="slidenum">
              <a:rPr lang="zh-CN" altLang="en-US"/>
              <a:pPr>
                <a:defRPr/>
              </a:pPr>
              <a:t>‹#›</a:t>
            </a:fld>
            <a:endParaRPr lang="zh-CN" altLang="en-US"/>
          </a:p>
        </p:txBody>
      </p:sp>
    </p:spTree>
    <p:extLst>
      <p:ext uri="{BB962C8B-B14F-4D97-AF65-F5344CB8AC3E}">
        <p14:creationId xmlns:p14="http://schemas.microsoft.com/office/powerpoint/2010/main" val="14472935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CED0698-BD05-4639-9D81-B9F65B9CB3B9}" type="datetimeFigureOut">
              <a:rPr lang="zh-CN" altLang="en-US" smtClean="0"/>
              <a:pPr/>
              <a:t>2017/5/17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50DEE79-D6A9-404B-B2E7-14B1D3548937}" type="slidenum">
              <a:rPr lang="zh-CN" altLang="en-US" smtClean="0"/>
              <a:pPr/>
              <a:t>‹#›</a:t>
            </a:fld>
            <a:endParaRPr lang="zh-CN" altLang="en-US"/>
          </a:p>
        </p:txBody>
      </p:sp>
    </p:spTree>
    <p:extLst>
      <p:ext uri="{BB962C8B-B14F-4D97-AF65-F5344CB8AC3E}">
        <p14:creationId xmlns:p14="http://schemas.microsoft.com/office/powerpoint/2010/main" val="1686444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hyperlink" Target="http://www.1ppt.com/tubiao/" TargetMode="External"/><Relationship Id="rId2" Type="http://schemas.openxmlformats.org/officeDocument/2006/relationships/image" Target="../media/image1.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eg"/><Relationship Id="rId7" Type="http://schemas.openxmlformats.org/officeDocument/2006/relationships/hyperlink" Target="http://www.1ppt.com/tubiao/" TargetMode="External"/><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4.png"/><Relationship Id="rId5" Type="http://schemas.openxmlformats.org/officeDocument/2006/relationships/image" Target="../media/image3.png"/><Relationship Id="rId4" Type="http://schemas.microsoft.com/office/2007/relationships/hdphoto" Target="../media/hdphoto1.wdp"/></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extLst>
              <a:ext uri="{BEBA8EAE-BF5A-486C-A8C5-ECC9F3942E4B}">
                <a14:imgProps xmlns:a14="http://schemas.microsoft.com/office/drawing/2010/main">
                  <a14:imgLayer r:embed="rId3">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sp>
        <p:nvSpPr>
          <p:cNvPr id="12" name="矩形 11"/>
          <p:cNvSpPr/>
          <p:nvPr userDrawn="1"/>
        </p:nvSpPr>
        <p:spPr bwMode="auto">
          <a:xfrm>
            <a:off x="-8625" y="801569"/>
            <a:ext cx="9180511" cy="5372360"/>
          </a:xfrm>
          <a:prstGeom prst="rect">
            <a:avLst/>
          </a:prstGeom>
          <a:gradFill flip="none" rotWithShape="1">
            <a:gsLst>
              <a:gs pos="0">
                <a:schemeClr val="tx1">
                  <a:lumMod val="65000"/>
                  <a:lumOff val="35000"/>
                </a:schemeClr>
              </a:gs>
              <a:gs pos="50000">
                <a:schemeClr val="tx1">
                  <a:lumMod val="75000"/>
                  <a:lumOff val="25000"/>
                </a:schemeClr>
              </a:gs>
              <a:gs pos="100000">
                <a:schemeClr val="tx1">
                  <a:lumMod val="95000"/>
                  <a:lumOff val="5000"/>
                </a:schemeClr>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5" name="矩形 4"/>
          <p:cNvSpPr/>
          <p:nvPr userDrawn="1"/>
        </p:nvSpPr>
        <p:spPr bwMode="auto">
          <a:xfrm>
            <a:off x="-6351" y="-14288"/>
            <a:ext cx="9178237" cy="871538"/>
          </a:xfrm>
          <a:prstGeom prst="rect">
            <a:avLst/>
          </a:prstGeom>
          <a:blipFill dpi="0" rotWithShape="1">
            <a:blip r:embed="rId4"/>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053207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93267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172676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505417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007601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5" name="矩形 4"/>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2" name="矩形 1"/>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4" name="Picture 2"/>
          <p:cNvPicPr>
            <a:picLocks noChangeAspect="1" noChangeArrowheads="1"/>
          </p:cNvPicPr>
          <p:nvPr userDrawn="1"/>
        </p:nvPicPr>
        <p:blipFill>
          <a:blip r:embed="rId3">
            <a:extLst>
              <a:ext uri="{BEBA8EAE-BF5A-486C-A8C5-ECC9F3942E4B}">
                <a14:imgProps xmlns:a14="http://schemas.microsoft.com/office/drawing/2010/main">
                  <a14:imgLayer r:embed="rId4">
                    <a14:imgEffect>
                      <a14:brightnessContrast bright="8000" contrast="33000"/>
                    </a14:imgEffect>
                  </a14:imgLayer>
                </a14:imgProps>
              </a:ext>
            </a:extLst>
          </a:blip>
          <a:srcRect/>
          <a:stretch>
            <a:fillRect/>
          </a:stretch>
        </p:blipFill>
        <p:spPr bwMode="auto">
          <a:xfrm>
            <a:off x="-11875" y="792942"/>
            <a:ext cx="9192388" cy="5372361"/>
          </a:xfrm>
          <a:prstGeom prst="rect">
            <a:avLst/>
          </a:prstGeom>
          <a:noFill/>
          <a:ln w="9525">
            <a:noFill/>
            <a:miter lim="800000"/>
            <a:headEnd/>
            <a:tailEnd/>
          </a:ln>
        </p:spPr>
      </p:pic>
      <p:pic>
        <p:nvPicPr>
          <p:cNvPr id="6" name="Picture 6"/>
          <p:cNvPicPr>
            <a:picLocks noChangeAspect="1" noChangeArrowheads="1"/>
          </p:cNvPicPr>
          <p:nvPr userDrawn="1"/>
        </p:nvPicPr>
        <p:blipFill>
          <a:blip r:embed="rId5"/>
          <a:srcRect/>
          <a:stretch>
            <a:fillRect/>
          </a:stretch>
        </p:blipFill>
        <p:spPr bwMode="auto">
          <a:xfrm flipH="1">
            <a:off x="3314578" y="6345218"/>
            <a:ext cx="5829300" cy="276225"/>
          </a:xfrm>
          <a:prstGeom prst="rect">
            <a:avLst/>
          </a:prstGeom>
          <a:noFill/>
          <a:ln w="9525">
            <a:noFill/>
            <a:miter lim="800000"/>
            <a:headEnd/>
            <a:tailEnd/>
          </a:ln>
        </p:spPr>
      </p:pic>
      <p:pic>
        <p:nvPicPr>
          <p:cNvPr id="7" name="图片 11" descr="png素材 (276).png"/>
          <p:cNvPicPr>
            <a:picLocks noChangeAspect="1"/>
          </p:cNvPicPr>
          <p:nvPr userDrawn="1"/>
        </p:nvPicPr>
        <p:blipFill>
          <a:blip r:embed="rId6"/>
          <a:srcRect/>
          <a:stretch>
            <a:fillRect/>
          </a:stretch>
        </p:blipFill>
        <p:spPr bwMode="auto">
          <a:xfrm>
            <a:off x="0" y="2654"/>
            <a:ext cx="785794" cy="785794"/>
          </a:xfrm>
          <a:prstGeom prst="rect">
            <a:avLst/>
          </a:prstGeom>
          <a:noFill/>
          <a:ln w="9525">
            <a:noFill/>
            <a:miter lim="800000"/>
            <a:headEnd/>
            <a:tailEnd/>
          </a:ln>
        </p:spPr>
      </p:pic>
      <p:sp>
        <p:nvSpPr>
          <p:cNvPr id="8" name="矩形 7"/>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9" name="TextBox 8"/>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0"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
        <p:nvSpPr>
          <p:cNvPr id="11" name="矩形 10"/>
          <p:cNvSpPr/>
          <p:nvPr userDrawn="1"/>
        </p:nvSpPr>
        <p:spPr bwMode="auto">
          <a:xfrm>
            <a:off x="2771800" y="8253536"/>
            <a:ext cx="4032448" cy="360040"/>
          </a:xfrm>
          <a:prstGeom prst="rect">
            <a:avLst/>
          </a:prstGeom>
          <a:no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r>
              <a:rPr lang="zh-CN" altLang="en-US" sz="1400" dirty="0" smtClean="0">
                <a:latin typeface="华文细黑" pitchFamily="2" charset="-122"/>
                <a:ea typeface="华文细黑" pitchFamily="2" charset="-122"/>
              </a:rPr>
              <a:t>第一</a:t>
            </a:r>
            <a:r>
              <a:rPr lang="en-US" altLang="zh-CN" sz="1400" dirty="0" smtClean="0">
                <a:latin typeface="华文细黑" pitchFamily="2" charset="-122"/>
                <a:ea typeface="华文细黑" pitchFamily="2" charset="-122"/>
              </a:rPr>
              <a:t>PPT</a:t>
            </a:r>
            <a:r>
              <a:rPr lang="zh-CN" altLang="en-US" sz="1400" dirty="0" smtClean="0">
                <a:latin typeface="华文细黑" pitchFamily="2" charset="-122"/>
                <a:ea typeface="华文细黑" pitchFamily="2" charset="-122"/>
              </a:rPr>
              <a:t>模板网</a:t>
            </a:r>
            <a:endParaRPr lang="en-US" altLang="zh-CN" sz="1400" dirty="0" smtClean="0">
              <a:latin typeface="华文细黑" pitchFamily="2" charset="-122"/>
              <a:ea typeface="华文细黑" pitchFamily="2" charset="-122"/>
            </a:endParaRPr>
          </a:p>
          <a:p>
            <a:pPr marL="0" algn="ctr" eaLnBrk="0" fontAlgn="ctr" hangingPunct="0">
              <a:spcBef>
                <a:spcPts val="0"/>
              </a:spcBef>
              <a:spcAft>
                <a:spcPts val="0"/>
              </a:spcAft>
              <a:buClr>
                <a:srgbClr val="FF0000"/>
              </a:buClr>
              <a:buSzPct val="70000"/>
              <a:tabLst>
                <a:tab pos="136525" algn="l"/>
              </a:tabLst>
            </a:pPr>
            <a:r>
              <a:rPr lang="en-US" altLang="zh-CN" sz="1400" dirty="0" smtClean="0">
                <a:latin typeface="华文细黑" pitchFamily="2" charset="-122"/>
                <a:ea typeface="华文细黑" pitchFamily="2" charset="-122"/>
                <a:hlinkClick r:id="rId7"/>
              </a:rPr>
              <a:t>www.1ppt.com/tubiao/</a:t>
            </a:r>
            <a:r>
              <a:rPr lang="en-US" altLang="zh-CN" sz="1400" dirty="0" smtClean="0">
                <a:latin typeface="华文细黑" pitchFamily="2" charset="-122"/>
                <a:ea typeface="华文细黑" pitchFamily="2" charset="-122"/>
              </a:rPr>
              <a:t>  </a:t>
            </a:r>
            <a:endParaRPr lang="zh-CN" altLang="en-US" sz="1400" dirty="0">
              <a:latin typeface="华文细黑" pitchFamily="2" charset="-122"/>
              <a:ea typeface="华文细黑" pitchFamily="2" charset="-122"/>
            </a:endParaRPr>
          </a:p>
        </p:txBody>
      </p:sp>
    </p:spTree>
    <p:extLst>
      <p:ext uri="{BB962C8B-B14F-4D97-AF65-F5344CB8AC3E}">
        <p14:creationId xmlns:p14="http://schemas.microsoft.com/office/powerpoint/2010/main" val="78740030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6" name="矩形 5"/>
          <p:cNvSpPr/>
          <p:nvPr userDrawn="1"/>
        </p:nvSpPr>
        <p:spPr bwMode="auto">
          <a:xfrm>
            <a:off x="-17251" y="836712"/>
            <a:ext cx="9180511" cy="5372360"/>
          </a:xfrm>
          <a:prstGeom prst="rect">
            <a:avLst/>
          </a:prstGeom>
          <a:gradFill flip="none" rotWithShape="1">
            <a:gsLst>
              <a:gs pos="0">
                <a:srgbClr val="16355B"/>
              </a:gs>
              <a:gs pos="50000">
                <a:srgbClr val="0A2037"/>
              </a:gs>
              <a:gs pos="100000">
                <a:srgbClr val="000D18"/>
              </a:gs>
            </a:gsLst>
            <a:path path="circle">
              <a:fillToRect l="50000" t="50000" r="50000" b="50000"/>
            </a:path>
            <a:tileRect/>
          </a:gradFill>
          <a:ln w="25400">
            <a:noFill/>
          </a:ln>
          <a:effectLst/>
          <a:scene3d>
            <a:camera prst="orthographicFront"/>
            <a:lightRig rig="flat" dir="t"/>
          </a:scene3d>
          <a:sp3d>
            <a:extrusionClr>
              <a:schemeClr val="bg1"/>
            </a:extrusionClr>
            <a:contourClr>
              <a:schemeClr val="bg1"/>
            </a:contourClr>
          </a:sp3d>
        </p:spPr>
        <p:style>
          <a:lnRef idx="1">
            <a:schemeClr val="accent2"/>
          </a:lnRef>
          <a:fillRef idx="3">
            <a:schemeClr val="accent2"/>
          </a:fillRef>
          <a:effectRef idx="2">
            <a:schemeClr val="accent2"/>
          </a:effectRef>
          <a:fontRef idx="minor">
            <a:schemeClr val="lt1"/>
          </a:fontRef>
        </p:style>
        <p:txBody>
          <a:bodyPr rtlCol="0" anchor="ctr"/>
          <a:lstStyle/>
          <a:p>
            <a:pPr marL="0" algn="ctr" eaLnBrk="0" fontAlgn="ctr" hangingPunct="0">
              <a:spcBef>
                <a:spcPts val="0"/>
              </a:spcBef>
              <a:spcAft>
                <a:spcPts val="0"/>
              </a:spcAft>
              <a:buClr>
                <a:srgbClr val="FF0000"/>
              </a:buClr>
              <a:buSzPct val="70000"/>
              <a:tabLst>
                <a:tab pos="136525" algn="l"/>
              </a:tabLst>
            </a:pPr>
            <a:endParaRPr lang="zh-CN" altLang="en-US" sz="1400">
              <a:latin typeface="微软雅黑" pitchFamily="34" charset="-122"/>
              <a:ea typeface="微软雅黑" pitchFamily="34" charset="-122"/>
            </a:endParaRPr>
          </a:p>
        </p:txBody>
      </p:sp>
      <p:sp>
        <p:nvSpPr>
          <p:cNvPr id="7" name="矩形 6"/>
          <p:cNvSpPr/>
          <p:nvPr userDrawn="1"/>
        </p:nvSpPr>
        <p:spPr bwMode="auto">
          <a:xfrm>
            <a:off x="-6351" y="-14288"/>
            <a:ext cx="9186863" cy="871538"/>
          </a:xfrm>
          <a:prstGeom prst="rect">
            <a:avLst/>
          </a:prstGeom>
          <a:blipFill dpi="0" rotWithShape="1">
            <a:blip r:embed="rId2"/>
            <a:srcRect/>
            <a:tile tx="-2457450" ty="0" sx="59000" sy="59000" flip="x" algn="r"/>
          </a:blipFill>
          <a:ln w="0">
            <a:noFill/>
          </a:ln>
          <a:scene3d>
            <a:camera prst="perspectiveFront"/>
            <a:lightRig rig="threePt" dir="t"/>
          </a:scene3d>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8" name="图片 11" descr="png素材 (276).png"/>
          <p:cNvPicPr>
            <a:picLocks noChangeAspect="1"/>
          </p:cNvPicPr>
          <p:nvPr userDrawn="1"/>
        </p:nvPicPr>
        <p:blipFill>
          <a:blip r:embed="rId3"/>
          <a:srcRect/>
          <a:stretch>
            <a:fillRect/>
          </a:stretch>
        </p:blipFill>
        <p:spPr bwMode="auto">
          <a:xfrm>
            <a:off x="0" y="2654"/>
            <a:ext cx="785794" cy="785794"/>
          </a:xfrm>
          <a:prstGeom prst="rect">
            <a:avLst/>
          </a:prstGeom>
          <a:noFill/>
          <a:ln w="9525">
            <a:noFill/>
            <a:miter lim="800000"/>
            <a:headEnd/>
            <a:tailEnd/>
          </a:ln>
        </p:spPr>
      </p:pic>
      <p:sp>
        <p:nvSpPr>
          <p:cNvPr id="9" name="矩形 8"/>
          <p:cNvSpPr/>
          <p:nvPr userDrawn="1"/>
        </p:nvSpPr>
        <p:spPr bwMode="auto">
          <a:xfrm>
            <a:off x="4716016" y="332656"/>
            <a:ext cx="4420121" cy="369332"/>
          </a:xfrm>
          <a:prstGeom prst="rect">
            <a:avLst/>
          </a:prstGeom>
          <a:noFill/>
        </p:spPr>
        <p:txBody>
          <a:bodyPr wrap="squar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indent="0" algn="ctr" defTabSz="914400" rtl="0" eaLnBrk="1" fontAlgn="base" latinLnBrk="0" hangingPunct="1">
              <a:lnSpc>
                <a:spcPct val="100000"/>
              </a:lnSpc>
              <a:spcBef>
                <a:spcPct val="0"/>
              </a:spcBef>
              <a:spcAft>
                <a:spcPct val="0"/>
              </a:spcAft>
              <a:buClrTx/>
              <a:buSzTx/>
              <a:buFontTx/>
              <a:buNone/>
              <a:tabLst/>
              <a:defRPr/>
            </a:pPr>
            <a:r>
              <a:rPr lang="en-US" altLang="zh-CN" sz="1800" spc="300" dirty="0" smtClean="0">
                <a:solidFill>
                  <a:schemeClr val="bg1"/>
                </a:solidFill>
                <a:latin typeface="微软雅黑" pitchFamily="34" charset="-122"/>
                <a:ea typeface="微软雅黑" pitchFamily="34" charset="-122"/>
              </a:rPr>
              <a:t>『</a:t>
            </a:r>
            <a:r>
              <a:rPr lang="zh-CN" altLang="en-US" sz="1800" spc="300" dirty="0" smtClean="0">
                <a:solidFill>
                  <a:schemeClr val="bg1"/>
                </a:solidFill>
                <a:latin typeface="微软雅黑" pitchFamily="34" charset="-122"/>
                <a:ea typeface="微软雅黑" pitchFamily="34" charset="-122"/>
              </a:rPr>
              <a:t>第一</a:t>
            </a:r>
            <a:r>
              <a:rPr lang="en-US" altLang="zh-CN" sz="1800" spc="300" dirty="0" smtClean="0">
                <a:solidFill>
                  <a:schemeClr val="bg1"/>
                </a:solidFill>
                <a:latin typeface="Arial Unicode MS" pitchFamily="34" charset="-122"/>
                <a:ea typeface="Arial Unicode MS" pitchFamily="34" charset="-122"/>
                <a:cs typeface="Arial Unicode MS" pitchFamily="34" charset="-122"/>
              </a:rPr>
              <a:t>PPT</a:t>
            </a:r>
            <a:r>
              <a:rPr lang="en-US" altLang="zh-CN" sz="1800" spc="300" baseline="0" dirty="0" smtClean="0">
                <a:solidFill>
                  <a:schemeClr val="bg1"/>
                </a:solidFill>
                <a:latin typeface="微软雅黑" pitchFamily="34" charset="-122"/>
                <a:ea typeface="微软雅黑" pitchFamily="34" charset="-122"/>
              </a:rPr>
              <a:t>』—</a:t>
            </a:r>
            <a:r>
              <a:rPr lang="zh-CN" altLang="en-US" sz="1800" spc="300" baseline="0" dirty="0" smtClean="0">
                <a:solidFill>
                  <a:schemeClr val="bg1"/>
                </a:solidFill>
                <a:latin typeface="微软雅黑" pitchFamily="34" charset="-122"/>
                <a:ea typeface="微软雅黑" pitchFamily="34" charset="-122"/>
              </a:rPr>
              <a:t> </a:t>
            </a:r>
            <a:r>
              <a:rPr lang="en-US" altLang="zh-CN" sz="1800" b="0" spc="0" dirty="0" smtClean="0">
                <a:solidFill>
                  <a:schemeClr val="bg1"/>
                </a:solidFill>
                <a:latin typeface="Arial Unicode MS" pitchFamily="34" charset="-122"/>
                <a:ea typeface="Arial Unicode MS" pitchFamily="34" charset="-122"/>
                <a:cs typeface="Arial Unicode MS" pitchFamily="34" charset="-122"/>
              </a:rPr>
              <a:t>WWW.1PPT.COM</a:t>
            </a:r>
            <a:endParaRPr lang="zh-CN" altLang="en-US" sz="1800" b="0" spc="0" dirty="0">
              <a:solidFill>
                <a:schemeClr val="bg1"/>
              </a:solidFill>
              <a:latin typeface="Arial Unicode MS" pitchFamily="34" charset="-122"/>
              <a:ea typeface="Arial Unicode MS" pitchFamily="34" charset="-122"/>
              <a:cs typeface="Arial Unicode MS" pitchFamily="34" charset="-122"/>
            </a:endParaRPr>
          </a:p>
        </p:txBody>
      </p:sp>
      <p:sp>
        <p:nvSpPr>
          <p:cNvPr id="10" name="矩形 9"/>
          <p:cNvSpPr/>
          <p:nvPr userDrawn="1"/>
        </p:nvSpPr>
        <p:spPr>
          <a:xfrm>
            <a:off x="-7938" y="6042025"/>
            <a:ext cx="9188451" cy="815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pic>
        <p:nvPicPr>
          <p:cNvPr id="11" name="Picture 6"/>
          <p:cNvPicPr>
            <a:picLocks noChangeAspect="1" noChangeArrowheads="1"/>
          </p:cNvPicPr>
          <p:nvPr userDrawn="1"/>
        </p:nvPicPr>
        <p:blipFill>
          <a:blip r:embed="rId4"/>
          <a:srcRect/>
          <a:stretch>
            <a:fillRect/>
          </a:stretch>
        </p:blipFill>
        <p:spPr bwMode="auto">
          <a:xfrm flipH="1">
            <a:off x="3314578" y="6345218"/>
            <a:ext cx="5829300" cy="276225"/>
          </a:xfrm>
          <a:prstGeom prst="rect">
            <a:avLst/>
          </a:prstGeom>
          <a:noFill/>
          <a:ln w="9525">
            <a:noFill/>
            <a:miter lim="800000"/>
            <a:headEnd/>
            <a:tailEnd/>
          </a:ln>
        </p:spPr>
      </p:pic>
      <p:sp>
        <p:nvSpPr>
          <p:cNvPr id="12" name="TextBox 11"/>
          <p:cNvSpPr txBox="1"/>
          <p:nvPr userDrawn="1"/>
        </p:nvSpPr>
        <p:spPr bwMode="auto">
          <a:xfrm>
            <a:off x="3347864" y="6347069"/>
            <a:ext cx="5356225" cy="307777"/>
          </a:xfrm>
          <a:prstGeom prst="rect">
            <a:avLst/>
          </a:prstGeom>
          <a:noFill/>
        </p:spPr>
        <p:txBody>
          <a:bodyPr>
            <a:spAutoFit/>
          </a:bodyPr>
          <a:lstStyle/>
          <a:p>
            <a:pPr>
              <a:defRPr/>
            </a:pPr>
            <a:r>
              <a:rPr lang="zh-CN" altLang="en-US" sz="1400" spc="300" dirty="0" smtClean="0">
                <a:solidFill>
                  <a:schemeClr val="bg1"/>
                </a:solidFill>
                <a:latin typeface="微软雅黑" pitchFamily="34" charset="-122"/>
                <a:ea typeface="微软雅黑" pitchFamily="34" charset="-122"/>
              </a:rPr>
              <a:t>第一</a:t>
            </a:r>
            <a:r>
              <a:rPr lang="en-US" altLang="zh-CN" sz="1400" spc="300" dirty="0" smtClean="0">
                <a:solidFill>
                  <a:schemeClr val="bg1"/>
                </a:solidFill>
                <a:latin typeface="微软雅黑" pitchFamily="34" charset="-122"/>
                <a:ea typeface="微软雅黑" pitchFamily="34" charset="-122"/>
              </a:rPr>
              <a:t>PPT HTTP://WWW.1PPT.COM</a:t>
            </a:r>
            <a:endParaRPr lang="zh-CN" altLang="en-US" sz="1400" spc="300" dirty="0">
              <a:solidFill>
                <a:schemeClr val="bg1"/>
              </a:solidFill>
              <a:latin typeface="微软雅黑" pitchFamily="34" charset="-122"/>
              <a:ea typeface="微软雅黑" pitchFamily="34" charset="-122"/>
            </a:endParaRPr>
          </a:p>
        </p:txBody>
      </p:sp>
      <p:sp>
        <p:nvSpPr>
          <p:cNvPr id="13" name="Freeform 2670"/>
          <p:cNvSpPr>
            <a:spLocks noEditPoints="1"/>
          </p:cNvSpPr>
          <p:nvPr userDrawn="1"/>
        </p:nvSpPr>
        <p:spPr bwMode="auto">
          <a:xfrm>
            <a:off x="2786050" y="6273138"/>
            <a:ext cx="403225" cy="406400"/>
          </a:xfrm>
          <a:custGeom>
            <a:avLst/>
            <a:gdLst>
              <a:gd name="T0" fmla="*/ 73 w 300"/>
              <a:gd name="T1" fmla="*/ 144 h 302"/>
              <a:gd name="T2" fmla="*/ 58 w 300"/>
              <a:gd name="T3" fmla="*/ 153 h 302"/>
              <a:gd name="T4" fmla="*/ 41 w 300"/>
              <a:gd name="T5" fmla="*/ 156 h 302"/>
              <a:gd name="T6" fmla="*/ 15 w 300"/>
              <a:gd name="T7" fmla="*/ 156 h 302"/>
              <a:gd name="T8" fmla="*/ 4 w 300"/>
              <a:gd name="T9" fmla="*/ 151 h 302"/>
              <a:gd name="T10" fmla="*/ 2 w 300"/>
              <a:gd name="T11" fmla="*/ 147 h 302"/>
              <a:gd name="T12" fmla="*/ 0 w 300"/>
              <a:gd name="T13" fmla="*/ 113 h 302"/>
              <a:gd name="T14" fmla="*/ 0 w 300"/>
              <a:gd name="T15" fmla="*/ 104 h 302"/>
              <a:gd name="T16" fmla="*/ 7 w 300"/>
              <a:gd name="T17" fmla="*/ 90 h 302"/>
              <a:gd name="T18" fmla="*/ 82 w 300"/>
              <a:gd name="T19" fmla="*/ 12 h 302"/>
              <a:gd name="T20" fmla="*/ 89 w 300"/>
              <a:gd name="T21" fmla="*/ 7 h 302"/>
              <a:gd name="T22" fmla="*/ 104 w 300"/>
              <a:gd name="T23" fmla="*/ 2 h 302"/>
              <a:gd name="T24" fmla="*/ 113 w 300"/>
              <a:gd name="T25" fmla="*/ 0 h 302"/>
              <a:gd name="T26" fmla="*/ 129 w 300"/>
              <a:gd name="T27" fmla="*/ 3 h 302"/>
              <a:gd name="T28" fmla="*/ 142 w 300"/>
              <a:gd name="T29" fmla="*/ 12 h 302"/>
              <a:gd name="T30" fmla="*/ 148 w 300"/>
              <a:gd name="T31" fmla="*/ 19 h 302"/>
              <a:gd name="T32" fmla="*/ 154 w 300"/>
              <a:gd name="T33" fmla="*/ 34 h 302"/>
              <a:gd name="T34" fmla="*/ 154 w 300"/>
              <a:gd name="T35" fmla="*/ 43 h 302"/>
              <a:gd name="T36" fmla="*/ 152 w 300"/>
              <a:gd name="T37" fmla="*/ 59 h 302"/>
              <a:gd name="T38" fmla="*/ 142 w 300"/>
              <a:gd name="T39" fmla="*/ 73 h 302"/>
              <a:gd name="T40" fmla="*/ 21 w 300"/>
              <a:gd name="T41" fmla="*/ 97 h 302"/>
              <a:gd name="T42" fmla="*/ 18 w 300"/>
              <a:gd name="T43" fmla="*/ 100 h 302"/>
              <a:gd name="T44" fmla="*/ 15 w 300"/>
              <a:gd name="T45" fmla="*/ 109 h 302"/>
              <a:gd name="T46" fmla="*/ 15 w 300"/>
              <a:gd name="T47" fmla="*/ 118 h 302"/>
              <a:gd name="T48" fmla="*/ 19 w 300"/>
              <a:gd name="T49" fmla="*/ 117 h 302"/>
              <a:gd name="T50" fmla="*/ 22 w 300"/>
              <a:gd name="T51" fmla="*/ 118 h 302"/>
              <a:gd name="T52" fmla="*/ 30 w 300"/>
              <a:gd name="T53" fmla="*/ 120 h 302"/>
              <a:gd name="T54" fmla="*/ 33 w 300"/>
              <a:gd name="T55" fmla="*/ 123 h 302"/>
              <a:gd name="T56" fmla="*/ 37 w 300"/>
              <a:gd name="T57" fmla="*/ 130 h 302"/>
              <a:gd name="T58" fmla="*/ 38 w 300"/>
              <a:gd name="T59" fmla="*/ 136 h 302"/>
              <a:gd name="T60" fmla="*/ 38 w 300"/>
              <a:gd name="T61" fmla="*/ 141 h 302"/>
              <a:gd name="T62" fmla="*/ 41 w 300"/>
              <a:gd name="T63" fmla="*/ 141 h 302"/>
              <a:gd name="T64" fmla="*/ 52 w 300"/>
              <a:gd name="T65" fmla="*/ 138 h 302"/>
              <a:gd name="T66" fmla="*/ 59 w 300"/>
              <a:gd name="T67" fmla="*/ 134 h 302"/>
              <a:gd name="T68" fmla="*/ 62 w 300"/>
              <a:gd name="T69" fmla="*/ 130 h 302"/>
              <a:gd name="T70" fmla="*/ 65 w 300"/>
              <a:gd name="T71" fmla="*/ 122 h 302"/>
              <a:gd name="T72" fmla="*/ 65 w 300"/>
              <a:gd name="T73" fmla="*/ 117 h 302"/>
              <a:gd name="T74" fmla="*/ 63 w 300"/>
              <a:gd name="T75" fmla="*/ 106 h 302"/>
              <a:gd name="T76" fmla="*/ 58 w 300"/>
              <a:gd name="T77" fmla="*/ 97 h 302"/>
              <a:gd name="T78" fmla="*/ 54 w 300"/>
              <a:gd name="T79" fmla="*/ 94 h 302"/>
              <a:gd name="T80" fmla="*/ 44 w 300"/>
              <a:gd name="T81" fmla="*/ 90 h 302"/>
              <a:gd name="T82" fmla="*/ 38 w 300"/>
              <a:gd name="T83" fmla="*/ 90 h 302"/>
              <a:gd name="T84" fmla="*/ 30 w 300"/>
              <a:gd name="T85" fmla="*/ 91 h 302"/>
              <a:gd name="T86" fmla="*/ 21 w 300"/>
              <a:gd name="T87" fmla="*/ 97 h 302"/>
              <a:gd name="T88" fmla="*/ 81 w 300"/>
              <a:gd name="T89" fmla="*/ 113 h 302"/>
              <a:gd name="T90" fmla="*/ 132 w 300"/>
              <a:gd name="T91" fmla="*/ 62 h 302"/>
              <a:gd name="T92" fmla="*/ 137 w 300"/>
              <a:gd name="T93" fmla="*/ 54 h 302"/>
              <a:gd name="T94" fmla="*/ 139 w 300"/>
              <a:gd name="T95" fmla="*/ 43 h 302"/>
              <a:gd name="T96" fmla="*/ 139 w 300"/>
              <a:gd name="T97" fmla="*/ 37 h 302"/>
              <a:gd name="T98" fmla="*/ 135 w 300"/>
              <a:gd name="T99" fmla="*/ 28 h 302"/>
              <a:gd name="T100" fmla="*/ 132 w 300"/>
              <a:gd name="T101" fmla="*/ 24 h 302"/>
              <a:gd name="T102" fmla="*/ 123 w 300"/>
              <a:gd name="T103" fmla="*/ 18 h 302"/>
              <a:gd name="T104" fmla="*/ 113 w 300"/>
              <a:gd name="T105" fmla="*/ 15 h 302"/>
              <a:gd name="T106" fmla="*/ 107 w 300"/>
              <a:gd name="T107" fmla="*/ 16 h 302"/>
              <a:gd name="T108" fmla="*/ 97 w 300"/>
              <a:gd name="T109" fmla="*/ 21 h 302"/>
              <a:gd name="T110" fmla="*/ 41 w 300"/>
              <a:gd name="T111" fmla="*/ 74 h 302"/>
              <a:gd name="T112" fmla="*/ 49 w 300"/>
              <a:gd name="T113" fmla="*/ 75 h 302"/>
              <a:gd name="T114" fmla="*/ 63 w 300"/>
              <a:gd name="T115" fmla="*/ 82 h 302"/>
              <a:gd name="T116" fmla="*/ 69 w 300"/>
              <a:gd name="T117" fmla="*/ 86 h 302"/>
              <a:gd name="T118" fmla="*/ 77 w 300"/>
              <a:gd name="T119" fmla="*/ 99 h 302"/>
              <a:gd name="T120" fmla="*/ 81 w 300"/>
              <a:gd name="T121" fmla="*/ 113 h 302"/>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300"/>
              <a:gd name="T184" fmla="*/ 0 h 302"/>
              <a:gd name="T185" fmla="*/ 300 w 300"/>
              <a:gd name="T186" fmla="*/ 302 h 302"/>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300" h="302">
                <a:moveTo>
                  <a:pt x="140" y="278"/>
                </a:moveTo>
                <a:lnTo>
                  <a:pt x="140" y="278"/>
                </a:lnTo>
                <a:lnTo>
                  <a:pt x="128" y="288"/>
                </a:lnTo>
                <a:lnTo>
                  <a:pt x="114" y="296"/>
                </a:lnTo>
                <a:lnTo>
                  <a:pt x="98" y="300"/>
                </a:lnTo>
                <a:lnTo>
                  <a:pt x="82" y="302"/>
                </a:lnTo>
                <a:lnTo>
                  <a:pt x="30" y="302"/>
                </a:lnTo>
                <a:lnTo>
                  <a:pt x="18" y="300"/>
                </a:lnTo>
                <a:lnTo>
                  <a:pt x="8" y="292"/>
                </a:lnTo>
                <a:lnTo>
                  <a:pt x="2" y="284"/>
                </a:lnTo>
                <a:lnTo>
                  <a:pt x="0" y="272"/>
                </a:lnTo>
                <a:lnTo>
                  <a:pt x="0" y="218"/>
                </a:lnTo>
                <a:lnTo>
                  <a:pt x="0" y="202"/>
                </a:lnTo>
                <a:lnTo>
                  <a:pt x="6" y="188"/>
                </a:lnTo>
                <a:lnTo>
                  <a:pt x="14" y="174"/>
                </a:lnTo>
                <a:lnTo>
                  <a:pt x="24" y="160"/>
                </a:lnTo>
                <a:lnTo>
                  <a:pt x="160" y="24"/>
                </a:lnTo>
                <a:lnTo>
                  <a:pt x="172" y="14"/>
                </a:lnTo>
                <a:lnTo>
                  <a:pt x="186" y="6"/>
                </a:lnTo>
                <a:lnTo>
                  <a:pt x="202" y="2"/>
                </a:lnTo>
                <a:lnTo>
                  <a:pt x="218" y="0"/>
                </a:lnTo>
                <a:lnTo>
                  <a:pt x="234" y="2"/>
                </a:lnTo>
                <a:lnTo>
                  <a:pt x="250" y="6"/>
                </a:lnTo>
                <a:lnTo>
                  <a:pt x="264" y="14"/>
                </a:lnTo>
                <a:lnTo>
                  <a:pt x="276" y="24"/>
                </a:lnTo>
                <a:lnTo>
                  <a:pt x="288" y="38"/>
                </a:lnTo>
                <a:lnTo>
                  <a:pt x="294" y="52"/>
                </a:lnTo>
                <a:lnTo>
                  <a:pt x="300" y="66"/>
                </a:lnTo>
                <a:lnTo>
                  <a:pt x="300" y="84"/>
                </a:lnTo>
                <a:lnTo>
                  <a:pt x="300" y="100"/>
                </a:lnTo>
                <a:lnTo>
                  <a:pt x="294" y="116"/>
                </a:lnTo>
                <a:lnTo>
                  <a:pt x="288" y="130"/>
                </a:lnTo>
                <a:lnTo>
                  <a:pt x="276" y="142"/>
                </a:lnTo>
                <a:lnTo>
                  <a:pt x="140" y="278"/>
                </a:lnTo>
                <a:close/>
                <a:moveTo>
                  <a:pt x="42" y="186"/>
                </a:moveTo>
                <a:lnTo>
                  <a:pt x="42" y="186"/>
                </a:lnTo>
                <a:lnTo>
                  <a:pt x="36" y="194"/>
                </a:lnTo>
                <a:lnTo>
                  <a:pt x="32" y="202"/>
                </a:lnTo>
                <a:lnTo>
                  <a:pt x="30" y="210"/>
                </a:lnTo>
                <a:lnTo>
                  <a:pt x="30" y="218"/>
                </a:lnTo>
                <a:lnTo>
                  <a:pt x="30" y="228"/>
                </a:lnTo>
                <a:lnTo>
                  <a:pt x="38" y="226"/>
                </a:lnTo>
                <a:lnTo>
                  <a:pt x="44" y="228"/>
                </a:lnTo>
                <a:lnTo>
                  <a:pt x="52" y="230"/>
                </a:lnTo>
                <a:lnTo>
                  <a:pt x="58" y="232"/>
                </a:lnTo>
                <a:lnTo>
                  <a:pt x="64" y="238"/>
                </a:lnTo>
                <a:lnTo>
                  <a:pt x="68" y="244"/>
                </a:lnTo>
                <a:lnTo>
                  <a:pt x="72" y="250"/>
                </a:lnTo>
                <a:lnTo>
                  <a:pt x="74" y="256"/>
                </a:lnTo>
                <a:lnTo>
                  <a:pt x="74" y="264"/>
                </a:lnTo>
                <a:lnTo>
                  <a:pt x="74" y="272"/>
                </a:lnTo>
                <a:lnTo>
                  <a:pt x="82" y="272"/>
                </a:lnTo>
                <a:lnTo>
                  <a:pt x="92" y="270"/>
                </a:lnTo>
                <a:lnTo>
                  <a:pt x="100" y="268"/>
                </a:lnTo>
                <a:lnTo>
                  <a:pt x="108" y="266"/>
                </a:lnTo>
                <a:lnTo>
                  <a:pt x="116" y="260"/>
                </a:lnTo>
                <a:lnTo>
                  <a:pt x="120" y="252"/>
                </a:lnTo>
                <a:lnTo>
                  <a:pt x="124" y="244"/>
                </a:lnTo>
                <a:lnTo>
                  <a:pt x="126" y="236"/>
                </a:lnTo>
                <a:lnTo>
                  <a:pt x="128" y="226"/>
                </a:lnTo>
                <a:lnTo>
                  <a:pt x="126" y="216"/>
                </a:lnTo>
                <a:lnTo>
                  <a:pt x="124" y="206"/>
                </a:lnTo>
                <a:lnTo>
                  <a:pt x="118" y="198"/>
                </a:lnTo>
                <a:lnTo>
                  <a:pt x="112" y="190"/>
                </a:lnTo>
                <a:lnTo>
                  <a:pt x="104" y="182"/>
                </a:lnTo>
                <a:lnTo>
                  <a:pt x="94" y="178"/>
                </a:lnTo>
                <a:lnTo>
                  <a:pt x="86" y="174"/>
                </a:lnTo>
                <a:lnTo>
                  <a:pt x="74" y="174"/>
                </a:lnTo>
                <a:lnTo>
                  <a:pt x="66" y="174"/>
                </a:lnTo>
                <a:lnTo>
                  <a:pt x="58" y="176"/>
                </a:lnTo>
                <a:lnTo>
                  <a:pt x="50" y="180"/>
                </a:lnTo>
                <a:lnTo>
                  <a:pt x="42" y="186"/>
                </a:lnTo>
                <a:close/>
                <a:moveTo>
                  <a:pt x="158" y="218"/>
                </a:moveTo>
                <a:lnTo>
                  <a:pt x="256" y="120"/>
                </a:lnTo>
                <a:lnTo>
                  <a:pt x="262" y="112"/>
                </a:lnTo>
                <a:lnTo>
                  <a:pt x="266" y="104"/>
                </a:lnTo>
                <a:lnTo>
                  <a:pt x="270" y="94"/>
                </a:lnTo>
                <a:lnTo>
                  <a:pt x="270" y="84"/>
                </a:lnTo>
                <a:lnTo>
                  <a:pt x="270" y="72"/>
                </a:lnTo>
                <a:lnTo>
                  <a:pt x="266" y="64"/>
                </a:lnTo>
                <a:lnTo>
                  <a:pt x="262" y="54"/>
                </a:lnTo>
                <a:lnTo>
                  <a:pt x="256" y="46"/>
                </a:lnTo>
                <a:lnTo>
                  <a:pt x="248" y="40"/>
                </a:lnTo>
                <a:lnTo>
                  <a:pt x="238" y="34"/>
                </a:lnTo>
                <a:lnTo>
                  <a:pt x="228" y="32"/>
                </a:lnTo>
                <a:lnTo>
                  <a:pt x="218" y="30"/>
                </a:lnTo>
                <a:lnTo>
                  <a:pt x="208" y="32"/>
                </a:lnTo>
                <a:lnTo>
                  <a:pt x="198" y="34"/>
                </a:lnTo>
                <a:lnTo>
                  <a:pt x="188" y="40"/>
                </a:lnTo>
                <a:lnTo>
                  <a:pt x="180" y="46"/>
                </a:lnTo>
                <a:lnTo>
                  <a:pt x="82" y="144"/>
                </a:lnTo>
                <a:lnTo>
                  <a:pt x="96" y="146"/>
                </a:lnTo>
                <a:lnTo>
                  <a:pt x="110" y="152"/>
                </a:lnTo>
                <a:lnTo>
                  <a:pt x="122" y="158"/>
                </a:lnTo>
                <a:lnTo>
                  <a:pt x="134" y="168"/>
                </a:lnTo>
                <a:lnTo>
                  <a:pt x="142" y="180"/>
                </a:lnTo>
                <a:lnTo>
                  <a:pt x="150" y="192"/>
                </a:lnTo>
                <a:lnTo>
                  <a:pt x="154" y="204"/>
                </a:lnTo>
                <a:lnTo>
                  <a:pt x="158" y="218"/>
                </a:lnTo>
                <a:close/>
              </a:path>
            </a:pathLst>
          </a:custGeom>
          <a:gradFill rotWithShape="1">
            <a:gsLst>
              <a:gs pos="0">
                <a:srgbClr val="FF6600"/>
              </a:gs>
              <a:gs pos="100000">
                <a:srgbClr val="FF3300"/>
              </a:gs>
            </a:gsLst>
            <a:lin ang="5400000" scaled="1"/>
          </a:gradFill>
          <a:ln w="9525">
            <a:noFill/>
            <a:round/>
            <a:headEnd/>
            <a:tailEnd/>
          </a:ln>
        </p:spPr>
        <p:txBody>
          <a:bodyPr/>
          <a:lstStyle/>
          <a:p>
            <a:endParaRPr lang="zh-CN" altLang="en-US" sz="900"/>
          </a:p>
        </p:txBody>
      </p:sp>
    </p:spTree>
    <p:extLst>
      <p:ext uri="{BB962C8B-B14F-4D97-AF65-F5344CB8AC3E}">
        <p14:creationId xmlns:p14="http://schemas.microsoft.com/office/powerpoint/2010/main" val="17170012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517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440850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55329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339869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462380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623857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theme" Target="../theme/theme2.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050" name="标题占位符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2051" name="文本占位符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ea typeface="+mn-ea"/>
              </a:defRPr>
            </a:lvl1pPr>
          </a:lstStyle>
          <a:p>
            <a:pPr>
              <a:defRPr/>
            </a:pPr>
            <a:fld id="{7E97B707-22D4-4B06-9A8A-89EF284804D8}" type="datetimeFigureOut">
              <a:rPr lang="zh-CN" altLang="en-US"/>
              <a:pPr>
                <a:defRPr/>
              </a:pPr>
              <a:t>2017/5/17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ea typeface="+mn-ea"/>
              </a:defRPr>
            </a:lvl1pPr>
          </a:lstStyle>
          <a:p>
            <a:pPr>
              <a:defRPr/>
            </a:pPr>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ea typeface="+mn-ea"/>
              </a:defRPr>
            </a:lvl1pPr>
          </a:lstStyle>
          <a:p>
            <a:pPr>
              <a:defRPr/>
            </a:pPr>
            <a:fld id="{53F49717-76DA-4DAA-9161-16E5D566D94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3698" r:id="rId1"/>
    <p:sldLayoutId id="2147483712" r:id="rId2"/>
    <p:sldLayoutId id="2147483713" r:id="rId3"/>
  </p:sldLayoutIdLst>
  <p:timing>
    <p:tnLst>
      <p:par>
        <p:cTn id="1" dur="indefinite" restart="never" nodeType="tmRoot"/>
      </p:par>
    </p:tnLst>
  </p:timing>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ea typeface="宋体" charset="-122"/>
        </a:defRPr>
      </a:lvl2pPr>
      <a:lvl3pPr algn="ctr" rtl="0" eaLnBrk="0" fontAlgn="base" hangingPunct="0">
        <a:spcBef>
          <a:spcPct val="0"/>
        </a:spcBef>
        <a:spcAft>
          <a:spcPct val="0"/>
        </a:spcAft>
        <a:defRPr sz="4400">
          <a:solidFill>
            <a:schemeClr val="tx1"/>
          </a:solidFill>
          <a:latin typeface="Calibri" pitchFamily="34" charset="0"/>
          <a:ea typeface="宋体" charset="-122"/>
        </a:defRPr>
      </a:lvl3pPr>
      <a:lvl4pPr algn="ctr" rtl="0" eaLnBrk="0" fontAlgn="base" hangingPunct="0">
        <a:spcBef>
          <a:spcPct val="0"/>
        </a:spcBef>
        <a:spcAft>
          <a:spcPct val="0"/>
        </a:spcAft>
        <a:defRPr sz="4400">
          <a:solidFill>
            <a:schemeClr val="tx1"/>
          </a:solidFill>
          <a:latin typeface="Calibri" pitchFamily="34" charset="0"/>
          <a:ea typeface="宋体" charset="-122"/>
        </a:defRPr>
      </a:lvl4pPr>
      <a:lvl5pPr algn="ctr" rtl="0" eaLnBrk="0" fontAlgn="base" hangingPunct="0">
        <a:spcBef>
          <a:spcPct val="0"/>
        </a:spcBef>
        <a:spcAft>
          <a:spcPct val="0"/>
        </a:spcAft>
        <a:defRPr sz="4400">
          <a:solidFill>
            <a:schemeClr val="tx1"/>
          </a:solidFill>
          <a:latin typeface="Calibri" pitchFamily="34" charset="0"/>
          <a:ea typeface="宋体" charset="-122"/>
        </a:defRPr>
      </a:lvl5pPr>
      <a:lvl6pPr marL="457200" algn="ctr" rtl="0" fontAlgn="base">
        <a:spcBef>
          <a:spcPct val="0"/>
        </a:spcBef>
        <a:spcAft>
          <a:spcPct val="0"/>
        </a:spcAft>
        <a:defRPr sz="4400">
          <a:solidFill>
            <a:schemeClr val="tx1"/>
          </a:solidFill>
          <a:latin typeface="Calibri" pitchFamily="34" charset="0"/>
          <a:ea typeface="宋体" charset="-122"/>
        </a:defRPr>
      </a:lvl6pPr>
      <a:lvl7pPr marL="914400" algn="ctr" rtl="0" fontAlgn="base">
        <a:spcBef>
          <a:spcPct val="0"/>
        </a:spcBef>
        <a:spcAft>
          <a:spcPct val="0"/>
        </a:spcAft>
        <a:defRPr sz="4400">
          <a:solidFill>
            <a:schemeClr val="tx1"/>
          </a:solidFill>
          <a:latin typeface="Calibri" pitchFamily="34" charset="0"/>
          <a:ea typeface="宋体" charset="-122"/>
        </a:defRPr>
      </a:lvl7pPr>
      <a:lvl8pPr marL="1371600" algn="ctr" rtl="0" fontAlgn="base">
        <a:spcBef>
          <a:spcPct val="0"/>
        </a:spcBef>
        <a:spcAft>
          <a:spcPct val="0"/>
        </a:spcAft>
        <a:defRPr sz="4400">
          <a:solidFill>
            <a:schemeClr val="tx1"/>
          </a:solidFill>
          <a:latin typeface="Calibri" pitchFamily="34" charset="0"/>
          <a:ea typeface="宋体" charset="-122"/>
        </a:defRPr>
      </a:lvl8pPr>
      <a:lvl9pPr marL="1828800" algn="ctr" rtl="0" fontAlgn="base">
        <a:spcBef>
          <a:spcPct val="0"/>
        </a:spcBef>
        <a:spcAft>
          <a:spcPct val="0"/>
        </a:spcAft>
        <a:defRPr sz="4400">
          <a:solidFill>
            <a:schemeClr val="tx1"/>
          </a:solidFill>
          <a:latin typeface="Calibri" pitchFamily="34" charset="0"/>
          <a:ea typeface="宋体" charset="-122"/>
        </a:defRPr>
      </a:lvl9pPr>
    </p:titleStyle>
    <p:bodyStyle>
      <a:lvl1pPr marL="342900" indent="-342900" algn="l" rtl="0" eaLnBrk="0" fontAlgn="base" hangingPunct="0">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2017/5/17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219172520"/>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tags" Target="../tags/tag8.xml"/><Relationship Id="rId13" Type="http://schemas.openxmlformats.org/officeDocument/2006/relationships/tags" Target="../tags/tag13.xml"/><Relationship Id="rId18" Type="http://schemas.openxmlformats.org/officeDocument/2006/relationships/tags" Target="../tags/tag18.xml"/><Relationship Id="rId3" Type="http://schemas.openxmlformats.org/officeDocument/2006/relationships/tags" Target="../tags/tag3.xml"/><Relationship Id="rId21" Type="http://schemas.openxmlformats.org/officeDocument/2006/relationships/tags" Target="../tags/tag21.xml"/><Relationship Id="rId7" Type="http://schemas.openxmlformats.org/officeDocument/2006/relationships/tags" Target="../tags/tag7.xml"/><Relationship Id="rId12" Type="http://schemas.openxmlformats.org/officeDocument/2006/relationships/tags" Target="../tags/tag12.xml"/><Relationship Id="rId17" Type="http://schemas.openxmlformats.org/officeDocument/2006/relationships/tags" Target="../tags/tag17.xml"/><Relationship Id="rId25" Type="http://schemas.openxmlformats.org/officeDocument/2006/relationships/slideLayout" Target="../slideLayouts/slideLayout2.xml"/><Relationship Id="rId2" Type="http://schemas.openxmlformats.org/officeDocument/2006/relationships/tags" Target="../tags/tag2.xml"/><Relationship Id="rId16" Type="http://schemas.openxmlformats.org/officeDocument/2006/relationships/tags" Target="../tags/tag16.xml"/><Relationship Id="rId20" Type="http://schemas.openxmlformats.org/officeDocument/2006/relationships/tags" Target="../tags/tag20.xml"/><Relationship Id="rId1" Type="http://schemas.openxmlformats.org/officeDocument/2006/relationships/tags" Target="../tags/tag1.xml"/><Relationship Id="rId6" Type="http://schemas.openxmlformats.org/officeDocument/2006/relationships/tags" Target="../tags/tag6.xml"/><Relationship Id="rId11" Type="http://schemas.openxmlformats.org/officeDocument/2006/relationships/tags" Target="../tags/tag11.xml"/><Relationship Id="rId24" Type="http://schemas.openxmlformats.org/officeDocument/2006/relationships/tags" Target="../tags/tag24.xml"/><Relationship Id="rId5" Type="http://schemas.openxmlformats.org/officeDocument/2006/relationships/tags" Target="../tags/tag5.xml"/><Relationship Id="rId15" Type="http://schemas.openxmlformats.org/officeDocument/2006/relationships/tags" Target="../tags/tag15.xml"/><Relationship Id="rId23" Type="http://schemas.openxmlformats.org/officeDocument/2006/relationships/tags" Target="../tags/tag23.xml"/><Relationship Id="rId10" Type="http://schemas.openxmlformats.org/officeDocument/2006/relationships/tags" Target="../tags/tag10.xml"/><Relationship Id="rId19" Type="http://schemas.openxmlformats.org/officeDocument/2006/relationships/tags" Target="../tags/tag19.xml"/><Relationship Id="rId4" Type="http://schemas.openxmlformats.org/officeDocument/2006/relationships/tags" Target="../tags/tag4.xml"/><Relationship Id="rId9" Type="http://schemas.openxmlformats.org/officeDocument/2006/relationships/tags" Target="../tags/tag9.xml"/><Relationship Id="rId14" Type="http://schemas.openxmlformats.org/officeDocument/2006/relationships/tags" Target="../tags/tag14.xml"/><Relationship Id="rId22" Type="http://schemas.openxmlformats.org/officeDocument/2006/relationships/tags" Target="../tags/tag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tags" Target="../tags/tag32.xml"/><Relationship Id="rId13" Type="http://schemas.openxmlformats.org/officeDocument/2006/relationships/tags" Target="../tags/tag37.xml"/><Relationship Id="rId18" Type="http://schemas.openxmlformats.org/officeDocument/2006/relationships/slideLayout" Target="../slideLayouts/slideLayout2.xml"/><Relationship Id="rId3" Type="http://schemas.openxmlformats.org/officeDocument/2006/relationships/tags" Target="../tags/tag27.xml"/><Relationship Id="rId7" Type="http://schemas.openxmlformats.org/officeDocument/2006/relationships/tags" Target="../tags/tag31.xml"/><Relationship Id="rId12" Type="http://schemas.openxmlformats.org/officeDocument/2006/relationships/tags" Target="../tags/tag36.xml"/><Relationship Id="rId17" Type="http://schemas.openxmlformats.org/officeDocument/2006/relationships/tags" Target="../tags/tag41.xml"/><Relationship Id="rId2" Type="http://schemas.openxmlformats.org/officeDocument/2006/relationships/tags" Target="../tags/tag26.xml"/><Relationship Id="rId16" Type="http://schemas.openxmlformats.org/officeDocument/2006/relationships/tags" Target="../tags/tag40.xml"/><Relationship Id="rId1" Type="http://schemas.openxmlformats.org/officeDocument/2006/relationships/tags" Target="../tags/tag25.xml"/><Relationship Id="rId6" Type="http://schemas.openxmlformats.org/officeDocument/2006/relationships/tags" Target="../tags/tag30.xml"/><Relationship Id="rId11" Type="http://schemas.openxmlformats.org/officeDocument/2006/relationships/tags" Target="../tags/tag35.xml"/><Relationship Id="rId5" Type="http://schemas.openxmlformats.org/officeDocument/2006/relationships/tags" Target="../tags/tag29.xml"/><Relationship Id="rId15" Type="http://schemas.openxmlformats.org/officeDocument/2006/relationships/tags" Target="../tags/tag39.xml"/><Relationship Id="rId10" Type="http://schemas.openxmlformats.org/officeDocument/2006/relationships/tags" Target="../tags/tag34.xml"/><Relationship Id="rId4" Type="http://schemas.openxmlformats.org/officeDocument/2006/relationships/tags" Target="../tags/tag28.xml"/><Relationship Id="rId9" Type="http://schemas.openxmlformats.org/officeDocument/2006/relationships/tags" Target="../tags/tag33.xml"/><Relationship Id="rId14" Type="http://schemas.openxmlformats.org/officeDocument/2006/relationships/tags" Target="../tags/tag3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image" Target="../media/image1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kejian/" TargetMode="External"/><Relationship Id="rId2" Type="http://schemas.openxmlformats.org/officeDocument/2006/relationships/hyperlink" Target="http://www.1ppt.com/moban/" TargetMode="External"/><Relationship Id="rId1" Type="http://schemas.openxmlformats.org/officeDocument/2006/relationships/slideLayout" Target="../slideLayouts/slideLayout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image" Target="../media/image17.png"/><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image" Target="../media/image16.png"/></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任意多边形 40"/>
          <p:cNvSpPr/>
          <p:nvPr/>
        </p:nvSpPr>
        <p:spPr>
          <a:xfrm>
            <a:off x="1042587" y="1784273"/>
            <a:ext cx="6431632" cy="3442243"/>
          </a:xfrm>
          <a:custGeom>
            <a:avLst/>
            <a:gdLst>
              <a:gd name="connsiteX0" fmla="*/ 0 w 6241601"/>
              <a:gd name="connsiteY0" fmla="*/ 2742997 h 4170145"/>
              <a:gd name="connsiteX1" fmla="*/ 282011 w 6241601"/>
              <a:gd name="connsiteY1" fmla="*/ 2178975 h 4170145"/>
              <a:gd name="connsiteX2" fmla="*/ 1110953 w 6241601"/>
              <a:gd name="connsiteY2" fmla="*/ 1965330 h 4170145"/>
              <a:gd name="connsiteX3" fmla="*/ 1991170 w 6241601"/>
              <a:gd name="connsiteY3" fmla="*/ 880014 h 4170145"/>
              <a:gd name="connsiteX4" fmla="*/ 2640651 w 6241601"/>
              <a:gd name="connsiteY4" fmla="*/ 8343 h 4170145"/>
              <a:gd name="connsiteX5" fmla="*/ 3563596 w 6241601"/>
              <a:gd name="connsiteY5" fmla="*/ 418541 h 4170145"/>
              <a:gd name="connsiteX6" fmla="*/ 5289847 w 6241601"/>
              <a:gd name="connsiteY6" fmla="*/ 51072 h 4170145"/>
              <a:gd name="connsiteX7" fmla="*/ 6221338 w 6241601"/>
              <a:gd name="connsiteY7" fmla="*/ 546728 h 4170145"/>
              <a:gd name="connsiteX8" fmla="*/ 5870961 w 6241601"/>
              <a:gd name="connsiteY8" fmla="*/ 1332941 h 4170145"/>
              <a:gd name="connsiteX9" fmla="*/ 6221338 w 6241601"/>
              <a:gd name="connsiteY9" fmla="*/ 2119154 h 4170145"/>
              <a:gd name="connsiteX10" fmla="*/ 5136023 w 6241601"/>
              <a:gd name="connsiteY10" fmla="*/ 3093375 h 4170145"/>
              <a:gd name="connsiteX11" fmla="*/ 5349667 w 6241601"/>
              <a:gd name="connsiteY11" fmla="*/ 3922317 h 4170145"/>
              <a:gd name="connsiteX12" fmla="*/ 6204247 w 6241601"/>
              <a:gd name="connsiteY12" fmla="*/ 4170145 h 4170145"/>
              <a:gd name="connsiteX0" fmla="*/ 0 w 6365815"/>
              <a:gd name="connsiteY0" fmla="*/ 2742997 h 3990235"/>
              <a:gd name="connsiteX1" fmla="*/ 282011 w 6365815"/>
              <a:gd name="connsiteY1" fmla="*/ 2178975 h 3990235"/>
              <a:gd name="connsiteX2" fmla="*/ 1110953 w 6365815"/>
              <a:gd name="connsiteY2" fmla="*/ 1965330 h 3990235"/>
              <a:gd name="connsiteX3" fmla="*/ 1991170 w 6365815"/>
              <a:gd name="connsiteY3" fmla="*/ 880014 h 3990235"/>
              <a:gd name="connsiteX4" fmla="*/ 2640651 w 6365815"/>
              <a:gd name="connsiteY4" fmla="*/ 8343 h 3990235"/>
              <a:gd name="connsiteX5" fmla="*/ 3563596 w 6365815"/>
              <a:gd name="connsiteY5" fmla="*/ 418541 h 3990235"/>
              <a:gd name="connsiteX6" fmla="*/ 5289847 w 6365815"/>
              <a:gd name="connsiteY6" fmla="*/ 51072 h 3990235"/>
              <a:gd name="connsiteX7" fmla="*/ 6221338 w 6365815"/>
              <a:gd name="connsiteY7" fmla="*/ 546728 h 3990235"/>
              <a:gd name="connsiteX8" fmla="*/ 5870961 w 6365815"/>
              <a:gd name="connsiteY8" fmla="*/ 1332941 h 3990235"/>
              <a:gd name="connsiteX9" fmla="*/ 6221338 w 6365815"/>
              <a:gd name="connsiteY9" fmla="*/ 2119154 h 3990235"/>
              <a:gd name="connsiteX10" fmla="*/ 5136023 w 6365815"/>
              <a:gd name="connsiteY10" fmla="*/ 3093375 h 3990235"/>
              <a:gd name="connsiteX11" fmla="*/ 5349667 w 6365815"/>
              <a:gd name="connsiteY11" fmla="*/ 3922317 h 3990235"/>
              <a:gd name="connsiteX12" fmla="*/ 6365815 w 6365815"/>
              <a:gd name="connsiteY12" fmla="*/ 3963777 h 3990235"/>
              <a:gd name="connsiteX0" fmla="*/ 0 w 6365815"/>
              <a:gd name="connsiteY0" fmla="*/ 2741138 h 3988376"/>
              <a:gd name="connsiteX1" fmla="*/ 282011 w 6365815"/>
              <a:gd name="connsiteY1" fmla="*/ 2177116 h 3988376"/>
              <a:gd name="connsiteX2" fmla="*/ 1110953 w 6365815"/>
              <a:gd name="connsiteY2" fmla="*/ 1963471 h 3988376"/>
              <a:gd name="connsiteX3" fmla="*/ 1991170 w 6365815"/>
              <a:gd name="connsiteY3" fmla="*/ 878155 h 3988376"/>
              <a:gd name="connsiteX4" fmla="*/ 2640651 w 6365815"/>
              <a:gd name="connsiteY4" fmla="*/ 6484 h 3988376"/>
              <a:gd name="connsiteX5" fmla="*/ 3869723 w 6365815"/>
              <a:gd name="connsiteY5" fmla="*/ 459676 h 3988376"/>
              <a:gd name="connsiteX6" fmla="*/ 5289847 w 6365815"/>
              <a:gd name="connsiteY6" fmla="*/ 49213 h 3988376"/>
              <a:gd name="connsiteX7" fmla="*/ 6221338 w 6365815"/>
              <a:gd name="connsiteY7" fmla="*/ 544869 h 3988376"/>
              <a:gd name="connsiteX8" fmla="*/ 5870961 w 6365815"/>
              <a:gd name="connsiteY8" fmla="*/ 1331082 h 3988376"/>
              <a:gd name="connsiteX9" fmla="*/ 6221338 w 6365815"/>
              <a:gd name="connsiteY9" fmla="*/ 2117295 h 3988376"/>
              <a:gd name="connsiteX10" fmla="*/ 5136023 w 6365815"/>
              <a:gd name="connsiteY10" fmla="*/ 3091516 h 3988376"/>
              <a:gd name="connsiteX11" fmla="*/ 5349667 w 6365815"/>
              <a:gd name="connsiteY11" fmla="*/ 3920458 h 3988376"/>
              <a:gd name="connsiteX12" fmla="*/ 6365815 w 6365815"/>
              <a:gd name="connsiteY12" fmla="*/ 3961918 h 3988376"/>
              <a:gd name="connsiteX0" fmla="*/ 0 w 6365815"/>
              <a:gd name="connsiteY0" fmla="*/ 2741378 h 3988616"/>
              <a:gd name="connsiteX1" fmla="*/ 282011 w 6365815"/>
              <a:gd name="connsiteY1" fmla="*/ 2177356 h 3988616"/>
              <a:gd name="connsiteX2" fmla="*/ 1110953 w 6365815"/>
              <a:gd name="connsiteY2" fmla="*/ 1963711 h 3988616"/>
              <a:gd name="connsiteX3" fmla="*/ 2093212 w 6365815"/>
              <a:gd name="connsiteY3" fmla="*/ 886994 h 3988616"/>
              <a:gd name="connsiteX4" fmla="*/ 2640651 w 6365815"/>
              <a:gd name="connsiteY4" fmla="*/ 6724 h 3988616"/>
              <a:gd name="connsiteX5" fmla="*/ 3869723 w 6365815"/>
              <a:gd name="connsiteY5" fmla="*/ 459916 h 3988616"/>
              <a:gd name="connsiteX6" fmla="*/ 5289847 w 6365815"/>
              <a:gd name="connsiteY6" fmla="*/ 49453 h 3988616"/>
              <a:gd name="connsiteX7" fmla="*/ 6221338 w 6365815"/>
              <a:gd name="connsiteY7" fmla="*/ 545109 h 3988616"/>
              <a:gd name="connsiteX8" fmla="*/ 5870961 w 6365815"/>
              <a:gd name="connsiteY8" fmla="*/ 1331322 h 3988616"/>
              <a:gd name="connsiteX9" fmla="*/ 6221338 w 6365815"/>
              <a:gd name="connsiteY9" fmla="*/ 2117535 h 3988616"/>
              <a:gd name="connsiteX10" fmla="*/ 5136023 w 6365815"/>
              <a:gd name="connsiteY10" fmla="*/ 3091756 h 3988616"/>
              <a:gd name="connsiteX11" fmla="*/ 5349667 w 6365815"/>
              <a:gd name="connsiteY11" fmla="*/ 3920698 h 3988616"/>
              <a:gd name="connsiteX12" fmla="*/ 6365815 w 6365815"/>
              <a:gd name="connsiteY12" fmla="*/ 3962158 h 3988616"/>
              <a:gd name="connsiteX0" fmla="*/ 0 w 6365815"/>
              <a:gd name="connsiteY0" fmla="*/ 2741378 h 3988616"/>
              <a:gd name="connsiteX1" fmla="*/ 282011 w 6365815"/>
              <a:gd name="connsiteY1" fmla="*/ 2177356 h 3988616"/>
              <a:gd name="connsiteX2" fmla="*/ 1110953 w 6365815"/>
              <a:gd name="connsiteY2" fmla="*/ 1963711 h 3988616"/>
              <a:gd name="connsiteX3" fmla="*/ 2093212 w 6365815"/>
              <a:gd name="connsiteY3" fmla="*/ 886994 h 3988616"/>
              <a:gd name="connsiteX4" fmla="*/ 2640651 w 6365815"/>
              <a:gd name="connsiteY4" fmla="*/ 6724 h 3988616"/>
              <a:gd name="connsiteX5" fmla="*/ 3869723 w 6365815"/>
              <a:gd name="connsiteY5" fmla="*/ 459916 h 3988616"/>
              <a:gd name="connsiteX6" fmla="*/ 5289847 w 6365815"/>
              <a:gd name="connsiteY6" fmla="*/ 49453 h 3988616"/>
              <a:gd name="connsiteX7" fmla="*/ 6221338 w 6365815"/>
              <a:gd name="connsiteY7" fmla="*/ 545109 h 3988616"/>
              <a:gd name="connsiteX8" fmla="*/ 5870961 w 6365815"/>
              <a:gd name="connsiteY8" fmla="*/ 1331322 h 3988616"/>
              <a:gd name="connsiteX9" fmla="*/ 6221338 w 6365815"/>
              <a:gd name="connsiteY9" fmla="*/ 2117535 h 3988616"/>
              <a:gd name="connsiteX10" fmla="*/ 5136023 w 6365815"/>
              <a:gd name="connsiteY10" fmla="*/ 3091756 h 3988616"/>
              <a:gd name="connsiteX11" fmla="*/ 5349667 w 6365815"/>
              <a:gd name="connsiteY11" fmla="*/ 3920698 h 3988616"/>
              <a:gd name="connsiteX12" fmla="*/ 6365815 w 6365815"/>
              <a:gd name="connsiteY12" fmla="*/ 3962158 h 3988616"/>
              <a:gd name="connsiteX0" fmla="*/ 0 w 6365815"/>
              <a:gd name="connsiteY0" fmla="*/ 2741378 h 3962158"/>
              <a:gd name="connsiteX1" fmla="*/ 282011 w 6365815"/>
              <a:gd name="connsiteY1" fmla="*/ 2177356 h 3962158"/>
              <a:gd name="connsiteX2" fmla="*/ 1110953 w 6365815"/>
              <a:gd name="connsiteY2" fmla="*/ 1963711 h 3962158"/>
              <a:gd name="connsiteX3" fmla="*/ 2093212 w 6365815"/>
              <a:gd name="connsiteY3" fmla="*/ 886994 h 3962158"/>
              <a:gd name="connsiteX4" fmla="*/ 2640651 w 6365815"/>
              <a:gd name="connsiteY4" fmla="*/ 6724 h 3962158"/>
              <a:gd name="connsiteX5" fmla="*/ 3869723 w 6365815"/>
              <a:gd name="connsiteY5" fmla="*/ 459916 h 3962158"/>
              <a:gd name="connsiteX6" fmla="*/ 5289847 w 6365815"/>
              <a:gd name="connsiteY6" fmla="*/ 49453 h 3962158"/>
              <a:gd name="connsiteX7" fmla="*/ 6221338 w 6365815"/>
              <a:gd name="connsiteY7" fmla="*/ 545109 h 3962158"/>
              <a:gd name="connsiteX8" fmla="*/ 5870961 w 6365815"/>
              <a:gd name="connsiteY8" fmla="*/ 1331322 h 3962158"/>
              <a:gd name="connsiteX9" fmla="*/ 6221338 w 6365815"/>
              <a:gd name="connsiteY9" fmla="*/ 2117535 h 3962158"/>
              <a:gd name="connsiteX10" fmla="*/ 5136023 w 6365815"/>
              <a:gd name="connsiteY10" fmla="*/ 3091756 h 3962158"/>
              <a:gd name="connsiteX11" fmla="*/ 5562256 w 6365815"/>
              <a:gd name="connsiteY11" fmla="*/ 3877705 h 3962158"/>
              <a:gd name="connsiteX12" fmla="*/ 6365815 w 6365815"/>
              <a:gd name="connsiteY12" fmla="*/ 3962158 h 3962158"/>
              <a:gd name="connsiteX0" fmla="*/ 0 w 6365815"/>
              <a:gd name="connsiteY0" fmla="*/ 2741378 h 3977334"/>
              <a:gd name="connsiteX1" fmla="*/ 282011 w 6365815"/>
              <a:gd name="connsiteY1" fmla="*/ 2177356 h 3977334"/>
              <a:gd name="connsiteX2" fmla="*/ 1110953 w 6365815"/>
              <a:gd name="connsiteY2" fmla="*/ 1963711 h 3977334"/>
              <a:gd name="connsiteX3" fmla="*/ 2093212 w 6365815"/>
              <a:gd name="connsiteY3" fmla="*/ 886994 h 3977334"/>
              <a:gd name="connsiteX4" fmla="*/ 2640651 w 6365815"/>
              <a:gd name="connsiteY4" fmla="*/ 6724 h 3977334"/>
              <a:gd name="connsiteX5" fmla="*/ 3869723 w 6365815"/>
              <a:gd name="connsiteY5" fmla="*/ 459916 h 3977334"/>
              <a:gd name="connsiteX6" fmla="*/ 5289847 w 6365815"/>
              <a:gd name="connsiteY6" fmla="*/ 49453 h 3977334"/>
              <a:gd name="connsiteX7" fmla="*/ 6221338 w 6365815"/>
              <a:gd name="connsiteY7" fmla="*/ 545109 h 3977334"/>
              <a:gd name="connsiteX8" fmla="*/ 5870961 w 6365815"/>
              <a:gd name="connsiteY8" fmla="*/ 1331322 h 3977334"/>
              <a:gd name="connsiteX9" fmla="*/ 6221338 w 6365815"/>
              <a:gd name="connsiteY9" fmla="*/ 2117535 h 3977334"/>
              <a:gd name="connsiteX10" fmla="*/ 5238066 w 6365815"/>
              <a:gd name="connsiteY10" fmla="*/ 2859592 h 3977334"/>
              <a:gd name="connsiteX11" fmla="*/ 5562256 w 6365815"/>
              <a:gd name="connsiteY11" fmla="*/ 3877705 h 3977334"/>
              <a:gd name="connsiteX12" fmla="*/ 6365815 w 6365815"/>
              <a:gd name="connsiteY12" fmla="*/ 3962158 h 3977334"/>
              <a:gd name="connsiteX0" fmla="*/ 0 w 6365815"/>
              <a:gd name="connsiteY0" fmla="*/ 2741378 h 3977334"/>
              <a:gd name="connsiteX1" fmla="*/ 282011 w 6365815"/>
              <a:gd name="connsiteY1" fmla="*/ 2177356 h 3977334"/>
              <a:gd name="connsiteX2" fmla="*/ 1110953 w 6365815"/>
              <a:gd name="connsiteY2" fmla="*/ 1963711 h 3977334"/>
              <a:gd name="connsiteX3" fmla="*/ 2093212 w 6365815"/>
              <a:gd name="connsiteY3" fmla="*/ 886994 h 3977334"/>
              <a:gd name="connsiteX4" fmla="*/ 2640651 w 6365815"/>
              <a:gd name="connsiteY4" fmla="*/ 6724 h 3977334"/>
              <a:gd name="connsiteX5" fmla="*/ 3869723 w 6365815"/>
              <a:gd name="connsiteY5" fmla="*/ 459916 h 3977334"/>
              <a:gd name="connsiteX6" fmla="*/ 5289847 w 6365815"/>
              <a:gd name="connsiteY6" fmla="*/ 49453 h 3977334"/>
              <a:gd name="connsiteX7" fmla="*/ 6221338 w 6365815"/>
              <a:gd name="connsiteY7" fmla="*/ 545109 h 3977334"/>
              <a:gd name="connsiteX8" fmla="*/ 5870961 w 6365815"/>
              <a:gd name="connsiteY8" fmla="*/ 1331322 h 3977334"/>
              <a:gd name="connsiteX9" fmla="*/ 6221338 w 6365815"/>
              <a:gd name="connsiteY9" fmla="*/ 2117535 h 3977334"/>
              <a:gd name="connsiteX10" fmla="*/ 5238066 w 6365815"/>
              <a:gd name="connsiteY10" fmla="*/ 2859592 h 3977334"/>
              <a:gd name="connsiteX11" fmla="*/ 5562256 w 6365815"/>
              <a:gd name="connsiteY11" fmla="*/ 3877705 h 3977334"/>
              <a:gd name="connsiteX12" fmla="*/ 6365815 w 6365815"/>
              <a:gd name="connsiteY12" fmla="*/ 3962158 h 3977334"/>
              <a:gd name="connsiteX0" fmla="*/ 0 w 6365815"/>
              <a:gd name="connsiteY0" fmla="*/ 2741378 h 3977334"/>
              <a:gd name="connsiteX1" fmla="*/ 282011 w 6365815"/>
              <a:gd name="connsiteY1" fmla="*/ 2177356 h 3977334"/>
              <a:gd name="connsiteX2" fmla="*/ 1110953 w 6365815"/>
              <a:gd name="connsiteY2" fmla="*/ 1963711 h 3977334"/>
              <a:gd name="connsiteX3" fmla="*/ 2093212 w 6365815"/>
              <a:gd name="connsiteY3" fmla="*/ 886994 h 3977334"/>
              <a:gd name="connsiteX4" fmla="*/ 2640651 w 6365815"/>
              <a:gd name="connsiteY4" fmla="*/ 6724 h 3977334"/>
              <a:gd name="connsiteX5" fmla="*/ 3869723 w 6365815"/>
              <a:gd name="connsiteY5" fmla="*/ 459916 h 3977334"/>
              <a:gd name="connsiteX6" fmla="*/ 5289847 w 6365815"/>
              <a:gd name="connsiteY6" fmla="*/ 49453 h 3977334"/>
              <a:gd name="connsiteX7" fmla="*/ 6221338 w 6365815"/>
              <a:gd name="connsiteY7" fmla="*/ 545109 h 3977334"/>
              <a:gd name="connsiteX8" fmla="*/ 5870961 w 6365815"/>
              <a:gd name="connsiteY8" fmla="*/ 1331322 h 3977334"/>
              <a:gd name="connsiteX9" fmla="*/ 6221338 w 6365815"/>
              <a:gd name="connsiteY9" fmla="*/ 2117535 h 3977334"/>
              <a:gd name="connsiteX10" fmla="*/ 5238066 w 6365815"/>
              <a:gd name="connsiteY10" fmla="*/ 2859592 h 3977334"/>
              <a:gd name="connsiteX11" fmla="*/ 5562256 w 6365815"/>
              <a:gd name="connsiteY11" fmla="*/ 3877705 h 3977334"/>
              <a:gd name="connsiteX12" fmla="*/ 6365815 w 6365815"/>
              <a:gd name="connsiteY12" fmla="*/ 3962158 h 3977334"/>
              <a:gd name="connsiteX0" fmla="*/ 0 w 6365815"/>
              <a:gd name="connsiteY0" fmla="*/ 2741378 h 3962158"/>
              <a:gd name="connsiteX1" fmla="*/ 282011 w 6365815"/>
              <a:gd name="connsiteY1" fmla="*/ 2177356 h 3962158"/>
              <a:gd name="connsiteX2" fmla="*/ 1110953 w 6365815"/>
              <a:gd name="connsiteY2" fmla="*/ 1963711 h 3962158"/>
              <a:gd name="connsiteX3" fmla="*/ 2093212 w 6365815"/>
              <a:gd name="connsiteY3" fmla="*/ 886994 h 3962158"/>
              <a:gd name="connsiteX4" fmla="*/ 2640651 w 6365815"/>
              <a:gd name="connsiteY4" fmla="*/ 6724 h 3962158"/>
              <a:gd name="connsiteX5" fmla="*/ 3869723 w 6365815"/>
              <a:gd name="connsiteY5" fmla="*/ 459916 h 3962158"/>
              <a:gd name="connsiteX6" fmla="*/ 5289847 w 6365815"/>
              <a:gd name="connsiteY6" fmla="*/ 49453 h 3962158"/>
              <a:gd name="connsiteX7" fmla="*/ 6221338 w 6365815"/>
              <a:gd name="connsiteY7" fmla="*/ 545109 h 3962158"/>
              <a:gd name="connsiteX8" fmla="*/ 5870961 w 6365815"/>
              <a:gd name="connsiteY8" fmla="*/ 1331322 h 3962158"/>
              <a:gd name="connsiteX9" fmla="*/ 6221338 w 6365815"/>
              <a:gd name="connsiteY9" fmla="*/ 2117535 h 3962158"/>
              <a:gd name="connsiteX10" fmla="*/ 5238066 w 6365815"/>
              <a:gd name="connsiteY10" fmla="*/ 2859592 h 3962158"/>
              <a:gd name="connsiteX11" fmla="*/ 5298646 w 6365815"/>
              <a:gd name="connsiteY11" fmla="*/ 3765923 h 3962158"/>
              <a:gd name="connsiteX12" fmla="*/ 6365815 w 6365815"/>
              <a:gd name="connsiteY12" fmla="*/ 3962158 h 3962158"/>
              <a:gd name="connsiteX0" fmla="*/ 0 w 6365815"/>
              <a:gd name="connsiteY0" fmla="*/ 2741378 h 3963629"/>
              <a:gd name="connsiteX1" fmla="*/ 282011 w 6365815"/>
              <a:gd name="connsiteY1" fmla="*/ 2177356 h 3963629"/>
              <a:gd name="connsiteX2" fmla="*/ 1110953 w 6365815"/>
              <a:gd name="connsiteY2" fmla="*/ 1963711 h 3963629"/>
              <a:gd name="connsiteX3" fmla="*/ 2093212 w 6365815"/>
              <a:gd name="connsiteY3" fmla="*/ 886994 h 3963629"/>
              <a:gd name="connsiteX4" fmla="*/ 2640651 w 6365815"/>
              <a:gd name="connsiteY4" fmla="*/ 6724 h 3963629"/>
              <a:gd name="connsiteX5" fmla="*/ 3869723 w 6365815"/>
              <a:gd name="connsiteY5" fmla="*/ 459916 h 3963629"/>
              <a:gd name="connsiteX6" fmla="*/ 5289847 w 6365815"/>
              <a:gd name="connsiteY6" fmla="*/ 49453 h 3963629"/>
              <a:gd name="connsiteX7" fmla="*/ 6221338 w 6365815"/>
              <a:gd name="connsiteY7" fmla="*/ 545109 h 3963629"/>
              <a:gd name="connsiteX8" fmla="*/ 5870961 w 6365815"/>
              <a:gd name="connsiteY8" fmla="*/ 1331322 h 3963629"/>
              <a:gd name="connsiteX9" fmla="*/ 6221338 w 6365815"/>
              <a:gd name="connsiteY9" fmla="*/ 2117535 h 3963629"/>
              <a:gd name="connsiteX10" fmla="*/ 5238066 w 6365815"/>
              <a:gd name="connsiteY10" fmla="*/ 2859592 h 3963629"/>
              <a:gd name="connsiteX11" fmla="*/ 5298646 w 6365815"/>
              <a:gd name="connsiteY11" fmla="*/ 3765923 h 3963629"/>
              <a:gd name="connsiteX12" fmla="*/ 6365815 w 6365815"/>
              <a:gd name="connsiteY12" fmla="*/ 3962158 h 3963629"/>
              <a:gd name="connsiteX0" fmla="*/ 0 w 6697453"/>
              <a:gd name="connsiteY0" fmla="*/ 2741378 h 3801644"/>
              <a:gd name="connsiteX1" fmla="*/ 282011 w 6697453"/>
              <a:gd name="connsiteY1" fmla="*/ 2177356 h 3801644"/>
              <a:gd name="connsiteX2" fmla="*/ 1110953 w 6697453"/>
              <a:gd name="connsiteY2" fmla="*/ 1963711 h 3801644"/>
              <a:gd name="connsiteX3" fmla="*/ 2093212 w 6697453"/>
              <a:gd name="connsiteY3" fmla="*/ 886994 h 3801644"/>
              <a:gd name="connsiteX4" fmla="*/ 2640651 w 6697453"/>
              <a:gd name="connsiteY4" fmla="*/ 6724 h 3801644"/>
              <a:gd name="connsiteX5" fmla="*/ 3869723 w 6697453"/>
              <a:gd name="connsiteY5" fmla="*/ 459916 h 3801644"/>
              <a:gd name="connsiteX6" fmla="*/ 5289847 w 6697453"/>
              <a:gd name="connsiteY6" fmla="*/ 49453 h 3801644"/>
              <a:gd name="connsiteX7" fmla="*/ 6221338 w 6697453"/>
              <a:gd name="connsiteY7" fmla="*/ 545109 h 3801644"/>
              <a:gd name="connsiteX8" fmla="*/ 5870961 w 6697453"/>
              <a:gd name="connsiteY8" fmla="*/ 1331322 h 3801644"/>
              <a:gd name="connsiteX9" fmla="*/ 6221338 w 6697453"/>
              <a:gd name="connsiteY9" fmla="*/ 2117535 h 3801644"/>
              <a:gd name="connsiteX10" fmla="*/ 5238066 w 6697453"/>
              <a:gd name="connsiteY10" fmla="*/ 2859592 h 3801644"/>
              <a:gd name="connsiteX11" fmla="*/ 5298646 w 6697453"/>
              <a:gd name="connsiteY11" fmla="*/ 3765923 h 3801644"/>
              <a:gd name="connsiteX12" fmla="*/ 6697453 w 6697453"/>
              <a:gd name="connsiteY12" fmla="*/ 3652606 h 3801644"/>
              <a:gd name="connsiteX0" fmla="*/ 0 w 6697453"/>
              <a:gd name="connsiteY0" fmla="*/ 2741378 h 3897447"/>
              <a:gd name="connsiteX1" fmla="*/ 282011 w 6697453"/>
              <a:gd name="connsiteY1" fmla="*/ 2177356 h 3897447"/>
              <a:gd name="connsiteX2" fmla="*/ 1110953 w 6697453"/>
              <a:gd name="connsiteY2" fmla="*/ 1963711 h 3897447"/>
              <a:gd name="connsiteX3" fmla="*/ 2093212 w 6697453"/>
              <a:gd name="connsiteY3" fmla="*/ 886994 h 3897447"/>
              <a:gd name="connsiteX4" fmla="*/ 2640651 w 6697453"/>
              <a:gd name="connsiteY4" fmla="*/ 6724 h 3897447"/>
              <a:gd name="connsiteX5" fmla="*/ 3869723 w 6697453"/>
              <a:gd name="connsiteY5" fmla="*/ 459916 h 3897447"/>
              <a:gd name="connsiteX6" fmla="*/ 5289847 w 6697453"/>
              <a:gd name="connsiteY6" fmla="*/ 49453 h 3897447"/>
              <a:gd name="connsiteX7" fmla="*/ 6221338 w 6697453"/>
              <a:gd name="connsiteY7" fmla="*/ 545109 h 3897447"/>
              <a:gd name="connsiteX8" fmla="*/ 5870961 w 6697453"/>
              <a:gd name="connsiteY8" fmla="*/ 1331322 h 3897447"/>
              <a:gd name="connsiteX9" fmla="*/ 6221338 w 6697453"/>
              <a:gd name="connsiteY9" fmla="*/ 2117535 h 3897447"/>
              <a:gd name="connsiteX10" fmla="*/ 5238066 w 6697453"/>
              <a:gd name="connsiteY10" fmla="*/ 2859592 h 3897447"/>
              <a:gd name="connsiteX11" fmla="*/ 5298646 w 6697453"/>
              <a:gd name="connsiteY11" fmla="*/ 3765923 h 3897447"/>
              <a:gd name="connsiteX12" fmla="*/ 6697453 w 6697453"/>
              <a:gd name="connsiteY12" fmla="*/ 3652606 h 3897447"/>
              <a:gd name="connsiteX0" fmla="*/ 0 w 6697453"/>
              <a:gd name="connsiteY0" fmla="*/ 2741378 h 3942050"/>
              <a:gd name="connsiteX1" fmla="*/ 282011 w 6697453"/>
              <a:gd name="connsiteY1" fmla="*/ 2177356 h 3942050"/>
              <a:gd name="connsiteX2" fmla="*/ 1110953 w 6697453"/>
              <a:gd name="connsiteY2" fmla="*/ 1963711 h 3942050"/>
              <a:gd name="connsiteX3" fmla="*/ 2093212 w 6697453"/>
              <a:gd name="connsiteY3" fmla="*/ 886994 h 3942050"/>
              <a:gd name="connsiteX4" fmla="*/ 2640651 w 6697453"/>
              <a:gd name="connsiteY4" fmla="*/ 6724 h 3942050"/>
              <a:gd name="connsiteX5" fmla="*/ 3869723 w 6697453"/>
              <a:gd name="connsiteY5" fmla="*/ 459916 h 3942050"/>
              <a:gd name="connsiteX6" fmla="*/ 5289847 w 6697453"/>
              <a:gd name="connsiteY6" fmla="*/ 49453 h 3942050"/>
              <a:gd name="connsiteX7" fmla="*/ 6221338 w 6697453"/>
              <a:gd name="connsiteY7" fmla="*/ 545109 h 3942050"/>
              <a:gd name="connsiteX8" fmla="*/ 5870961 w 6697453"/>
              <a:gd name="connsiteY8" fmla="*/ 1331322 h 3942050"/>
              <a:gd name="connsiteX9" fmla="*/ 6221338 w 6697453"/>
              <a:gd name="connsiteY9" fmla="*/ 2117535 h 3942050"/>
              <a:gd name="connsiteX10" fmla="*/ 5238066 w 6697453"/>
              <a:gd name="connsiteY10" fmla="*/ 2859592 h 3942050"/>
              <a:gd name="connsiteX11" fmla="*/ 5298646 w 6697453"/>
              <a:gd name="connsiteY11" fmla="*/ 3765923 h 3942050"/>
              <a:gd name="connsiteX12" fmla="*/ 6697453 w 6697453"/>
              <a:gd name="connsiteY12" fmla="*/ 3652606 h 3942050"/>
              <a:gd name="connsiteX0" fmla="*/ 0 w 6697453"/>
              <a:gd name="connsiteY0" fmla="*/ 2741378 h 3807115"/>
              <a:gd name="connsiteX1" fmla="*/ 282011 w 6697453"/>
              <a:gd name="connsiteY1" fmla="*/ 2177356 h 3807115"/>
              <a:gd name="connsiteX2" fmla="*/ 1110953 w 6697453"/>
              <a:gd name="connsiteY2" fmla="*/ 1963711 h 3807115"/>
              <a:gd name="connsiteX3" fmla="*/ 2093212 w 6697453"/>
              <a:gd name="connsiteY3" fmla="*/ 886994 h 3807115"/>
              <a:gd name="connsiteX4" fmla="*/ 2640651 w 6697453"/>
              <a:gd name="connsiteY4" fmla="*/ 6724 h 3807115"/>
              <a:gd name="connsiteX5" fmla="*/ 3869723 w 6697453"/>
              <a:gd name="connsiteY5" fmla="*/ 459916 h 3807115"/>
              <a:gd name="connsiteX6" fmla="*/ 5289847 w 6697453"/>
              <a:gd name="connsiteY6" fmla="*/ 49453 h 3807115"/>
              <a:gd name="connsiteX7" fmla="*/ 6221338 w 6697453"/>
              <a:gd name="connsiteY7" fmla="*/ 545109 h 3807115"/>
              <a:gd name="connsiteX8" fmla="*/ 5870961 w 6697453"/>
              <a:gd name="connsiteY8" fmla="*/ 1331322 h 3807115"/>
              <a:gd name="connsiteX9" fmla="*/ 6221338 w 6697453"/>
              <a:gd name="connsiteY9" fmla="*/ 2117535 h 3807115"/>
              <a:gd name="connsiteX10" fmla="*/ 5221059 w 6697453"/>
              <a:gd name="connsiteY10" fmla="*/ 2773606 h 3807115"/>
              <a:gd name="connsiteX11" fmla="*/ 5298646 w 6697453"/>
              <a:gd name="connsiteY11" fmla="*/ 3765923 h 3807115"/>
              <a:gd name="connsiteX12" fmla="*/ 6697453 w 6697453"/>
              <a:gd name="connsiteY12" fmla="*/ 3652606 h 3807115"/>
              <a:gd name="connsiteX0" fmla="*/ 0 w 6697453"/>
              <a:gd name="connsiteY0" fmla="*/ 2741378 h 3652608"/>
              <a:gd name="connsiteX1" fmla="*/ 282011 w 6697453"/>
              <a:gd name="connsiteY1" fmla="*/ 2177356 h 3652608"/>
              <a:gd name="connsiteX2" fmla="*/ 1110953 w 6697453"/>
              <a:gd name="connsiteY2" fmla="*/ 1963711 h 3652608"/>
              <a:gd name="connsiteX3" fmla="*/ 2093212 w 6697453"/>
              <a:gd name="connsiteY3" fmla="*/ 886994 h 3652608"/>
              <a:gd name="connsiteX4" fmla="*/ 2640651 w 6697453"/>
              <a:gd name="connsiteY4" fmla="*/ 6724 h 3652608"/>
              <a:gd name="connsiteX5" fmla="*/ 3869723 w 6697453"/>
              <a:gd name="connsiteY5" fmla="*/ 459916 h 3652608"/>
              <a:gd name="connsiteX6" fmla="*/ 5289847 w 6697453"/>
              <a:gd name="connsiteY6" fmla="*/ 49453 h 3652608"/>
              <a:gd name="connsiteX7" fmla="*/ 6221338 w 6697453"/>
              <a:gd name="connsiteY7" fmla="*/ 545109 h 3652608"/>
              <a:gd name="connsiteX8" fmla="*/ 5870961 w 6697453"/>
              <a:gd name="connsiteY8" fmla="*/ 1331322 h 3652608"/>
              <a:gd name="connsiteX9" fmla="*/ 6221338 w 6697453"/>
              <a:gd name="connsiteY9" fmla="*/ 2117535 h 3652608"/>
              <a:gd name="connsiteX10" fmla="*/ 5221059 w 6697453"/>
              <a:gd name="connsiteY10" fmla="*/ 2773606 h 3652608"/>
              <a:gd name="connsiteX11" fmla="*/ 5230617 w 6697453"/>
              <a:gd name="connsiteY11" fmla="*/ 3568154 h 3652608"/>
              <a:gd name="connsiteX12" fmla="*/ 6697453 w 6697453"/>
              <a:gd name="connsiteY12" fmla="*/ 3652606 h 3652608"/>
              <a:gd name="connsiteX0" fmla="*/ 0 w 6697453"/>
              <a:gd name="connsiteY0" fmla="*/ 2741378 h 3692187"/>
              <a:gd name="connsiteX1" fmla="*/ 282011 w 6697453"/>
              <a:gd name="connsiteY1" fmla="*/ 2177356 h 3692187"/>
              <a:gd name="connsiteX2" fmla="*/ 1110953 w 6697453"/>
              <a:gd name="connsiteY2" fmla="*/ 1963711 h 3692187"/>
              <a:gd name="connsiteX3" fmla="*/ 2093212 w 6697453"/>
              <a:gd name="connsiteY3" fmla="*/ 886994 h 3692187"/>
              <a:gd name="connsiteX4" fmla="*/ 2640651 w 6697453"/>
              <a:gd name="connsiteY4" fmla="*/ 6724 h 3692187"/>
              <a:gd name="connsiteX5" fmla="*/ 3869723 w 6697453"/>
              <a:gd name="connsiteY5" fmla="*/ 459916 h 3692187"/>
              <a:gd name="connsiteX6" fmla="*/ 5289847 w 6697453"/>
              <a:gd name="connsiteY6" fmla="*/ 49453 h 3692187"/>
              <a:gd name="connsiteX7" fmla="*/ 6221338 w 6697453"/>
              <a:gd name="connsiteY7" fmla="*/ 545109 h 3692187"/>
              <a:gd name="connsiteX8" fmla="*/ 5870961 w 6697453"/>
              <a:gd name="connsiteY8" fmla="*/ 1331322 h 3692187"/>
              <a:gd name="connsiteX9" fmla="*/ 6221338 w 6697453"/>
              <a:gd name="connsiteY9" fmla="*/ 2117535 h 3692187"/>
              <a:gd name="connsiteX10" fmla="*/ 5221059 w 6697453"/>
              <a:gd name="connsiteY10" fmla="*/ 2773606 h 3692187"/>
              <a:gd name="connsiteX11" fmla="*/ 5230617 w 6697453"/>
              <a:gd name="connsiteY11" fmla="*/ 3568154 h 3692187"/>
              <a:gd name="connsiteX12" fmla="*/ 6697453 w 6697453"/>
              <a:gd name="connsiteY12" fmla="*/ 3652606 h 3692187"/>
              <a:gd name="connsiteX0" fmla="*/ 0 w 6237891"/>
              <a:gd name="connsiteY0" fmla="*/ 2741378 h 3678402"/>
              <a:gd name="connsiteX1" fmla="*/ 282011 w 6237891"/>
              <a:gd name="connsiteY1" fmla="*/ 2177356 h 3678402"/>
              <a:gd name="connsiteX2" fmla="*/ 1110953 w 6237891"/>
              <a:gd name="connsiteY2" fmla="*/ 1963711 h 3678402"/>
              <a:gd name="connsiteX3" fmla="*/ 2093212 w 6237891"/>
              <a:gd name="connsiteY3" fmla="*/ 886994 h 3678402"/>
              <a:gd name="connsiteX4" fmla="*/ 2640651 w 6237891"/>
              <a:gd name="connsiteY4" fmla="*/ 6724 h 3678402"/>
              <a:gd name="connsiteX5" fmla="*/ 3869723 w 6237891"/>
              <a:gd name="connsiteY5" fmla="*/ 459916 h 3678402"/>
              <a:gd name="connsiteX6" fmla="*/ 5289847 w 6237891"/>
              <a:gd name="connsiteY6" fmla="*/ 49453 h 3678402"/>
              <a:gd name="connsiteX7" fmla="*/ 6221338 w 6237891"/>
              <a:gd name="connsiteY7" fmla="*/ 545109 h 3678402"/>
              <a:gd name="connsiteX8" fmla="*/ 5870961 w 6237891"/>
              <a:gd name="connsiteY8" fmla="*/ 1331322 h 3678402"/>
              <a:gd name="connsiteX9" fmla="*/ 6221338 w 6237891"/>
              <a:gd name="connsiteY9" fmla="*/ 2117535 h 3678402"/>
              <a:gd name="connsiteX10" fmla="*/ 5221059 w 6237891"/>
              <a:gd name="connsiteY10" fmla="*/ 2773606 h 3678402"/>
              <a:gd name="connsiteX11" fmla="*/ 5230617 w 6237891"/>
              <a:gd name="connsiteY11" fmla="*/ 3568154 h 3678402"/>
              <a:gd name="connsiteX12" fmla="*/ 6093702 w 6237891"/>
              <a:gd name="connsiteY12" fmla="*/ 3678402 h 3678402"/>
              <a:gd name="connsiteX0" fmla="*/ 0 w 6237891"/>
              <a:gd name="connsiteY0" fmla="*/ 2741378 h 3678402"/>
              <a:gd name="connsiteX1" fmla="*/ 282011 w 6237891"/>
              <a:gd name="connsiteY1" fmla="*/ 2177356 h 3678402"/>
              <a:gd name="connsiteX2" fmla="*/ 1110953 w 6237891"/>
              <a:gd name="connsiteY2" fmla="*/ 1963711 h 3678402"/>
              <a:gd name="connsiteX3" fmla="*/ 2093212 w 6237891"/>
              <a:gd name="connsiteY3" fmla="*/ 886994 h 3678402"/>
              <a:gd name="connsiteX4" fmla="*/ 2640651 w 6237891"/>
              <a:gd name="connsiteY4" fmla="*/ 6724 h 3678402"/>
              <a:gd name="connsiteX5" fmla="*/ 3869723 w 6237891"/>
              <a:gd name="connsiteY5" fmla="*/ 459916 h 3678402"/>
              <a:gd name="connsiteX6" fmla="*/ 5289847 w 6237891"/>
              <a:gd name="connsiteY6" fmla="*/ 49453 h 3678402"/>
              <a:gd name="connsiteX7" fmla="*/ 6221338 w 6237891"/>
              <a:gd name="connsiteY7" fmla="*/ 545109 h 3678402"/>
              <a:gd name="connsiteX8" fmla="*/ 5870961 w 6237891"/>
              <a:gd name="connsiteY8" fmla="*/ 1331322 h 3678402"/>
              <a:gd name="connsiteX9" fmla="*/ 6221338 w 6237891"/>
              <a:gd name="connsiteY9" fmla="*/ 2117535 h 3678402"/>
              <a:gd name="connsiteX10" fmla="*/ 5221059 w 6237891"/>
              <a:gd name="connsiteY10" fmla="*/ 2773606 h 3678402"/>
              <a:gd name="connsiteX11" fmla="*/ 5230617 w 6237891"/>
              <a:gd name="connsiteY11" fmla="*/ 3568154 h 3678402"/>
              <a:gd name="connsiteX12" fmla="*/ 6093702 w 6237891"/>
              <a:gd name="connsiteY12" fmla="*/ 3678402 h 3678402"/>
              <a:gd name="connsiteX0" fmla="*/ 0 w 6237891"/>
              <a:gd name="connsiteY0" fmla="*/ 2741378 h 3678402"/>
              <a:gd name="connsiteX1" fmla="*/ 282011 w 6237891"/>
              <a:gd name="connsiteY1" fmla="*/ 2177356 h 3678402"/>
              <a:gd name="connsiteX2" fmla="*/ 1110953 w 6237891"/>
              <a:gd name="connsiteY2" fmla="*/ 1963711 h 3678402"/>
              <a:gd name="connsiteX3" fmla="*/ 2093212 w 6237891"/>
              <a:gd name="connsiteY3" fmla="*/ 886994 h 3678402"/>
              <a:gd name="connsiteX4" fmla="*/ 2640651 w 6237891"/>
              <a:gd name="connsiteY4" fmla="*/ 6724 h 3678402"/>
              <a:gd name="connsiteX5" fmla="*/ 3869723 w 6237891"/>
              <a:gd name="connsiteY5" fmla="*/ 459916 h 3678402"/>
              <a:gd name="connsiteX6" fmla="*/ 5289847 w 6237891"/>
              <a:gd name="connsiteY6" fmla="*/ 49453 h 3678402"/>
              <a:gd name="connsiteX7" fmla="*/ 6221338 w 6237891"/>
              <a:gd name="connsiteY7" fmla="*/ 545109 h 3678402"/>
              <a:gd name="connsiteX8" fmla="*/ 5870961 w 6237891"/>
              <a:gd name="connsiteY8" fmla="*/ 1331322 h 3678402"/>
              <a:gd name="connsiteX9" fmla="*/ 6221338 w 6237891"/>
              <a:gd name="connsiteY9" fmla="*/ 2117535 h 3678402"/>
              <a:gd name="connsiteX10" fmla="*/ 5221059 w 6237891"/>
              <a:gd name="connsiteY10" fmla="*/ 2773606 h 3678402"/>
              <a:gd name="connsiteX11" fmla="*/ 5315652 w 6237891"/>
              <a:gd name="connsiteY11" fmla="*/ 3499364 h 3678402"/>
              <a:gd name="connsiteX12" fmla="*/ 6093702 w 6237891"/>
              <a:gd name="connsiteY12" fmla="*/ 3678402 h 3678402"/>
              <a:gd name="connsiteX0" fmla="*/ 0 w 6247559"/>
              <a:gd name="connsiteY0" fmla="*/ 2741378 h 3678402"/>
              <a:gd name="connsiteX1" fmla="*/ 282011 w 6247559"/>
              <a:gd name="connsiteY1" fmla="*/ 2177356 h 3678402"/>
              <a:gd name="connsiteX2" fmla="*/ 1110953 w 6247559"/>
              <a:gd name="connsiteY2" fmla="*/ 1963711 h 3678402"/>
              <a:gd name="connsiteX3" fmla="*/ 2093212 w 6247559"/>
              <a:gd name="connsiteY3" fmla="*/ 886994 h 3678402"/>
              <a:gd name="connsiteX4" fmla="*/ 2640651 w 6247559"/>
              <a:gd name="connsiteY4" fmla="*/ 6724 h 3678402"/>
              <a:gd name="connsiteX5" fmla="*/ 3869723 w 6247559"/>
              <a:gd name="connsiteY5" fmla="*/ 459916 h 3678402"/>
              <a:gd name="connsiteX6" fmla="*/ 5289847 w 6247559"/>
              <a:gd name="connsiteY6" fmla="*/ 49453 h 3678402"/>
              <a:gd name="connsiteX7" fmla="*/ 6221338 w 6247559"/>
              <a:gd name="connsiteY7" fmla="*/ 545109 h 3678402"/>
              <a:gd name="connsiteX8" fmla="*/ 5870961 w 6247559"/>
              <a:gd name="connsiteY8" fmla="*/ 1331322 h 3678402"/>
              <a:gd name="connsiteX9" fmla="*/ 6221338 w 6247559"/>
              <a:gd name="connsiteY9" fmla="*/ 2117535 h 3678402"/>
              <a:gd name="connsiteX10" fmla="*/ 5008471 w 6247559"/>
              <a:gd name="connsiteY10" fmla="*/ 2704817 h 3678402"/>
              <a:gd name="connsiteX11" fmla="*/ 5315652 w 6247559"/>
              <a:gd name="connsiteY11" fmla="*/ 3499364 h 3678402"/>
              <a:gd name="connsiteX12" fmla="*/ 6093702 w 6247559"/>
              <a:gd name="connsiteY12" fmla="*/ 3678402 h 3678402"/>
              <a:gd name="connsiteX0" fmla="*/ 0 w 6247559"/>
              <a:gd name="connsiteY0" fmla="*/ 2741378 h 3678402"/>
              <a:gd name="connsiteX1" fmla="*/ 282011 w 6247559"/>
              <a:gd name="connsiteY1" fmla="*/ 2177356 h 3678402"/>
              <a:gd name="connsiteX2" fmla="*/ 1110953 w 6247559"/>
              <a:gd name="connsiteY2" fmla="*/ 1963711 h 3678402"/>
              <a:gd name="connsiteX3" fmla="*/ 2093212 w 6247559"/>
              <a:gd name="connsiteY3" fmla="*/ 886994 h 3678402"/>
              <a:gd name="connsiteX4" fmla="*/ 2640651 w 6247559"/>
              <a:gd name="connsiteY4" fmla="*/ 6724 h 3678402"/>
              <a:gd name="connsiteX5" fmla="*/ 3869723 w 6247559"/>
              <a:gd name="connsiteY5" fmla="*/ 459916 h 3678402"/>
              <a:gd name="connsiteX6" fmla="*/ 5289847 w 6247559"/>
              <a:gd name="connsiteY6" fmla="*/ 49453 h 3678402"/>
              <a:gd name="connsiteX7" fmla="*/ 6221338 w 6247559"/>
              <a:gd name="connsiteY7" fmla="*/ 545109 h 3678402"/>
              <a:gd name="connsiteX8" fmla="*/ 5870961 w 6247559"/>
              <a:gd name="connsiteY8" fmla="*/ 1331322 h 3678402"/>
              <a:gd name="connsiteX9" fmla="*/ 6221338 w 6247559"/>
              <a:gd name="connsiteY9" fmla="*/ 2117535 h 3678402"/>
              <a:gd name="connsiteX10" fmla="*/ 5008471 w 6247559"/>
              <a:gd name="connsiteY10" fmla="*/ 2704817 h 3678402"/>
              <a:gd name="connsiteX11" fmla="*/ 5077553 w 6247559"/>
              <a:gd name="connsiteY11" fmla="*/ 3361786 h 3678402"/>
              <a:gd name="connsiteX12" fmla="*/ 6093702 w 6247559"/>
              <a:gd name="connsiteY12" fmla="*/ 3678402 h 3678402"/>
              <a:gd name="connsiteX0" fmla="*/ 0 w 6247559"/>
              <a:gd name="connsiteY0" fmla="*/ 2741378 h 3480633"/>
              <a:gd name="connsiteX1" fmla="*/ 282011 w 6247559"/>
              <a:gd name="connsiteY1" fmla="*/ 2177356 h 3480633"/>
              <a:gd name="connsiteX2" fmla="*/ 1110953 w 6247559"/>
              <a:gd name="connsiteY2" fmla="*/ 1963711 h 3480633"/>
              <a:gd name="connsiteX3" fmla="*/ 2093212 w 6247559"/>
              <a:gd name="connsiteY3" fmla="*/ 886994 h 3480633"/>
              <a:gd name="connsiteX4" fmla="*/ 2640651 w 6247559"/>
              <a:gd name="connsiteY4" fmla="*/ 6724 h 3480633"/>
              <a:gd name="connsiteX5" fmla="*/ 3869723 w 6247559"/>
              <a:gd name="connsiteY5" fmla="*/ 459916 h 3480633"/>
              <a:gd name="connsiteX6" fmla="*/ 5289847 w 6247559"/>
              <a:gd name="connsiteY6" fmla="*/ 49453 h 3480633"/>
              <a:gd name="connsiteX7" fmla="*/ 6221338 w 6247559"/>
              <a:gd name="connsiteY7" fmla="*/ 545109 h 3480633"/>
              <a:gd name="connsiteX8" fmla="*/ 5870961 w 6247559"/>
              <a:gd name="connsiteY8" fmla="*/ 1331322 h 3480633"/>
              <a:gd name="connsiteX9" fmla="*/ 6221338 w 6247559"/>
              <a:gd name="connsiteY9" fmla="*/ 2117535 h 3480633"/>
              <a:gd name="connsiteX10" fmla="*/ 5008471 w 6247559"/>
              <a:gd name="connsiteY10" fmla="*/ 2704817 h 3480633"/>
              <a:gd name="connsiteX11" fmla="*/ 5077553 w 6247559"/>
              <a:gd name="connsiteY11" fmla="*/ 3361786 h 3480633"/>
              <a:gd name="connsiteX12" fmla="*/ 6161731 w 6247559"/>
              <a:gd name="connsiteY12" fmla="*/ 3480633 h 3480633"/>
              <a:gd name="connsiteX0" fmla="*/ 0 w 6247559"/>
              <a:gd name="connsiteY0" fmla="*/ 2741378 h 3488664"/>
              <a:gd name="connsiteX1" fmla="*/ 282011 w 6247559"/>
              <a:gd name="connsiteY1" fmla="*/ 2177356 h 3488664"/>
              <a:gd name="connsiteX2" fmla="*/ 1110953 w 6247559"/>
              <a:gd name="connsiteY2" fmla="*/ 1963711 h 3488664"/>
              <a:gd name="connsiteX3" fmla="*/ 2093212 w 6247559"/>
              <a:gd name="connsiteY3" fmla="*/ 886994 h 3488664"/>
              <a:gd name="connsiteX4" fmla="*/ 2640651 w 6247559"/>
              <a:gd name="connsiteY4" fmla="*/ 6724 h 3488664"/>
              <a:gd name="connsiteX5" fmla="*/ 3869723 w 6247559"/>
              <a:gd name="connsiteY5" fmla="*/ 459916 h 3488664"/>
              <a:gd name="connsiteX6" fmla="*/ 5289847 w 6247559"/>
              <a:gd name="connsiteY6" fmla="*/ 49453 h 3488664"/>
              <a:gd name="connsiteX7" fmla="*/ 6221338 w 6247559"/>
              <a:gd name="connsiteY7" fmla="*/ 545109 h 3488664"/>
              <a:gd name="connsiteX8" fmla="*/ 5870961 w 6247559"/>
              <a:gd name="connsiteY8" fmla="*/ 1331322 h 3488664"/>
              <a:gd name="connsiteX9" fmla="*/ 6221338 w 6247559"/>
              <a:gd name="connsiteY9" fmla="*/ 2117535 h 3488664"/>
              <a:gd name="connsiteX10" fmla="*/ 5008471 w 6247559"/>
              <a:gd name="connsiteY10" fmla="*/ 2704817 h 3488664"/>
              <a:gd name="connsiteX11" fmla="*/ 5035036 w 6247559"/>
              <a:gd name="connsiteY11" fmla="*/ 3421977 h 3488664"/>
              <a:gd name="connsiteX12" fmla="*/ 6161731 w 6247559"/>
              <a:gd name="connsiteY12" fmla="*/ 3480633 h 3488664"/>
              <a:gd name="connsiteX0" fmla="*/ 0 w 6247559"/>
              <a:gd name="connsiteY0" fmla="*/ 2741378 h 3523626"/>
              <a:gd name="connsiteX1" fmla="*/ 282011 w 6247559"/>
              <a:gd name="connsiteY1" fmla="*/ 2177356 h 3523626"/>
              <a:gd name="connsiteX2" fmla="*/ 1110953 w 6247559"/>
              <a:gd name="connsiteY2" fmla="*/ 1963711 h 3523626"/>
              <a:gd name="connsiteX3" fmla="*/ 2093212 w 6247559"/>
              <a:gd name="connsiteY3" fmla="*/ 886994 h 3523626"/>
              <a:gd name="connsiteX4" fmla="*/ 2640651 w 6247559"/>
              <a:gd name="connsiteY4" fmla="*/ 6724 h 3523626"/>
              <a:gd name="connsiteX5" fmla="*/ 3869723 w 6247559"/>
              <a:gd name="connsiteY5" fmla="*/ 459916 h 3523626"/>
              <a:gd name="connsiteX6" fmla="*/ 5289847 w 6247559"/>
              <a:gd name="connsiteY6" fmla="*/ 49453 h 3523626"/>
              <a:gd name="connsiteX7" fmla="*/ 6221338 w 6247559"/>
              <a:gd name="connsiteY7" fmla="*/ 545109 h 3523626"/>
              <a:gd name="connsiteX8" fmla="*/ 5870961 w 6247559"/>
              <a:gd name="connsiteY8" fmla="*/ 1331322 h 3523626"/>
              <a:gd name="connsiteX9" fmla="*/ 6221338 w 6247559"/>
              <a:gd name="connsiteY9" fmla="*/ 2117535 h 3523626"/>
              <a:gd name="connsiteX10" fmla="*/ 5008471 w 6247559"/>
              <a:gd name="connsiteY10" fmla="*/ 2704817 h 3523626"/>
              <a:gd name="connsiteX11" fmla="*/ 5035036 w 6247559"/>
              <a:gd name="connsiteY11" fmla="*/ 3421977 h 3523626"/>
              <a:gd name="connsiteX12" fmla="*/ 6187242 w 6247559"/>
              <a:gd name="connsiteY12" fmla="*/ 3523626 h 3523626"/>
              <a:gd name="connsiteX0" fmla="*/ 0 w 6237820"/>
              <a:gd name="connsiteY0" fmla="*/ 2741378 h 3523626"/>
              <a:gd name="connsiteX1" fmla="*/ 282011 w 6237820"/>
              <a:gd name="connsiteY1" fmla="*/ 2177356 h 3523626"/>
              <a:gd name="connsiteX2" fmla="*/ 1110953 w 6237820"/>
              <a:gd name="connsiteY2" fmla="*/ 1963711 h 3523626"/>
              <a:gd name="connsiteX3" fmla="*/ 2093212 w 6237820"/>
              <a:gd name="connsiteY3" fmla="*/ 886994 h 3523626"/>
              <a:gd name="connsiteX4" fmla="*/ 2640651 w 6237820"/>
              <a:gd name="connsiteY4" fmla="*/ 6724 h 3523626"/>
              <a:gd name="connsiteX5" fmla="*/ 3869723 w 6237820"/>
              <a:gd name="connsiteY5" fmla="*/ 459916 h 3523626"/>
              <a:gd name="connsiteX6" fmla="*/ 5289847 w 6237820"/>
              <a:gd name="connsiteY6" fmla="*/ 49453 h 3523626"/>
              <a:gd name="connsiteX7" fmla="*/ 6221338 w 6237820"/>
              <a:gd name="connsiteY7" fmla="*/ 545109 h 3523626"/>
              <a:gd name="connsiteX8" fmla="*/ 5743408 w 6237820"/>
              <a:gd name="connsiteY8" fmla="*/ 1271132 h 3523626"/>
              <a:gd name="connsiteX9" fmla="*/ 6221338 w 6237820"/>
              <a:gd name="connsiteY9" fmla="*/ 2117535 h 3523626"/>
              <a:gd name="connsiteX10" fmla="*/ 5008471 w 6237820"/>
              <a:gd name="connsiteY10" fmla="*/ 2704817 h 3523626"/>
              <a:gd name="connsiteX11" fmla="*/ 5035036 w 6237820"/>
              <a:gd name="connsiteY11" fmla="*/ 3421977 h 3523626"/>
              <a:gd name="connsiteX12" fmla="*/ 6187242 w 6237820"/>
              <a:gd name="connsiteY12" fmla="*/ 3523626 h 3523626"/>
              <a:gd name="connsiteX0" fmla="*/ 0 w 6262126"/>
              <a:gd name="connsiteY0" fmla="*/ 2741378 h 3523626"/>
              <a:gd name="connsiteX1" fmla="*/ 282011 w 6262126"/>
              <a:gd name="connsiteY1" fmla="*/ 2177356 h 3523626"/>
              <a:gd name="connsiteX2" fmla="*/ 1110953 w 6262126"/>
              <a:gd name="connsiteY2" fmla="*/ 1963711 h 3523626"/>
              <a:gd name="connsiteX3" fmla="*/ 2093212 w 6262126"/>
              <a:gd name="connsiteY3" fmla="*/ 886994 h 3523626"/>
              <a:gd name="connsiteX4" fmla="*/ 2640651 w 6262126"/>
              <a:gd name="connsiteY4" fmla="*/ 6724 h 3523626"/>
              <a:gd name="connsiteX5" fmla="*/ 3869723 w 6262126"/>
              <a:gd name="connsiteY5" fmla="*/ 459916 h 3523626"/>
              <a:gd name="connsiteX6" fmla="*/ 5289847 w 6262126"/>
              <a:gd name="connsiteY6" fmla="*/ 49453 h 3523626"/>
              <a:gd name="connsiteX7" fmla="*/ 6255352 w 6262126"/>
              <a:gd name="connsiteY7" fmla="*/ 398931 h 3523626"/>
              <a:gd name="connsiteX8" fmla="*/ 5743408 w 6262126"/>
              <a:gd name="connsiteY8" fmla="*/ 1271132 h 3523626"/>
              <a:gd name="connsiteX9" fmla="*/ 6221338 w 6262126"/>
              <a:gd name="connsiteY9" fmla="*/ 2117535 h 3523626"/>
              <a:gd name="connsiteX10" fmla="*/ 5008471 w 6262126"/>
              <a:gd name="connsiteY10" fmla="*/ 2704817 h 3523626"/>
              <a:gd name="connsiteX11" fmla="*/ 5035036 w 6262126"/>
              <a:gd name="connsiteY11" fmla="*/ 3421977 h 3523626"/>
              <a:gd name="connsiteX12" fmla="*/ 6187242 w 6262126"/>
              <a:gd name="connsiteY12" fmla="*/ 3523626 h 3523626"/>
              <a:gd name="connsiteX0" fmla="*/ 0 w 6262126"/>
              <a:gd name="connsiteY0" fmla="*/ 2741296 h 3523544"/>
              <a:gd name="connsiteX1" fmla="*/ 282011 w 6262126"/>
              <a:gd name="connsiteY1" fmla="*/ 2177274 h 3523544"/>
              <a:gd name="connsiteX2" fmla="*/ 1110953 w 6262126"/>
              <a:gd name="connsiteY2" fmla="*/ 1963629 h 3523544"/>
              <a:gd name="connsiteX3" fmla="*/ 2093212 w 6262126"/>
              <a:gd name="connsiteY3" fmla="*/ 886912 h 3523544"/>
              <a:gd name="connsiteX4" fmla="*/ 2640651 w 6262126"/>
              <a:gd name="connsiteY4" fmla="*/ 6642 h 3523544"/>
              <a:gd name="connsiteX5" fmla="*/ 3869723 w 6262126"/>
              <a:gd name="connsiteY5" fmla="*/ 459834 h 3523544"/>
              <a:gd name="connsiteX6" fmla="*/ 5289847 w 6262126"/>
              <a:gd name="connsiteY6" fmla="*/ 6378 h 3523544"/>
              <a:gd name="connsiteX7" fmla="*/ 6255352 w 6262126"/>
              <a:gd name="connsiteY7" fmla="*/ 398849 h 3523544"/>
              <a:gd name="connsiteX8" fmla="*/ 5743408 w 6262126"/>
              <a:gd name="connsiteY8" fmla="*/ 1271050 h 3523544"/>
              <a:gd name="connsiteX9" fmla="*/ 6221338 w 6262126"/>
              <a:gd name="connsiteY9" fmla="*/ 2117453 h 3523544"/>
              <a:gd name="connsiteX10" fmla="*/ 5008471 w 6262126"/>
              <a:gd name="connsiteY10" fmla="*/ 2704735 h 3523544"/>
              <a:gd name="connsiteX11" fmla="*/ 5035036 w 6262126"/>
              <a:gd name="connsiteY11" fmla="*/ 3421895 h 3523544"/>
              <a:gd name="connsiteX12" fmla="*/ 6187242 w 6262126"/>
              <a:gd name="connsiteY12" fmla="*/ 3523544 h 3523544"/>
              <a:gd name="connsiteX0" fmla="*/ 0 w 6261812"/>
              <a:gd name="connsiteY0" fmla="*/ 2741296 h 3523544"/>
              <a:gd name="connsiteX1" fmla="*/ 282011 w 6261812"/>
              <a:gd name="connsiteY1" fmla="*/ 2177274 h 3523544"/>
              <a:gd name="connsiteX2" fmla="*/ 1110953 w 6261812"/>
              <a:gd name="connsiteY2" fmla="*/ 1963629 h 3523544"/>
              <a:gd name="connsiteX3" fmla="*/ 2093212 w 6261812"/>
              <a:gd name="connsiteY3" fmla="*/ 886912 h 3523544"/>
              <a:gd name="connsiteX4" fmla="*/ 2640651 w 6261812"/>
              <a:gd name="connsiteY4" fmla="*/ 6642 h 3523544"/>
              <a:gd name="connsiteX5" fmla="*/ 3869723 w 6261812"/>
              <a:gd name="connsiteY5" fmla="*/ 459834 h 3523544"/>
              <a:gd name="connsiteX6" fmla="*/ 5289847 w 6261812"/>
              <a:gd name="connsiteY6" fmla="*/ 6378 h 3523544"/>
              <a:gd name="connsiteX7" fmla="*/ 6255352 w 6261812"/>
              <a:gd name="connsiteY7" fmla="*/ 398849 h 3523544"/>
              <a:gd name="connsiteX8" fmla="*/ 5734905 w 6261812"/>
              <a:gd name="connsiteY8" fmla="*/ 1142071 h 3523544"/>
              <a:gd name="connsiteX9" fmla="*/ 6221338 w 6261812"/>
              <a:gd name="connsiteY9" fmla="*/ 2117453 h 3523544"/>
              <a:gd name="connsiteX10" fmla="*/ 5008471 w 6261812"/>
              <a:gd name="connsiteY10" fmla="*/ 2704735 h 3523544"/>
              <a:gd name="connsiteX11" fmla="*/ 5035036 w 6261812"/>
              <a:gd name="connsiteY11" fmla="*/ 3421895 h 3523544"/>
              <a:gd name="connsiteX12" fmla="*/ 6187242 w 6261812"/>
              <a:gd name="connsiteY12" fmla="*/ 3523544 h 3523544"/>
              <a:gd name="connsiteX0" fmla="*/ 0 w 6237425"/>
              <a:gd name="connsiteY0" fmla="*/ 2741296 h 3523544"/>
              <a:gd name="connsiteX1" fmla="*/ 282011 w 6237425"/>
              <a:gd name="connsiteY1" fmla="*/ 2177274 h 3523544"/>
              <a:gd name="connsiteX2" fmla="*/ 1110953 w 6237425"/>
              <a:gd name="connsiteY2" fmla="*/ 1963629 h 3523544"/>
              <a:gd name="connsiteX3" fmla="*/ 2093212 w 6237425"/>
              <a:gd name="connsiteY3" fmla="*/ 886912 h 3523544"/>
              <a:gd name="connsiteX4" fmla="*/ 2640651 w 6237425"/>
              <a:gd name="connsiteY4" fmla="*/ 6642 h 3523544"/>
              <a:gd name="connsiteX5" fmla="*/ 3869723 w 6237425"/>
              <a:gd name="connsiteY5" fmla="*/ 459834 h 3523544"/>
              <a:gd name="connsiteX6" fmla="*/ 5289847 w 6237425"/>
              <a:gd name="connsiteY6" fmla="*/ 6378 h 3523544"/>
              <a:gd name="connsiteX7" fmla="*/ 6187323 w 6237425"/>
              <a:gd name="connsiteY7" fmla="*/ 381651 h 3523544"/>
              <a:gd name="connsiteX8" fmla="*/ 5734905 w 6237425"/>
              <a:gd name="connsiteY8" fmla="*/ 1142071 h 3523544"/>
              <a:gd name="connsiteX9" fmla="*/ 6221338 w 6237425"/>
              <a:gd name="connsiteY9" fmla="*/ 2117453 h 3523544"/>
              <a:gd name="connsiteX10" fmla="*/ 5008471 w 6237425"/>
              <a:gd name="connsiteY10" fmla="*/ 2704735 h 3523544"/>
              <a:gd name="connsiteX11" fmla="*/ 5035036 w 6237425"/>
              <a:gd name="connsiteY11" fmla="*/ 3421895 h 3523544"/>
              <a:gd name="connsiteX12" fmla="*/ 6187242 w 6237425"/>
              <a:gd name="connsiteY12" fmla="*/ 3523544 h 3523544"/>
              <a:gd name="connsiteX0" fmla="*/ 0 w 6237425"/>
              <a:gd name="connsiteY0" fmla="*/ 2741296 h 3523544"/>
              <a:gd name="connsiteX1" fmla="*/ 282011 w 6237425"/>
              <a:gd name="connsiteY1" fmla="*/ 2177274 h 3523544"/>
              <a:gd name="connsiteX2" fmla="*/ 1110953 w 6237425"/>
              <a:gd name="connsiteY2" fmla="*/ 1963629 h 3523544"/>
              <a:gd name="connsiteX3" fmla="*/ 2093212 w 6237425"/>
              <a:gd name="connsiteY3" fmla="*/ 886912 h 3523544"/>
              <a:gd name="connsiteX4" fmla="*/ 2640651 w 6237425"/>
              <a:gd name="connsiteY4" fmla="*/ 6642 h 3523544"/>
              <a:gd name="connsiteX5" fmla="*/ 3869723 w 6237425"/>
              <a:gd name="connsiteY5" fmla="*/ 459834 h 3523544"/>
              <a:gd name="connsiteX6" fmla="*/ 5289847 w 6237425"/>
              <a:gd name="connsiteY6" fmla="*/ 6378 h 3523544"/>
              <a:gd name="connsiteX7" fmla="*/ 6187323 w 6237425"/>
              <a:gd name="connsiteY7" fmla="*/ 381651 h 3523544"/>
              <a:gd name="connsiteX8" fmla="*/ 5734905 w 6237425"/>
              <a:gd name="connsiteY8" fmla="*/ 1142071 h 3523544"/>
              <a:gd name="connsiteX9" fmla="*/ 6221338 w 6237425"/>
              <a:gd name="connsiteY9" fmla="*/ 2117453 h 3523544"/>
              <a:gd name="connsiteX10" fmla="*/ 5008471 w 6237425"/>
              <a:gd name="connsiteY10" fmla="*/ 2704735 h 3523544"/>
              <a:gd name="connsiteX11" fmla="*/ 5035036 w 6237425"/>
              <a:gd name="connsiteY11" fmla="*/ 3421895 h 3523544"/>
              <a:gd name="connsiteX12" fmla="*/ 6187242 w 6237425"/>
              <a:gd name="connsiteY12" fmla="*/ 3523544 h 3523544"/>
              <a:gd name="connsiteX0" fmla="*/ 0 w 6237425"/>
              <a:gd name="connsiteY0" fmla="*/ 2739211 h 3521459"/>
              <a:gd name="connsiteX1" fmla="*/ 282011 w 6237425"/>
              <a:gd name="connsiteY1" fmla="*/ 2175189 h 3521459"/>
              <a:gd name="connsiteX2" fmla="*/ 1110953 w 6237425"/>
              <a:gd name="connsiteY2" fmla="*/ 1961544 h 3521459"/>
              <a:gd name="connsiteX3" fmla="*/ 2093212 w 6237425"/>
              <a:gd name="connsiteY3" fmla="*/ 884827 h 3521459"/>
              <a:gd name="connsiteX4" fmla="*/ 2640651 w 6237425"/>
              <a:gd name="connsiteY4" fmla="*/ 4557 h 3521459"/>
              <a:gd name="connsiteX5" fmla="*/ 3878227 w 6237425"/>
              <a:gd name="connsiteY5" fmla="*/ 517939 h 3521459"/>
              <a:gd name="connsiteX6" fmla="*/ 5289847 w 6237425"/>
              <a:gd name="connsiteY6" fmla="*/ 4293 h 3521459"/>
              <a:gd name="connsiteX7" fmla="*/ 6187323 w 6237425"/>
              <a:gd name="connsiteY7" fmla="*/ 379566 h 3521459"/>
              <a:gd name="connsiteX8" fmla="*/ 5734905 w 6237425"/>
              <a:gd name="connsiteY8" fmla="*/ 1139986 h 3521459"/>
              <a:gd name="connsiteX9" fmla="*/ 6221338 w 6237425"/>
              <a:gd name="connsiteY9" fmla="*/ 2115368 h 3521459"/>
              <a:gd name="connsiteX10" fmla="*/ 5008471 w 6237425"/>
              <a:gd name="connsiteY10" fmla="*/ 2702650 h 3521459"/>
              <a:gd name="connsiteX11" fmla="*/ 5035036 w 6237425"/>
              <a:gd name="connsiteY11" fmla="*/ 3419810 h 3521459"/>
              <a:gd name="connsiteX12" fmla="*/ 6187242 w 6237425"/>
              <a:gd name="connsiteY12" fmla="*/ 3521459 h 3521459"/>
              <a:gd name="connsiteX0" fmla="*/ 0 w 6237425"/>
              <a:gd name="connsiteY0" fmla="*/ 2779425 h 3561673"/>
              <a:gd name="connsiteX1" fmla="*/ 282011 w 6237425"/>
              <a:gd name="connsiteY1" fmla="*/ 2215403 h 3561673"/>
              <a:gd name="connsiteX2" fmla="*/ 1110953 w 6237425"/>
              <a:gd name="connsiteY2" fmla="*/ 2001758 h 3561673"/>
              <a:gd name="connsiteX3" fmla="*/ 2093212 w 6237425"/>
              <a:gd name="connsiteY3" fmla="*/ 925041 h 3561673"/>
              <a:gd name="connsiteX4" fmla="*/ 2640651 w 6237425"/>
              <a:gd name="connsiteY4" fmla="*/ 44771 h 3561673"/>
              <a:gd name="connsiteX5" fmla="*/ 3878227 w 6237425"/>
              <a:gd name="connsiteY5" fmla="*/ 558153 h 3561673"/>
              <a:gd name="connsiteX6" fmla="*/ 5281344 w 6237425"/>
              <a:gd name="connsiteY6" fmla="*/ 1514 h 3561673"/>
              <a:gd name="connsiteX7" fmla="*/ 6187323 w 6237425"/>
              <a:gd name="connsiteY7" fmla="*/ 419780 h 3561673"/>
              <a:gd name="connsiteX8" fmla="*/ 5734905 w 6237425"/>
              <a:gd name="connsiteY8" fmla="*/ 1180200 h 3561673"/>
              <a:gd name="connsiteX9" fmla="*/ 6221338 w 6237425"/>
              <a:gd name="connsiteY9" fmla="*/ 2155582 h 3561673"/>
              <a:gd name="connsiteX10" fmla="*/ 5008471 w 6237425"/>
              <a:gd name="connsiteY10" fmla="*/ 2742864 h 3561673"/>
              <a:gd name="connsiteX11" fmla="*/ 5035036 w 6237425"/>
              <a:gd name="connsiteY11" fmla="*/ 3460024 h 3561673"/>
              <a:gd name="connsiteX12" fmla="*/ 6187242 w 6237425"/>
              <a:gd name="connsiteY12" fmla="*/ 3561673 h 3561673"/>
              <a:gd name="connsiteX0" fmla="*/ 0 w 6237588"/>
              <a:gd name="connsiteY0" fmla="*/ 2782043 h 3564291"/>
              <a:gd name="connsiteX1" fmla="*/ 282011 w 6237588"/>
              <a:gd name="connsiteY1" fmla="*/ 2218021 h 3564291"/>
              <a:gd name="connsiteX2" fmla="*/ 1110953 w 6237588"/>
              <a:gd name="connsiteY2" fmla="*/ 2004376 h 3564291"/>
              <a:gd name="connsiteX3" fmla="*/ 2093212 w 6237588"/>
              <a:gd name="connsiteY3" fmla="*/ 927659 h 3564291"/>
              <a:gd name="connsiteX4" fmla="*/ 2640651 w 6237588"/>
              <a:gd name="connsiteY4" fmla="*/ 47389 h 3564291"/>
              <a:gd name="connsiteX5" fmla="*/ 3878227 w 6237588"/>
              <a:gd name="connsiteY5" fmla="*/ 560771 h 3564291"/>
              <a:gd name="connsiteX6" fmla="*/ 5281344 w 6237588"/>
              <a:gd name="connsiteY6" fmla="*/ 4132 h 3564291"/>
              <a:gd name="connsiteX7" fmla="*/ 6144805 w 6237588"/>
              <a:gd name="connsiteY7" fmla="*/ 353610 h 3564291"/>
              <a:gd name="connsiteX8" fmla="*/ 5734905 w 6237588"/>
              <a:gd name="connsiteY8" fmla="*/ 1182818 h 3564291"/>
              <a:gd name="connsiteX9" fmla="*/ 6221338 w 6237588"/>
              <a:gd name="connsiteY9" fmla="*/ 2158200 h 3564291"/>
              <a:gd name="connsiteX10" fmla="*/ 5008471 w 6237588"/>
              <a:gd name="connsiteY10" fmla="*/ 2745482 h 3564291"/>
              <a:gd name="connsiteX11" fmla="*/ 5035036 w 6237588"/>
              <a:gd name="connsiteY11" fmla="*/ 3462642 h 3564291"/>
              <a:gd name="connsiteX12" fmla="*/ 6187242 w 6237588"/>
              <a:gd name="connsiteY12" fmla="*/ 3564291 h 3564291"/>
              <a:gd name="connsiteX0" fmla="*/ 0 w 6237588"/>
              <a:gd name="connsiteY0" fmla="*/ 2782043 h 3564291"/>
              <a:gd name="connsiteX1" fmla="*/ 282011 w 6237588"/>
              <a:gd name="connsiteY1" fmla="*/ 2218021 h 3564291"/>
              <a:gd name="connsiteX2" fmla="*/ 1110953 w 6237588"/>
              <a:gd name="connsiteY2" fmla="*/ 2004376 h 3564291"/>
              <a:gd name="connsiteX3" fmla="*/ 1787084 w 6237588"/>
              <a:gd name="connsiteY3" fmla="*/ 1340395 h 3564291"/>
              <a:gd name="connsiteX4" fmla="*/ 2640651 w 6237588"/>
              <a:gd name="connsiteY4" fmla="*/ 47389 h 3564291"/>
              <a:gd name="connsiteX5" fmla="*/ 3878227 w 6237588"/>
              <a:gd name="connsiteY5" fmla="*/ 560771 h 3564291"/>
              <a:gd name="connsiteX6" fmla="*/ 5281344 w 6237588"/>
              <a:gd name="connsiteY6" fmla="*/ 4132 h 3564291"/>
              <a:gd name="connsiteX7" fmla="*/ 6144805 w 6237588"/>
              <a:gd name="connsiteY7" fmla="*/ 353610 h 3564291"/>
              <a:gd name="connsiteX8" fmla="*/ 5734905 w 6237588"/>
              <a:gd name="connsiteY8" fmla="*/ 1182818 h 3564291"/>
              <a:gd name="connsiteX9" fmla="*/ 6221338 w 6237588"/>
              <a:gd name="connsiteY9" fmla="*/ 2158200 h 3564291"/>
              <a:gd name="connsiteX10" fmla="*/ 5008471 w 6237588"/>
              <a:gd name="connsiteY10" fmla="*/ 2745482 h 3564291"/>
              <a:gd name="connsiteX11" fmla="*/ 5035036 w 6237588"/>
              <a:gd name="connsiteY11" fmla="*/ 3462642 h 3564291"/>
              <a:gd name="connsiteX12" fmla="*/ 6187242 w 6237588"/>
              <a:gd name="connsiteY12" fmla="*/ 3564291 h 3564291"/>
              <a:gd name="connsiteX0" fmla="*/ 0 w 6237588"/>
              <a:gd name="connsiteY0" fmla="*/ 2782043 h 3564291"/>
              <a:gd name="connsiteX1" fmla="*/ 282011 w 6237588"/>
              <a:gd name="connsiteY1" fmla="*/ 2218021 h 3564291"/>
              <a:gd name="connsiteX2" fmla="*/ 1110953 w 6237588"/>
              <a:gd name="connsiteY2" fmla="*/ 2004376 h 3564291"/>
              <a:gd name="connsiteX3" fmla="*/ 1787084 w 6237588"/>
              <a:gd name="connsiteY3" fmla="*/ 1340395 h 3564291"/>
              <a:gd name="connsiteX4" fmla="*/ 2351530 w 6237588"/>
              <a:gd name="connsiteY4" fmla="*/ 322546 h 3564291"/>
              <a:gd name="connsiteX5" fmla="*/ 3878227 w 6237588"/>
              <a:gd name="connsiteY5" fmla="*/ 560771 h 3564291"/>
              <a:gd name="connsiteX6" fmla="*/ 5281344 w 6237588"/>
              <a:gd name="connsiteY6" fmla="*/ 4132 h 3564291"/>
              <a:gd name="connsiteX7" fmla="*/ 6144805 w 6237588"/>
              <a:gd name="connsiteY7" fmla="*/ 353610 h 3564291"/>
              <a:gd name="connsiteX8" fmla="*/ 5734905 w 6237588"/>
              <a:gd name="connsiteY8" fmla="*/ 1182818 h 3564291"/>
              <a:gd name="connsiteX9" fmla="*/ 6221338 w 6237588"/>
              <a:gd name="connsiteY9" fmla="*/ 2158200 h 3564291"/>
              <a:gd name="connsiteX10" fmla="*/ 5008471 w 6237588"/>
              <a:gd name="connsiteY10" fmla="*/ 2745482 h 3564291"/>
              <a:gd name="connsiteX11" fmla="*/ 5035036 w 6237588"/>
              <a:gd name="connsiteY11" fmla="*/ 3462642 h 3564291"/>
              <a:gd name="connsiteX12" fmla="*/ 6187242 w 6237588"/>
              <a:gd name="connsiteY12" fmla="*/ 3564291 h 3564291"/>
              <a:gd name="connsiteX0" fmla="*/ 0 w 6237588"/>
              <a:gd name="connsiteY0" fmla="*/ 2778950 h 3561198"/>
              <a:gd name="connsiteX1" fmla="*/ 282011 w 6237588"/>
              <a:gd name="connsiteY1" fmla="*/ 2214928 h 3561198"/>
              <a:gd name="connsiteX2" fmla="*/ 1110953 w 6237588"/>
              <a:gd name="connsiteY2" fmla="*/ 2001283 h 3561198"/>
              <a:gd name="connsiteX3" fmla="*/ 1787084 w 6237588"/>
              <a:gd name="connsiteY3" fmla="*/ 1337302 h 3561198"/>
              <a:gd name="connsiteX4" fmla="*/ 2351530 w 6237588"/>
              <a:gd name="connsiteY4" fmla="*/ 319453 h 3561198"/>
              <a:gd name="connsiteX5" fmla="*/ 3971766 w 6237588"/>
              <a:gd name="connsiteY5" fmla="*/ 445896 h 3561198"/>
              <a:gd name="connsiteX6" fmla="*/ 5281344 w 6237588"/>
              <a:gd name="connsiteY6" fmla="*/ 1039 h 3561198"/>
              <a:gd name="connsiteX7" fmla="*/ 6144805 w 6237588"/>
              <a:gd name="connsiteY7" fmla="*/ 350517 h 3561198"/>
              <a:gd name="connsiteX8" fmla="*/ 5734905 w 6237588"/>
              <a:gd name="connsiteY8" fmla="*/ 1179725 h 3561198"/>
              <a:gd name="connsiteX9" fmla="*/ 6221338 w 6237588"/>
              <a:gd name="connsiteY9" fmla="*/ 2155107 h 3561198"/>
              <a:gd name="connsiteX10" fmla="*/ 5008471 w 6237588"/>
              <a:gd name="connsiteY10" fmla="*/ 2742389 h 3561198"/>
              <a:gd name="connsiteX11" fmla="*/ 5035036 w 6237588"/>
              <a:gd name="connsiteY11" fmla="*/ 3459549 h 3561198"/>
              <a:gd name="connsiteX12" fmla="*/ 6187242 w 6237588"/>
              <a:gd name="connsiteY12" fmla="*/ 3561198 h 3561198"/>
              <a:gd name="connsiteX0" fmla="*/ 0 w 6237788"/>
              <a:gd name="connsiteY0" fmla="*/ 2778275 h 3560523"/>
              <a:gd name="connsiteX1" fmla="*/ 282011 w 6237788"/>
              <a:gd name="connsiteY1" fmla="*/ 2214253 h 3560523"/>
              <a:gd name="connsiteX2" fmla="*/ 1110953 w 6237788"/>
              <a:gd name="connsiteY2" fmla="*/ 2000608 h 3560523"/>
              <a:gd name="connsiteX3" fmla="*/ 1787084 w 6237788"/>
              <a:gd name="connsiteY3" fmla="*/ 1336627 h 3560523"/>
              <a:gd name="connsiteX4" fmla="*/ 2351530 w 6237788"/>
              <a:gd name="connsiteY4" fmla="*/ 318778 h 3560523"/>
              <a:gd name="connsiteX5" fmla="*/ 3971766 w 6237788"/>
              <a:gd name="connsiteY5" fmla="*/ 445221 h 3560523"/>
              <a:gd name="connsiteX6" fmla="*/ 5281344 w 6237788"/>
              <a:gd name="connsiteY6" fmla="*/ 364 h 3560523"/>
              <a:gd name="connsiteX7" fmla="*/ 6093784 w 6237788"/>
              <a:gd name="connsiteY7" fmla="*/ 530414 h 3560523"/>
              <a:gd name="connsiteX8" fmla="*/ 5734905 w 6237788"/>
              <a:gd name="connsiteY8" fmla="*/ 1179050 h 3560523"/>
              <a:gd name="connsiteX9" fmla="*/ 6221338 w 6237788"/>
              <a:gd name="connsiteY9" fmla="*/ 2154432 h 3560523"/>
              <a:gd name="connsiteX10" fmla="*/ 5008471 w 6237788"/>
              <a:gd name="connsiteY10" fmla="*/ 2741714 h 3560523"/>
              <a:gd name="connsiteX11" fmla="*/ 5035036 w 6237788"/>
              <a:gd name="connsiteY11" fmla="*/ 3458874 h 3560523"/>
              <a:gd name="connsiteX12" fmla="*/ 6187242 w 6237788"/>
              <a:gd name="connsiteY12" fmla="*/ 3560523 h 3560523"/>
              <a:gd name="connsiteX0" fmla="*/ 0 w 6237923"/>
              <a:gd name="connsiteY0" fmla="*/ 2777976 h 3560224"/>
              <a:gd name="connsiteX1" fmla="*/ 282011 w 6237923"/>
              <a:gd name="connsiteY1" fmla="*/ 2213954 h 3560224"/>
              <a:gd name="connsiteX2" fmla="*/ 1110953 w 6237923"/>
              <a:gd name="connsiteY2" fmla="*/ 2000309 h 3560224"/>
              <a:gd name="connsiteX3" fmla="*/ 1787084 w 6237923"/>
              <a:gd name="connsiteY3" fmla="*/ 1336328 h 3560224"/>
              <a:gd name="connsiteX4" fmla="*/ 2351530 w 6237923"/>
              <a:gd name="connsiteY4" fmla="*/ 318479 h 3560224"/>
              <a:gd name="connsiteX5" fmla="*/ 3971766 w 6237923"/>
              <a:gd name="connsiteY5" fmla="*/ 444922 h 3560224"/>
              <a:gd name="connsiteX6" fmla="*/ 5281344 w 6237923"/>
              <a:gd name="connsiteY6" fmla="*/ 65 h 3560224"/>
              <a:gd name="connsiteX7" fmla="*/ 6059771 w 6237923"/>
              <a:gd name="connsiteY7" fmla="*/ 418332 h 3560224"/>
              <a:gd name="connsiteX8" fmla="*/ 5734905 w 6237923"/>
              <a:gd name="connsiteY8" fmla="*/ 1178751 h 3560224"/>
              <a:gd name="connsiteX9" fmla="*/ 6221338 w 6237923"/>
              <a:gd name="connsiteY9" fmla="*/ 2154133 h 3560224"/>
              <a:gd name="connsiteX10" fmla="*/ 5008471 w 6237923"/>
              <a:gd name="connsiteY10" fmla="*/ 2741415 h 3560224"/>
              <a:gd name="connsiteX11" fmla="*/ 5035036 w 6237923"/>
              <a:gd name="connsiteY11" fmla="*/ 3458575 h 3560224"/>
              <a:gd name="connsiteX12" fmla="*/ 6187242 w 6237923"/>
              <a:gd name="connsiteY12" fmla="*/ 3560224 h 3560224"/>
              <a:gd name="connsiteX0" fmla="*/ 0 w 6238272"/>
              <a:gd name="connsiteY0" fmla="*/ 2778026 h 3560274"/>
              <a:gd name="connsiteX1" fmla="*/ 282011 w 6238272"/>
              <a:gd name="connsiteY1" fmla="*/ 2214004 h 3560274"/>
              <a:gd name="connsiteX2" fmla="*/ 1110953 w 6238272"/>
              <a:gd name="connsiteY2" fmla="*/ 2000359 h 3560274"/>
              <a:gd name="connsiteX3" fmla="*/ 1787084 w 6238272"/>
              <a:gd name="connsiteY3" fmla="*/ 1336378 h 3560274"/>
              <a:gd name="connsiteX4" fmla="*/ 2351530 w 6238272"/>
              <a:gd name="connsiteY4" fmla="*/ 318529 h 3560274"/>
              <a:gd name="connsiteX5" fmla="*/ 3971766 w 6238272"/>
              <a:gd name="connsiteY5" fmla="*/ 444972 h 3560274"/>
              <a:gd name="connsiteX6" fmla="*/ 5281344 w 6238272"/>
              <a:gd name="connsiteY6" fmla="*/ 115 h 3560274"/>
              <a:gd name="connsiteX7" fmla="*/ 5974736 w 6238272"/>
              <a:gd name="connsiteY7" fmla="*/ 409783 h 3560274"/>
              <a:gd name="connsiteX8" fmla="*/ 5734905 w 6238272"/>
              <a:gd name="connsiteY8" fmla="*/ 1178801 h 3560274"/>
              <a:gd name="connsiteX9" fmla="*/ 6221338 w 6238272"/>
              <a:gd name="connsiteY9" fmla="*/ 2154183 h 3560274"/>
              <a:gd name="connsiteX10" fmla="*/ 5008471 w 6238272"/>
              <a:gd name="connsiteY10" fmla="*/ 2741465 h 3560274"/>
              <a:gd name="connsiteX11" fmla="*/ 5035036 w 6238272"/>
              <a:gd name="connsiteY11" fmla="*/ 3458625 h 3560274"/>
              <a:gd name="connsiteX12" fmla="*/ 6187242 w 6238272"/>
              <a:gd name="connsiteY12" fmla="*/ 3560274 h 3560274"/>
              <a:gd name="connsiteX0" fmla="*/ 0 w 6224368"/>
              <a:gd name="connsiteY0" fmla="*/ 2778026 h 3560274"/>
              <a:gd name="connsiteX1" fmla="*/ 282011 w 6224368"/>
              <a:gd name="connsiteY1" fmla="*/ 2214004 h 3560274"/>
              <a:gd name="connsiteX2" fmla="*/ 1110953 w 6224368"/>
              <a:gd name="connsiteY2" fmla="*/ 2000359 h 3560274"/>
              <a:gd name="connsiteX3" fmla="*/ 1787084 w 6224368"/>
              <a:gd name="connsiteY3" fmla="*/ 1336378 h 3560274"/>
              <a:gd name="connsiteX4" fmla="*/ 2351530 w 6224368"/>
              <a:gd name="connsiteY4" fmla="*/ 318529 h 3560274"/>
              <a:gd name="connsiteX5" fmla="*/ 3971766 w 6224368"/>
              <a:gd name="connsiteY5" fmla="*/ 444972 h 3560274"/>
              <a:gd name="connsiteX6" fmla="*/ 5281344 w 6224368"/>
              <a:gd name="connsiteY6" fmla="*/ 115 h 3560274"/>
              <a:gd name="connsiteX7" fmla="*/ 5974736 w 6224368"/>
              <a:gd name="connsiteY7" fmla="*/ 409783 h 3560274"/>
              <a:gd name="connsiteX8" fmla="*/ 5734905 w 6224368"/>
              <a:gd name="connsiteY8" fmla="*/ 1178801 h 3560274"/>
              <a:gd name="connsiteX9" fmla="*/ 6221338 w 6224368"/>
              <a:gd name="connsiteY9" fmla="*/ 2154183 h 3560274"/>
              <a:gd name="connsiteX10" fmla="*/ 5459158 w 6224368"/>
              <a:gd name="connsiteY10" fmla="*/ 2578091 h 3560274"/>
              <a:gd name="connsiteX11" fmla="*/ 5035036 w 6224368"/>
              <a:gd name="connsiteY11" fmla="*/ 3458625 h 3560274"/>
              <a:gd name="connsiteX12" fmla="*/ 6187242 w 6224368"/>
              <a:gd name="connsiteY12" fmla="*/ 3560274 h 3560274"/>
              <a:gd name="connsiteX0" fmla="*/ 0 w 6224368"/>
              <a:gd name="connsiteY0" fmla="*/ 2778026 h 3560274"/>
              <a:gd name="connsiteX1" fmla="*/ 282011 w 6224368"/>
              <a:gd name="connsiteY1" fmla="*/ 2214004 h 3560274"/>
              <a:gd name="connsiteX2" fmla="*/ 1110953 w 6224368"/>
              <a:gd name="connsiteY2" fmla="*/ 2000359 h 3560274"/>
              <a:gd name="connsiteX3" fmla="*/ 1787084 w 6224368"/>
              <a:gd name="connsiteY3" fmla="*/ 1336378 h 3560274"/>
              <a:gd name="connsiteX4" fmla="*/ 2351530 w 6224368"/>
              <a:gd name="connsiteY4" fmla="*/ 318529 h 3560274"/>
              <a:gd name="connsiteX5" fmla="*/ 3971766 w 6224368"/>
              <a:gd name="connsiteY5" fmla="*/ 444972 h 3560274"/>
              <a:gd name="connsiteX6" fmla="*/ 5281344 w 6224368"/>
              <a:gd name="connsiteY6" fmla="*/ 115 h 3560274"/>
              <a:gd name="connsiteX7" fmla="*/ 5974736 w 6224368"/>
              <a:gd name="connsiteY7" fmla="*/ 409783 h 3560274"/>
              <a:gd name="connsiteX8" fmla="*/ 5734905 w 6224368"/>
              <a:gd name="connsiteY8" fmla="*/ 1178801 h 3560274"/>
              <a:gd name="connsiteX9" fmla="*/ 6221338 w 6224368"/>
              <a:gd name="connsiteY9" fmla="*/ 2154183 h 3560274"/>
              <a:gd name="connsiteX10" fmla="*/ 5459158 w 6224368"/>
              <a:gd name="connsiteY10" fmla="*/ 2578091 h 3560274"/>
              <a:gd name="connsiteX11" fmla="*/ 5689809 w 6224368"/>
              <a:gd name="connsiteY11" fmla="*/ 3450026 h 3560274"/>
              <a:gd name="connsiteX12" fmla="*/ 6187242 w 6224368"/>
              <a:gd name="connsiteY12" fmla="*/ 3560274 h 3560274"/>
              <a:gd name="connsiteX0" fmla="*/ 0 w 6224368"/>
              <a:gd name="connsiteY0" fmla="*/ 2778026 h 3560274"/>
              <a:gd name="connsiteX1" fmla="*/ 282011 w 6224368"/>
              <a:gd name="connsiteY1" fmla="*/ 2214004 h 3560274"/>
              <a:gd name="connsiteX2" fmla="*/ 1110953 w 6224368"/>
              <a:gd name="connsiteY2" fmla="*/ 2000359 h 3560274"/>
              <a:gd name="connsiteX3" fmla="*/ 1787084 w 6224368"/>
              <a:gd name="connsiteY3" fmla="*/ 1336378 h 3560274"/>
              <a:gd name="connsiteX4" fmla="*/ 2351530 w 6224368"/>
              <a:gd name="connsiteY4" fmla="*/ 318529 h 3560274"/>
              <a:gd name="connsiteX5" fmla="*/ 3971766 w 6224368"/>
              <a:gd name="connsiteY5" fmla="*/ 444972 h 3560274"/>
              <a:gd name="connsiteX6" fmla="*/ 5281344 w 6224368"/>
              <a:gd name="connsiteY6" fmla="*/ 115 h 3560274"/>
              <a:gd name="connsiteX7" fmla="*/ 5974736 w 6224368"/>
              <a:gd name="connsiteY7" fmla="*/ 409783 h 3560274"/>
              <a:gd name="connsiteX8" fmla="*/ 5734905 w 6224368"/>
              <a:gd name="connsiteY8" fmla="*/ 1178801 h 3560274"/>
              <a:gd name="connsiteX9" fmla="*/ 6221338 w 6224368"/>
              <a:gd name="connsiteY9" fmla="*/ 2154183 h 3560274"/>
              <a:gd name="connsiteX10" fmla="*/ 5459158 w 6224368"/>
              <a:gd name="connsiteY10" fmla="*/ 2578091 h 3560274"/>
              <a:gd name="connsiteX11" fmla="*/ 5689809 w 6224368"/>
              <a:gd name="connsiteY11" fmla="*/ 3450026 h 3560274"/>
              <a:gd name="connsiteX12" fmla="*/ 6187242 w 6224368"/>
              <a:gd name="connsiteY12" fmla="*/ 3560274 h 3560274"/>
              <a:gd name="connsiteX0" fmla="*/ 0 w 6399831"/>
              <a:gd name="connsiteY0" fmla="*/ 2778026 h 3507222"/>
              <a:gd name="connsiteX1" fmla="*/ 282011 w 6399831"/>
              <a:gd name="connsiteY1" fmla="*/ 2214004 h 3507222"/>
              <a:gd name="connsiteX2" fmla="*/ 1110953 w 6399831"/>
              <a:gd name="connsiteY2" fmla="*/ 2000359 h 3507222"/>
              <a:gd name="connsiteX3" fmla="*/ 1787084 w 6399831"/>
              <a:gd name="connsiteY3" fmla="*/ 1336378 h 3507222"/>
              <a:gd name="connsiteX4" fmla="*/ 2351530 w 6399831"/>
              <a:gd name="connsiteY4" fmla="*/ 318529 h 3507222"/>
              <a:gd name="connsiteX5" fmla="*/ 3971766 w 6399831"/>
              <a:gd name="connsiteY5" fmla="*/ 444972 h 3507222"/>
              <a:gd name="connsiteX6" fmla="*/ 5281344 w 6399831"/>
              <a:gd name="connsiteY6" fmla="*/ 115 h 3507222"/>
              <a:gd name="connsiteX7" fmla="*/ 5974736 w 6399831"/>
              <a:gd name="connsiteY7" fmla="*/ 409783 h 3507222"/>
              <a:gd name="connsiteX8" fmla="*/ 5734905 w 6399831"/>
              <a:gd name="connsiteY8" fmla="*/ 1178801 h 3507222"/>
              <a:gd name="connsiteX9" fmla="*/ 6221338 w 6399831"/>
              <a:gd name="connsiteY9" fmla="*/ 2154183 h 3507222"/>
              <a:gd name="connsiteX10" fmla="*/ 5459158 w 6399831"/>
              <a:gd name="connsiteY10" fmla="*/ 2578091 h 3507222"/>
              <a:gd name="connsiteX11" fmla="*/ 5689809 w 6399831"/>
              <a:gd name="connsiteY11" fmla="*/ 3450026 h 3507222"/>
              <a:gd name="connsiteX12" fmla="*/ 6399831 w 6399831"/>
              <a:gd name="connsiteY12" fmla="*/ 3448491 h 3507222"/>
              <a:gd name="connsiteX0" fmla="*/ 0 w 6399831"/>
              <a:gd name="connsiteY0" fmla="*/ 2778026 h 3504203"/>
              <a:gd name="connsiteX1" fmla="*/ 282011 w 6399831"/>
              <a:gd name="connsiteY1" fmla="*/ 2214004 h 3504203"/>
              <a:gd name="connsiteX2" fmla="*/ 1110953 w 6399831"/>
              <a:gd name="connsiteY2" fmla="*/ 2000359 h 3504203"/>
              <a:gd name="connsiteX3" fmla="*/ 1787084 w 6399831"/>
              <a:gd name="connsiteY3" fmla="*/ 1336378 h 3504203"/>
              <a:gd name="connsiteX4" fmla="*/ 2351530 w 6399831"/>
              <a:gd name="connsiteY4" fmla="*/ 318529 h 3504203"/>
              <a:gd name="connsiteX5" fmla="*/ 3971766 w 6399831"/>
              <a:gd name="connsiteY5" fmla="*/ 444972 h 3504203"/>
              <a:gd name="connsiteX6" fmla="*/ 5281344 w 6399831"/>
              <a:gd name="connsiteY6" fmla="*/ 115 h 3504203"/>
              <a:gd name="connsiteX7" fmla="*/ 5974736 w 6399831"/>
              <a:gd name="connsiteY7" fmla="*/ 409783 h 3504203"/>
              <a:gd name="connsiteX8" fmla="*/ 5734905 w 6399831"/>
              <a:gd name="connsiteY8" fmla="*/ 1178801 h 3504203"/>
              <a:gd name="connsiteX9" fmla="*/ 6221338 w 6399831"/>
              <a:gd name="connsiteY9" fmla="*/ 2154183 h 3504203"/>
              <a:gd name="connsiteX10" fmla="*/ 5459158 w 6399831"/>
              <a:gd name="connsiteY10" fmla="*/ 2578091 h 3504203"/>
              <a:gd name="connsiteX11" fmla="*/ 5689809 w 6399831"/>
              <a:gd name="connsiteY11" fmla="*/ 3450026 h 3504203"/>
              <a:gd name="connsiteX12" fmla="*/ 6399831 w 6399831"/>
              <a:gd name="connsiteY12" fmla="*/ 3448491 h 3504203"/>
              <a:gd name="connsiteX0" fmla="*/ 0 w 6399831"/>
              <a:gd name="connsiteY0" fmla="*/ 2778026 h 3504203"/>
              <a:gd name="connsiteX1" fmla="*/ 282011 w 6399831"/>
              <a:gd name="connsiteY1" fmla="*/ 2214004 h 3504203"/>
              <a:gd name="connsiteX2" fmla="*/ 1110953 w 6399831"/>
              <a:gd name="connsiteY2" fmla="*/ 2000359 h 3504203"/>
              <a:gd name="connsiteX3" fmla="*/ 1787084 w 6399831"/>
              <a:gd name="connsiteY3" fmla="*/ 1336378 h 3504203"/>
              <a:gd name="connsiteX4" fmla="*/ 2351530 w 6399831"/>
              <a:gd name="connsiteY4" fmla="*/ 318529 h 3504203"/>
              <a:gd name="connsiteX5" fmla="*/ 3971766 w 6399831"/>
              <a:gd name="connsiteY5" fmla="*/ 444972 h 3504203"/>
              <a:gd name="connsiteX6" fmla="*/ 5281344 w 6399831"/>
              <a:gd name="connsiteY6" fmla="*/ 115 h 3504203"/>
              <a:gd name="connsiteX7" fmla="*/ 5974736 w 6399831"/>
              <a:gd name="connsiteY7" fmla="*/ 409783 h 3504203"/>
              <a:gd name="connsiteX8" fmla="*/ 5734905 w 6399831"/>
              <a:gd name="connsiteY8" fmla="*/ 1178801 h 3504203"/>
              <a:gd name="connsiteX9" fmla="*/ 6221338 w 6399831"/>
              <a:gd name="connsiteY9" fmla="*/ 2154183 h 3504203"/>
              <a:gd name="connsiteX10" fmla="*/ 5459158 w 6399831"/>
              <a:gd name="connsiteY10" fmla="*/ 2578091 h 3504203"/>
              <a:gd name="connsiteX11" fmla="*/ 5689809 w 6399831"/>
              <a:gd name="connsiteY11" fmla="*/ 3450026 h 3504203"/>
              <a:gd name="connsiteX12" fmla="*/ 6399831 w 6399831"/>
              <a:gd name="connsiteY12" fmla="*/ 3448491 h 3504203"/>
              <a:gd name="connsiteX0" fmla="*/ 0 w 6399831"/>
              <a:gd name="connsiteY0" fmla="*/ 2778026 h 3450027"/>
              <a:gd name="connsiteX1" fmla="*/ 282011 w 6399831"/>
              <a:gd name="connsiteY1" fmla="*/ 2214004 h 3450027"/>
              <a:gd name="connsiteX2" fmla="*/ 1110953 w 6399831"/>
              <a:gd name="connsiteY2" fmla="*/ 2000359 h 3450027"/>
              <a:gd name="connsiteX3" fmla="*/ 1787084 w 6399831"/>
              <a:gd name="connsiteY3" fmla="*/ 1336378 h 3450027"/>
              <a:gd name="connsiteX4" fmla="*/ 2351530 w 6399831"/>
              <a:gd name="connsiteY4" fmla="*/ 318529 h 3450027"/>
              <a:gd name="connsiteX5" fmla="*/ 3971766 w 6399831"/>
              <a:gd name="connsiteY5" fmla="*/ 444972 h 3450027"/>
              <a:gd name="connsiteX6" fmla="*/ 5281344 w 6399831"/>
              <a:gd name="connsiteY6" fmla="*/ 115 h 3450027"/>
              <a:gd name="connsiteX7" fmla="*/ 5974736 w 6399831"/>
              <a:gd name="connsiteY7" fmla="*/ 409783 h 3450027"/>
              <a:gd name="connsiteX8" fmla="*/ 5734905 w 6399831"/>
              <a:gd name="connsiteY8" fmla="*/ 1178801 h 3450027"/>
              <a:gd name="connsiteX9" fmla="*/ 6221338 w 6399831"/>
              <a:gd name="connsiteY9" fmla="*/ 2154183 h 3450027"/>
              <a:gd name="connsiteX10" fmla="*/ 5459158 w 6399831"/>
              <a:gd name="connsiteY10" fmla="*/ 2578091 h 3450027"/>
              <a:gd name="connsiteX11" fmla="*/ 5689809 w 6399831"/>
              <a:gd name="connsiteY11" fmla="*/ 3450026 h 3450027"/>
              <a:gd name="connsiteX12" fmla="*/ 6399831 w 6399831"/>
              <a:gd name="connsiteY12" fmla="*/ 3448491 h 3450027"/>
              <a:gd name="connsiteX0" fmla="*/ 0 w 6588624"/>
              <a:gd name="connsiteY0" fmla="*/ 2778026 h 3448491"/>
              <a:gd name="connsiteX1" fmla="*/ 282011 w 6588624"/>
              <a:gd name="connsiteY1" fmla="*/ 2214004 h 3448491"/>
              <a:gd name="connsiteX2" fmla="*/ 1110953 w 6588624"/>
              <a:gd name="connsiteY2" fmla="*/ 2000359 h 3448491"/>
              <a:gd name="connsiteX3" fmla="*/ 1787084 w 6588624"/>
              <a:gd name="connsiteY3" fmla="*/ 1336378 h 3448491"/>
              <a:gd name="connsiteX4" fmla="*/ 2351530 w 6588624"/>
              <a:gd name="connsiteY4" fmla="*/ 318529 h 3448491"/>
              <a:gd name="connsiteX5" fmla="*/ 3971766 w 6588624"/>
              <a:gd name="connsiteY5" fmla="*/ 444972 h 3448491"/>
              <a:gd name="connsiteX6" fmla="*/ 5281344 w 6588624"/>
              <a:gd name="connsiteY6" fmla="*/ 115 h 3448491"/>
              <a:gd name="connsiteX7" fmla="*/ 5974736 w 6588624"/>
              <a:gd name="connsiteY7" fmla="*/ 409783 h 3448491"/>
              <a:gd name="connsiteX8" fmla="*/ 5734905 w 6588624"/>
              <a:gd name="connsiteY8" fmla="*/ 1178801 h 3448491"/>
              <a:gd name="connsiteX9" fmla="*/ 6221338 w 6588624"/>
              <a:gd name="connsiteY9" fmla="*/ 2154183 h 3448491"/>
              <a:gd name="connsiteX10" fmla="*/ 5459158 w 6588624"/>
              <a:gd name="connsiteY10" fmla="*/ 2578091 h 3448491"/>
              <a:gd name="connsiteX11" fmla="*/ 6348019 w 6588624"/>
              <a:gd name="connsiteY11" fmla="*/ 3410874 h 3448491"/>
              <a:gd name="connsiteX12" fmla="*/ 6399831 w 6588624"/>
              <a:gd name="connsiteY12" fmla="*/ 3448491 h 3448491"/>
              <a:gd name="connsiteX0" fmla="*/ 0 w 6399831"/>
              <a:gd name="connsiteY0" fmla="*/ 2778026 h 3463533"/>
              <a:gd name="connsiteX1" fmla="*/ 282011 w 6399831"/>
              <a:gd name="connsiteY1" fmla="*/ 2214004 h 3463533"/>
              <a:gd name="connsiteX2" fmla="*/ 1110953 w 6399831"/>
              <a:gd name="connsiteY2" fmla="*/ 2000359 h 3463533"/>
              <a:gd name="connsiteX3" fmla="*/ 1787084 w 6399831"/>
              <a:gd name="connsiteY3" fmla="*/ 1336378 h 3463533"/>
              <a:gd name="connsiteX4" fmla="*/ 2351530 w 6399831"/>
              <a:gd name="connsiteY4" fmla="*/ 318529 h 3463533"/>
              <a:gd name="connsiteX5" fmla="*/ 3971766 w 6399831"/>
              <a:gd name="connsiteY5" fmla="*/ 444972 h 3463533"/>
              <a:gd name="connsiteX6" fmla="*/ 5281344 w 6399831"/>
              <a:gd name="connsiteY6" fmla="*/ 115 h 3463533"/>
              <a:gd name="connsiteX7" fmla="*/ 5974736 w 6399831"/>
              <a:gd name="connsiteY7" fmla="*/ 409783 h 3463533"/>
              <a:gd name="connsiteX8" fmla="*/ 5734905 w 6399831"/>
              <a:gd name="connsiteY8" fmla="*/ 1178801 h 3463533"/>
              <a:gd name="connsiteX9" fmla="*/ 6221338 w 6399831"/>
              <a:gd name="connsiteY9" fmla="*/ 2154183 h 3463533"/>
              <a:gd name="connsiteX10" fmla="*/ 5555953 w 6399831"/>
              <a:gd name="connsiteY10" fmla="*/ 2715121 h 3463533"/>
              <a:gd name="connsiteX11" fmla="*/ 6348019 w 6399831"/>
              <a:gd name="connsiteY11" fmla="*/ 3410874 h 3463533"/>
              <a:gd name="connsiteX12" fmla="*/ 6399831 w 6399831"/>
              <a:gd name="connsiteY12" fmla="*/ 3448491 h 3463533"/>
              <a:gd name="connsiteX0" fmla="*/ 0 w 6399831"/>
              <a:gd name="connsiteY0" fmla="*/ 2778026 h 3463533"/>
              <a:gd name="connsiteX1" fmla="*/ 282011 w 6399831"/>
              <a:gd name="connsiteY1" fmla="*/ 2214004 h 3463533"/>
              <a:gd name="connsiteX2" fmla="*/ 1110953 w 6399831"/>
              <a:gd name="connsiteY2" fmla="*/ 2000359 h 3463533"/>
              <a:gd name="connsiteX3" fmla="*/ 1787084 w 6399831"/>
              <a:gd name="connsiteY3" fmla="*/ 1336378 h 3463533"/>
              <a:gd name="connsiteX4" fmla="*/ 2351530 w 6399831"/>
              <a:gd name="connsiteY4" fmla="*/ 318529 h 3463533"/>
              <a:gd name="connsiteX5" fmla="*/ 3971766 w 6399831"/>
              <a:gd name="connsiteY5" fmla="*/ 444972 h 3463533"/>
              <a:gd name="connsiteX6" fmla="*/ 5281344 w 6399831"/>
              <a:gd name="connsiteY6" fmla="*/ 115 h 3463533"/>
              <a:gd name="connsiteX7" fmla="*/ 5974736 w 6399831"/>
              <a:gd name="connsiteY7" fmla="*/ 409783 h 3463533"/>
              <a:gd name="connsiteX8" fmla="*/ 5734905 w 6399831"/>
              <a:gd name="connsiteY8" fmla="*/ 1178801 h 3463533"/>
              <a:gd name="connsiteX9" fmla="*/ 6221338 w 6399831"/>
              <a:gd name="connsiteY9" fmla="*/ 2154183 h 3463533"/>
              <a:gd name="connsiteX10" fmla="*/ 5555953 w 6399831"/>
              <a:gd name="connsiteY10" fmla="*/ 2715121 h 3463533"/>
              <a:gd name="connsiteX11" fmla="*/ 6348019 w 6399831"/>
              <a:gd name="connsiteY11" fmla="*/ 3410874 h 3463533"/>
              <a:gd name="connsiteX12" fmla="*/ 6399831 w 6399831"/>
              <a:gd name="connsiteY12" fmla="*/ 3448491 h 3463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399831" h="3463533">
                <a:moveTo>
                  <a:pt x="0" y="2778026"/>
                </a:moveTo>
                <a:cubicBezTo>
                  <a:pt x="48426" y="2560820"/>
                  <a:pt x="96852" y="2343615"/>
                  <a:pt x="282011" y="2214004"/>
                </a:cubicBezTo>
                <a:cubicBezTo>
                  <a:pt x="467170" y="2084393"/>
                  <a:pt x="860108" y="2146630"/>
                  <a:pt x="1110953" y="2000359"/>
                </a:cubicBezTo>
                <a:cubicBezTo>
                  <a:pt x="1361798" y="1854088"/>
                  <a:pt x="1580321" y="1616683"/>
                  <a:pt x="1787084" y="1336378"/>
                </a:cubicBezTo>
                <a:cubicBezTo>
                  <a:pt x="1993847" y="1056073"/>
                  <a:pt x="1987416" y="467097"/>
                  <a:pt x="2351530" y="318529"/>
                </a:cubicBezTo>
                <a:cubicBezTo>
                  <a:pt x="2715644" y="169961"/>
                  <a:pt x="3483464" y="498041"/>
                  <a:pt x="3971766" y="444972"/>
                </a:cubicBezTo>
                <a:cubicBezTo>
                  <a:pt x="4460068" y="391903"/>
                  <a:pt x="4947516" y="5980"/>
                  <a:pt x="5281344" y="115"/>
                </a:cubicBezTo>
                <a:cubicBezTo>
                  <a:pt x="5615172" y="-5750"/>
                  <a:pt x="5899143" y="213335"/>
                  <a:pt x="5974736" y="409783"/>
                </a:cubicBezTo>
                <a:cubicBezTo>
                  <a:pt x="6050329" y="606231"/>
                  <a:pt x="5693805" y="888068"/>
                  <a:pt x="5734905" y="1178801"/>
                </a:cubicBezTo>
                <a:cubicBezTo>
                  <a:pt x="5776005" y="1469534"/>
                  <a:pt x="6251163" y="1898130"/>
                  <a:pt x="6221338" y="2154183"/>
                </a:cubicBezTo>
                <a:cubicBezTo>
                  <a:pt x="6191513" y="2410236"/>
                  <a:pt x="5573558" y="2398007"/>
                  <a:pt x="5555953" y="2715121"/>
                </a:cubicBezTo>
                <a:cubicBezTo>
                  <a:pt x="5538348" y="3032235"/>
                  <a:pt x="6207373" y="3288646"/>
                  <a:pt x="6348019" y="3410874"/>
                </a:cubicBezTo>
                <a:cubicBezTo>
                  <a:pt x="6488665" y="3533102"/>
                  <a:pt x="6112580" y="3397110"/>
                  <a:pt x="6399831" y="3448491"/>
                </a:cubicBezTo>
              </a:path>
            </a:pathLst>
          </a:custGeom>
          <a:noFill/>
          <a:ln w="3175" cap="flat" cmpd="sng" algn="ctr">
            <a:solidFill>
              <a:srgbClr val="5293FB"/>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弧形 41"/>
          <p:cNvSpPr/>
          <p:nvPr/>
        </p:nvSpPr>
        <p:spPr>
          <a:xfrm>
            <a:off x="561901" y="4327152"/>
            <a:ext cx="683663" cy="683663"/>
          </a:xfrm>
          <a:prstGeom prst="arc">
            <a:avLst>
              <a:gd name="adj1" fmla="val 21533270"/>
              <a:gd name="adj2" fmla="val 15963798"/>
            </a:avLst>
          </a:prstGeom>
          <a:noFill/>
          <a:ln w="28575" cap="flat" cmpd="sng" algn="ctr">
            <a:solidFill>
              <a:srgbClr val="5293F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3" name="弧形 42"/>
          <p:cNvSpPr/>
          <p:nvPr/>
        </p:nvSpPr>
        <p:spPr>
          <a:xfrm>
            <a:off x="2541949" y="2793872"/>
            <a:ext cx="683663" cy="683663"/>
          </a:xfrm>
          <a:prstGeom prst="arc">
            <a:avLst>
              <a:gd name="adj1" fmla="val 16287970"/>
              <a:gd name="adj2" fmla="val 10968934"/>
            </a:avLst>
          </a:prstGeom>
          <a:noFill/>
          <a:ln w="28575" cap="flat" cmpd="sng" algn="ctr">
            <a:solidFill>
              <a:srgbClr val="8DC7F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4" name="弧形 43"/>
          <p:cNvSpPr/>
          <p:nvPr/>
        </p:nvSpPr>
        <p:spPr>
          <a:xfrm>
            <a:off x="6989036" y="4833569"/>
            <a:ext cx="683663" cy="683663"/>
          </a:xfrm>
          <a:prstGeom prst="arc">
            <a:avLst>
              <a:gd name="adj1" fmla="val 5575802"/>
              <a:gd name="adj2" fmla="val 3069792"/>
            </a:avLst>
          </a:prstGeom>
          <a:noFill/>
          <a:ln w="28575" cap="flat" cmpd="sng" algn="ctr">
            <a:solidFill>
              <a:srgbClr val="5293F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45" name="矩形 44"/>
          <p:cNvSpPr/>
          <p:nvPr/>
        </p:nvSpPr>
        <p:spPr>
          <a:xfrm rot="5400000" flipV="1">
            <a:off x="784244" y="244060"/>
            <a:ext cx="755974" cy="2324453"/>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6" name="矩形 45"/>
          <p:cNvSpPr/>
          <p:nvPr/>
        </p:nvSpPr>
        <p:spPr>
          <a:xfrm rot="5400000" flipV="1">
            <a:off x="1135068" y="-43396"/>
            <a:ext cx="54321" cy="2324455"/>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7" name="矩形 46"/>
          <p:cNvSpPr/>
          <p:nvPr/>
        </p:nvSpPr>
        <p:spPr>
          <a:xfrm rot="5400000" flipV="1">
            <a:off x="1135067" y="556431"/>
            <a:ext cx="54321" cy="2324455"/>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8" name="十字形 47"/>
          <p:cNvSpPr/>
          <p:nvPr/>
        </p:nvSpPr>
        <p:spPr>
          <a:xfrm>
            <a:off x="67940" y="1258296"/>
            <a:ext cx="320895" cy="320895"/>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9" name="文本框 11"/>
          <p:cNvSpPr txBox="1"/>
          <p:nvPr/>
        </p:nvSpPr>
        <p:spPr>
          <a:xfrm>
            <a:off x="362762" y="1206230"/>
            <a:ext cx="790916" cy="400110"/>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300" normalizeH="0" baseline="0" noProof="0" dirty="0" smtClean="0">
                <a:ln>
                  <a:noFill/>
                </a:ln>
                <a:solidFill>
                  <a:sysClr val="window" lastClr="FFFFFF"/>
                </a:solidFill>
                <a:effectLst/>
                <a:uLnTx/>
                <a:uFillTx/>
                <a:latin typeface="微软雅黑" panose="020B0503020204020204" pitchFamily="34" charset="-122"/>
                <a:ea typeface="微软雅黑" panose="020B0503020204020204" pitchFamily="34" charset="-122"/>
                <a:cs typeface="黑体-繁" panose="02010601040101010101" pitchFamily="2" charset="2"/>
              </a:rPr>
              <a:t>目录</a:t>
            </a:r>
            <a:endParaRPr kumimoji="0" lang="zh-CN" altLang="en-US" sz="2000" b="0" i="0" u="none" strike="noStrike" kern="0" cap="none" spc="30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cs typeface="黑体-繁" panose="02010601040101010101" pitchFamily="2" charset="2"/>
            </a:endParaRPr>
          </a:p>
        </p:txBody>
      </p:sp>
      <p:sp>
        <p:nvSpPr>
          <p:cNvPr id="50" name="文本框 12"/>
          <p:cNvSpPr txBox="1"/>
          <p:nvPr/>
        </p:nvSpPr>
        <p:spPr>
          <a:xfrm>
            <a:off x="1042589" y="1268223"/>
            <a:ext cx="957129"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800" b="0" i="0" u="none" strike="noStrike" kern="0" cap="none" spc="0" normalizeH="0" baseline="0" noProof="0" dirty="0" smtClean="0">
                <a:ln>
                  <a:noFill/>
                </a:ln>
                <a:solidFill>
                  <a:sysClr val="window" lastClr="FFFFFF"/>
                </a:solidFill>
                <a:effectLst/>
                <a:uLnTx/>
                <a:uFillTx/>
              </a:rPr>
              <a:t>CONTENTS</a:t>
            </a:r>
            <a:endParaRPr kumimoji="0" lang="zh-CN" altLang="en-US" sz="1800" b="0" i="0" u="none" strike="noStrike" kern="0" cap="none" spc="0" normalizeH="0" baseline="0" noProof="0" dirty="0">
              <a:ln>
                <a:noFill/>
              </a:ln>
              <a:solidFill>
                <a:sysClr val="window" lastClr="FFFFFF"/>
              </a:solidFill>
              <a:effectLst/>
              <a:uLnTx/>
              <a:uFillTx/>
            </a:endParaRPr>
          </a:p>
        </p:txBody>
      </p:sp>
      <p:grpSp>
        <p:nvGrpSpPr>
          <p:cNvPr id="51" name="组合 50"/>
          <p:cNvGrpSpPr/>
          <p:nvPr/>
        </p:nvGrpSpPr>
        <p:grpSpPr>
          <a:xfrm>
            <a:off x="602480" y="4365534"/>
            <a:ext cx="606751" cy="606751"/>
            <a:chOff x="602478" y="3418318"/>
            <a:chExt cx="606751" cy="606751"/>
          </a:xfrm>
        </p:grpSpPr>
        <p:sp>
          <p:nvSpPr>
            <p:cNvPr id="52" name="流程图: 联系 51"/>
            <p:cNvSpPr/>
            <p:nvPr/>
          </p:nvSpPr>
          <p:spPr>
            <a:xfrm>
              <a:off x="602478" y="3418318"/>
              <a:ext cx="606751" cy="606751"/>
            </a:xfrm>
            <a:prstGeom prst="flowChartConnector">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KSO_Shape"/>
            <p:cNvSpPr>
              <a:spLocks/>
            </p:cNvSpPr>
            <p:nvPr/>
          </p:nvSpPr>
          <p:spPr bwMode="auto">
            <a:xfrm>
              <a:off x="731142" y="3555982"/>
              <a:ext cx="349420" cy="325543"/>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54" name="组合 53"/>
          <p:cNvGrpSpPr/>
          <p:nvPr/>
        </p:nvGrpSpPr>
        <p:grpSpPr>
          <a:xfrm>
            <a:off x="2576395" y="2832327"/>
            <a:ext cx="606751" cy="606751"/>
            <a:chOff x="2575133" y="1870105"/>
            <a:chExt cx="606751" cy="606751"/>
          </a:xfrm>
        </p:grpSpPr>
        <p:sp>
          <p:nvSpPr>
            <p:cNvPr id="55" name="流程图: 联系 54"/>
            <p:cNvSpPr/>
            <p:nvPr/>
          </p:nvSpPr>
          <p:spPr>
            <a:xfrm>
              <a:off x="2575133" y="1870105"/>
              <a:ext cx="606751" cy="606751"/>
            </a:xfrm>
            <a:prstGeom prst="flowChartConnector">
              <a:avLst/>
            </a:prstGeom>
            <a:solidFill>
              <a:srgbClr val="8DC7F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KSO_Shape"/>
            <p:cNvSpPr>
              <a:spLocks/>
            </p:cNvSpPr>
            <p:nvPr/>
          </p:nvSpPr>
          <p:spPr bwMode="auto">
            <a:xfrm>
              <a:off x="2742170" y="2015490"/>
              <a:ext cx="273914" cy="345996"/>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grpSp>
        <p:nvGrpSpPr>
          <p:cNvPr id="57" name="组合 56"/>
          <p:cNvGrpSpPr/>
          <p:nvPr/>
        </p:nvGrpSpPr>
        <p:grpSpPr>
          <a:xfrm>
            <a:off x="7027491" y="4872784"/>
            <a:ext cx="606751" cy="606751"/>
            <a:chOff x="7027491" y="3924810"/>
            <a:chExt cx="606751" cy="606751"/>
          </a:xfrm>
        </p:grpSpPr>
        <p:sp>
          <p:nvSpPr>
            <p:cNvPr id="58" name="流程图: 联系 57"/>
            <p:cNvSpPr/>
            <p:nvPr/>
          </p:nvSpPr>
          <p:spPr>
            <a:xfrm>
              <a:off x="7027491" y="3924810"/>
              <a:ext cx="606751" cy="606751"/>
            </a:xfrm>
            <a:prstGeom prst="flowChartConnector">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9" name="KSO_Shape"/>
            <p:cNvSpPr>
              <a:spLocks/>
            </p:cNvSpPr>
            <p:nvPr/>
          </p:nvSpPr>
          <p:spPr bwMode="auto">
            <a:xfrm>
              <a:off x="7173402" y="4074883"/>
              <a:ext cx="340600" cy="289510"/>
            </a:xfrm>
            <a:custGeom>
              <a:avLst/>
              <a:gdLst>
                <a:gd name="T0" fmla="*/ 160329 w 2160587"/>
                <a:gd name="T1" fmla="*/ 1674812 h 1836737"/>
                <a:gd name="T2" fmla="*/ 1129743 w 2160587"/>
                <a:gd name="T3" fmla="*/ 848061 h 1836737"/>
                <a:gd name="T4" fmla="*/ 1158271 w 2160587"/>
                <a:gd name="T5" fmla="*/ 1043536 h 1836737"/>
                <a:gd name="T6" fmla="*/ 1353532 w 2160587"/>
                <a:gd name="T7" fmla="*/ 1072142 h 1836737"/>
                <a:gd name="T8" fmla="*/ 1367796 w 2160587"/>
                <a:gd name="T9" fmla="*/ 1145247 h 1836737"/>
                <a:gd name="T10" fmla="*/ 1316445 w 2160587"/>
                <a:gd name="T11" fmla="*/ 1197055 h 1836737"/>
                <a:gd name="T12" fmla="*/ 1148762 w 2160587"/>
                <a:gd name="T13" fmla="*/ 1373142 h 1836737"/>
                <a:gd name="T14" fmla="*/ 1088218 w 2160587"/>
                <a:gd name="T15" fmla="*/ 1413827 h 1836737"/>
                <a:gd name="T16" fmla="*/ 1019750 w 2160587"/>
                <a:gd name="T17" fmla="*/ 1385856 h 1836737"/>
                <a:gd name="T18" fmla="*/ 859357 w 2160587"/>
                <a:gd name="T19" fmla="*/ 1200234 h 1836737"/>
                <a:gd name="T20" fmla="*/ 798496 w 2160587"/>
                <a:gd name="T21" fmla="*/ 1159550 h 1836737"/>
                <a:gd name="T22" fmla="*/ 798496 w 2160587"/>
                <a:gd name="T23" fmla="*/ 1084856 h 1836737"/>
                <a:gd name="T24" fmla="*/ 859357 w 2160587"/>
                <a:gd name="T25" fmla="*/ 1044172 h 1836737"/>
                <a:gd name="T26" fmla="*/ 1019750 w 2160587"/>
                <a:gd name="T27" fmla="*/ 858868 h 1836737"/>
                <a:gd name="T28" fmla="*/ 301227 w 2160587"/>
                <a:gd name="T29" fmla="*/ 646747 h 1836737"/>
                <a:gd name="T30" fmla="*/ 2003954 w 2160587"/>
                <a:gd name="T31" fmla="*/ 550545 h 1836737"/>
                <a:gd name="T32" fmla="*/ 391689 w 2160587"/>
                <a:gd name="T33" fmla="*/ 393700 h 1836737"/>
                <a:gd name="T34" fmla="*/ 456865 w 2160587"/>
                <a:gd name="T35" fmla="*/ 428307 h 1836737"/>
                <a:gd name="T36" fmla="*/ 1692991 w 2160587"/>
                <a:gd name="T37" fmla="*/ 490537 h 1836737"/>
                <a:gd name="T38" fmla="*/ 1708479 w 2160587"/>
                <a:gd name="T39" fmla="*/ 422275 h 1836737"/>
                <a:gd name="T40" fmla="*/ 2082429 w 2160587"/>
                <a:gd name="T41" fmla="*/ 393700 h 1836737"/>
                <a:gd name="T42" fmla="*/ 2147243 w 2160587"/>
                <a:gd name="T43" fmla="*/ 428307 h 1836737"/>
                <a:gd name="T44" fmla="*/ 2157092 w 2160587"/>
                <a:gd name="T45" fmla="*/ 808355 h 1836737"/>
                <a:gd name="T46" fmla="*/ 2105622 w 2160587"/>
                <a:gd name="T47" fmla="*/ 860107 h 1836737"/>
                <a:gd name="T48" fmla="*/ 2032548 w 2160587"/>
                <a:gd name="T49" fmla="*/ 845820 h 1836737"/>
                <a:gd name="T50" fmla="*/ 2038267 w 2160587"/>
                <a:gd name="T51" fmla="*/ 1380490 h 1836737"/>
                <a:gd name="T52" fmla="*/ 2112612 w 2160587"/>
                <a:gd name="T53" fmla="*/ 1373187 h 1836737"/>
                <a:gd name="T54" fmla="*/ 2158998 w 2160587"/>
                <a:gd name="T55" fmla="*/ 1429702 h 1836737"/>
                <a:gd name="T56" fmla="*/ 2142795 w 2160587"/>
                <a:gd name="T57" fmla="*/ 1808162 h 1836737"/>
                <a:gd name="T58" fmla="*/ 1768845 w 2160587"/>
                <a:gd name="T59" fmla="*/ 1836737 h 1836737"/>
                <a:gd name="T60" fmla="*/ 1704031 w 2160587"/>
                <a:gd name="T61" fmla="*/ 1802130 h 1836737"/>
                <a:gd name="T62" fmla="*/ 467992 w 2160587"/>
                <a:gd name="T63" fmla="*/ 1741487 h 1836737"/>
                <a:gd name="T64" fmla="*/ 452096 w 2160587"/>
                <a:gd name="T65" fmla="*/ 1808162 h 1836737"/>
                <a:gd name="T66" fmla="*/ 78211 w 2160587"/>
                <a:gd name="T67" fmla="*/ 1836737 h 1836737"/>
                <a:gd name="T68" fmla="*/ 13035 w 2160587"/>
                <a:gd name="T69" fmla="*/ 1802130 h 1836737"/>
                <a:gd name="T70" fmla="*/ 3179 w 2160587"/>
                <a:gd name="T71" fmla="*/ 1422082 h 1836737"/>
                <a:gd name="T72" fmla="*/ 54684 w 2160587"/>
                <a:gd name="T73" fmla="*/ 1370330 h 1836737"/>
                <a:gd name="T74" fmla="*/ 127808 w 2160587"/>
                <a:gd name="T75" fmla="*/ 1384617 h 1836737"/>
                <a:gd name="T76" fmla="*/ 121767 w 2160587"/>
                <a:gd name="T77" fmla="*/ 850265 h 1836737"/>
                <a:gd name="T78" fmla="*/ 47689 w 2160587"/>
                <a:gd name="T79" fmla="*/ 857250 h 1836737"/>
                <a:gd name="T80" fmla="*/ 1590 w 2160587"/>
                <a:gd name="T81" fmla="*/ 801052 h 1836737"/>
                <a:gd name="T82" fmla="*/ 17804 w 2160587"/>
                <a:gd name="T83" fmla="*/ 422275 h 1836737"/>
                <a:gd name="T84" fmla="*/ 1080293 w 2160587"/>
                <a:gd name="T85" fmla="*/ 0 h 1836737"/>
                <a:gd name="T86" fmla="*/ 1229746 w 2160587"/>
                <a:gd name="T87" fmla="*/ 38797 h 1836737"/>
                <a:gd name="T88" fmla="*/ 1340086 w 2160587"/>
                <a:gd name="T89" fmla="*/ 139925 h 1836737"/>
                <a:gd name="T90" fmla="*/ 1392235 w 2160587"/>
                <a:gd name="T91" fmla="*/ 284302 h 1836737"/>
                <a:gd name="T92" fmla="*/ 1370930 w 2160587"/>
                <a:gd name="T93" fmla="*/ 372073 h 1836737"/>
                <a:gd name="T94" fmla="*/ 1299702 w 2160587"/>
                <a:gd name="T95" fmla="*/ 393698 h 1836737"/>
                <a:gd name="T96" fmla="*/ 1243101 w 2160587"/>
                <a:gd name="T97" fmla="*/ 347268 h 1836737"/>
                <a:gd name="T98" fmla="*/ 1230064 w 2160587"/>
                <a:gd name="T99" fmla="*/ 269355 h 1836737"/>
                <a:gd name="T100" fmla="*/ 1191270 w 2160587"/>
                <a:gd name="T101" fmla="*/ 204163 h 1836737"/>
                <a:gd name="T102" fmla="*/ 1126719 w 2160587"/>
                <a:gd name="T103" fmla="*/ 164412 h 1836737"/>
                <a:gd name="T104" fmla="*/ 1048495 w 2160587"/>
                <a:gd name="T105" fmla="*/ 160277 h 1836737"/>
                <a:gd name="T106" fmla="*/ 980447 w 2160587"/>
                <a:gd name="T107" fmla="*/ 193669 h 1836737"/>
                <a:gd name="T108" fmla="*/ 935611 w 2160587"/>
                <a:gd name="T109" fmla="*/ 254409 h 1836737"/>
                <a:gd name="T110" fmla="*/ 921620 w 2160587"/>
                <a:gd name="T111" fmla="*/ 332322 h 1836737"/>
                <a:gd name="T112" fmla="*/ 875512 w 2160587"/>
                <a:gd name="T113" fmla="*/ 388928 h 1836737"/>
                <a:gd name="T114" fmla="*/ 801422 w 2160587"/>
                <a:gd name="T115" fmla="*/ 381613 h 1836737"/>
                <a:gd name="T116" fmla="*/ 766762 w 2160587"/>
                <a:gd name="T117" fmla="*/ 316421 h 1836737"/>
                <a:gd name="T118" fmla="*/ 804602 w 2160587"/>
                <a:gd name="T119" fmla="*/ 166002 h 1836737"/>
                <a:gd name="T120" fmla="*/ 905085 w 2160587"/>
                <a:gd name="T121" fmla="*/ 54698 h 1836737"/>
                <a:gd name="T122" fmla="*/ 1048177 w 2160587"/>
                <a:gd name="T123" fmla="*/ 2226 h 1836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587" h="1836737">
                  <a:moveTo>
                    <a:pt x="2003954" y="1667985"/>
                  </a:moveTo>
                  <a:lnTo>
                    <a:pt x="2003431" y="1669097"/>
                  </a:lnTo>
                  <a:lnTo>
                    <a:pt x="2000893" y="1674812"/>
                  </a:lnTo>
                  <a:lnTo>
                    <a:pt x="1997719" y="1679892"/>
                  </a:lnTo>
                  <a:lnTo>
                    <a:pt x="2003954" y="1679892"/>
                  </a:lnTo>
                  <a:lnTo>
                    <a:pt x="2003954" y="1667985"/>
                  </a:lnTo>
                  <a:close/>
                  <a:moveTo>
                    <a:pt x="156421" y="1666510"/>
                  </a:moveTo>
                  <a:lnTo>
                    <a:pt x="156421" y="1679892"/>
                  </a:lnTo>
                  <a:lnTo>
                    <a:pt x="163502" y="1679892"/>
                  </a:lnTo>
                  <a:lnTo>
                    <a:pt x="160329" y="1674812"/>
                  </a:lnTo>
                  <a:lnTo>
                    <a:pt x="157790" y="1669097"/>
                  </a:lnTo>
                  <a:lnTo>
                    <a:pt x="156421" y="1666510"/>
                  </a:lnTo>
                  <a:close/>
                  <a:moveTo>
                    <a:pt x="1080293" y="830262"/>
                  </a:moveTo>
                  <a:lnTo>
                    <a:pt x="1088218" y="830580"/>
                  </a:lnTo>
                  <a:lnTo>
                    <a:pt x="1095826" y="831851"/>
                  </a:lnTo>
                  <a:lnTo>
                    <a:pt x="1103116" y="833758"/>
                  </a:lnTo>
                  <a:lnTo>
                    <a:pt x="1110724" y="836301"/>
                  </a:lnTo>
                  <a:lnTo>
                    <a:pt x="1117380" y="839797"/>
                  </a:lnTo>
                  <a:lnTo>
                    <a:pt x="1123720" y="843293"/>
                  </a:lnTo>
                  <a:lnTo>
                    <a:pt x="1129743" y="848061"/>
                  </a:lnTo>
                  <a:lnTo>
                    <a:pt x="1135448" y="853464"/>
                  </a:lnTo>
                  <a:lnTo>
                    <a:pt x="1140520" y="858868"/>
                  </a:lnTo>
                  <a:lnTo>
                    <a:pt x="1144958" y="864907"/>
                  </a:lnTo>
                  <a:lnTo>
                    <a:pt x="1148762" y="871264"/>
                  </a:lnTo>
                  <a:lnTo>
                    <a:pt x="1151931" y="877939"/>
                  </a:lnTo>
                  <a:lnTo>
                    <a:pt x="1154784" y="885249"/>
                  </a:lnTo>
                  <a:lnTo>
                    <a:pt x="1156686" y="892559"/>
                  </a:lnTo>
                  <a:lnTo>
                    <a:pt x="1157954" y="900506"/>
                  </a:lnTo>
                  <a:lnTo>
                    <a:pt x="1158271" y="908452"/>
                  </a:lnTo>
                  <a:lnTo>
                    <a:pt x="1158271" y="1043536"/>
                  </a:lnTo>
                  <a:lnTo>
                    <a:pt x="1292988" y="1043536"/>
                  </a:lnTo>
                  <a:lnTo>
                    <a:pt x="1301230" y="1044172"/>
                  </a:lnTo>
                  <a:lnTo>
                    <a:pt x="1308838" y="1045125"/>
                  </a:lnTo>
                  <a:lnTo>
                    <a:pt x="1316445" y="1047350"/>
                  </a:lnTo>
                  <a:lnTo>
                    <a:pt x="1323419" y="1049893"/>
                  </a:lnTo>
                  <a:lnTo>
                    <a:pt x="1330392" y="1053071"/>
                  </a:lnTo>
                  <a:lnTo>
                    <a:pt x="1337049" y="1057203"/>
                  </a:lnTo>
                  <a:lnTo>
                    <a:pt x="1343072" y="1061653"/>
                  </a:lnTo>
                  <a:lnTo>
                    <a:pt x="1348460" y="1066739"/>
                  </a:lnTo>
                  <a:lnTo>
                    <a:pt x="1353532" y="1072142"/>
                  </a:lnTo>
                  <a:lnTo>
                    <a:pt x="1357970" y="1078181"/>
                  </a:lnTo>
                  <a:lnTo>
                    <a:pt x="1362091" y="1084856"/>
                  </a:lnTo>
                  <a:lnTo>
                    <a:pt x="1365260" y="1091849"/>
                  </a:lnTo>
                  <a:lnTo>
                    <a:pt x="1367796" y="1098841"/>
                  </a:lnTo>
                  <a:lnTo>
                    <a:pt x="1370015" y="1106469"/>
                  </a:lnTo>
                  <a:lnTo>
                    <a:pt x="1370966" y="1114416"/>
                  </a:lnTo>
                  <a:lnTo>
                    <a:pt x="1371600" y="1122362"/>
                  </a:lnTo>
                  <a:lnTo>
                    <a:pt x="1370966" y="1130308"/>
                  </a:lnTo>
                  <a:lnTo>
                    <a:pt x="1370015" y="1138254"/>
                  </a:lnTo>
                  <a:lnTo>
                    <a:pt x="1367796" y="1145247"/>
                  </a:lnTo>
                  <a:lnTo>
                    <a:pt x="1365260" y="1152875"/>
                  </a:lnTo>
                  <a:lnTo>
                    <a:pt x="1362091" y="1159550"/>
                  </a:lnTo>
                  <a:lnTo>
                    <a:pt x="1357970" y="1165907"/>
                  </a:lnTo>
                  <a:lnTo>
                    <a:pt x="1353532" y="1171946"/>
                  </a:lnTo>
                  <a:lnTo>
                    <a:pt x="1348460" y="1177667"/>
                  </a:lnTo>
                  <a:lnTo>
                    <a:pt x="1343072" y="1182752"/>
                  </a:lnTo>
                  <a:lnTo>
                    <a:pt x="1337049" y="1187202"/>
                  </a:lnTo>
                  <a:lnTo>
                    <a:pt x="1330392" y="1191016"/>
                  </a:lnTo>
                  <a:lnTo>
                    <a:pt x="1323419" y="1194195"/>
                  </a:lnTo>
                  <a:lnTo>
                    <a:pt x="1316445" y="1197055"/>
                  </a:lnTo>
                  <a:lnTo>
                    <a:pt x="1308838" y="1198963"/>
                  </a:lnTo>
                  <a:lnTo>
                    <a:pt x="1301230" y="1200234"/>
                  </a:lnTo>
                  <a:lnTo>
                    <a:pt x="1292988" y="1200552"/>
                  </a:lnTo>
                  <a:lnTo>
                    <a:pt x="1158271" y="1200552"/>
                  </a:lnTo>
                  <a:lnTo>
                    <a:pt x="1158271" y="1335636"/>
                  </a:lnTo>
                  <a:lnTo>
                    <a:pt x="1157954" y="1343900"/>
                  </a:lnTo>
                  <a:lnTo>
                    <a:pt x="1156686" y="1351528"/>
                  </a:lnTo>
                  <a:lnTo>
                    <a:pt x="1154784" y="1359157"/>
                  </a:lnTo>
                  <a:lnTo>
                    <a:pt x="1151931" y="1366149"/>
                  </a:lnTo>
                  <a:lnTo>
                    <a:pt x="1148762" y="1373142"/>
                  </a:lnTo>
                  <a:lnTo>
                    <a:pt x="1144958" y="1379817"/>
                  </a:lnTo>
                  <a:lnTo>
                    <a:pt x="1140520" y="1385856"/>
                  </a:lnTo>
                  <a:lnTo>
                    <a:pt x="1135448" y="1391259"/>
                  </a:lnTo>
                  <a:lnTo>
                    <a:pt x="1129743" y="1396345"/>
                  </a:lnTo>
                  <a:lnTo>
                    <a:pt x="1123720" y="1400795"/>
                  </a:lnTo>
                  <a:lnTo>
                    <a:pt x="1117380" y="1404927"/>
                  </a:lnTo>
                  <a:lnTo>
                    <a:pt x="1110724" y="1408105"/>
                  </a:lnTo>
                  <a:lnTo>
                    <a:pt x="1103116" y="1410648"/>
                  </a:lnTo>
                  <a:lnTo>
                    <a:pt x="1095826" y="1412873"/>
                  </a:lnTo>
                  <a:lnTo>
                    <a:pt x="1088218" y="1413827"/>
                  </a:lnTo>
                  <a:lnTo>
                    <a:pt x="1080293" y="1414462"/>
                  </a:lnTo>
                  <a:lnTo>
                    <a:pt x="1072369" y="1413827"/>
                  </a:lnTo>
                  <a:lnTo>
                    <a:pt x="1064444" y="1412873"/>
                  </a:lnTo>
                  <a:lnTo>
                    <a:pt x="1056837" y="1410648"/>
                  </a:lnTo>
                  <a:lnTo>
                    <a:pt x="1049863" y="1408105"/>
                  </a:lnTo>
                  <a:lnTo>
                    <a:pt x="1043207" y="1404927"/>
                  </a:lnTo>
                  <a:lnTo>
                    <a:pt x="1036233" y="1400795"/>
                  </a:lnTo>
                  <a:lnTo>
                    <a:pt x="1030527" y="1396345"/>
                  </a:lnTo>
                  <a:lnTo>
                    <a:pt x="1024822" y="1391259"/>
                  </a:lnTo>
                  <a:lnTo>
                    <a:pt x="1019750" y="1385856"/>
                  </a:lnTo>
                  <a:lnTo>
                    <a:pt x="1015312" y="1379817"/>
                  </a:lnTo>
                  <a:lnTo>
                    <a:pt x="1011508" y="1373142"/>
                  </a:lnTo>
                  <a:lnTo>
                    <a:pt x="1008339" y="1366149"/>
                  </a:lnTo>
                  <a:lnTo>
                    <a:pt x="1005486" y="1359157"/>
                  </a:lnTo>
                  <a:lnTo>
                    <a:pt x="1003584" y="1351528"/>
                  </a:lnTo>
                  <a:lnTo>
                    <a:pt x="1002316" y="1343900"/>
                  </a:lnTo>
                  <a:lnTo>
                    <a:pt x="1001999" y="1335636"/>
                  </a:lnTo>
                  <a:lnTo>
                    <a:pt x="1001999" y="1200552"/>
                  </a:lnTo>
                  <a:lnTo>
                    <a:pt x="867282" y="1200552"/>
                  </a:lnTo>
                  <a:lnTo>
                    <a:pt x="859357" y="1200234"/>
                  </a:lnTo>
                  <a:lnTo>
                    <a:pt x="851432" y="1198963"/>
                  </a:lnTo>
                  <a:lnTo>
                    <a:pt x="843825" y="1197055"/>
                  </a:lnTo>
                  <a:lnTo>
                    <a:pt x="836534" y="1194195"/>
                  </a:lnTo>
                  <a:lnTo>
                    <a:pt x="829878" y="1191016"/>
                  </a:lnTo>
                  <a:lnTo>
                    <a:pt x="823538" y="1187202"/>
                  </a:lnTo>
                  <a:lnTo>
                    <a:pt x="817515" y="1182752"/>
                  </a:lnTo>
                  <a:lnTo>
                    <a:pt x="812127" y="1177667"/>
                  </a:lnTo>
                  <a:lnTo>
                    <a:pt x="807055" y="1171946"/>
                  </a:lnTo>
                  <a:lnTo>
                    <a:pt x="802300" y="1165907"/>
                  </a:lnTo>
                  <a:lnTo>
                    <a:pt x="798496" y="1159550"/>
                  </a:lnTo>
                  <a:lnTo>
                    <a:pt x="795010" y="1152875"/>
                  </a:lnTo>
                  <a:lnTo>
                    <a:pt x="792791" y="1145247"/>
                  </a:lnTo>
                  <a:lnTo>
                    <a:pt x="790572" y="1138254"/>
                  </a:lnTo>
                  <a:lnTo>
                    <a:pt x="789621" y="1130308"/>
                  </a:lnTo>
                  <a:lnTo>
                    <a:pt x="788987" y="1122362"/>
                  </a:lnTo>
                  <a:lnTo>
                    <a:pt x="789621" y="1114416"/>
                  </a:lnTo>
                  <a:lnTo>
                    <a:pt x="790572" y="1106469"/>
                  </a:lnTo>
                  <a:lnTo>
                    <a:pt x="792791" y="1098841"/>
                  </a:lnTo>
                  <a:lnTo>
                    <a:pt x="795010" y="1091849"/>
                  </a:lnTo>
                  <a:lnTo>
                    <a:pt x="798496" y="1084856"/>
                  </a:lnTo>
                  <a:lnTo>
                    <a:pt x="802300" y="1078181"/>
                  </a:lnTo>
                  <a:lnTo>
                    <a:pt x="807055" y="1072142"/>
                  </a:lnTo>
                  <a:lnTo>
                    <a:pt x="812127" y="1066739"/>
                  </a:lnTo>
                  <a:lnTo>
                    <a:pt x="817515" y="1061653"/>
                  </a:lnTo>
                  <a:lnTo>
                    <a:pt x="823538" y="1057203"/>
                  </a:lnTo>
                  <a:lnTo>
                    <a:pt x="829878" y="1053071"/>
                  </a:lnTo>
                  <a:lnTo>
                    <a:pt x="836534" y="1049893"/>
                  </a:lnTo>
                  <a:lnTo>
                    <a:pt x="843825" y="1047350"/>
                  </a:lnTo>
                  <a:lnTo>
                    <a:pt x="851432" y="1045125"/>
                  </a:lnTo>
                  <a:lnTo>
                    <a:pt x="859357" y="1044172"/>
                  </a:lnTo>
                  <a:lnTo>
                    <a:pt x="867282" y="1043536"/>
                  </a:lnTo>
                  <a:lnTo>
                    <a:pt x="1001999" y="1043536"/>
                  </a:lnTo>
                  <a:lnTo>
                    <a:pt x="1001999" y="908452"/>
                  </a:lnTo>
                  <a:lnTo>
                    <a:pt x="1002316" y="900506"/>
                  </a:lnTo>
                  <a:lnTo>
                    <a:pt x="1003584" y="892559"/>
                  </a:lnTo>
                  <a:lnTo>
                    <a:pt x="1005486" y="885249"/>
                  </a:lnTo>
                  <a:lnTo>
                    <a:pt x="1008339" y="877939"/>
                  </a:lnTo>
                  <a:lnTo>
                    <a:pt x="1011508" y="871264"/>
                  </a:lnTo>
                  <a:lnTo>
                    <a:pt x="1015312" y="864907"/>
                  </a:lnTo>
                  <a:lnTo>
                    <a:pt x="1019750" y="858868"/>
                  </a:lnTo>
                  <a:lnTo>
                    <a:pt x="1024822" y="853464"/>
                  </a:lnTo>
                  <a:lnTo>
                    <a:pt x="1030527" y="848061"/>
                  </a:lnTo>
                  <a:lnTo>
                    <a:pt x="1036233" y="843293"/>
                  </a:lnTo>
                  <a:lnTo>
                    <a:pt x="1043207" y="839797"/>
                  </a:lnTo>
                  <a:lnTo>
                    <a:pt x="1049863" y="836301"/>
                  </a:lnTo>
                  <a:lnTo>
                    <a:pt x="1056837" y="833758"/>
                  </a:lnTo>
                  <a:lnTo>
                    <a:pt x="1064444" y="831851"/>
                  </a:lnTo>
                  <a:lnTo>
                    <a:pt x="1072369" y="830580"/>
                  </a:lnTo>
                  <a:lnTo>
                    <a:pt x="1080293" y="830262"/>
                  </a:lnTo>
                  <a:close/>
                  <a:moveTo>
                    <a:pt x="301227" y="646747"/>
                  </a:moveTo>
                  <a:lnTo>
                    <a:pt x="301227" y="1584642"/>
                  </a:lnTo>
                  <a:lnTo>
                    <a:pt x="1859994" y="1584642"/>
                  </a:lnTo>
                  <a:lnTo>
                    <a:pt x="1859994" y="646747"/>
                  </a:lnTo>
                  <a:lnTo>
                    <a:pt x="301227" y="646747"/>
                  </a:lnTo>
                  <a:close/>
                  <a:moveTo>
                    <a:pt x="1997005" y="550545"/>
                  </a:moveTo>
                  <a:lnTo>
                    <a:pt x="1997719" y="551497"/>
                  </a:lnTo>
                  <a:lnTo>
                    <a:pt x="2000893" y="557212"/>
                  </a:lnTo>
                  <a:lnTo>
                    <a:pt x="2003431" y="562609"/>
                  </a:lnTo>
                  <a:lnTo>
                    <a:pt x="2003954" y="563786"/>
                  </a:lnTo>
                  <a:lnTo>
                    <a:pt x="2003954" y="550545"/>
                  </a:lnTo>
                  <a:lnTo>
                    <a:pt x="1997005" y="550545"/>
                  </a:lnTo>
                  <a:close/>
                  <a:moveTo>
                    <a:pt x="156421" y="550545"/>
                  </a:moveTo>
                  <a:lnTo>
                    <a:pt x="156421" y="565349"/>
                  </a:lnTo>
                  <a:lnTo>
                    <a:pt x="157790" y="562609"/>
                  </a:lnTo>
                  <a:lnTo>
                    <a:pt x="160329" y="557212"/>
                  </a:lnTo>
                  <a:lnTo>
                    <a:pt x="163502" y="551497"/>
                  </a:lnTo>
                  <a:lnTo>
                    <a:pt x="164097" y="550545"/>
                  </a:lnTo>
                  <a:lnTo>
                    <a:pt x="156421" y="550545"/>
                  </a:lnTo>
                  <a:close/>
                  <a:moveTo>
                    <a:pt x="78211" y="393700"/>
                  </a:moveTo>
                  <a:lnTo>
                    <a:pt x="391689" y="393700"/>
                  </a:lnTo>
                  <a:lnTo>
                    <a:pt x="399638" y="394017"/>
                  </a:lnTo>
                  <a:lnTo>
                    <a:pt x="407586" y="395287"/>
                  </a:lnTo>
                  <a:lnTo>
                    <a:pt x="415216" y="397192"/>
                  </a:lnTo>
                  <a:lnTo>
                    <a:pt x="422211" y="400050"/>
                  </a:lnTo>
                  <a:lnTo>
                    <a:pt x="428887" y="403225"/>
                  </a:lnTo>
                  <a:lnTo>
                    <a:pt x="435246" y="407352"/>
                  </a:lnTo>
                  <a:lnTo>
                    <a:pt x="441286" y="411480"/>
                  </a:lnTo>
                  <a:lnTo>
                    <a:pt x="447009" y="416877"/>
                  </a:lnTo>
                  <a:lnTo>
                    <a:pt x="452096" y="422275"/>
                  </a:lnTo>
                  <a:lnTo>
                    <a:pt x="456865" y="428307"/>
                  </a:lnTo>
                  <a:lnTo>
                    <a:pt x="460362" y="434657"/>
                  </a:lnTo>
                  <a:lnTo>
                    <a:pt x="463859" y="441325"/>
                  </a:lnTo>
                  <a:lnTo>
                    <a:pt x="466403" y="448945"/>
                  </a:lnTo>
                  <a:lnTo>
                    <a:pt x="468310" y="456565"/>
                  </a:lnTo>
                  <a:lnTo>
                    <a:pt x="469582" y="463867"/>
                  </a:lnTo>
                  <a:lnTo>
                    <a:pt x="469900" y="471805"/>
                  </a:lnTo>
                  <a:lnTo>
                    <a:pt x="469582" y="479742"/>
                  </a:lnTo>
                  <a:lnTo>
                    <a:pt x="468310" y="487680"/>
                  </a:lnTo>
                  <a:lnTo>
                    <a:pt x="467595" y="490537"/>
                  </a:lnTo>
                  <a:lnTo>
                    <a:pt x="1692991" y="490537"/>
                  </a:lnTo>
                  <a:lnTo>
                    <a:pt x="1692276" y="487680"/>
                  </a:lnTo>
                  <a:lnTo>
                    <a:pt x="1691005" y="479742"/>
                  </a:lnTo>
                  <a:lnTo>
                    <a:pt x="1690687" y="471805"/>
                  </a:lnTo>
                  <a:lnTo>
                    <a:pt x="1691005" y="463867"/>
                  </a:lnTo>
                  <a:lnTo>
                    <a:pt x="1692276" y="456565"/>
                  </a:lnTo>
                  <a:lnTo>
                    <a:pt x="1694182" y="448945"/>
                  </a:lnTo>
                  <a:lnTo>
                    <a:pt x="1697041" y="441325"/>
                  </a:lnTo>
                  <a:lnTo>
                    <a:pt x="1700218" y="434657"/>
                  </a:lnTo>
                  <a:lnTo>
                    <a:pt x="1704031" y="428307"/>
                  </a:lnTo>
                  <a:lnTo>
                    <a:pt x="1708479" y="422275"/>
                  </a:lnTo>
                  <a:lnTo>
                    <a:pt x="1713562" y="416877"/>
                  </a:lnTo>
                  <a:lnTo>
                    <a:pt x="1719281" y="411480"/>
                  </a:lnTo>
                  <a:lnTo>
                    <a:pt x="1725000" y="407352"/>
                  </a:lnTo>
                  <a:lnTo>
                    <a:pt x="1731354" y="403225"/>
                  </a:lnTo>
                  <a:lnTo>
                    <a:pt x="1738662" y="400050"/>
                  </a:lnTo>
                  <a:lnTo>
                    <a:pt x="1745652" y="397192"/>
                  </a:lnTo>
                  <a:lnTo>
                    <a:pt x="1753277" y="395287"/>
                  </a:lnTo>
                  <a:lnTo>
                    <a:pt x="1760902" y="394017"/>
                  </a:lnTo>
                  <a:lnTo>
                    <a:pt x="1768845" y="393700"/>
                  </a:lnTo>
                  <a:lnTo>
                    <a:pt x="2082429" y="393700"/>
                  </a:lnTo>
                  <a:lnTo>
                    <a:pt x="2090372" y="394017"/>
                  </a:lnTo>
                  <a:lnTo>
                    <a:pt x="2097997" y="395287"/>
                  </a:lnTo>
                  <a:lnTo>
                    <a:pt x="2105622" y="397192"/>
                  </a:lnTo>
                  <a:lnTo>
                    <a:pt x="2112612" y="400050"/>
                  </a:lnTo>
                  <a:lnTo>
                    <a:pt x="2119920" y="403225"/>
                  </a:lnTo>
                  <a:lnTo>
                    <a:pt x="2126274" y="407352"/>
                  </a:lnTo>
                  <a:lnTo>
                    <a:pt x="2131993" y="411480"/>
                  </a:lnTo>
                  <a:lnTo>
                    <a:pt x="2137712" y="416877"/>
                  </a:lnTo>
                  <a:lnTo>
                    <a:pt x="2142795" y="422275"/>
                  </a:lnTo>
                  <a:lnTo>
                    <a:pt x="2147243" y="428307"/>
                  </a:lnTo>
                  <a:lnTo>
                    <a:pt x="2151056" y="434657"/>
                  </a:lnTo>
                  <a:lnTo>
                    <a:pt x="2154233" y="441325"/>
                  </a:lnTo>
                  <a:lnTo>
                    <a:pt x="2157092" y="448945"/>
                  </a:lnTo>
                  <a:lnTo>
                    <a:pt x="2158998" y="456565"/>
                  </a:lnTo>
                  <a:lnTo>
                    <a:pt x="2160269" y="463867"/>
                  </a:lnTo>
                  <a:lnTo>
                    <a:pt x="2160587" y="471805"/>
                  </a:lnTo>
                  <a:lnTo>
                    <a:pt x="2160587" y="785177"/>
                  </a:lnTo>
                  <a:lnTo>
                    <a:pt x="2160269" y="793432"/>
                  </a:lnTo>
                  <a:lnTo>
                    <a:pt x="2158998" y="801052"/>
                  </a:lnTo>
                  <a:lnTo>
                    <a:pt x="2157092" y="808355"/>
                  </a:lnTo>
                  <a:lnTo>
                    <a:pt x="2154233" y="815657"/>
                  </a:lnTo>
                  <a:lnTo>
                    <a:pt x="2151056" y="822642"/>
                  </a:lnTo>
                  <a:lnTo>
                    <a:pt x="2147243" y="828992"/>
                  </a:lnTo>
                  <a:lnTo>
                    <a:pt x="2142795" y="835025"/>
                  </a:lnTo>
                  <a:lnTo>
                    <a:pt x="2137712" y="840740"/>
                  </a:lnTo>
                  <a:lnTo>
                    <a:pt x="2131993" y="845820"/>
                  </a:lnTo>
                  <a:lnTo>
                    <a:pt x="2126274" y="850265"/>
                  </a:lnTo>
                  <a:lnTo>
                    <a:pt x="2119920" y="854075"/>
                  </a:lnTo>
                  <a:lnTo>
                    <a:pt x="2112612" y="857250"/>
                  </a:lnTo>
                  <a:lnTo>
                    <a:pt x="2105622" y="860107"/>
                  </a:lnTo>
                  <a:lnTo>
                    <a:pt x="2097997" y="862012"/>
                  </a:lnTo>
                  <a:lnTo>
                    <a:pt x="2090372" y="863282"/>
                  </a:lnTo>
                  <a:lnTo>
                    <a:pt x="2082429" y="863600"/>
                  </a:lnTo>
                  <a:lnTo>
                    <a:pt x="2074169" y="863282"/>
                  </a:lnTo>
                  <a:lnTo>
                    <a:pt x="2066543" y="862012"/>
                  </a:lnTo>
                  <a:lnTo>
                    <a:pt x="2058918" y="860107"/>
                  </a:lnTo>
                  <a:lnTo>
                    <a:pt x="2051929" y="857250"/>
                  </a:lnTo>
                  <a:lnTo>
                    <a:pt x="2045257" y="854075"/>
                  </a:lnTo>
                  <a:lnTo>
                    <a:pt x="2038267" y="850265"/>
                  </a:lnTo>
                  <a:lnTo>
                    <a:pt x="2032548" y="845820"/>
                  </a:lnTo>
                  <a:lnTo>
                    <a:pt x="2026829" y="840740"/>
                  </a:lnTo>
                  <a:lnTo>
                    <a:pt x="2021746" y="835025"/>
                  </a:lnTo>
                  <a:lnTo>
                    <a:pt x="2017298" y="828992"/>
                  </a:lnTo>
                  <a:lnTo>
                    <a:pt x="2016125" y="827039"/>
                  </a:lnTo>
                  <a:lnTo>
                    <a:pt x="2016125" y="1403398"/>
                  </a:lnTo>
                  <a:lnTo>
                    <a:pt x="2017298" y="1401445"/>
                  </a:lnTo>
                  <a:lnTo>
                    <a:pt x="2021746" y="1395412"/>
                  </a:lnTo>
                  <a:lnTo>
                    <a:pt x="2026829" y="1390015"/>
                  </a:lnTo>
                  <a:lnTo>
                    <a:pt x="2032548" y="1384617"/>
                  </a:lnTo>
                  <a:lnTo>
                    <a:pt x="2038267" y="1380490"/>
                  </a:lnTo>
                  <a:lnTo>
                    <a:pt x="2045257" y="1376362"/>
                  </a:lnTo>
                  <a:lnTo>
                    <a:pt x="2051929" y="1373187"/>
                  </a:lnTo>
                  <a:lnTo>
                    <a:pt x="2058918" y="1370330"/>
                  </a:lnTo>
                  <a:lnTo>
                    <a:pt x="2066543" y="1368425"/>
                  </a:lnTo>
                  <a:lnTo>
                    <a:pt x="2074169" y="1367155"/>
                  </a:lnTo>
                  <a:lnTo>
                    <a:pt x="2082429" y="1366837"/>
                  </a:lnTo>
                  <a:lnTo>
                    <a:pt x="2090372" y="1367155"/>
                  </a:lnTo>
                  <a:lnTo>
                    <a:pt x="2097997" y="1368425"/>
                  </a:lnTo>
                  <a:lnTo>
                    <a:pt x="2105622" y="1370330"/>
                  </a:lnTo>
                  <a:lnTo>
                    <a:pt x="2112612" y="1373187"/>
                  </a:lnTo>
                  <a:lnTo>
                    <a:pt x="2119920" y="1376362"/>
                  </a:lnTo>
                  <a:lnTo>
                    <a:pt x="2126274" y="1380490"/>
                  </a:lnTo>
                  <a:lnTo>
                    <a:pt x="2131993" y="1384617"/>
                  </a:lnTo>
                  <a:lnTo>
                    <a:pt x="2137712" y="1390015"/>
                  </a:lnTo>
                  <a:lnTo>
                    <a:pt x="2142795" y="1395412"/>
                  </a:lnTo>
                  <a:lnTo>
                    <a:pt x="2147243" y="1401445"/>
                  </a:lnTo>
                  <a:lnTo>
                    <a:pt x="2151056" y="1407795"/>
                  </a:lnTo>
                  <a:lnTo>
                    <a:pt x="2154233" y="1414462"/>
                  </a:lnTo>
                  <a:lnTo>
                    <a:pt x="2157092" y="1422082"/>
                  </a:lnTo>
                  <a:lnTo>
                    <a:pt x="2158998" y="1429702"/>
                  </a:lnTo>
                  <a:lnTo>
                    <a:pt x="2160269" y="1437005"/>
                  </a:lnTo>
                  <a:lnTo>
                    <a:pt x="2160587" y="1444942"/>
                  </a:lnTo>
                  <a:lnTo>
                    <a:pt x="2160587" y="1758315"/>
                  </a:lnTo>
                  <a:lnTo>
                    <a:pt x="2160269" y="1766570"/>
                  </a:lnTo>
                  <a:lnTo>
                    <a:pt x="2158998" y="1774190"/>
                  </a:lnTo>
                  <a:lnTo>
                    <a:pt x="2157092" y="1781492"/>
                  </a:lnTo>
                  <a:lnTo>
                    <a:pt x="2154233" y="1788795"/>
                  </a:lnTo>
                  <a:lnTo>
                    <a:pt x="2151056" y="1795462"/>
                  </a:lnTo>
                  <a:lnTo>
                    <a:pt x="2147243" y="1802130"/>
                  </a:lnTo>
                  <a:lnTo>
                    <a:pt x="2142795" y="1808162"/>
                  </a:lnTo>
                  <a:lnTo>
                    <a:pt x="2137712" y="1813877"/>
                  </a:lnTo>
                  <a:lnTo>
                    <a:pt x="2131993" y="1818957"/>
                  </a:lnTo>
                  <a:lnTo>
                    <a:pt x="2126274" y="1823402"/>
                  </a:lnTo>
                  <a:lnTo>
                    <a:pt x="2119920" y="1827212"/>
                  </a:lnTo>
                  <a:lnTo>
                    <a:pt x="2112612" y="1830387"/>
                  </a:lnTo>
                  <a:lnTo>
                    <a:pt x="2105622" y="1833245"/>
                  </a:lnTo>
                  <a:lnTo>
                    <a:pt x="2097997" y="1835150"/>
                  </a:lnTo>
                  <a:lnTo>
                    <a:pt x="2090372" y="1836420"/>
                  </a:lnTo>
                  <a:lnTo>
                    <a:pt x="2082429" y="1836737"/>
                  </a:lnTo>
                  <a:lnTo>
                    <a:pt x="1768845" y="1836737"/>
                  </a:lnTo>
                  <a:lnTo>
                    <a:pt x="1760902" y="1836420"/>
                  </a:lnTo>
                  <a:lnTo>
                    <a:pt x="1753277" y="1835150"/>
                  </a:lnTo>
                  <a:lnTo>
                    <a:pt x="1745652" y="1833245"/>
                  </a:lnTo>
                  <a:lnTo>
                    <a:pt x="1738662" y="1830387"/>
                  </a:lnTo>
                  <a:lnTo>
                    <a:pt x="1731354" y="1827212"/>
                  </a:lnTo>
                  <a:lnTo>
                    <a:pt x="1725000" y="1823402"/>
                  </a:lnTo>
                  <a:lnTo>
                    <a:pt x="1719281" y="1818957"/>
                  </a:lnTo>
                  <a:lnTo>
                    <a:pt x="1713562" y="1813877"/>
                  </a:lnTo>
                  <a:lnTo>
                    <a:pt x="1708479" y="1808162"/>
                  </a:lnTo>
                  <a:lnTo>
                    <a:pt x="1704031" y="1802130"/>
                  </a:lnTo>
                  <a:lnTo>
                    <a:pt x="1700218" y="1795462"/>
                  </a:lnTo>
                  <a:lnTo>
                    <a:pt x="1697041" y="1788795"/>
                  </a:lnTo>
                  <a:lnTo>
                    <a:pt x="1694182" y="1781492"/>
                  </a:lnTo>
                  <a:lnTo>
                    <a:pt x="1692276" y="1774190"/>
                  </a:lnTo>
                  <a:lnTo>
                    <a:pt x="1691005" y="1766570"/>
                  </a:lnTo>
                  <a:lnTo>
                    <a:pt x="1690687" y="1758315"/>
                  </a:lnTo>
                  <a:lnTo>
                    <a:pt x="1691005" y="1750377"/>
                  </a:lnTo>
                  <a:lnTo>
                    <a:pt x="1692276" y="1742757"/>
                  </a:lnTo>
                  <a:lnTo>
                    <a:pt x="1692594" y="1741487"/>
                  </a:lnTo>
                  <a:lnTo>
                    <a:pt x="467992" y="1741487"/>
                  </a:lnTo>
                  <a:lnTo>
                    <a:pt x="468310" y="1742757"/>
                  </a:lnTo>
                  <a:lnTo>
                    <a:pt x="469582" y="1750377"/>
                  </a:lnTo>
                  <a:lnTo>
                    <a:pt x="469900" y="1758315"/>
                  </a:lnTo>
                  <a:lnTo>
                    <a:pt x="469582" y="1766570"/>
                  </a:lnTo>
                  <a:lnTo>
                    <a:pt x="468310" y="1774190"/>
                  </a:lnTo>
                  <a:lnTo>
                    <a:pt x="466403" y="1781492"/>
                  </a:lnTo>
                  <a:lnTo>
                    <a:pt x="463859" y="1788795"/>
                  </a:lnTo>
                  <a:lnTo>
                    <a:pt x="460362" y="1795462"/>
                  </a:lnTo>
                  <a:lnTo>
                    <a:pt x="456865" y="1802130"/>
                  </a:lnTo>
                  <a:lnTo>
                    <a:pt x="452096" y="1808162"/>
                  </a:lnTo>
                  <a:lnTo>
                    <a:pt x="447009" y="1813877"/>
                  </a:lnTo>
                  <a:lnTo>
                    <a:pt x="441286" y="1818957"/>
                  </a:lnTo>
                  <a:lnTo>
                    <a:pt x="435246" y="1823402"/>
                  </a:lnTo>
                  <a:lnTo>
                    <a:pt x="428887" y="1827212"/>
                  </a:lnTo>
                  <a:lnTo>
                    <a:pt x="422211" y="1830387"/>
                  </a:lnTo>
                  <a:lnTo>
                    <a:pt x="415216" y="1833245"/>
                  </a:lnTo>
                  <a:lnTo>
                    <a:pt x="407586" y="1835150"/>
                  </a:lnTo>
                  <a:lnTo>
                    <a:pt x="399638" y="1836420"/>
                  </a:lnTo>
                  <a:lnTo>
                    <a:pt x="391689" y="1836737"/>
                  </a:lnTo>
                  <a:lnTo>
                    <a:pt x="78211" y="1836737"/>
                  </a:lnTo>
                  <a:lnTo>
                    <a:pt x="70262" y="1836420"/>
                  </a:lnTo>
                  <a:lnTo>
                    <a:pt x="62314" y="1835150"/>
                  </a:lnTo>
                  <a:lnTo>
                    <a:pt x="54684" y="1833245"/>
                  </a:lnTo>
                  <a:lnTo>
                    <a:pt x="47689" y="1830387"/>
                  </a:lnTo>
                  <a:lnTo>
                    <a:pt x="40695" y="1827212"/>
                  </a:lnTo>
                  <a:lnTo>
                    <a:pt x="34018" y="1823402"/>
                  </a:lnTo>
                  <a:lnTo>
                    <a:pt x="27978" y="1818957"/>
                  </a:lnTo>
                  <a:lnTo>
                    <a:pt x="22573" y="1813877"/>
                  </a:lnTo>
                  <a:lnTo>
                    <a:pt x="17804" y="1808162"/>
                  </a:lnTo>
                  <a:lnTo>
                    <a:pt x="13035" y="1802130"/>
                  </a:lnTo>
                  <a:lnTo>
                    <a:pt x="8902" y="1795462"/>
                  </a:lnTo>
                  <a:lnTo>
                    <a:pt x="5723" y="1788795"/>
                  </a:lnTo>
                  <a:lnTo>
                    <a:pt x="3179" y="1781492"/>
                  </a:lnTo>
                  <a:lnTo>
                    <a:pt x="1590" y="1774190"/>
                  </a:lnTo>
                  <a:lnTo>
                    <a:pt x="318" y="1766570"/>
                  </a:lnTo>
                  <a:lnTo>
                    <a:pt x="0" y="1758315"/>
                  </a:lnTo>
                  <a:lnTo>
                    <a:pt x="0" y="1444942"/>
                  </a:lnTo>
                  <a:lnTo>
                    <a:pt x="318" y="1437005"/>
                  </a:lnTo>
                  <a:lnTo>
                    <a:pt x="1590" y="1429702"/>
                  </a:lnTo>
                  <a:lnTo>
                    <a:pt x="3179" y="1422082"/>
                  </a:lnTo>
                  <a:lnTo>
                    <a:pt x="5723" y="1414462"/>
                  </a:lnTo>
                  <a:lnTo>
                    <a:pt x="8902" y="1407795"/>
                  </a:lnTo>
                  <a:lnTo>
                    <a:pt x="13035" y="1401445"/>
                  </a:lnTo>
                  <a:lnTo>
                    <a:pt x="17804" y="1395412"/>
                  </a:lnTo>
                  <a:lnTo>
                    <a:pt x="22573" y="1390015"/>
                  </a:lnTo>
                  <a:lnTo>
                    <a:pt x="27978" y="1384617"/>
                  </a:lnTo>
                  <a:lnTo>
                    <a:pt x="34018" y="1380490"/>
                  </a:lnTo>
                  <a:lnTo>
                    <a:pt x="40695" y="1376362"/>
                  </a:lnTo>
                  <a:lnTo>
                    <a:pt x="47689" y="1373187"/>
                  </a:lnTo>
                  <a:lnTo>
                    <a:pt x="54684" y="1370330"/>
                  </a:lnTo>
                  <a:lnTo>
                    <a:pt x="62314" y="1368425"/>
                  </a:lnTo>
                  <a:lnTo>
                    <a:pt x="70262" y="1367155"/>
                  </a:lnTo>
                  <a:lnTo>
                    <a:pt x="78211" y="1366837"/>
                  </a:lnTo>
                  <a:lnTo>
                    <a:pt x="86159" y="1367155"/>
                  </a:lnTo>
                  <a:lnTo>
                    <a:pt x="94107" y="1368425"/>
                  </a:lnTo>
                  <a:lnTo>
                    <a:pt x="101102" y="1370330"/>
                  </a:lnTo>
                  <a:lnTo>
                    <a:pt x="108732" y="1373187"/>
                  </a:lnTo>
                  <a:lnTo>
                    <a:pt x="115408" y="1376362"/>
                  </a:lnTo>
                  <a:lnTo>
                    <a:pt x="121767" y="1380490"/>
                  </a:lnTo>
                  <a:lnTo>
                    <a:pt x="127808" y="1384617"/>
                  </a:lnTo>
                  <a:lnTo>
                    <a:pt x="133530" y="1390015"/>
                  </a:lnTo>
                  <a:lnTo>
                    <a:pt x="138617" y="1395412"/>
                  </a:lnTo>
                  <a:lnTo>
                    <a:pt x="143068" y="1401445"/>
                  </a:lnTo>
                  <a:lnTo>
                    <a:pt x="144462" y="1403765"/>
                  </a:lnTo>
                  <a:lnTo>
                    <a:pt x="144462" y="826672"/>
                  </a:lnTo>
                  <a:lnTo>
                    <a:pt x="143068" y="828992"/>
                  </a:lnTo>
                  <a:lnTo>
                    <a:pt x="138617" y="835025"/>
                  </a:lnTo>
                  <a:lnTo>
                    <a:pt x="133530" y="840740"/>
                  </a:lnTo>
                  <a:lnTo>
                    <a:pt x="127808" y="845820"/>
                  </a:lnTo>
                  <a:lnTo>
                    <a:pt x="121767" y="850265"/>
                  </a:lnTo>
                  <a:lnTo>
                    <a:pt x="115408" y="854075"/>
                  </a:lnTo>
                  <a:lnTo>
                    <a:pt x="108732" y="857250"/>
                  </a:lnTo>
                  <a:lnTo>
                    <a:pt x="101102" y="860107"/>
                  </a:lnTo>
                  <a:lnTo>
                    <a:pt x="94107" y="862012"/>
                  </a:lnTo>
                  <a:lnTo>
                    <a:pt x="86159" y="863282"/>
                  </a:lnTo>
                  <a:lnTo>
                    <a:pt x="78211" y="863600"/>
                  </a:lnTo>
                  <a:lnTo>
                    <a:pt x="70262" y="863282"/>
                  </a:lnTo>
                  <a:lnTo>
                    <a:pt x="62314" y="862012"/>
                  </a:lnTo>
                  <a:lnTo>
                    <a:pt x="54684" y="860107"/>
                  </a:lnTo>
                  <a:lnTo>
                    <a:pt x="47689" y="857250"/>
                  </a:lnTo>
                  <a:lnTo>
                    <a:pt x="40695" y="854075"/>
                  </a:lnTo>
                  <a:lnTo>
                    <a:pt x="34018" y="850265"/>
                  </a:lnTo>
                  <a:lnTo>
                    <a:pt x="27978" y="845820"/>
                  </a:lnTo>
                  <a:lnTo>
                    <a:pt x="22573" y="840740"/>
                  </a:lnTo>
                  <a:lnTo>
                    <a:pt x="17804" y="835025"/>
                  </a:lnTo>
                  <a:lnTo>
                    <a:pt x="13035" y="828992"/>
                  </a:lnTo>
                  <a:lnTo>
                    <a:pt x="8902" y="822642"/>
                  </a:lnTo>
                  <a:lnTo>
                    <a:pt x="5723" y="815657"/>
                  </a:lnTo>
                  <a:lnTo>
                    <a:pt x="3179" y="808355"/>
                  </a:lnTo>
                  <a:lnTo>
                    <a:pt x="1590" y="801052"/>
                  </a:lnTo>
                  <a:lnTo>
                    <a:pt x="318" y="793432"/>
                  </a:lnTo>
                  <a:lnTo>
                    <a:pt x="0" y="785177"/>
                  </a:lnTo>
                  <a:lnTo>
                    <a:pt x="0" y="471805"/>
                  </a:lnTo>
                  <a:lnTo>
                    <a:pt x="318" y="463867"/>
                  </a:lnTo>
                  <a:lnTo>
                    <a:pt x="1590" y="456565"/>
                  </a:lnTo>
                  <a:lnTo>
                    <a:pt x="3179" y="448945"/>
                  </a:lnTo>
                  <a:lnTo>
                    <a:pt x="5723" y="441325"/>
                  </a:lnTo>
                  <a:lnTo>
                    <a:pt x="8902" y="434657"/>
                  </a:lnTo>
                  <a:lnTo>
                    <a:pt x="13035" y="428307"/>
                  </a:lnTo>
                  <a:lnTo>
                    <a:pt x="17804" y="422275"/>
                  </a:lnTo>
                  <a:lnTo>
                    <a:pt x="22573" y="416877"/>
                  </a:lnTo>
                  <a:lnTo>
                    <a:pt x="27978" y="411480"/>
                  </a:lnTo>
                  <a:lnTo>
                    <a:pt x="34018" y="407352"/>
                  </a:lnTo>
                  <a:lnTo>
                    <a:pt x="40695" y="403225"/>
                  </a:lnTo>
                  <a:lnTo>
                    <a:pt x="47689" y="400050"/>
                  </a:lnTo>
                  <a:lnTo>
                    <a:pt x="54684" y="397192"/>
                  </a:lnTo>
                  <a:lnTo>
                    <a:pt x="62314" y="395287"/>
                  </a:lnTo>
                  <a:lnTo>
                    <a:pt x="70262" y="394017"/>
                  </a:lnTo>
                  <a:lnTo>
                    <a:pt x="78211" y="393700"/>
                  </a:lnTo>
                  <a:close/>
                  <a:moveTo>
                    <a:pt x="1080293" y="0"/>
                  </a:moveTo>
                  <a:lnTo>
                    <a:pt x="1096193" y="636"/>
                  </a:lnTo>
                  <a:lnTo>
                    <a:pt x="1112092" y="2226"/>
                  </a:lnTo>
                  <a:lnTo>
                    <a:pt x="1127991" y="4134"/>
                  </a:lnTo>
                  <a:lnTo>
                    <a:pt x="1142936" y="6996"/>
                  </a:lnTo>
                  <a:lnTo>
                    <a:pt x="1158517" y="10494"/>
                  </a:lnTo>
                  <a:lnTo>
                    <a:pt x="1173145" y="14310"/>
                  </a:lnTo>
                  <a:lnTo>
                    <a:pt x="1188090" y="19716"/>
                  </a:lnTo>
                  <a:lnTo>
                    <a:pt x="1202399" y="25123"/>
                  </a:lnTo>
                  <a:lnTo>
                    <a:pt x="1215754" y="31483"/>
                  </a:lnTo>
                  <a:lnTo>
                    <a:pt x="1229746" y="38797"/>
                  </a:lnTo>
                  <a:lnTo>
                    <a:pt x="1242783" y="46111"/>
                  </a:lnTo>
                  <a:lnTo>
                    <a:pt x="1255502" y="54698"/>
                  </a:lnTo>
                  <a:lnTo>
                    <a:pt x="1267904" y="63284"/>
                  </a:lnTo>
                  <a:lnTo>
                    <a:pt x="1279351" y="72506"/>
                  </a:lnTo>
                  <a:lnTo>
                    <a:pt x="1290798" y="82365"/>
                  </a:lnTo>
                  <a:lnTo>
                    <a:pt x="1301610" y="93177"/>
                  </a:lnTo>
                  <a:lnTo>
                    <a:pt x="1312421" y="103989"/>
                  </a:lnTo>
                  <a:lnTo>
                    <a:pt x="1321961" y="115438"/>
                  </a:lnTo>
                  <a:lnTo>
                    <a:pt x="1331500" y="127204"/>
                  </a:lnTo>
                  <a:lnTo>
                    <a:pt x="1340086" y="139925"/>
                  </a:lnTo>
                  <a:lnTo>
                    <a:pt x="1348035" y="152645"/>
                  </a:lnTo>
                  <a:lnTo>
                    <a:pt x="1355667" y="166002"/>
                  </a:lnTo>
                  <a:lnTo>
                    <a:pt x="1362981" y="179676"/>
                  </a:lnTo>
                  <a:lnTo>
                    <a:pt x="1369340" y="193669"/>
                  </a:lnTo>
                  <a:lnTo>
                    <a:pt x="1374746" y="207979"/>
                  </a:lnTo>
                  <a:lnTo>
                    <a:pt x="1379516" y="222608"/>
                  </a:lnTo>
                  <a:lnTo>
                    <a:pt x="1383967" y="237872"/>
                  </a:lnTo>
                  <a:lnTo>
                    <a:pt x="1387465" y="252819"/>
                  </a:lnTo>
                  <a:lnTo>
                    <a:pt x="1390327" y="268401"/>
                  </a:lnTo>
                  <a:lnTo>
                    <a:pt x="1392235" y="284302"/>
                  </a:lnTo>
                  <a:lnTo>
                    <a:pt x="1393507" y="300202"/>
                  </a:lnTo>
                  <a:lnTo>
                    <a:pt x="1393825" y="316421"/>
                  </a:lnTo>
                  <a:lnTo>
                    <a:pt x="1393507" y="324371"/>
                  </a:lnTo>
                  <a:lnTo>
                    <a:pt x="1392235" y="332322"/>
                  </a:lnTo>
                  <a:lnTo>
                    <a:pt x="1390327" y="339954"/>
                  </a:lnTo>
                  <a:lnTo>
                    <a:pt x="1387465" y="347268"/>
                  </a:lnTo>
                  <a:lnTo>
                    <a:pt x="1384285" y="353946"/>
                  </a:lnTo>
                  <a:lnTo>
                    <a:pt x="1380470" y="360625"/>
                  </a:lnTo>
                  <a:lnTo>
                    <a:pt x="1376018" y="366667"/>
                  </a:lnTo>
                  <a:lnTo>
                    <a:pt x="1370930" y="372073"/>
                  </a:lnTo>
                  <a:lnTo>
                    <a:pt x="1365207" y="376843"/>
                  </a:lnTo>
                  <a:lnTo>
                    <a:pt x="1359165" y="381613"/>
                  </a:lnTo>
                  <a:lnTo>
                    <a:pt x="1352805" y="385747"/>
                  </a:lnTo>
                  <a:lnTo>
                    <a:pt x="1345809" y="388928"/>
                  </a:lnTo>
                  <a:lnTo>
                    <a:pt x="1338496" y="391790"/>
                  </a:lnTo>
                  <a:lnTo>
                    <a:pt x="1331182" y="393698"/>
                  </a:lnTo>
                  <a:lnTo>
                    <a:pt x="1323551" y="394334"/>
                  </a:lnTo>
                  <a:lnTo>
                    <a:pt x="1315601" y="395288"/>
                  </a:lnTo>
                  <a:lnTo>
                    <a:pt x="1307334" y="394334"/>
                  </a:lnTo>
                  <a:lnTo>
                    <a:pt x="1299702" y="393698"/>
                  </a:lnTo>
                  <a:lnTo>
                    <a:pt x="1292070" y="391790"/>
                  </a:lnTo>
                  <a:lnTo>
                    <a:pt x="1285075" y="388928"/>
                  </a:lnTo>
                  <a:lnTo>
                    <a:pt x="1278079" y="385747"/>
                  </a:lnTo>
                  <a:lnTo>
                    <a:pt x="1271401" y="381613"/>
                  </a:lnTo>
                  <a:lnTo>
                    <a:pt x="1265360" y="376843"/>
                  </a:lnTo>
                  <a:lnTo>
                    <a:pt x="1259954" y="372073"/>
                  </a:lnTo>
                  <a:lnTo>
                    <a:pt x="1254866" y="366667"/>
                  </a:lnTo>
                  <a:lnTo>
                    <a:pt x="1250415" y="360625"/>
                  </a:lnTo>
                  <a:lnTo>
                    <a:pt x="1246281" y="353946"/>
                  </a:lnTo>
                  <a:lnTo>
                    <a:pt x="1243101" y="347268"/>
                  </a:lnTo>
                  <a:lnTo>
                    <a:pt x="1240557" y="339954"/>
                  </a:lnTo>
                  <a:lnTo>
                    <a:pt x="1238331" y="332322"/>
                  </a:lnTo>
                  <a:lnTo>
                    <a:pt x="1237377" y="324371"/>
                  </a:lnTo>
                  <a:lnTo>
                    <a:pt x="1236741" y="316421"/>
                  </a:lnTo>
                  <a:lnTo>
                    <a:pt x="1236741" y="308471"/>
                  </a:lnTo>
                  <a:lnTo>
                    <a:pt x="1236105" y="300202"/>
                  </a:lnTo>
                  <a:lnTo>
                    <a:pt x="1235151" y="292252"/>
                  </a:lnTo>
                  <a:lnTo>
                    <a:pt x="1233561" y="284302"/>
                  </a:lnTo>
                  <a:lnTo>
                    <a:pt x="1231972" y="276670"/>
                  </a:lnTo>
                  <a:lnTo>
                    <a:pt x="1230064" y="269355"/>
                  </a:lnTo>
                  <a:lnTo>
                    <a:pt x="1227202" y="261723"/>
                  </a:lnTo>
                  <a:lnTo>
                    <a:pt x="1224658" y="254409"/>
                  </a:lnTo>
                  <a:lnTo>
                    <a:pt x="1221478" y="247413"/>
                  </a:lnTo>
                  <a:lnTo>
                    <a:pt x="1218298" y="240734"/>
                  </a:lnTo>
                  <a:lnTo>
                    <a:pt x="1214164" y="233738"/>
                  </a:lnTo>
                  <a:lnTo>
                    <a:pt x="1210349" y="227378"/>
                  </a:lnTo>
                  <a:lnTo>
                    <a:pt x="1205897" y="221018"/>
                  </a:lnTo>
                  <a:lnTo>
                    <a:pt x="1201127" y="215293"/>
                  </a:lnTo>
                  <a:lnTo>
                    <a:pt x="1196357" y="209569"/>
                  </a:lnTo>
                  <a:lnTo>
                    <a:pt x="1191270" y="204163"/>
                  </a:lnTo>
                  <a:lnTo>
                    <a:pt x="1185546" y="198439"/>
                  </a:lnTo>
                  <a:lnTo>
                    <a:pt x="1180140" y="193669"/>
                  </a:lnTo>
                  <a:lnTo>
                    <a:pt x="1174099" y="188898"/>
                  </a:lnTo>
                  <a:lnTo>
                    <a:pt x="1167739" y="184446"/>
                  </a:lnTo>
                  <a:lnTo>
                    <a:pt x="1161379" y="180312"/>
                  </a:lnTo>
                  <a:lnTo>
                    <a:pt x="1155020" y="176178"/>
                  </a:lnTo>
                  <a:lnTo>
                    <a:pt x="1148342" y="172998"/>
                  </a:lnTo>
                  <a:lnTo>
                    <a:pt x="1141028" y="169818"/>
                  </a:lnTo>
                  <a:lnTo>
                    <a:pt x="1134033" y="166638"/>
                  </a:lnTo>
                  <a:lnTo>
                    <a:pt x="1126719" y="164412"/>
                  </a:lnTo>
                  <a:lnTo>
                    <a:pt x="1119087" y="162186"/>
                  </a:lnTo>
                  <a:lnTo>
                    <a:pt x="1111774" y="160277"/>
                  </a:lnTo>
                  <a:lnTo>
                    <a:pt x="1104142" y="159005"/>
                  </a:lnTo>
                  <a:lnTo>
                    <a:pt x="1096193" y="158051"/>
                  </a:lnTo>
                  <a:lnTo>
                    <a:pt x="1088243" y="157097"/>
                  </a:lnTo>
                  <a:lnTo>
                    <a:pt x="1080293" y="157097"/>
                  </a:lnTo>
                  <a:lnTo>
                    <a:pt x="1072026" y="157097"/>
                  </a:lnTo>
                  <a:lnTo>
                    <a:pt x="1064076" y="158051"/>
                  </a:lnTo>
                  <a:lnTo>
                    <a:pt x="1056445" y="159005"/>
                  </a:lnTo>
                  <a:lnTo>
                    <a:pt x="1048495" y="160277"/>
                  </a:lnTo>
                  <a:lnTo>
                    <a:pt x="1040864" y="162186"/>
                  </a:lnTo>
                  <a:lnTo>
                    <a:pt x="1033550" y="164412"/>
                  </a:lnTo>
                  <a:lnTo>
                    <a:pt x="1026236" y="166638"/>
                  </a:lnTo>
                  <a:lnTo>
                    <a:pt x="1019241" y="169818"/>
                  </a:lnTo>
                  <a:lnTo>
                    <a:pt x="1012245" y="172998"/>
                  </a:lnTo>
                  <a:lnTo>
                    <a:pt x="1005567" y="176178"/>
                  </a:lnTo>
                  <a:lnTo>
                    <a:pt x="998890" y="180312"/>
                  </a:lnTo>
                  <a:lnTo>
                    <a:pt x="992530" y="184446"/>
                  </a:lnTo>
                  <a:lnTo>
                    <a:pt x="986488" y="188898"/>
                  </a:lnTo>
                  <a:lnTo>
                    <a:pt x="980447" y="193669"/>
                  </a:lnTo>
                  <a:lnTo>
                    <a:pt x="974723" y="198439"/>
                  </a:lnTo>
                  <a:lnTo>
                    <a:pt x="969317" y="204163"/>
                  </a:lnTo>
                  <a:lnTo>
                    <a:pt x="964230" y="209569"/>
                  </a:lnTo>
                  <a:lnTo>
                    <a:pt x="959142" y="215293"/>
                  </a:lnTo>
                  <a:lnTo>
                    <a:pt x="954690" y="221018"/>
                  </a:lnTo>
                  <a:lnTo>
                    <a:pt x="950238" y="227378"/>
                  </a:lnTo>
                  <a:lnTo>
                    <a:pt x="946105" y="233738"/>
                  </a:lnTo>
                  <a:lnTo>
                    <a:pt x="942289" y="240734"/>
                  </a:lnTo>
                  <a:lnTo>
                    <a:pt x="938791" y="247413"/>
                  </a:lnTo>
                  <a:lnTo>
                    <a:pt x="935611" y="254409"/>
                  </a:lnTo>
                  <a:lnTo>
                    <a:pt x="932749" y="261723"/>
                  </a:lnTo>
                  <a:lnTo>
                    <a:pt x="930523" y="269355"/>
                  </a:lnTo>
                  <a:lnTo>
                    <a:pt x="928615" y="276670"/>
                  </a:lnTo>
                  <a:lnTo>
                    <a:pt x="926390" y="284302"/>
                  </a:lnTo>
                  <a:lnTo>
                    <a:pt x="925436" y="292252"/>
                  </a:lnTo>
                  <a:lnTo>
                    <a:pt x="924164" y="300202"/>
                  </a:lnTo>
                  <a:lnTo>
                    <a:pt x="923846" y="308471"/>
                  </a:lnTo>
                  <a:lnTo>
                    <a:pt x="923210" y="316421"/>
                  </a:lnTo>
                  <a:lnTo>
                    <a:pt x="922892" y="324371"/>
                  </a:lnTo>
                  <a:lnTo>
                    <a:pt x="921620" y="332322"/>
                  </a:lnTo>
                  <a:lnTo>
                    <a:pt x="919712" y="339954"/>
                  </a:lnTo>
                  <a:lnTo>
                    <a:pt x="917486" y="347268"/>
                  </a:lnTo>
                  <a:lnTo>
                    <a:pt x="913670" y="353946"/>
                  </a:lnTo>
                  <a:lnTo>
                    <a:pt x="909854" y="360625"/>
                  </a:lnTo>
                  <a:lnTo>
                    <a:pt x="905403" y="366667"/>
                  </a:lnTo>
                  <a:lnTo>
                    <a:pt x="900315" y="372073"/>
                  </a:lnTo>
                  <a:lnTo>
                    <a:pt x="894591" y="376843"/>
                  </a:lnTo>
                  <a:lnTo>
                    <a:pt x="888868" y="381613"/>
                  </a:lnTo>
                  <a:lnTo>
                    <a:pt x="882508" y="385747"/>
                  </a:lnTo>
                  <a:lnTo>
                    <a:pt x="875512" y="388928"/>
                  </a:lnTo>
                  <a:lnTo>
                    <a:pt x="868517" y="391790"/>
                  </a:lnTo>
                  <a:lnTo>
                    <a:pt x="860885" y="393698"/>
                  </a:lnTo>
                  <a:lnTo>
                    <a:pt x="852935" y="394334"/>
                  </a:lnTo>
                  <a:lnTo>
                    <a:pt x="844986" y="395288"/>
                  </a:lnTo>
                  <a:lnTo>
                    <a:pt x="837036" y="394334"/>
                  </a:lnTo>
                  <a:lnTo>
                    <a:pt x="829087" y="393698"/>
                  </a:lnTo>
                  <a:lnTo>
                    <a:pt x="821455" y="391790"/>
                  </a:lnTo>
                  <a:lnTo>
                    <a:pt x="814459" y="388928"/>
                  </a:lnTo>
                  <a:lnTo>
                    <a:pt x="807782" y="385747"/>
                  </a:lnTo>
                  <a:lnTo>
                    <a:pt x="801422" y="381613"/>
                  </a:lnTo>
                  <a:lnTo>
                    <a:pt x="795063" y="376843"/>
                  </a:lnTo>
                  <a:lnTo>
                    <a:pt x="789339" y="372073"/>
                  </a:lnTo>
                  <a:lnTo>
                    <a:pt x="784569" y="366667"/>
                  </a:lnTo>
                  <a:lnTo>
                    <a:pt x="779799" y="360625"/>
                  </a:lnTo>
                  <a:lnTo>
                    <a:pt x="775984" y="353946"/>
                  </a:lnTo>
                  <a:lnTo>
                    <a:pt x="772804" y="347268"/>
                  </a:lnTo>
                  <a:lnTo>
                    <a:pt x="769942" y="339954"/>
                  </a:lnTo>
                  <a:lnTo>
                    <a:pt x="768352" y="332322"/>
                  </a:lnTo>
                  <a:lnTo>
                    <a:pt x="767080" y="324371"/>
                  </a:lnTo>
                  <a:lnTo>
                    <a:pt x="766762" y="316421"/>
                  </a:lnTo>
                  <a:lnTo>
                    <a:pt x="767080" y="300202"/>
                  </a:lnTo>
                  <a:lnTo>
                    <a:pt x="768352" y="284302"/>
                  </a:lnTo>
                  <a:lnTo>
                    <a:pt x="770260" y="268401"/>
                  </a:lnTo>
                  <a:lnTo>
                    <a:pt x="773122" y="252819"/>
                  </a:lnTo>
                  <a:lnTo>
                    <a:pt x="776301" y="237872"/>
                  </a:lnTo>
                  <a:lnTo>
                    <a:pt x="780753" y="222608"/>
                  </a:lnTo>
                  <a:lnTo>
                    <a:pt x="785841" y="207979"/>
                  </a:lnTo>
                  <a:lnTo>
                    <a:pt x="791247" y="193669"/>
                  </a:lnTo>
                  <a:lnTo>
                    <a:pt x="797288" y="179676"/>
                  </a:lnTo>
                  <a:lnTo>
                    <a:pt x="804602" y="166002"/>
                  </a:lnTo>
                  <a:lnTo>
                    <a:pt x="811916" y="152645"/>
                  </a:lnTo>
                  <a:lnTo>
                    <a:pt x="819865" y="139925"/>
                  </a:lnTo>
                  <a:lnTo>
                    <a:pt x="828769" y="127204"/>
                  </a:lnTo>
                  <a:lnTo>
                    <a:pt x="838308" y="115438"/>
                  </a:lnTo>
                  <a:lnTo>
                    <a:pt x="848166" y="103989"/>
                  </a:lnTo>
                  <a:lnTo>
                    <a:pt x="858659" y="93177"/>
                  </a:lnTo>
                  <a:lnTo>
                    <a:pt x="869153" y="82365"/>
                  </a:lnTo>
                  <a:lnTo>
                    <a:pt x="880918" y="72506"/>
                  </a:lnTo>
                  <a:lnTo>
                    <a:pt x="892683" y="63284"/>
                  </a:lnTo>
                  <a:lnTo>
                    <a:pt x="905085" y="54698"/>
                  </a:lnTo>
                  <a:lnTo>
                    <a:pt x="917804" y="46111"/>
                  </a:lnTo>
                  <a:lnTo>
                    <a:pt x="930841" y="38797"/>
                  </a:lnTo>
                  <a:lnTo>
                    <a:pt x="944515" y="31483"/>
                  </a:lnTo>
                  <a:lnTo>
                    <a:pt x="958188" y="25123"/>
                  </a:lnTo>
                  <a:lnTo>
                    <a:pt x="972497" y="19716"/>
                  </a:lnTo>
                  <a:lnTo>
                    <a:pt x="986806" y="14310"/>
                  </a:lnTo>
                  <a:lnTo>
                    <a:pt x="1002070" y="10494"/>
                  </a:lnTo>
                  <a:lnTo>
                    <a:pt x="1017015" y="6996"/>
                  </a:lnTo>
                  <a:lnTo>
                    <a:pt x="1032596" y="4134"/>
                  </a:lnTo>
                  <a:lnTo>
                    <a:pt x="1048177" y="2226"/>
                  </a:lnTo>
                  <a:lnTo>
                    <a:pt x="1064076" y="636"/>
                  </a:lnTo>
                  <a:lnTo>
                    <a:pt x="1080293"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60" name="文本框 22"/>
          <p:cNvSpPr txBox="1"/>
          <p:nvPr/>
        </p:nvSpPr>
        <p:spPr>
          <a:xfrm>
            <a:off x="1311157" y="4759236"/>
            <a:ext cx="1327657"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Add your title</a:t>
            </a:r>
          </a:p>
        </p:txBody>
      </p:sp>
      <p:sp>
        <p:nvSpPr>
          <p:cNvPr id="61" name="文本框 23"/>
          <p:cNvSpPr txBox="1"/>
          <p:nvPr/>
        </p:nvSpPr>
        <p:spPr>
          <a:xfrm>
            <a:off x="1273180" y="4457117"/>
            <a:ext cx="1468990"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添加标题文字</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62" name="文本框 24"/>
          <p:cNvSpPr txBox="1"/>
          <p:nvPr/>
        </p:nvSpPr>
        <p:spPr>
          <a:xfrm>
            <a:off x="3255565" y="3188889"/>
            <a:ext cx="1327657"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Add your title</a:t>
            </a:r>
          </a:p>
        </p:txBody>
      </p:sp>
      <p:sp>
        <p:nvSpPr>
          <p:cNvPr id="63" name="文本框 25"/>
          <p:cNvSpPr txBox="1"/>
          <p:nvPr/>
        </p:nvSpPr>
        <p:spPr>
          <a:xfrm>
            <a:off x="3217588" y="2886770"/>
            <a:ext cx="1468990"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添加标题文字</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64" name="文本框 26"/>
          <p:cNvSpPr txBox="1"/>
          <p:nvPr/>
        </p:nvSpPr>
        <p:spPr>
          <a:xfrm>
            <a:off x="4625025" y="1507275"/>
            <a:ext cx="1327657"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Add your title</a:t>
            </a:r>
          </a:p>
        </p:txBody>
      </p:sp>
      <p:sp>
        <p:nvSpPr>
          <p:cNvPr id="65" name="文本框 27"/>
          <p:cNvSpPr txBox="1"/>
          <p:nvPr/>
        </p:nvSpPr>
        <p:spPr>
          <a:xfrm>
            <a:off x="4587049" y="1205156"/>
            <a:ext cx="1468990"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添加标题文字</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66" name="文本框 28"/>
          <p:cNvSpPr txBox="1"/>
          <p:nvPr/>
        </p:nvSpPr>
        <p:spPr>
          <a:xfrm>
            <a:off x="7245199" y="3006962"/>
            <a:ext cx="1327657"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Add your title</a:t>
            </a:r>
          </a:p>
        </p:txBody>
      </p:sp>
      <p:sp>
        <p:nvSpPr>
          <p:cNvPr id="67" name="文本框 29"/>
          <p:cNvSpPr txBox="1"/>
          <p:nvPr/>
        </p:nvSpPr>
        <p:spPr>
          <a:xfrm>
            <a:off x="7207222" y="2704843"/>
            <a:ext cx="1468990"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添加标题文字</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68" name="文本框 30"/>
          <p:cNvSpPr txBox="1"/>
          <p:nvPr/>
        </p:nvSpPr>
        <p:spPr>
          <a:xfrm>
            <a:off x="7658107" y="5195411"/>
            <a:ext cx="1327657" cy="276999"/>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Add your title</a:t>
            </a:r>
          </a:p>
        </p:txBody>
      </p:sp>
      <p:sp>
        <p:nvSpPr>
          <p:cNvPr id="69" name="文本框 31"/>
          <p:cNvSpPr txBox="1"/>
          <p:nvPr/>
        </p:nvSpPr>
        <p:spPr>
          <a:xfrm>
            <a:off x="7620130" y="4893292"/>
            <a:ext cx="1468990" cy="307777"/>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添加标题文字</a:t>
            </a:r>
            <a:endParaRPr kumimoji="0" lang="zh-CN" altLang="en-US" sz="14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sp>
        <p:nvSpPr>
          <p:cNvPr id="70" name="弧形 69"/>
          <p:cNvSpPr/>
          <p:nvPr/>
        </p:nvSpPr>
        <p:spPr>
          <a:xfrm>
            <a:off x="4889586" y="1822726"/>
            <a:ext cx="683663" cy="683663"/>
          </a:xfrm>
          <a:prstGeom prst="arc">
            <a:avLst>
              <a:gd name="adj1" fmla="val 5612476"/>
              <a:gd name="adj2" fmla="val 1060433"/>
            </a:avLst>
          </a:prstGeom>
          <a:noFill/>
          <a:ln w="28575" cap="flat" cmpd="sng" algn="ctr">
            <a:solidFill>
              <a:srgbClr val="5293F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71" name="组合 70"/>
          <p:cNvGrpSpPr/>
          <p:nvPr/>
        </p:nvGrpSpPr>
        <p:grpSpPr>
          <a:xfrm>
            <a:off x="4928046" y="1861183"/>
            <a:ext cx="606751" cy="606751"/>
            <a:chOff x="4928044" y="913967"/>
            <a:chExt cx="606751" cy="606751"/>
          </a:xfrm>
        </p:grpSpPr>
        <p:sp>
          <p:nvSpPr>
            <p:cNvPr id="72" name="流程图: 联系 71"/>
            <p:cNvSpPr/>
            <p:nvPr/>
          </p:nvSpPr>
          <p:spPr>
            <a:xfrm>
              <a:off x="4928044" y="913967"/>
              <a:ext cx="606751" cy="606751"/>
            </a:xfrm>
            <a:prstGeom prst="flowChartConnector">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73" name="KSO_Shape"/>
            <p:cNvSpPr>
              <a:spLocks/>
            </p:cNvSpPr>
            <p:nvPr/>
          </p:nvSpPr>
          <p:spPr bwMode="auto">
            <a:xfrm>
              <a:off x="5078305" y="1071810"/>
              <a:ext cx="306227" cy="264376"/>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74" name="弧形 73"/>
          <p:cNvSpPr/>
          <p:nvPr/>
        </p:nvSpPr>
        <p:spPr>
          <a:xfrm>
            <a:off x="6458237" y="2631230"/>
            <a:ext cx="694647" cy="694647"/>
          </a:xfrm>
          <a:prstGeom prst="arc">
            <a:avLst>
              <a:gd name="adj1" fmla="val 2033887"/>
              <a:gd name="adj2" fmla="val 20116642"/>
            </a:avLst>
          </a:prstGeom>
          <a:noFill/>
          <a:ln w="28575" cap="flat" cmpd="sng" algn="ctr">
            <a:solidFill>
              <a:srgbClr val="8DC7F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75" name="组合 74"/>
          <p:cNvGrpSpPr/>
          <p:nvPr/>
        </p:nvGrpSpPr>
        <p:grpSpPr>
          <a:xfrm>
            <a:off x="6502184" y="2674336"/>
            <a:ext cx="606751" cy="606751"/>
            <a:chOff x="6502186" y="1720719"/>
            <a:chExt cx="606751" cy="606751"/>
          </a:xfrm>
        </p:grpSpPr>
        <p:sp>
          <p:nvSpPr>
            <p:cNvPr id="76" name="流程图: 联系 75"/>
            <p:cNvSpPr/>
            <p:nvPr/>
          </p:nvSpPr>
          <p:spPr>
            <a:xfrm>
              <a:off x="6502186" y="1720719"/>
              <a:ext cx="606751" cy="606751"/>
            </a:xfrm>
            <a:prstGeom prst="flowChartConnector">
              <a:avLst/>
            </a:prstGeom>
            <a:solidFill>
              <a:srgbClr val="8DC7F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77" name="组合 76"/>
            <p:cNvGrpSpPr/>
            <p:nvPr/>
          </p:nvGrpSpPr>
          <p:grpSpPr>
            <a:xfrm>
              <a:off x="6665205" y="1891248"/>
              <a:ext cx="305791" cy="265979"/>
              <a:chOff x="6928716" y="2063916"/>
              <a:chExt cx="305791" cy="265979"/>
            </a:xfrm>
          </p:grpSpPr>
          <p:sp>
            <p:nvSpPr>
              <p:cNvPr id="78" name="Freeform 193"/>
              <p:cNvSpPr>
                <a:spLocks/>
              </p:cNvSpPr>
              <p:nvPr/>
            </p:nvSpPr>
            <p:spPr bwMode="auto">
              <a:xfrm>
                <a:off x="6928716" y="2063916"/>
                <a:ext cx="305791" cy="265979"/>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ysClr val="window" lastClr="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79" name="Freeform 194"/>
              <p:cNvSpPr>
                <a:spLocks/>
              </p:cNvSpPr>
              <p:nvPr/>
            </p:nvSpPr>
            <p:spPr bwMode="auto">
              <a:xfrm>
                <a:off x="7155730" y="2098646"/>
                <a:ext cx="46589" cy="49130"/>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ysClr val="window" lastClr="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spTree>
    <p:extLst>
      <p:ext uri="{BB962C8B-B14F-4D97-AF65-F5344CB8AC3E}">
        <p14:creationId xmlns:p14="http://schemas.microsoft.com/office/powerpoint/2010/main" val="69438314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900"/>
                                            <p:tgtEl>
                                              <p:spTgt spid="45"/>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600" fill="hold"/>
                                            <p:tgtEl>
                                              <p:spTgt spid="48"/>
                                            </p:tgtEl>
                                            <p:attrNameLst>
                                              <p:attrName>ppt_w</p:attrName>
                                            </p:attrNameLst>
                                          </p:cBhvr>
                                          <p:tavLst>
                                            <p:tav tm="0">
                                              <p:val>
                                                <p:fltVal val="0"/>
                                              </p:val>
                                            </p:tav>
                                            <p:tav tm="100000">
                                              <p:val>
                                                <p:strVal val="#ppt_w"/>
                                              </p:val>
                                            </p:tav>
                                          </p:tavLst>
                                        </p:anim>
                                        <p:anim calcmode="lin" valueType="num">
                                          <p:cBhvr>
                                            <p:cTn id="12" dur="600" fill="hold"/>
                                            <p:tgtEl>
                                              <p:spTgt spid="48"/>
                                            </p:tgtEl>
                                            <p:attrNameLst>
                                              <p:attrName>ppt_h</p:attrName>
                                            </p:attrNameLst>
                                          </p:cBhvr>
                                          <p:tavLst>
                                            <p:tav tm="0">
                                              <p:val>
                                                <p:fltVal val="0"/>
                                              </p:val>
                                            </p:tav>
                                            <p:tav tm="100000">
                                              <p:val>
                                                <p:strVal val="#ppt_h"/>
                                              </p:val>
                                            </p:tav>
                                          </p:tavLst>
                                        </p:anim>
                                        <p:animEffect transition="in" filter="fade">
                                          <p:cBhvr>
                                            <p:cTn id="13" dur="600"/>
                                            <p:tgtEl>
                                              <p:spTgt spid="48"/>
                                            </p:tgtEl>
                                          </p:cBhvr>
                                        </p:animEffect>
                                      </p:childTnLst>
                                    </p:cTn>
                                  </p:par>
                                </p:childTnLst>
                              </p:cTn>
                            </p:par>
                            <p:par>
                              <p:cTn id="14" fill="hold">
                                <p:stCondLst>
                                  <p:cond delay="1500"/>
                                </p:stCondLst>
                                <p:childTnLst>
                                  <p:par>
                                    <p:cTn id="15" presetID="2" presetClass="entr" presetSubtype="1" accel="53333" fill="hold" grpId="0" nodeType="afterEffect" p14:presetBounceEnd="53333">
                                      <p:stCondLst>
                                        <p:cond delay="0"/>
                                      </p:stCondLst>
                                      <p:iterate type="lt">
                                        <p:tmPct val="10000"/>
                                      </p:iterate>
                                      <p:childTnLst>
                                        <p:set>
                                          <p:cBhvr>
                                            <p:cTn id="16" dur="1" fill="hold">
                                              <p:stCondLst>
                                                <p:cond delay="0"/>
                                              </p:stCondLst>
                                            </p:cTn>
                                            <p:tgtEl>
                                              <p:spTgt spid="49"/>
                                            </p:tgtEl>
                                            <p:attrNameLst>
                                              <p:attrName>style.visibility</p:attrName>
                                            </p:attrNameLst>
                                          </p:cBhvr>
                                          <p:to>
                                            <p:strVal val="visible"/>
                                          </p:to>
                                        </p:set>
                                        <p:anim calcmode="lin" valueType="num" p14:bounceEnd="53333">
                                          <p:cBhvr additive="base">
                                            <p:cTn id="17" dur="1500" fill="hold"/>
                                            <p:tgtEl>
                                              <p:spTgt spid="49"/>
                                            </p:tgtEl>
                                            <p:attrNameLst>
                                              <p:attrName>ppt_x</p:attrName>
                                            </p:attrNameLst>
                                          </p:cBhvr>
                                          <p:tavLst>
                                            <p:tav tm="0">
                                              <p:val>
                                                <p:strVal val="#ppt_x"/>
                                              </p:val>
                                            </p:tav>
                                            <p:tav tm="100000">
                                              <p:val>
                                                <p:strVal val="#ppt_x"/>
                                              </p:val>
                                            </p:tav>
                                          </p:tavLst>
                                        </p:anim>
                                        <p:anim calcmode="lin" valueType="num" p14:bounceEnd="53333">
                                          <p:cBhvr additive="base">
                                            <p:cTn id="18" dur="1500" fill="hold"/>
                                            <p:tgtEl>
                                              <p:spTgt spid="49"/>
                                            </p:tgtEl>
                                            <p:attrNameLst>
                                              <p:attrName>ppt_y</p:attrName>
                                            </p:attrNameLst>
                                          </p:cBhvr>
                                          <p:tavLst>
                                            <p:tav tm="0">
                                              <p:val>
                                                <p:strVal val="0-#ppt_h/2"/>
                                              </p:val>
                                            </p:tav>
                                            <p:tav tm="100000">
                                              <p:val>
                                                <p:strVal val="#ppt_y"/>
                                              </p:val>
                                            </p:tav>
                                          </p:tavLst>
                                        </p:anim>
                                      </p:childTnLst>
                                    </p:cTn>
                                  </p:par>
                                </p:childTnLst>
                              </p:cTn>
                            </p:par>
                            <p:par>
                              <p:cTn id="19" fill="hold">
                                <p:stCondLst>
                                  <p:cond delay="3150"/>
                                </p:stCondLst>
                                <p:childTnLst>
                                  <p:par>
                                    <p:cTn id="20" presetID="50" presetClass="entr" presetSubtype="0" decel="100000" fill="hold" grpId="0" nodeType="afterEffect">
                                      <p:stCondLst>
                                        <p:cond delay="0"/>
                                      </p:stCondLst>
                                      <p:iterate type="lt">
                                        <p:tmPct val="10000"/>
                                      </p:iterate>
                                      <p:childTnLst>
                                        <p:set>
                                          <p:cBhvr>
                                            <p:cTn id="21" dur="1" fill="hold">
                                              <p:stCondLst>
                                                <p:cond delay="0"/>
                                              </p:stCondLst>
                                            </p:cTn>
                                            <p:tgtEl>
                                              <p:spTgt spid="50"/>
                                            </p:tgtEl>
                                            <p:attrNameLst>
                                              <p:attrName>style.visibility</p:attrName>
                                            </p:attrNameLst>
                                          </p:cBhvr>
                                          <p:to>
                                            <p:strVal val="visible"/>
                                          </p:to>
                                        </p:set>
                                        <p:anim calcmode="lin" valueType="num">
                                          <p:cBhvr>
                                            <p:cTn id="22" dur="500" fill="hold"/>
                                            <p:tgtEl>
                                              <p:spTgt spid="50"/>
                                            </p:tgtEl>
                                            <p:attrNameLst>
                                              <p:attrName>ppt_w</p:attrName>
                                            </p:attrNameLst>
                                          </p:cBhvr>
                                          <p:tavLst>
                                            <p:tav tm="0">
                                              <p:val>
                                                <p:strVal val="#ppt_w+.3"/>
                                              </p:val>
                                            </p:tav>
                                            <p:tav tm="100000">
                                              <p:val>
                                                <p:strVal val="#ppt_w"/>
                                              </p:val>
                                            </p:tav>
                                          </p:tavLst>
                                        </p:anim>
                                        <p:anim calcmode="lin" valueType="num">
                                          <p:cBhvr>
                                            <p:cTn id="23" dur="500" fill="hold"/>
                                            <p:tgtEl>
                                              <p:spTgt spid="50"/>
                                            </p:tgtEl>
                                            <p:attrNameLst>
                                              <p:attrName>ppt_h</p:attrName>
                                            </p:attrNameLst>
                                          </p:cBhvr>
                                          <p:tavLst>
                                            <p:tav tm="0">
                                              <p:val>
                                                <p:strVal val="#ppt_h"/>
                                              </p:val>
                                            </p:tav>
                                            <p:tav tm="100000">
                                              <p:val>
                                                <p:strVal val="#ppt_h"/>
                                              </p:val>
                                            </p:tav>
                                          </p:tavLst>
                                        </p:anim>
                                        <p:animEffect transition="in" filter="fade">
                                          <p:cBhvr>
                                            <p:cTn id="24" dur="500"/>
                                            <p:tgtEl>
                                              <p:spTgt spid="50"/>
                                            </p:tgtEl>
                                          </p:cBhvr>
                                        </p:animEffect>
                                      </p:childTnLst>
                                    </p:cTn>
                                  </p:par>
                                </p:childTnLst>
                              </p:cTn>
                            </p:par>
                            <p:par>
                              <p:cTn id="25" fill="hold">
                                <p:stCondLst>
                                  <p:cond delay="4000"/>
                                </p:stCondLst>
                                <p:childTnLst>
                                  <p:par>
                                    <p:cTn id="26" presetID="10" presetClass="entr" presetSubtype="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par>
                                    <p:cTn id="29" presetID="10" presetClass="entr" presetSubtype="0"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61"/>
                                            </p:tgtEl>
                                            <p:attrNameLst>
                                              <p:attrName>style.visibility</p:attrName>
                                            </p:attrNameLst>
                                          </p:cBhvr>
                                          <p:to>
                                            <p:strVal val="visible"/>
                                          </p:to>
                                        </p:set>
                                        <p:animEffect transition="in" filter="wipe(left)">
                                          <p:cBhvr>
                                            <p:cTn id="34" dur="500"/>
                                            <p:tgtEl>
                                              <p:spTgt spid="61"/>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60"/>
                                            </p:tgtEl>
                                            <p:attrNameLst>
                                              <p:attrName>style.visibility</p:attrName>
                                            </p:attrNameLst>
                                          </p:cBhvr>
                                          <p:to>
                                            <p:strVal val="visible"/>
                                          </p:to>
                                        </p:set>
                                        <p:animEffect transition="in" filter="wipe(left)">
                                          <p:cBhvr>
                                            <p:cTn id="37" dur="500"/>
                                            <p:tgtEl>
                                              <p:spTgt spid="60"/>
                                            </p:tgtEl>
                                          </p:cBhvr>
                                        </p:animEffect>
                                      </p:childTnLst>
                                    </p:cTn>
                                  </p:par>
                                  <p:par>
                                    <p:cTn id="38" presetID="8" presetClass="emph" presetSubtype="0" fill="hold" grpId="1" nodeType="withEffect">
                                      <p:stCondLst>
                                        <p:cond delay="0"/>
                                      </p:stCondLst>
                                      <p:childTnLst>
                                        <p:animRot by="5400000">
                                          <p:cBhvr>
                                            <p:cTn id="39" dur="2000" fill="hold"/>
                                            <p:tgtEl>
                                              <p:spTgt spid="42"/>
                                            </p:tgtEl>
                                            <p:attrNameLst>
                                              <p:attrName>r</p:attrName>
                                            </p:attrNameLst>
                                          </p:cBhvr>
                                        </p:animRot>
                                      </p:childTnLst>
                                    </p:cTn>
                                  </p:par>
                                  <p:par>
                                    <p:cTn id="40" presetID="22" presetClass="entr" presetSubtype="8"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2800"/>
                                            <p:tgtEl>
                                              <p:spTgt spid="4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childTnLst>
                                    </p:cTn>
                                  </p:par>
                                  <p:par>
                                    <p:cTn id="46" presetID="10" presetClass="entr" presetSubtype="0" fill="hold" nodeType="withEffect">
                                      <p:stCondLst>
                                        <p:cond delay="50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500"/>
                                            <p:tgtEl>
                                              <p:spTgt spid="54"/>
                                            </p:tgtEl>
                                          </p:cBhvr>
                                        </p:animEffect>
                                      </p:childTnLst>
                                    </p:cTn>
                                  </p:par>
                                  <p:par>
                                    <p:cTn id="49" presetID="22" presetClass="entr" presetSubtype="8" fill="hold" grpId="0" nodeType="withEffect">
                                      <p:stCondLst>
                                        <p:cond delay="1000"/>
                                      </p:stCondLst>
                                      <p:childTnLst>
                                        <p:set>
                                          <p:cBhvr>
                                            <p:cTn id="50" dur="1" fill="hold">
                                              <p:stCondLst>
                                                <p:cond delay="0"/>
                                              </p:stCondLst>
                                            </p:cTn>
                                            <p:tgtEl>
                                              <p:spTgt spid="63"/>
                                            </p:tgtEl>
                                            <p:attrNameLst>
                                              <p:attrName>style.visibility</p:attrName>
                                            </p:attrNameLst>
                                          </p:cBhvr>
                                          <p:to>
                                            <p:strVal val="visible"/>
                                          </p:to>
                                        </p:set>
                                        <p:animEffect transition="in" filter="wipe(left)">
                                          <p:cBhvr>
                                            <p:cTn id="51" dur="500"/>
                                            <p:tgtEl>
                                              <p:spTgt spid="63"/>
                                            </p:tgtEl>
                                          </p:cBhvr>
                                        </p:animEffect>
                                      </p:childTnLst>
                                    </p:cTn>
                                  </p:par>
                                  <p:par>
                                    <p:cTn id="52" presetID="22" presetClass="entr" presetSubtype="8" fill="hold" grpId="0" nodeType="withEffect">
                                      <p:stCondLst>
                                        <p:cond delay="1000"/>
                                      </p:stCondLst>
                                      <p:childTnLst>
                                        <p:set>
                                          <p:cBhvr>
                                            <p:cTn id="53" dur="1" fill="hold">
                                              <p:stCondLst>
                                                <p:cond delay="0"/>
                                              </p:stCondLst>
                                            </p:cTn>
                                            <p:tgtEl>
                                              <p:spTgt spid="62"/>
                                            </p:tgtEl>
                                            <p:attrNameLst>
                                              <p:attrName>style.visibility</p:attrName>
                                            </p:attrNameLst>
                                          </p:cBhvr>
                                          <p:to>
                                            <p:strVal val="visible"/>
                                          </p:to>
                                        </p:set>
                                        <p:animEffect transition="in" filter="wipe(left)">
                                          <p:cBhvr>
                                            <p:cTn id="54" dur="500"/>
                                            <p:tgtEl>
                                              <p:spTgt spid="62"/>
                                            </p:tgtEl>
                                          </p:cBhvr>
                                        </p:animEffect>
                                      </p:childTnLst>
                                    </p:cTn>
                                  </p:par>
                                  <p:par>
                                    <p:cTn id="55" presetID="8" presetClass="emph" presetSubtype="0" fill="hold" grpId="1" nodeType="withEffect">
                                      <p:stCondLst>
                                        <p:cond delay="500"/>
                                      </p:stCondLst>
                                      <p:childTnLst>
                                        <p:animRot by="-5400000">
                                          <p:cBhvr>
                                            <p:cTn id="56" dur="2000" fill="hold"/>
                                            <p:tgtEl>
                                              <p:spTgt spid="43"/>
                                            </p:tgtEl>
                                            <p:attrNameLst>
                                              <p:attrName>r</p:attrName>
                                            </p:attrNameLst>
                                          </p:cBhvr>
                                        </p:animRot>
                                      </p:childTnLst>
                                    </p:cTn>
                                  </p:par>
                                  <p:par>
                                    <p:cTn id="57" presetID="10" presetClass="entr" presetSubtype="0" fill="hold" grpId="0" nodeType="withEffect">
                                      <p:stCondLst>
                                        <p:cond delay="1000"/>
                                      </p:stCondLst>
                                      <p:childTnLst>
                                        <p:set>
                                          <p:cBhvr>
                                            <p:cTn id="58" dur="1" fill="hold">
                                              <p:stCondLst>
                                                <p:cond delay="0"/>
                                              </p:stCondLst>
                                            </p:cTn>
                                            <p:tgtEl>
                                              <p:spTgt spid="70"/>
                                            </p:tgtEl>
                                            <p:attrNameLst>
                                              <p:attrName>style.visibility</p:attrName>
                                            </p:attrNameLst>
                                          </p:cBhvr>
                                          <p:to>
                                            <p:strVal val="visible"/>
                                          </p:to>
                                        </p:set>
                                        <p:animEffect transition="in" filter="fade">
                                          <p:cBhvr>
                                            <p:cTn id="59" dur="500"/>
                                            <p:tgtEl>
                                              <p:spTgt spid="70"/>
                                            </p:tgtEl>
                                          </p:cBhvr>
                                        </p:animEffect>
                                      </p:childTnLst>
                                    </p:cTn>
                                  </p:par>
                                  <p:par>
                                    <p:cTn id="60" presetID="10" presetClass="entr" presetSubtype="0" fill="hold" nodeType="withEffect">
                                      <p:stCondLst>
                                        <p:cond delay="1000"/>
                                      </p:stCondLst>
                                      <p:childTnLst>
                                        <p:set>
                                          <p:cBhvr>
                                            <p:cTn id="61" dur="1" fill="hold">
                                              <p:stCondLst>
                                                <p:cond delay="0"/>
                                              </p:stCondLst>
                                            </p:cTn>
                                            <p:tgtEl>
                                              <p:spTgt spid="71"/>
                                            </p:tgtEl>
                                            <p:attrNameLst>
                                              <p:attrName>style.visibility</p:attrName>
                                            </p:attrNameLst>
                                          </p:cBhvr>
                                          <p:to>
                                            <p:strVal val="visible"/>
                                          </p:to>
                                        </p:set>
                                        <p:animEffect transition="in" filter="fade">
                                          <p:cBhvr>
                                            <p:cTn id="62" dur="500"/>
                                            <p:tgtEl>
                                              <p:spTgt spid="71"/>
                                            </p:tgtEl>
                                          </p:cBhvr>
                                        </p:animEffect>
                                      </p:childTnLst>
                                    </p:cTn>
                                  </p:par>
                                  <p:par>
                                    <p:cTn id="63" presetID="22" presetClass="entr" presetSubtype="8" fill="hold" grpId="0" nodeType="withEffect">
                                      <p:stCondLst>
                                        <p:cond delay="1500"/>
                                      </p:stCondLst>
                                      <p:childTnLst>
                                        <p:set>
                                          <p:cBhvr>
                                            <p:cTn id="64" dur="1" fill="hold">
                                              <p:stCondLst>
                                                <p:cond delay="0"/>
                                              </p:stCondLst>
                                            </p:cTn>
                                            <p:tgtEl>
                                              <p:spTgt spid="64"/>
                                            </p:tgtEl>
                                            <p:attrNameLst>
                                              <p:attrName>style.visibility</p:attrName>
                                            </p:attrNameLst>
                                          </p:cBhvr>
                                          <p:to>
                                            <p:strVal val="visible"/>
                                          </p:to>
                                        </p:set>
                                        <p:animEffect transition="in" filter="wipe(left)">
                                          <p:cBhvr>
                                            <p:cTn id="65" dur="500"/>
                                            <p:tgtEl>
                                              <p:spTgt spid="64"/>
                                            </p:tgtEl>
                                          </p:cBhvr>
                                        </p:animEffect>
                                      </p:childTnLst>
                                    </p:cTn>
                                  </p:par>
                                  <p:par>
                                    <p:cTn id="66" presetID="22" presetClass="entr" presetSubtype="8" fill="hold" grpId="0" nodeType="withEffect">
                                      <p:stCondLst>
                                        <p:cond delay="1500"/>
                                      </p:stCondLst>
                                      <p:childTnLst>
                                        <p:set>
                                          <p:cBhvr>
                                            <p:cTn id="67" dur="1" fill="hold">
                                              <p:stCondLst>
                                                <p:cond delay="0"/>
                                              </p:stCondLst>
                                            </p:cTn>
                                            <p:tgtEl>
                                              <p:spTgt spid="65"/>
                                            </p:tgtEl>
                                            <p:attrNameLst>
                                              <p:attrName>style.visibility</p:attrName>
                                            </p:attrNameLst>
                                          </p:cBhvr>
                                          <p:to>
                                            <p:strVal val="visible"/>
                                          </p:to>
                                        </p:set>
                                        <p:animEffect transition="in" filter="wipe(left)">
                                          <p:cBhvr>
                                            <p:cTn id="68" dur="500"/>
                                            <p:tgtEl>
                                              <p:spTgt spid="65"/>
                                            </p:tgtEl>
                                          </p:cBhvr>
                                        </p:animEffect>
                                      </p:childTnLst>
                                    </p:cTn>
                                  </p:par>
                                  <p:par>
                                    <p:cTn id="69" presetID="8" presetClass="emph" presetSubtype="0" fill="hold" grpId="1" nodeType="withEffect">
                                      <p:stCondLst>
                                        <p:cond delay="1000"/>
                                      </p:stCondLst>
                                      <p:childTnLst>
                                        <p:animRot by="5400000">
                                          <p:cBhvr>
                                            <p:cTn id="70" dur="2000" fill="hold"/>
                                            <p:tgtEl>
                                              <p:spTgt spid="70"/>
                                            </p:tgtEl>
                                            <p:attrNameLst>
                                              <p:attrName>r</p:attrName>
                                            </p:attrNameLst>
                                          </p:cBhvr>
                                        </p:animRot>
                                      </p:childTnLst>
                                    </p:cTn>
                                  </p:par>
                                  <p:par>
                                    <p:cTn id="71" presetID="10" presetClass="entr" presetSubtype="0" fill="hold" grpId="0" nodeType="withEffect">
                                      <p:stCondLst>
                                        <p:cond delay="150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500"/>
                                            <p:tgtEl>
                                              <p:spTgt spid="74"/>
                                            </p:tgtEl>
                                          </p:cBhvr>
                                        </p:animEffect>
                                      </p:childTnLst>
                                    </p:cTn>
                                  </p:par>
                                  <p:par>
                                    <p:cTn id="74" presetID="10" presetClass="entr" presetSubtype="0" fill="hold" nodeType="withEffect">
                                      <p:stCondLst>
                                        <p:cond delay="1500"/>
                                      </p:stCondLst>
                                      <p:childTnLst>
                                        <p:set>
                                          <p:cBhvr>
                                            <p:cTn id="75" dur="1" fill="hold">
                                              <p:stCondLst>
                                                <p:cond delay="0"/>
                                              </p:stCondLst>
                                            </p:cTn>
                                            <p:tgtEl>
                                              <p:spTgt spid="75"/>
                                            </p:tgtEl>
                                            <p:attrNameLst>
                                              <p:attrName>style.visibility</p:attrName>
                                            </p:attrNameLst>
                                          </p:cBhvr>
                                          <p:to>
                                            <p:strVal val="visible"/>
                                          </p:to>
                                        </p:set>
                                        <p:animEffect transition="in" filter="fade">
                                          <p:cBhvr>
                                            <p:cTn id="76" dur="500"/>
                                            <p:tgtEl>
                                              <p:spTgt spid="75"/>
                                            </p:tgtEl>
                                          </p:cBhvr>
                                        </p:animEffect>
                                      </p:childTnLst>
                                    </p:cTn>
                                  </p:par>
                                  <p:par>
                                    <p:cTn id="77" presetID="22" presetClass="entr" presetSubtype="8" fill="hold" grpId="0" nodeType="withEffect">
                                      <p:stCondLst>
                                        <p:cond delay="2000"/>
                                      </p:stCondLst>
                                      <p:childTnLst>
                                        <p:set>
                                          <p:cBhvr>
                                            <p:cTn id="78" dur="1" fill="hold">
                                              <p:stCondLst>
                                                <p:cond delay="0"/>
                                              </p:stCondLst>
                                            </p:cTn>
                                            <p:tgtEl>
                                              <p:spTgt spid="67"/>
                                            </p:tgtEl>
                                            <p:attrNameLst>
                                              <p:attrName>style.visibility</p:attrName>
                                            </p:attrNameLst>
                                          </p:cBhvr>
                                          <p:to>
                                            <p:strVal val="visible"/>
                                          </p:to>
                                        </p:set>
                                        <p:animEffect transition="in" filter="wipe(left)">
                                          <p:cBhvr>
                                            <p:cTn id="79" dur="500"/>
                                            <p:tgtEl>
                                              <p:spTgt spid="67"/>
                                            </p:tgtEl>
                                          </p:cBhvr>
                                        </p:animEffect>
                                      </p:childTnLst>
                                    </p:cTn>
                                  </p:par>
                                  <p:par>
                                    <p:cTn id="80" presetID="22" presetClass="entr" presetSubtype="8" fill="hold" grpId="0" nodeType="withEffect">
                                      <p:stCondLst>
                                        <p:cond delay="2000"/>
                                      </p:stCondLst>
                                      <p:childTnLst>
                                        <p:set>
                                          <p:cBhvr>
                                            <p:cTn id="81" dur="1" fill="hold">
                                              <p:stCondLst>
                                                <p:cond delay="0"/>
                                              </p:stCondLst>
                                            </p:cTn>
                                            <p:tgtEl>
                                              <p:spTgt spid="66"/>
                                            </p:tgtEl>
                                            <p:attrNameLst>
                                              <p:attrName>style.visibility</p:attrName>
                                            </p:attrNameLst>
                                          </p:cBhvr>
                                          <p:to>
                                            <p:strVal val="visible"/>
                                          </p:to>
                                        </p:set>
                                        <p:animEffect transition="in" filter="wipe(left)">
                                          <p:cBhvr>
                                            <p:cTn id="82" dur="500"/>
                                            <p:tgtEl>
                                              <p:spTgt spid="66"/>
                                            </p:tgtEl>
                                          </p:cBhvr>
                                        </p:animEffect>
                                      </p:childTnLst>
                                    </p:cTn>
                                  </p:par>
                                  <p:par>
                                    <p:cTn id="83" presetID="8" presetClass="emph" presetSubtype="0" fill="hold" grpId="1" nodeType="withEffect">
                                      <p:stCondLst>
                                        <p:cond delay="1500"/>
                                      </p:stCondLst>
                                      <p:childTnLst>
                                        <p:animRot by="-5400000">
                                          <p:cBhvr>
                                            <p:cTn id="84" dur="2000" fill="hold"/>
                                            <p:tgtEl>
                                              <p:spTgt spid="74"/>
                                            </p:tgtEl>
                                            <p:attrNameLst>
                                              <p:attrName>r</p:attrName>
                                            </p:attrNameLst>
                                          </p:cBhvr>
                                        </p:animRot>
                                      </p:childTnLst>
                                    </p:cTn>
                                  </p:par>
                                  <p:par>
                                    <p:cTn id="85" presetID="10" presetClass="entr" presetSubtype="0" fill="hold" grpId="0" nodeType="withEffect">
                                      <p:stCondLst>
                                        <p:cond delay="2000"/>
                                      </p:stCondLst>
                                      <p:childTnLst>
                                        <p:set>
                                          <p:cBhvr>
                                            <p:cTn id="86" dur="1" fill="hold">
                                              <p:stCondLst>
                                                <p:cond delay="0"/>
                                              </p:stCondLst>
                                            </p:cTn>
                                            <p:tgtEl>
                                              <p:spTgt spid="44"/>
                                            </p:tgtEl>
                                            <p:attrNameLst>
                                              <p:attrName>style.visibility</p:attrName>
                                            </p:attrNameLst>
                                          </p:cBhvr>
                                          <p:to>
                                            <p:strVal val="visible"/>
                                          </p:to>
                                        </p:set>
                                        <p:animEffect transition="in" filter="fade">
                                          <p:cBhvr>
                                            <p:cTn id="87" dur="500"/>
                                            <p:tgtEl>
                                              <p:spTgt spid="44"/>
                                            </p:tgtEl>
                                          </p:cBhvr>
                                        </p:animEffect>
                                      </p:childTnLst>
                                    </p:cTn>
                                  </p:par>
                                  <p:par>
                                    <p:cTn id="88" presetID="10" presetClass="entr" presetSubtype="0" fill="hold" nodeType="withEffect">
                                      <p:stCondLst>
                                        <p:cond delay="20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500"/>
                                            <p:tgtEl>
                                              <p:spTgt spid="57"/>
                                            </p:tgtEl>
                                          </p:cBhvr>
                                        </p:animEffect>
                                      </p:childTnLst>
                                    </p:cTn>
                                  </p:par>
                                  <p:par>
                                    <p:cTn id="91" presetID="22" presetClass="entr" presetSubtype="8" fill="hold" grpId="0" nodeType="withEffect">
                                      <p:stCondLst>
                                        <p:cond delay="2500"/>
                                      </p:stCondLst>
                                      <p:childTnLst>
                                        <p:set>
                                          <p:cBhvr>
                                            <p:cTn id="92" dur="1" fill="hold">
                                              <p:stCondLst>
                                                <p:cond delay="0"/>
                                              </p:stCondLst>
                                            </p:cTn>
                                            <p:tgtEl>
                                              <p:spTgt spid="69"/>
                                            </p:tgtEl>
                                            <p:attrNameLst>
                                              <p:attrName>style.visibility</p:attrName>
                                            </p:attrNameLst>
                                          </p:cBhvr>
                                          <p:to>
                                            <p:strVal val="visible"/>
                                          </p:to>
                                        </p:set>
                                        <p:animEffect transition="in" filter="wipe(left)">
                                          <p:cBhvr>
                                            <p:cTn id="93" dur="500"/>
                                            <p:tgtEl>
                                              <p:spTgt spid="69"/>
                                            </p:tgtEl>
                                          </p:cBhvr>
                                        </p:animEffect>
                                      </p:childTnLst>
                                    </p:cTn>
                                  </p:par>
                                  <p:par>
                                    <p:cTn id="94" presetID="22" presetClass="entr" presetSubtype="8" fill="hold" grpId="0" nodeType="withEffect">
                                      <p:stCondLst>
                                        <p:cond delay="2500"/>
                                      </p:stCondLst>
                                      <p:childTnLst>
                                        <p:set>
                                          <p:cBhvr>
                                            <p:cTn id="95" dur="1" fill="hold">
                                              <p:stCondLst>
                                                <p:cond delay="0"/>
                                              </p:stCondLst>
                                            </p:cTn>
                                            <p:tgtEl>
                                              <p:spTgt spid="68"/>
                                            </p:tgtEl>
                                            <p:attrNameLst>
                                              <p:attrName>style.visibility</p:attrName>
                                            </p:attrNameLst>
                                          </p:cBhvr>
                                          <p:to>
                                            <p:strVal val="visible"/>
                                          </p:to>
                                        </p:set>
                                        <p:animEffect transition="in" filter="wipe(left)">
                                          <p:cBhvr>
                                            <p:cTn id="96" dur="500"/>
                                            <p:tgtEl>
                                              <p:spTgt spid="68"/>
                                            </p:tgtEl>
                                          </p:cBhvr>
                                        </p:animEffect>
                                      </p:childTnLst>
                                    </p:cTn>
                                  </p:par>
                                  <p:par>
                                    <p:cTn id="97" presetID="8" presetClass="emph" presetSubtype="0" fill="hold" grpId="1" nodeType="withEffect">
                                      <p:stCondLst>
                                        <p:cond delay="2000"/>
                                      </p:stCondLst>
                                      <p:childTnLst>
                                        <p:animRot by="5400000">
                                          <p:cBhvr>
                                            <p:cTn id="98" dur="2000" fill="hold"/>
                                            <p:tgtEl>
                                              <p:spTgt spid="4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2" grpId="1" animBg="1"/>
          <p:bldP spid="43" grpId="0" animBg="1"/>
          <p:bldP spid="43" grpId="1" animBg="1"/>
          <p:bldP spid="44" grpId="0" animBg="1"/>
          <p:bldP spid="44" grpId="1" animBg="1"/>
          <p:bldP spid="45" grpId="0" animBg="1"/>
          <p:bldP spid="48" grpId="0" animBg="1"/>
          <p:bldP spid="49" grpId="0"/>
          <p:bldP spid="50" grpId="0"/>
          <p:bldP spid="60" grpId="0"/>
          <p:bldP spid="61" grpId="0"/>
          <p:bldP spid="62" grpId="0"/>
          <p:bldP spid="63" grpId="0"/>
          <p:bldP spid="64" grpId="0"/>
          <p:bldP spid="65" grpId="0"/>
          <p:bldP spid="66" grpId="0"/>
          <p:bldP spid="67" grpId="0"/>
          <p:bldP spid="68" grpId="0"/>
          <p:bldP spid="69" grpId="0"/>
          <p:bldP spid="70" grpId="0" animBg="1"/>
          <p:bldP spid="70" grpId="1" animBg="1"/>
          <p:bldP spid="74" grpId="0" animBg="1"/>
          <p:bldP spid="74" grpId="1"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Effect transition="in" filter="wipe(left)">
                                          <p:cBhvr>
                                            <p:cTn id="7" dur="900"/>
                                            <p:tgtEl>
                                              <p:spTgt spid="45"/>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anim calcmode="lin" valueType="num">
                                          <p:cBhvr>
                                            <p:cTn id="11" dur="600" fill="hold"/>
                                            <p:tgtEl>
                                              <p:spTgt spid="48"/>
                                            </p:tgtEl>
                                            <p:attrNameLst>
                                              <p:attrName>ppt_w</p:attrName>
                                            </p:attrNameLst>
                                          </p:cBhvr>
                                          <p:tavLst>
                                            <p:tav tm="0">
                                              <p:val>
                                                <p:fltVal val="0"/>
                                              </p:val>
                                            </p:tav>
                                            <p:tav tm="100000">
                                              <p:val>
                                                <p:strVal val="#ppt_w"/>
                                              </p:val>
                                            </p:tav>
                                          </p:tavLst>
                                        </p:anim>
                                        <p:anim calcmode="lin" valueType="num">
                                          <p:cBhvr>
                                            <p:cTn id="12" dur="600" fill="hold"/>
                                            <p:tgtEl>
                                              <p:spTgt spid="48"/>
                                            </p:tgtEl>
                                            <p:attrNameLst>
                                              <p:attrName>ppt_h</p:attrName>
                                            </p:attrNameLst>
                                          </p:cBhvr>
                                          <p:tavLst>
                                            <p:tav tm="0">
                                              <p:val>
                                                <p:fltVal val="0"/>
                                              </p:val>
                                            </p:tav>
                                            <p:tav tm="100000">
                                              <p:val>
                                                <p:strVal val="#ppt_h"/>
                                              </p:val>
                                            </p:tav>
                                          </p:tavLst>
                                        </p:anim>
                                        <p:animEffect transition="in" filter="fade">
                                          <p:cBhvr>
                                            <p:cTn id="13" dur="600"/>
                                            <p:tgtEl>
                                              <p:spTgt spid="48"/>
                                            </p:tgtEl>
                                          </p:cBhvr>
                                        </p:animEffect>
                                      </p:childTnLst>
                                    </p:cTn>
                                  </p:par>
                                </p:childTnLst>
                              </p:cTn>
                            </p:par>
                            <p:par>
                              <p:cTn id="14" fill="hold">
                                <p:stCondLst>
                                  <p:cond delay="1500"/>
                                </p:stCondLst>
                                <p:childTnLst>
                                  <p:par>
                                    <p:cTn id="15" presetID="2" presetClass="entr" presetSubtype="1" accel="53333" fill="hold" grpId="0" nodeType="afterEffect">
                                      <p:stCondLst>
                                        <p:cond delay="0"/>
                                      </p:stCondLst>
                                      <p:iterate type="lt">
                                        <p:tmPct val="10000"/>
                                      </p:iterate>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1500" fill="hold"/>
                                            <p:tgtEl>
                                              <p:spTgt spid="49"/>
                                            </p:tgtEl>
                                            <p:attrNameLst>
                                              <p:attrName>ppt_x</p:attrName>
                                            </p:attrNameLst>
                                          </p:cBhvr>
                                          <p:tavLst>
                                            <p:tav tm="0">
                                              <p:val>
                                                <p:strVal val="#ppt_x"/>
                                              </p:val>
                                            </p:tav>
                                            <p:tav tm="100000">
                                              <p:val>
                                                <p:strVal val="#ppt_x"/>
                                              </p:val>
                                            </p:tav>
                                          </p:tavLst>
                                        </p:anim>
                                        <p:anim calcmode="lin" valueType="num">
                                          <p:cBhvr additive="base">
                                            <p:cTn id="18" dur="1500" fill="hold"/>
                                            <p:tgtEl>
                                              <p:spTgt spid="49"/>
                                            </p:tgtEl>
                                            <p:attrNameLst>
                                              <p:attrName>ppt_y</p:attrName>
                                            </p:attrNameLst>
                                          </p:cBhvr>
                                          <p:tavLst>
                                            <p:tav tm="0">
                                              <p:val>
                                                <p:strVal val="0-#ppt_h/2"/>
                                              </p:val>
                                            </p:tav>
                                            <p:tav tm="100000">
                                              <p:val>
                                                <p:strVal val="#ppt_y"/>
                                              </p:val>
                                            </p:tav>
                                          </p:tavLst>
                                        </p:anim>
                                      </p:childTnLst>
                                    </p:cTn>
                                  </p:par>
                                </p:childTnLst>
                              </p:cTn>
                            </p:par>
                            <p:par>
                              <p:cTn id="19" fill="hold">
                                <p:stCondLst>
                                  <p:cond delay="3150"/>
                                </p:stCondLst>
                                <p:childTnLst>
                                  <p:par>
                                    <p:cTn id="20" presetID="50" presetClass="entr" presetSubtype="0" decel="100000" fill="hold" grpId="0" nodeType="afterEffect">
                                      <p:stCondLst>
                                        <p:cond delay="0"/>
                                      </p:stCondLst>
                                      <p:iterate type="lt">
                                        <p:tmPct val="10000"/>
                                      </p:iterate>
                                      <p:childTnLst>
                                        <p:set>
                                          <p:cBhvr>
                                            <p:cTn id="21" dur="1" fill="hold">
                                              <p:stCondLst>
                                                <p:cond delay="0"/>
                                              </p:stCondLst>
                                            </p:cTn>
                                            <p:tgtEl>
                                              <p:spTgt spid="50"/>
                                            </p:tgtEl>
                                            <p:attrNameLst>
                                              <p:attrName>style.visibility</p:attrName>
                                            </p:attrNameLst>
                                          </p:cBhvr>
                                          <p:to>
                                            <p:strVal val="visible"/>
                                          </p:to>
                                        </p:set>
                                        <p:anim calcmode="lin" valueType="num">
                                          <p:cBhvr>
                                            <p:cTn id="22" dur="500" fill="hold"/>
                                            <p:tgtEl>
                                              <p:spTgt spid="50"/>
                                            </p:tgtEl>
                                            <p:attrNameLst>
                                              <p:attrName>ppt_w</p:attrName>
                                            </p:attrNameLst>
                                          </p:cBhvr>
                                          <p:tavLst>
                                            <p:tav tm="0">
                                              <p:val>
                                                <p:strVal val="#ppt_w+.3"/>
                                              </p:val>
                                            </p:tav>
                                            <p:tav tm="100000">
                                              <p:val>
                                                <p:strVal val="#ppt_w"/>
                                              </p:val>
                                            </p:tav>
                                          </p:tavLst>
                                        </p:anim>
                                        <p:anim calcmode="lin" valueType="num">
                                          <p:cBhvr>
                                            <p:cTn id="23" dur="500" fill="hold"/>
                                            <p:tgtEl>
                                              <p:spTgt spid="50"/>
                                            </p:tgtEl>
                                            <p:attrNameLst>
                                              <p:attrName>ppt_h</p:attrName>
                                            </p:attrNameLst>
                                          </p:cBhvr>
                                          <p:tavLst>
                                            <p:tav tm="0">
                                              <p:val>
                                                <p:strVal val="#ppt_h"/>
                                              </p:val>
                                            </p:tav>
                                            <p:tav tm="100000">
                                              <p:val>
                                                <p:strVal val="#ppt_h"/>
                                              </p:val>
                                            </p:tav>
                                          </p:tavLst>
                                        </p:anim>
                                        <p:animEffect transition="in" filter="fade">
                                          <p:cBhvr>
                                            <p:cTn id="24" dur="500"/>
                                            <p:tgtEl>
                                              <p:spTgt spid="50"/>
                                            </p:tgtEl>
                                          </p:cBhvr>
                                        </p:animEffect>
                                      </p:childTnLst>
                                    </p:cTn>
                                  </p:par>
                                </p:childTnLst>
                              </p:cTn>
                            </p:par>
                            <p:par>
                              <p:cTn id="25" fill="hold">
                                <p:stCondLst>
                                  <p:cond delay="4000"/>
                                </p:stCondLst>
                                <p:childTnLst>
                                  <p:par>
                                    <p:cTn id="26" presetID="10" presetClass="entr" presetSubtype="0" fill="hold" grpId="0" nodeType="afterEffect">
                                      <p:stCondLst>
                                        <p:cond delay="0"/>
                                      </p:stCondLst>
                                      <p:childTnLst>
                                        <p:set>
                                          <p:cBhvr>
                                            <p:cTn id="27" dur="1" fill="hold">
                                              <p:stCondLst>
                                                <p:cond delay="0"/>
                                              </p:stCondLst>
                                            </p:cTn>
                                            <p:tgtEl>
                                              <p:spTgt spid="42"/>
                                            </p:tgtEl>
                                            <p:attrNameLst>
                                              <p:attrName>style.visibility</p:attrName>
                                            </p:attrNameLst>
                                          </p:cBhvr>
                                          <p:to>
                                            <p:strVal val="visible"/>
                                          </p:to>
                                        </p:set>
                                        <p:animEffect transition="in" filter="fade">
                                          <p:cBhvr>
                                            <p:cTn id="28" dur="500"/>
                                            <p:tgtEl>
                                              <p:spTgt spid="42"/>
                                            </p:tgtEl>
                                          </p:cBhvr>
                                        </p:animEffect>
                                      </p:childTnLst>
                                    </p:cTn>
                                  </p:par>
                                  <p:par>
                                    <p:cTn id="29" presetID="10" presetClass="entr" presetSubtype="0" fill="hold" nodeType="withEffect">
                                      <p:stCondLst>
                                        <p:cond delay="0"/>
                                      </p:stCondLst>
                                      <p:childTnLst>
                                        <p:set>
                                          <p:cBhvr>
                                            <p:cTn id="30" dur="1" fill="hold">
                                              <p:stCondLst>
                                                <p:cond delay="0"/>
                                              </p:stCondLst>
                                            </p:cTn>
                                            <p:tgtEl>
                                              <p:spTgt spid="51"/>
                                            </p:tgtEl>
                                            <p:attrNameLst>
                                              <p:attrName>style.visibility</p:attrName>
                                            </p:attrNameLst>
                                          </p:cBhvr>
                                          <p:to>
                                            <p:strVal val="visible"/>
                                          </p:to>
                                        </p:set>
                                        <p:animEffect transition="in" filter="fade">
                                          <p:cBhvr>
                                            <p:cTn id="31" dur="500"/>
                                            <p:tgtEl>
                                              <p:spTgt spid="51"/>
                                            </p:tgtEl>
                                          </p:cBhvr>
                                        </p:animEffect>
                                      </p:childTnLst>
                                    </p:cTn>
                                  </p:par>
                                  <p:par>
                                    <p:cTn id="32" presetID="22" presetClass="entr" presetSubtype="8" fill="hold" grpId="0" nodeType="withEffect">
                                      <p:stCondLst>
                                        <p:cond delay="500"/>
                                      </p:stCondLst>
                                      <p:childTnLst>
                                        <p:set>
                                          <p:cBhvr>
                                            <p:cTn id="33" dur="1" fill="hold">
                                              <p:stCondLst>
                                                <p:cond delay="0"/>
                                              </p:stCondLst>
                                            </p:cTn>
                                            <p:tgtEl>
                                              <p:spTgt spid="61"/>
                                            </p:tgtEl>
                                            <p:attrNameLst>
                                              <p:attrName>style.visibility</p:attrName>
                                            </p:attrNameLst>
                                          </p:cBhvr>
                                          <p:to>
                                            <p:strVal val="visible"/>
                                          </p:to>
                                        </p:set>
                                        <p:animEffect transition="in" filter="wipe(left)">
                                          <p:cBhvr>
                                            <p:cTn id="34" dur="500"/>
                                            <p:tgtEl>
                                              <p:spTgt spid="61"/>
                                            </p:tgtEl>
                                          </p:cBhvr>
                                        </p:animEffect>
                                      </p:childTnLst>
                                    </p:cTn>
                                  </p:par>
                                  <p:par>
                                    <p:cTn id="35" presetID="22" presetClass="entr" presetSubtype="8" fill="hold" grpId="0" nodeType="withEffect">
                                      <p:stCondLst>
                                        <p:cond delay="500"/>
                                      </p:stCondLst>
                                      <p:childTnLst>
                                        <p:set>
                                          <p:cBhvr>
                                            <p:cTn id="36" dur="1" fill="hold">
                                              <p:stCondLst>
                                                <p:cond delay="0"/>
                                              </p:stCondLst>
                                            </p:cTn>
                                            <p:tgtEl>
                                              <p:spTgt spid="60"/>
                                            </p:tgtEl>
                                            <p:attrNameLst>
                                              <p:attrName>style.visibility</p:attrName>
                                            </p:attrNameLst>
                                          </p:cBhvr>
                                          <p:to>
                                            <p:strVal val="visible"/>
                                          </p:to>
                                        </p:set>
                                        <p:animEffect transition="in" filter="wipe(left)">
                                          <p:cBhvr>
                                            <p:cTn id="37" dur="500"/>
                                            <p:tgtEl>
                                              <p:spTgt spid="60"/>
                                            </p:tgtEl>
                                          </p:cBhvr>
                                        </p:animEffect>
                                      </p:childTnLst>
                                    </p:cTn>
                                  </p:par>
                                  <p:par>
                                    <p:cTn id="38" presetID="8" presetClass="emph" presetSubtype="0" fill="hold" grpId="1" nodeType="withEffect">
                                      <p:stCondLst>
                                        <p:cond delay="0"/>
                                      </p:stCondLst>
                                      <p:childTnLst>
                                        <p:animRot by="5400000">
                                          <p:cBhvr>
                                            <p:cTn id="39" dur="2000" fill="hold"/>
                                            <p:tgtEl>
                                              <p:spTgt spid="42"/>
                                            </p:tgtEl>
                                            <p:attrNameLst>
                                              <p:attrName>r</p:attrName>
                                            </p:attrNameLst>
                                          </p:cBhvr>
                                        </p:animRot>
                                      </p:childTnLst>
                                    </p:cTn>
                                  </p:par>
                                  <p:par>
                                    <p:cTn id="40" presetID="22" presetClass="entr" presetSubtype="8"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Effect transition="in" filter="wipe(left)">
                                          <p:cBhvr>
                                            <p:cTn id="42" dur="2800"/>
                                            <p:tgtEl>
                                              <p:spTgt spid="41"/>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childTnLst>
                                    </p:cTn>
                                  </p:par>
                                  <p:par>
                                    <p:cTn id="46" presetID="10" presetClass="entr" presetSubtype="0" fill="hold" nodeType="withEffect">
                                      <p:stCondLst>
                                        <p:cond delay="500"/>
                                      </p:stCondLst>
                                      <p:childTnLst>
                                        <p:set>
                                          <p:cBhvr>
                                            <p:cTn id="47" dur="1" fill="hold">
                                              <p:stCondLst>
                                                <p:cond delay="0"/>
                                              </p:stCondLst>
                                            </p:cTn>
                                            <p:tgtEl>
                                              <p:spTgt spid="54"/>
                                            </p:tgtEl>
                                            <p:attrNameLst>
                                              <p:attrName>style.visibility</p:attrName>
                                            </p:attrNameLst>
                                          </p:cBhvr>
                                          <p:to>
                                            <p:strVal val="visible"/>
                                          </p:to>
                                        </p:set>
                                        <p:animEffect transition="in" filter="fade">
                                          <p:cBhvr>
                                            <p:cTn id="48" dur="500"/>
                                            <p:tgtEl>
                                              <p:spTgt spid="54"/>
                                            </p:tgtEl>
                                          </p:cBhvr>
                                        </p:animEffect>
                                      </p:childTnLst>
                                    </p:cTn>
                                  </p:par>
                                  <p:par>
                                    <p:cTn id="49" presetID="22" presetClass="entr" presetSubtype="8" fill="hold" grpId="0" nodeType="withEffect">
                                      <p:stCondLst>
                                        <p:cond delay="1000"/>
                                      </p:stCondLst>
                                      <p:childTnLst>
                                        <p:set>
                                          <p:cBhvr>
                                            <p:cTn id="50" dur="1" fill="hold">
                                              <p:stCondLst>
                                                <p:cond delay="0"/>
                                              </p:stCondLst>
                                            </p:cTn>
                                            <p:tgtEl>
                                              <p:spTgt spid="63"/>
                                            </p:tgtEl>
                                            <p:attrNameLst>
                                              <p:attrName>style.visibility</p:attrName>
                                            </p:attrNameLst>
                                          </p:cBhvr>
                                          <p:to>
                                            <p:strVal val="visible"/>
                                          </p:to>
                                        </p:set>
                                        <p:animEffect transition="in" filter="wipe(left)">
                                          <p:cBhvr>
                                            <p:cTn id="51" dur="500"/>
                                            <p:tgtEl>
                                              <p:spTgt spid="63"/>
                                            </p:tgtEl>
                                          </p:cBhvr>
                                        </p:animEffect>
                                      </p:childTnLst>
                                    </p:cTn>
                                  </p:par>
                                  <p:par>
                                    <p:cTn id="52" presetID="22" presetClass="entr" presetSubtype="8" fill="hold" grpId="0" nodeType="withEffect">
                                      <p:stCondLst>
                                        <p:cond delay="1000"/>
                                      </p:stCondLst>
                                      <p:childTnLst>
                                        <p:set>
                                          <p:cBhvr>
                                            <p:cTn id="53" dur="1" fill="hold">
                                              <p:stCondLst>
                                                <p:cond delay="0"/>
                                              </p:stCondLst>
                                            </p:cTn>
                                            <p:tgtEl>
                                              <p:spTgt spid="62"/>
                                            </p:tgtEl>
                                            <p:attrNameLst>
                                              <p:attrName>style.visibility</p:attrName>
                                            </p:attrNameLst>
                                          </p:cBhvr>
                                          <p:to>
                                            <p:strVal val="visible"/>
                                          </p:to>
                                        </p:set>
                                        <p:animEffect transition="in" filter="wipe(left)">
                                          <p:cBhvr>
                                            <p:cTn id="54" dur="500"/>
                                            <p:tgtEl>
                                              <p:spTgt spid="62"/>
                                            </p:tgtEl>
                                          </p:cBhvr>
                                        </p:animEffect>
                                      </p:childTnLst>
                                    </p:cTn>
                                  </p:par>
                                  <p:par>
                                    <p:cTn id="55" presetID="8" presetClass="emph" presetSubtype="0" fill="hold" grpId="1" nodeType="withEffect">
                                      <p:stCondLst>
                                        <p:cond delay="500"/>
                                      </p:stCondLst>
                                      <p:childTnLst>
                                        <p:animRot by="-5400000">
                                          <p:cBhvr>
                                            <p:cTn id="56" dur="2000" fill="hold"/>
                                            <p:tgtEl>
                                              <p:spTgt spid="43"/>
                                            </p:tgtEl>
                                            <p:attrNameLst>
                                              <p:attrName>r</p:attrName>
                                            </p:attrNameLst>
                                          </p:cBhvr>
                                        </p:animRot>
                                      </p:childTnLst>
                                    </p:cTn>
                                  </p:par>
                                  <p:par>
                                    <p:cTn id="57" presetID="10" presetClass="entr" presetSubtype="0" fill="hold" grpId="0" nodeType="withEffect">
                                      <p:stCondLst>
                                        <p:cond delay="1000"/>
                                      </p:stCondLst>
                                      <p:childTnLst>
                                        <p:set>
                                          <p:cBhvr>
                                            <p:cTn id="58" dur="1" fill="hold">
                                              <p:stCondLst>
                                                <p:cond delay="0"/>
                                              </p:stCondLst>
                                            </p:cTn>
                                            <p:tgtEl>
                                              <p:spTgt spid="70"/>
                                            </p:tgtEl>
                                            <p:attrNameLst>
                                              <p:attrName>style.visibility</p:attrName>
                                            </p:attrNameLst>
                                          </p:cBhvr>
                                          <p:to>
                                            <p:strVal val="visible"/>
                                          </p:to>
                                        </p:set>
                                        <p:animEffect transition="in" filter="fade">
                                          <p:cBhvr>
                                            <p:cTn id="59" dur="500"/>
                                            <p:tgtEl>
                                              <p:spTgt spid="70"/>
                                            </p:tgtEl>
                                          </p:cBhvr>
                                        </p:animEffect>
                                      </p:childTnLst>
                                    </p:cTn>
                                  </p:par>
                                  <p:par>
                                    <p:cTn id="60" presetID="10" presetClass="entr" presetSubtype="0" fill="hold" nodeType="withEffect">
                                      <p:stCondLst>
                                        <p:cond delay="1000"/>
                                      </p:stCondLst>
                                      <p:childTnLst>
                                        <p:set>
                                          <p:cBhvr>
                                            <p:cTn id="61" dur="1" fill="hold">
                                              <p:stCondLst>
                                                <p:cond delay="0"/>
                                              </p:stCondLst>
                                            </p:cTn>
                                            <p:tgtEl>
                                              <p:spTgt spid="71"/>
                                            </p:tgtEl>
                                            <p:attrNameLst>
                                              <p:attrName>style.visibility</p:attrName>
                                            </p:attrNameLst>
                                          </p:cBhvr>
                                          <p:to>
                                            <p:strVal val="visible"/>
                                          </p:to>
                                        </p:set>
                                        <p:animEffect transition="in" filter="fade">
                                          <p:cBhvr>
                                            <p:cTn id="62" dur="500"/>
                                            <p:tgtEl>
                                              <p:spTgt spid="71"/>
                                            </p:tgtEl>
                                          </p:cBhvr>
                                        </p:animEffect>
                                      </p:childTnLst>
                                    </p:cTn>
                                  </p:par>
                                  <p:par>
                                    <p:cTn id="63" presetID="22" presetClass="entr" presetSubtype="8" fill="hold" grpId="0" nodeType="withEffect">
                                      <p:stCondLst>
                                        <p:cond delay="1500"/>
                                      </p:stCondLst>
                                      <p:childTnLst>
                                        <p:set>
                                          <p:cBhvr>
                                            <p:cTn id="64" dur="1" fill="hold">
                                              <p:stCondLst>
                                                <p:cond delay="0"/>
                                              </p:stCondLst>
                                            </p:cTn>
                                            <p:tgtEl>
                                              <p:spTgt spid="64"/>
                                            </p:tgtEl>
                                            <p:attrNameLst>
                                              <p:attrName>style.visibility</p:attrName>
                                            </p:attrNameLst>
                                          </p:cBhvr>
                                          <p:to>
                                            <p:strVal val="visible"/>
                                          </p:to>
                                        </p:set>
                                        <p:animEffect transition="in" filter="wipe(left)">
                                          <p:cBhvr>
                                            <p:cTn id="65" dur="500"/>
                                            <p:tgtEl>
                                              <p:spTgt spid="64"/>
                                            </p:tgtEl>
                                          </p:cBhvr>
                                        </p:animEffect>
                                      </p:childTnLst>
                                    </p:cTn>
                                  </p:par>
                                  <p:par>
                                    <p:cTn id="66" presetID="22" presetClass="entr" presetSubtype="8" fill="hold" grpId="0" nodeType="withEffect">
                                      <p:stCondLst>
                                        <p:cond delay="1500"/>
                                      </p:stCondLst>
                                      <p:childTnLst>
                                        <p:set>
                                          <p:cBhvr>
                                            <p:cTn id="67" dur="1" fill="hold">
                                              <p:stCondLst>
                                                <p:cond delay="0"/>
                                              </p:stCondLst>
                                            </p:cTn>
                                            <p:tgtEl>
                                              <p:spTgt spid="65"/>
                                            </p:tgtEl>
                                            <p:attrNameLst>
                                              <p:attrName>style.visibility</p:attrName>
                                            </p:attrNameLst>
                                          </p:cBhvr>
                                          <p:to>
                                            <p:strVal val="visible"/>
                                          </p:to>
                                        </p:set>
                                        <p:animEffect transition="in" filter="wipe(left)">
                                          <p:cBhvr>
                                            <p:cTn id="68" dur="500"/>
                                            <p:tgtEl>
                                              <p:spTgt spid="65"/>
                                            </p:tgtEl>
                                          </p:cBhvr>
                                        </p:animEffect>
                                      </p:childTnLst>
                                    </p:cTn>
                                  </p:par>
                                  <p:par>
                                    <p:cTn id="69" presetID="8" presetClass="emph" presetSubtype="0" fill="hold" grpId="1" nodeType="withEffect">
                                      <p:stCondLst>
                                        <p:cond delay="1000"/>
                                      </p:stCondLst>
                                      <p:childTnLst>
                                        <p:animRot by="5400000">
                                          <p:cBhvr>
                                            <p:cTn id="70" dur="2000" fill="hold"/>
                                            <p:tgtEl>
                                              <p:spTgt spid="70"/>
                                            </p:tgtEl>
                                            <p:attrNameLst>
                                              <p:attrName>r</p:attrName>
                                            </p:attrNameLst>
                                          </p:cBhvr>
                                        </p:animRot>
                                      </p:childTnLst>
                                    </p:cTn>
                                  </p:par>
                                  <p:par>
                                    <p:cTn id="71" presetID="10" presetClass="entr" presetSubtype="0" fill="hold" grpId="0" nodeType="withEffect">
                                      <p:stCondLst>
                                        <p:cond delay="150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500"/>
                                            <p:tgtEl>
                                              <p:spTgt spid="74"/>
                                            </p:tgtEl>
                                          </p:cBhvr>
                                        </p:animEffect>
                                      </p:childTnLst>
                                    </p:cTn>
                                  </p:par>
                                  <p:par>
                                    <p:cTn id="74" presetID="10" presetClass="entr" presetSubtype="0" fill="hold" nodeType="withEffect">
                                      <p:stCondLst>
                                        <p:cond delay="1500"/>
                                      </p:stCondLst>
                                      <p:childTnLst>
                                        <p:set>
                                          <p:cBhvr>
                                            <p:cTn id="75" dur="1" fill="hold">
                                              <p:stCondLst>
                                                <p:cond delay="0"/>
                                              </p:stCondLst>
                                            </p:cTn>
                                            <p:tgtEl>
                                              <p:spTgt spid="75"/>
                                            </p:tgtEl>
                                            <p:attrNameLst>
                                              <p:attrName>style.visibility</p:attrName>
                                            </p:attrNameLst>
                                          </p:cBhvr>
                                          <p:to>
                                            <p:strVal val="visible"/>
                                          </p:to>
                                        </p:set>
                                        <p:animEffect transition="in" filter="fade">
                                          <p:cBhvr>
                                            <p:cTn id="76" dur="500"/>
                                            <p:tgtEl>
                                              <p:spTgt spid="75"/>
                                            </p:tgtEl>
                                          </p:cBhvr>
                                        </p:animEffect>
                                      </p:childTnLst>
                                    </p:cTn>
                                  </p:par>
                                  <p:par>
                                    <p:cTn id="77" presetID="22" presetClass="entr" presetSubtype="8" fill="hold" grpId="0" nodeType="withEffect">
                                      <p:stCondLst>
                                        <p:cond delay="2000"/>
                                      </p:stCondLst>
                                      <p:childTnLst>
                                        <p:set>
                                          <p:cBhvr>
                                            <p:cTn id="78" dur="1" fill="hold">
                                              <p:stCondLst>
                                                <p:cond delay="0"/>
                                              </p:stCondLst>
                                            </p:cTn>
                                            <p:tgtEl>
                                              <p:spTgt spid="67"/>
                                            </p:tgtEl>
                                            <p:attrNameLst>
                                              <p:attrName>style.visibility</p:attrName>
                                            </p:attrNameLst>
                                          </p:cBhvr>
                                          <p:to>
                                            <p:strVal val="visible"/>
                                          </p:to>
                                        </p:set>
                                        <p:animEffect transition="in" filter="wipe(left)">
                                          <p:cBhvr>
                                            <p:cTn id="79" dur="500"/>
                                            <p:tgtEl>
                                              <p:spTgt spid="67"/>
                                            </p:tgtEl>
                                          </p:cBhvr>
                                        </p:animEffect>
                                      </p:childTnLst>
                                    </p:cTn>
                                  </p:par>
                                  <p:par>
                                    <p:cTn id="80" presetID="22" presetClass="entr" presetSubtype="8" fill="hold" grpId="0" nodeType="withEffect">
                                      <p:stCondLst>
                                        <p:cond delay="2000"/>
                                      </p:stCondLst>
                                      <p:childTnLst>
                                        <p:set>
                                          <p:cBhvr>
                                            <p:cTn id="81" dur="1" fill="hold">
                                              <p:stCondLst>
                                                <p:cond delay="0"/>
                                              </p:stCondLst>
                                            </p:cTn>
                                            <p:tgtEl>
                                              <p:spTgt spid="66"/>
                                            </p:tgtEl>
                                            <p:attrNameLst>
                                              <p:attrName>style.visibility</p:attrName>
                                            </p:attrNameLst>
                                          </p:cBhvr>
                                          <p:to>
                                            <p:strVal val="visible"/>
                                          </p:to>
                                        </p:set>
                                        <p:animEffect transition="in" filter="wipe(left)">
                                          <p:cBhvr>
                                            <p:cTn id="82" dur="500"/>
                                            <p:tgtEl>
                                              <p:spTgt spid="66"/>
                                            </p:tgtEl>
                                          </p:cBhvr>
                                        </p:animEffect>
                                      </p:childTnLst>
                                    </p:cTn>
                                  </p:par>
                                  <p:par>
                                    <p:cTn id="83" presetID="8" presetClass="emph" presetSubtype="0" fill="hold" grpId="1" nodeType="withEffect">
                                      <p:stCondLst>
                                        <p:cond delay="1500"/>
                                      </p:stCondLst>
                                      <p:childTnLst>
                                        <p:animRot by="-5400000">
                                          <p:cBhvr>
                                            <p:cTn id="84" dur="2000" fill="hold"/>
                                            <p:tgtEl>
                                              <p:spTgt spid="74"/>
                                            </p:tgtEl>
                                            <p:attrNameLst>
                                              <p:attrName>r</p:attrName>
                                            </p:attrNameLst>
                                          </p:cBhvr>
                                        </p:animRot>
                                      </p:childTnLst>
                                    </p:cTn>
                                  </p:par>
                                  <p:par>
                                    <p:cTn id="85" presetID="10" presetClass="entr" presetSubtype="0" fill="hold" grpId="0" nodeType="withEffect">
                                      <p:stCondLst>
                                        <p:cond delay="2000"/>
                                      </p:stCondLst>
                                      <p:childTnLst>
                                        <p:set>
                                          <p:cBhvr>
                                            <p:cTn id="86" dur="1" fill="hold">
                                              <p:stCondLst>
                                                <p:cond delay="0"/>
                                              </p:stCondLst>
                                            </p:cTn>
                                            <p:tgtEl>
                                              <p:spTgt spid="44"/>
                                            </p:tgtEl>
                                            <p:attrNameLst>
                                              <p:attrName>style.visibility</p:attrName>
                                            </p:attrNameLst>
                                          </p:cBhvr>
                                          <p:to>
                                            <p:strVal val="visible"/>
                                          </p:to>
                                        </p:set>
                                        <p:animEffect transition="in" filter="fade">
                                          <p:cBhvr>
                                            <p:cTn id="87" dur="500"/>
                                            <p:tgtEl>
                                              <p:spTgt spid="44"/>
                                            </p:tgtEl>
                                          </p:cBhvr>
                                        </p:animEffect>
                                      </p:childTnLst>
                                    </p:cTn>
                                  </p:par>
                                  <p:par>
                                    <p:cTn id="88" presetID="10" presetClass="entr" presetSubtype="0" fill="hold" nodeType="withEffect">
                                      <p:stCondLst>
                                        <p:cond delay="20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500"/>
                                            <p:tgtEl>
                                              <p:spTgt spid="57"/>
                                            </p:tgtEl>
                                          </p:cBhvr>
                                        </p:animEffect>
                                      </p:childTnLst>
                                    </p:cTn>
                                  </p:par>
                                  <p:par>
                                    <p:cTn id="91" presetID="22" presetClass="entr" presetSubtype="8" fill="hold" grpId="0" nodeType="withEffect">
                                      <p:stCondLst>
                                        <p:cond delay="2500"/>
                                      </p:stCondLst>
                                      <p:childTnLst>
                                        <p:set>
                                          <p:cBhvr>
                                            <p:cTn id="92" dur="1" fill="hold">
                                              <p:stCondLst>
                                                <p:cond delay="0"/>
                                              </p:stCondLst>
                                            </p:cTn>
                                            <p:tgtEl>
                                              <p:spTgt spid="69"/>
                                            </p:tgtEl>
                                            <p:attrNameLst>
                                              <p:attrName>style.visibility</p:attrName>
                                            </p:attrNameLst>
                                          </p:cBhvr>
                                          <p:to>
                                            <p:strVal val="visible"/>
                                          </p:to>
                                        </p:set>
                                        <p:animEffect transition="in" filter="wipe(left)">
                                          <p:cBhvr>
                                            <p:cTn id="93" dur="500"/>
                                            <p:tgtEl>
                                              <p:spTgt spid="69"/>
                                            </p:tgtEl>
                                          </p:cBhvr>
                                        </p:animEffect>
                                      </p:childTnLst>
                                    </p:cTn>
                                  </p:par>
                                  <p:par>
                                    <p:cTn id="94" presetID="22" presetClass="entr" presetSubtype="8" fill="hold" grpId="0" nodeType="withEffect">
                                      <p:stCondLst>
                                        <p:cond delay="2500"/>
                                      </p:stCondLst>
                                      <p:childTnLst>
                                        <p:set>
                                          <p:cBhvr>
                                            <p:cTn id="95" dur="1" fill="hold">
                                              <p:stCondLst>
                                                <p:cond delay="0"/>
                                              </p:stCondLst>
                                            </p:cTn>
                                            <p:tgtEl>
                                              <p:spTgt spid="68"/>
                                            </p:tgtEl>
                                            <p:attrNameLst>
                                              <p:attrName>style.visibility</p:attrName>
                                            </p:attrNameLst>
                                          </p:cBhvr>
                                          <p:to>
                                            <p:strVal val="visible"/>
                                          </p:to>
                                        </p:set>
                                        <p:animEffect transition="in" filter="wipe(left)">
                                          <p:cBhvr>
                                            <p:cTn id="96" dur="500"/>
                                            <p:tgtEl>
                                              <p:spTgt spid="68"/>
                                            </p:tgtEl>
                                          </p:cBhvr>
                                        </p:animEffect>
                                      </p:childTnLst>
                                    </p:cTn>
                                  </p:par>
                                  <p:par>
                                    <p:cTn id="97" presetID="8" presetClass="emph" presetSubtype="0" fill="hold" grpId="1" nodeType="withEffect">
                                      <p:stCondLst>
                                        <p:cond delay="2000"/>
                                      </p:stCondLst>
                                      <p:childTnLst>
                                        <p:animRot by="5400000">
                                          <p:cBhvr>
                                            <p:cTn id="98" dur="2000" fill="hold"/>
                                            <p:tgtEl>
                                              <p:spTgt spid="4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2" grpId="1" animBg="1"/>
          <p:bldP spid="43" grpId="0" animBg="1"/>
          <p:bldP spid="43" grpId="1" animBg="1"/>
          <p:bldP spid="44" grpId="0" animBg="1"/>
          <p:bldP spid="44" grpId="1" animBg="1"/>
          <p:bldP spid="45" grpId="0" animBg="1"/>
          <p:bldP spid="48" grpId="0" animBg="1"/>
          <p:bldP spid="49" grpId="0"/>
          <p:bldP spid="50" grpId="0"/>
          <p:bldP spid="60" grpId="0"/>
          <p:bldP spid="61" grpId="0"/>
          <p:bldP spid="62" grpId="0"/>
          <p:bldP spid="63" grpId="0"/>
          <p:bldP spid="64" grpId="0"/>
          <p:bldP spid="65" grpId="0"/>
          <p:bldP spid="66" grpId="0"/>
          <p:bldP spid="67" grpId="0"/>
          <p:bldP spid="68" grpId="0"/>
          <p:bldP spid="69" grpId="0"/>
          <p:bldP spid="70" grpId="0" animBg="1"/>
          <p:bldP spid="70" grpId="1" animBg="1"/>
          <p:bldP spid="74" grpId="0" animBg="1"/>
          <p:bldP spid="74" grpId="1" animBg="1"/>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p:nvPr/>
        </p:nvSpPr>
        <p:spPr>
          <a:xfrm rot="5400000" flipV="1">
            <a:off x="1133569" y="-133990"/>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矩形 27"/>
          <p:cNvSpPr/>
          <p:nvPr/>
        </p:nvSpPr>
        <p:spPr>
          <a:xfrm rot="5400000" flipV="1">
            <a:off x="1422262" y="-359318"/>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矩形 28"/>
          <p:cNvSpPr/>
          <p:nvPr/>
        </p:nvSpPr>
        <p:spPr>
          <a:xfrm rot="5400000" flipV="1">
            <a:off x="1422261" y="85236"/>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0" name="十字形 29"/>
          <p:cNvSpPr/>
          <p:nvPr/>
        </p:nvSpPr>
        <p:spPr>
          <a:xfrm>
            <a:off x="39954" y="1180635"/>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1" name="文本框 7"/>
          <p:cNvSpPr txBox="1"/>
          <p:nvPr/>
        </p:nvSpPr>
        <p:spPr>
          <a:xfrm>
            <a:off x="353771" y="1162337"/>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32" name="TextBox 2"/>
          <p:cNvSpPr txBox="1"/>
          <p:nvPr/>
        </p:nvSpPr>
        <p:spPr>
          <a:xfrm>
            <a:off x="791581" y="2553469"/>
            <a:ext cx="2151860" cy="75251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33" name="TextBox 3"/>
          <p:cNvSpPr txBox="1"/>
          <p:nvPr/>
        </p:nvSpPr>
        <p:spPr>
          <a:xfrm>
            <a:off x="6300193" y="2553469"/>
            <a:ext cx="2151860" cy="75251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34" name="TextBox 4"/>
          <p:cNvSpPr txBox="1"/>
          <p:nvPr/>
        </p:nvSpPr>
        <p:spPr>
          <a:xfrm>
            <a:off x="791581" y="4110956"/>
            <a:ext cx="2151860" cy="75251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35" name="TextBox 5"/>
          <p:cNvSpPr txBox="1"/>
          <p:nvPr/>
        </p:nvSpPr>
        <p:spPr>
          <a:xfrm>
            <a:off x="6300193" y="4110956"/>
            <a:ext cx="2151860" cy="752514"/>
          </a:xfrm>
          <a:prstGeom prst="rect">
            <a:avLst/>
          </a:prstGeom>
          <a:noFill/>
        </p:spPr>
        <p:txBody>
          <a:bodyPr wrap="square" rtlCol="0">
            <a:spAutoFit/>
          </a:bodyPr>
          <a:lstStyle/>
          <a:p>
            <a:pPr marL="0" marR="0" lvl="0" indent="0" algn="just" defTabSz="9144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grpSp>
        <p:nvGrpSpPr>
          <p:cNvPr id="36" name="组合 35"/>
          <p:cNvGrpSpPr/>
          <p:nvPr/>
        </p:nvGrpSpPr>
        <p:grpSpPr>
          <a:xfrm>
            <a:off x="3969872" y="3090371"/>
            <a:ext cx="567383" cy="567383"/>
            <a:chOff x="3570825" y="3196716"/>
            <a:chExt cx="756510" cy="756510"/>
          </a:xfrm>
          <a:effectLst/>
        </p:grpSpPr>
        <p:sp>
          <p:nvSpPr>
            <p:cNvPr id="37" name="泪滴形 36"/>
            <p:cNvSpPr/>
            <p:nvPr/>
          </p:nvSpPr>
          <p:spPr>
            <a:xfrm rot="5400000">
              <a:off x="3570825" y="3196716"/>
              <a:ext cx="756510" cy="756510"/>
            </a:xfrm>
            <a:prstGeom prst="teardrop">
              <a:avLst/>
            </a:prstGeom>
            <a:solidFill>
              <a:sysClr val="window" lastClr="FFFFFF">
                <a:lumMod val="75000"/>
              </a:sysClr>
            </a:solidFill>
            <a:ln w="28575" cap="flat" cmpd="sng" algn="ctr">
              <a:noFill/>
              <a:prstDash val="solid"/>
              <a:miter lim="800000"/>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sp>
          <p:nvSpPr>
            <p:cNvPr id="38" name="TextBox 8"/>
            <p:cNvSpPr txBox="1"/>
            <p:nvPr/>
          </p:nvSpPr>
          <p:spPr>
            <a:xfrm>
              <a:off x="3760781" y="3409498"/>
              <a:ext cx="376600" cy="330945"/>
            </a:xfrm>
            <a:prstGeom prst="rect">
              <a:avLst/>
            </a:prstGeom>
            <a:noFill/>
            <a:ln>
              <a:noFill/>
            </a:ln>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3"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A</a:t>
              </a:r>
              <a:endParaRPr kumimoji="0" lang="zh-CN" altLang="en-US" sz="1013"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39" name="组合 38"/>
          <p:cNvGrpSpPr/>
          <p:nvPr/>
        </p:nvGrpSpPr>
        <p:grpSpPr>
          <a:xfrm>
            <a:off x="4606741" y="3090371"/>
            <a:ext cx="567383" cy="567383"/>
            <a:chOff x="4419984" y="3196716"/>
            <a:chExt cx="756510" cy="756510"/>
          </a:xfrm>
          <a:effectLst/>
        </p:grpSpPr>
        <p:sp>
          <p:nvSpPr>
            <p:cNvPr id="40" name="泪滴形 39"/>
            <p:cNvSpPr/>
            <p:nvPr/>
          </p:nvSpPr>
          <p:spPr>
            <a:xfrm rot="10800000">
              <a:off x="4419984" y="3196716"/>
              <a:ext cx="756510" cy="756510"/>
            </a:xfrm>
            <a:prstGeom prst="teardrop">
              <a:avLst/>
            </a:prstGeom>
            <a:solidFill>
              <a:sysClr val="window" lastClr="FFFFFF">
                <a:lumMod val="75000"/>
              </a:sysClr>
            </a:solidFill>
            <a:ln w="28575" cap="flat" cmpd="sng" algn="ctr">
              <a:noFill/>
              <a:prstDash val="solid"/>
              <a:miter lim="800000"/>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sp>
          <p:nvSpPr>
            <p:cNvPr id="41" name="TextBox 11"/>
            <p:cNvSpPr txBox="1"/>
            <p:nvPr/>
          </p:nvSpPr>
          <p:spPr>
            <a:xfrm>
              <a:off x="4616350" y="3409498"/>
              <a:ext cx="363776" cy="330945"/>
            </a:xfrm>
            <a:prstGeom prst="rect">
              <a:avLst/>
            </a:prstGeom>
            <a:noFill/>
            <a:ln>
              <a:noFill/>
            </a:ln>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3"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B</a:t>
              </a:r>
              <a:endParaRPr kumimoji="0" lang="zh-CN" altLang="en-US" sz="1013"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42" name="组合 41"/>
          <p:cNvGrpSpPr/>
          <p:nvPr/>
        </p:nvGrpSpPr>
        <p:grpSpPr>
          <a:xfrm>
            <a:off x="3969872" y="3728534"/>
            <a:ext cx="567383" cy="567383"/>
            <a:chOff x="3570825" y="4047600"/>
            <a:chExt cx="756510" cy="756510"/>
          </a:xfrm>
          <a:effectLst/>
        </p:grpSpPr>
        <p:sp>
          <p:nvSpPr>
            <p:cNvPr id="43" name="泪滴形 42"/>
            <p:cNvSpPr/>
            <p:nvPr/>
          </p:nvSpPr>
          <p:spPr>
            <a:xfrm>
              <a:off x="3570825" y="4047600"/>
              <a:ext cx="756510" cy="756510"/>
            </a:xfrm>
            <a:prstGeom prst="teardrop">
              <a:avLst/>
            </a:prstGeom>
            <a:solidFill>
              <a:sysClr val="window" lastClr="FFFFFF">
                <a:lumMod val="75000"/>
              </a:sysClr>
            </a:solidFill>
            <a:ln w="28575" cap="flat" cmpd="sng" algn="ctr">
              <a:noFill/>
              <a:prstDash val="solid"/>
              <a:miter lim="800000"/>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sp>
          <p:nvSpPr>
            <p:cNvPr id="44" name="TextBox 14"/>
            <p:cNvSpPr txBox="1"/>
            <p:nvPr/>
          </p:nvSpPr>
          <p:spPr>
            <a:xfrm>
              <a:off x="3767191" y="4260381"/>
              <a:ext cx="363776" cy="330945"/>
            </a:xfrm>
            <a:prstGeom prst="rect">
              <a:avLst/>
            </a:prstGeom>
            <a:noFill/>
            <a:ln>
              <a:noFill/>
            </a:ln>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3"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C</a:t>
              </a:r>
              <a:endParaRPr kumimoji="0" lang="zh-CN" altLang="en-US" sz="1013"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grpSp>
        <p:nvGrpSpPr>
          <p:cNvPr id="45" name="组合 44"/>
          <p:cNvGrpSpPr/>
          <p:nvPr/>
        </p:nvGrpSpPr>
        <p:grpSpPr>
          <a:xfrm>
            <a:off x="4606741" y="3728534"/>
            <a:ext cx="567383" cy="567383"/>
            <a:chOff x="4419984" y="4047600"/>
            <a:chExt cx="756510" cy="756510"/>
          </a:xfrm>
          <a:effectLst/>
        </p:grpSpPr>
        <p:sp>
          <p:nvSpPr>
            <p:cNvPr id="46" name="泪滴形 45"/>
            <p:cNvSpPr/>
            <p:nvPr/>
          </p:nvSpPr>
          <p:spPr>
            <a:xfrm rot="16200000">
              <a:off x="4419984" y="4047600"/>
              <a:ext cx="756510" cy="756510"/>
            </a:xfrm>
            <a:prstGeom prst="teardrop">
              <a:avLst/>
            </a:prstGeom>
            <a:solidFill>
              <a:sysClr val="window" lastClr="FFFFFF">
                <a:lumMod val="75000"/>
              </a:sysClr>
            </a:solidFill>
            <a:ln w="28575" cap="flat" cmpd="sng" algn="ctr">
              <a:noFill/>
              <a:prstDash val="solid"/>
              <a:miter lim="800000"/>
            </a:ln>
            <a:effectLst/>
          </p:spPr>
          <p:txBody>
            <a:bodyPr lIns="0" rIns="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rgbClr val="FFFFFF"/>
                </a:solidFill>
                <a:effectLst/>
                <a:uLnTx/>
                <a:uFillTx/>
                <a:latin typeface="Calibri"/>
                <a:ea typeface="宋体"/>
                <a:cs typeface="+mn-cs"/>
              </a:endParaRPr>
            </a:p>
          </p:txBody>
        </p:sp>
        <p:sp>
          <p:nvSpPr>
            <p:cNvPr id="47" name="TextBox 17"/>
            <p:cNvSpPr txBox="1"/>
            <p:nvPr/>
          </p:nvSpPr>
          <p:spPr>
            <a:xfrm>
              <a:off x="4606733" y="4260381"/>
              <a:ext cx="383010" cy="330945"/>
            </a:xfrm>
            <a:prstGeom prst="rect">
              <a:avLst/>
            </a:prstGeom>
            <a:noFill/>
            <a:ln>
              <a:noFill/>
            </a:ln>
          </p:spPr>
          <p:txBody>
            <a:bodyPr wrap="non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013"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D</a:t>
              </a:r>
              <a:endParaRPr kumimoji="0" lang="zh-CN" altLang="en-US" sz="1013"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grpSp>
      <p:sp>
        <p:nvSpPr>
          <p:cNvPr id="48" name="椭圆 47"/>
          <p:cNvSpPr/>
          <p:nvPr/>
        </p:nvSpPr>
        <p:spPr>
          <a:xfrm>
            <a:off x="3129741" y="2356111"/>
            <a:ext cx="1102325" cy="1102323"/>
          </a:xfrm>
          <a:prstGeom prst="ellipse">
            <a:avLst/>
          </a:prstGeom>
          <a:solidFill>
            <a:srgbClr val="8DC7FE"/>
          </a:solidFill>
          <a:ln w="19050" cap="flat" cmpd="sng" algn="ctr">
            <a:noFill/>
            <a:prstDash val="solid"/>
            <a:miter lim="800000"/>
          </a:ln>
          <a:effectLst/>
        </p:spPr>
        <p:txBody>
          <a:bodyPr lIns="0" rIns="0" bIns="351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sysClr val="window" lastClr="FFFFFF"/>
                </a:solidFill>
                <a:effectLst/>
                <a:uLnTx/>
                <a:uFillTx/>
                <a:latin typeface="HelveticaNeueLT Pro 67 MdCn" pitchFamily="34" charset="0"/>
                <a:ea typeface="微软雅黑" pitchFamily="34" charset="-122"/>
                <a:cs typeface="+mn-cs"/>
              </a:rPr>
              <a:t>单击添加标题</a:t>
            </a:r>
            <a:endParaRPr kumimoji="0" lang="zh-CN" altLang="en-US" sz="1013" b="1" i="0" u="none" strike="noStrike" kern="0" cap="none" spc="0" normalizeH="0" baseline="0" noProof="0" dirty="0">
              <a:ln>
                <a:noFill/>
              </a:ln>
              <a:solidFill>
                <a:sysClr val="window" lastClr="FFFFFF"/>
              </a:solidFill>
              <a:effectLst/>
              <a:uLnTx/>
              <a:uFillTx/>
              <a:latin typeface="HelveticaNeueLT Pro 67 MdCn" pitchFamily="34" charset="0"/>
              <a:ea typeface="微软雅黑" pitchFamily="34" charset="-122"/>
              <a:cs typeface="+mn-cs"/>
            </a:endParaRPr>
          </a:p>
        </p:txBody>
      </p:sp>
      <p:sp>
        <p:nvSpPr>
          <p:cNvPr id="49" name="椭圆 48"/>
          <p:cNvSpPr/>
          <p:nvPr/>
        </p:nvSpPr>
        <p:spPr>
          <a:xfrm>
            <a:off x="4911939" y="2356111"/>
            <a:ext cx="1102325" cy="1102323"/>
          </a:xfrm>
          <a:prstGeom prst="ellipse">
            <a:avLst/>
          </a:prstGeom>
          <a:solidFill>
            <a:srgbClr val="5293FB"/>
          </a:solidFill>
          <a:ln w="19050" cap="flat" cmpd="sng" algn="ctr">
            <a:noFill/>
            <a:prstDash val="solid"/>
            <a:miter lim="800000"/>
          </a:ln>
          <a:effectLst/>
        </p:spPr>
        <p:txBody>
          <a:bodyPr lIns="0" rIns="0" bIns="351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sysClr val="window" lastClr="FFFFFF"/>
                </a:solidFill>
                <a:effectLst/>
                <a:uLnTx/>
                <a:uFillTx/>
                <a:latin typeface="HelveticaNeueLT Pro 67 MdCn" pitchFamily="34" charset="0"/>
                <a:ea typeface="微软雅黑" pitchFamily="34" charset="-122"/>
                <a:cs typeface="+mn-cs"/>
              </a:rPr>
              <a:t>单击添加标题</a:t>
            </a:r>
            <a:endParaRPr kumimoji="0" lang="zh-CN" altLang="en-US" sz="1013" b="1" i="0" u="none" strike="noStrike" kern="0" cap="none" spc="0" normalizeH="0" baseline="0" noProof="0" dirty="0">
              <a:ln>
                <a:noFill/>
              </a:ln>
              <a:solidFill>
                <a:sysClr val="window" lastClr="FFFFFF"/>
              </a:solidFill>
              <a:effectLst/>
              <a:uLnTx/>
              <a:uFillTx/>
              <a:latin typeface="HelveticaNeueLT Pro 67 MdCn" pitchFamily="34" charset="0"/>
              <a:ea typeface="微软雅黑" pitchFamily="34" charset="-122"/>
              <a:cs typeface="+mn-cs"/>
            </a:endParaRPr>
          </a:p>
        </p:txBody>
      </p:sp>
      <p:sp>
        <p:nvSpPr>
          <p:cNvPr id="50" name="椭圆 49"/>
          <p:cNvSpPr/>
          <p:nvPr/>
        </p:nvSpPr>
        <p:spPr>
          <a:xfrm>
            <a:off x="3129741" y="3910853"/>
            <a:ext cx="1102325" cy="1102323"/>
          </a:xfrm>
          <a:prstGeom prst="ellipse">
            <a:avLst/>
          </a:prstGeom>
          <a:solidFill>
            <a:srgbClr val="5293FB"/>
          </a:solidFill>
          <a:ln w="19050" cap="flat" cmpd="sng" algn="ctr">
            <a:noFill/>
            <a:prstDash val="solid"/>
            <a:miter lim="800000"/>
          </a:ln>
          <a:effectLst/>
        </p:spPr>
        <p:txBody>
          <a:bodyPr lIns="0" rIns="0" bIns="351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sysClr val="window" lastClr="FFFFFF"/>
                </a:solidFill>
                <a:effectLst/>
                <a:uLnTx/>
                <a:uFillTx/>
                <a:latin typeface="HelveticaNeueLT Pro 67 MdCn" pitchFamily="34" charset="0"/>
                <a:ea typeface="微软雅黑" pitchFamily="34" charset="-122"/>
                <a:cs typeface="+mn-cs"/>
              </a:rPr>
              <a:t>单击添加标题</a:t>
            </a:r>
            <a:endParaRPr kumimoji="0" lang="zh-CN" altLang="en-US" sz="1013" b="1" i="0" u="none" strike="noStrike" kern="0" cap="none" spc="0" normalizeH="0" baseline="0" noProof="0" dirty="0">
              <a:ln>
                <a:noFill/>
              </a:ln>
              <a:solidFill>
                <a:sysClr val="window" lastClr="FFFFFF"/>
              </a:solidFill>
              <a:effectLst/>
              <a:uLnTx/>
              <a:uFillTx/>
              <a:latin typeface="HelveticaNeueLT Pro 67 MdCn" pitchFamily="34" charset="0"/>
              <a:ea typeface="微软雅黑" pitchFamily="34" charset="-122"/>
              <a:cs typeface="+mn-cs"/>
            </a:endParaRPr>
          </a:p>
        </p:txBody>
      </p:sp>
      <p:sp>
        <p:nvSpPr>
          <p:cNvPr id="51" name="椭圆 50"/>
          <p:cNvSpPr/>
          <p:nvPr/>
        </p:nvSpPr>
        <p:spPr>
          <a:xfrm>
            <a:off x="4911939" y="3910853"/>
            <a:ext cx="1102325" cy="1102323"/>
          </a:xfrm>
          <a:prstGeom prst="ellipse">
            <a:avLst/>
          </a:prstGeom>
          <a:solidFill>
            <a:srgbClr val="8DC7FE"/>
          </a:solidFill>
          <a:ln w="19050" cap="flat" cmpd="sng" algn="ctr">
            <a:noFill/>
            <a:prstDash val="solid"/>
            <a:miter lim="800000"/>
          </a:ln>
          <a:effectLst/>
        </p:spPr>
        <p:txBody>
          <a:bodyPr lIns="0" rIns="0" bIns="35100"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013" b="1" i="0" u="none" strike="noStrike" kern="0" cap="none" spc="0" normalizeH="0" baseline="0" noProof="0" dirty="0" smtClean="0">
                <a:ln>
                  <a:noFill/>
                </a:ln>
                <a:solidFill>
                  <a:sysClr val="window" lastClr="FFFFFF"/>
                </a:solidFill>
                <a:effectLst/>
                <a:uLnTx/>
                <a:uFillTx/>
                <a:latin typeface="HelveticaNeueLT Pro 67 MdCn" pitchFamily="34" charset="0"/>
                <a:ea typeface="微软雅黑" pitchFamily="34" charset="-122"/>
                <a:cs typeface="+mn-cs"/>
              </a:rPr>
              <a:t>单击添加标题</a:t>
            </a:r>
            <a:endParaRPr kumimoji="0" lang="zh-CN" altLang="en-US" sz="1013" b="1" i="0" u="none" strike="noStrike" kern="0" cap="none" spc="0" normalizeH="0" baseline="0" noProof="0" dirty="0">
              <a:ln>
                <a:noFill/>
              </a:ln>
              <a:solidFill>
                <a:sysClr val="window" lastClr="FFFFFF"/>
              </a:solidFill>
              <a:effectLst/>
              <a:uLnTx/>
              <a:uFillTx/>
              <a:latin typeface="HelveticaNeueLT Pro 67 MdCn" pitchFamily="34" charset="0"/>
              <a:ea typeface="微软雅黑" pitchFamily="34" charset="-122"/>
              <a:cs typeface="+mn-cs"/>
            </a:endParaRPr>
          </a:p>
        </p:txBody>
      </p:sp>
    </p:spTree>
    <p:extLst>
      <p:ext uri="{BB962C8B-B14F-4D97-AF65-F5344CB8AC3E}">
        <p14:creationId xmlns:p14="http://schemas.microsoft.com/office/powerpoint/2010/main" val="367164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900"/>
                                        <p:tgtEl>
                                          <p:spTgt spid="27"/>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p:cTn id="11" dur="600" fill="hold"/>
                                        <p:tgtEl>
                                          <p:spTgt spid="30"/>
                                        </p:tgtEl>
                                        <p:attrNameLst>
                                          <p:attrName>ppt_w</p:attrName>
                                        </p:attrNameLst>
                                      </p:cBhvr>
                                      <p:tavLst>
                                        <p:tav tm="0">
                                          <p:val>
                                            <p:fltVal val="0"/>
                                          </p:val>
                                        </p:tav>
                                        <p:tav tm="100000">
                                          <p:val>
                                            <p:strVal val="#ppt_w"/>
                                          </p:val>
                                        </p:tav>
                                      </p:tavLst>
                                    </p:anim>
                                    <p:anim calcmode="lin" valueType="num">
                                      <p:cBhvr>
                                        <p:cTn id="12" dur="600" fill="hold"/>
                                        <p:tgtEl>
                                          <p:spTgt spid="30"/>
                                        </p:tgtEl>
                                        <p:attrNameLst>
                                          <p:attrName>ppt_h</p:attrName>
                                        </p:attrNameLst>
                                      </p:cBhvr>
                                      <p:tavLst>
                                        <p:tav tm="0">
                                          <p:val>
                                            <p:fltVal val="0"/>
                                          </p:val>
                                        </p:tav>
                                        <p:tav tm="100000">
                                          <p:val>
                                            <p:strVal val="#ppt_h"/>
                                          </p:val>
                                        </p:tav>
                                      </p:tavLst>
                                    </p:anim>
                                    <p:animEffect transition="in" filter="fade">
                                      <p:cBhvr>
                                        <p:cTn id="13" dur="600"/>
                                        <p:tgtEl>
                                          <p:spTgt spid="30"/>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strVal val="#ppt_w+.3"/>
                                          </p:val>
                                        </p:tav>
                                        <p:tav tm="100000">
                                          <p:val>
                                            <p:strVal val="#ppt_w"/>
                                          </p:val>
                                        </p:tav>
                                      </p:tavLst>
                                    </p:anim>
                                    <p:anim calcmode="lin" valueType="num">
                                      <p:cBhvr>
                                        <p:cTn id="18" dur="500" fill="hold"/>
                                        <p:tgtEl>
                                          <p:spTgt spid="31"/>
                                        </p:tgtEl>
                                        <p:attrNameLst>
                                          <p:attrName>ppt_h</p:attrName>
                                        </p:attrNameLst>
                                      </p:cBhvr>
                                      <p:tavLst>
                                        <p:tav tm="0">
                                          <p:val>
                                            <p:strVal val="#ppt_h"/>
                                          </p:val>
                                        </p:tav>
                                        <p:tav tm="100000">
                                          <p:val>
                                            <p:strVal val="#ppt_h"/>
                                          </p:val>
                                        </p:tav>
                                      </p:tavLst>
                                    </p:anim>
                                    <p:animEffect transition="in" filter="fade">
                                      <p:cBhvr>
                                        <p:cTn id="19" dur="500"/>
                                        <p:tgtEl>
                                          <p:spTgt spid="31"/>
                                        </p:tgtEl>
                                      </p:cBhvr>
                                    </p:animEffect>
                                  </p:childTnLst>
                                </p:cTn>
                              </p:par>
                            </p:childTnLst>
                          </p:cTn>
                        </p:par>
                        <p:par>
                          <p:cTn id="20" fill="hold">
                            <p:stCondLst>
                              <p:cond delay="2350"/>
                            </p:stCondLst>
                            <p:childTnLst>
                              <p:par>
                                <p:cTn id="21" presetID="53" presetClass="entr" presetSubtype="16"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 calcmode="lin" valueType="num">
                                      <p:cBhvr>
                                        <p:cTn id="23" dur="500" fill="hold"/>
                                        <p:tgtEl>
                                          <p:spTgt spid="36"/>
                                        </p:tgtEl>
                                        <p:attrNameLst>
                                          <p:attrName>ppt_w</p:attrName>
                                        </p:attrNameLst>
                                      </p:cBhvr>
                                      <p:tavLst>
                                        <p:tav tm="0">
                                          <p:val>
                                            <p:fltVal val="0"/>
                                          </p:val>
                                        </p:tav>
                                        <p:tav tm="100000">
                                          <p:val>
                                            <p:strVal val="#ppt_w"/>
                                          </p:val>
                                        </p:tav>
                                      </p:tavLst>
                                    </p:anim>
                                    <p:anim calcmode="lin" valueType="num">
                                      <p:cBhvr>
                                        <p:cTn id="24" dur="500" fill="hold"/>
                                        <p:tgtEl>
                                          <p:spTgt spid="36"/>
                                        </p:tgtEl>
                                        <p:attrNameLst>
                                          <p:attrName>ppt_h</p:attrName>
                                        </p:attrNameLst>
                                      </p:cBhvr>
                                      <p:tavLst>
                                        <p:tav tm="0">
                                          <p:val>
                                            <p:fltVal val="0"/>
                                          </p:val>
                                        </p:tav>
                                        <p:tav tm="100000">
                                          <p:val>
                                            <p:strVal val="#ppt_h"/>
                                          </p:val>
                                        </p:tav>
                                      </p:tavLst>
                                    </p:anim>
                                    <p:animEffect transition="in" filter="fade">
                                      <p:cBhvr>
                                        <p:cTn id="25" dur="500"/>
                                        <p:tgtEl>
                                          <p:spTgt spid="36"/>
                                        </p:tgtEl>
                                      </p:cBhvr>
                                    </p:animEffect>
                                  </p:childTnLst>
                                </p:cTn>
                              </p:par>
                              <p:par>
                                <p:cTn id="26" presetID="53" presetClass="entr" presetSubtype="16" fill="hold" nodeType="withEffect">
                                  <p:stCondLst>
                                    <p:cond delay="100"/>
                                  </p:stCondLst>
                                  <p:childTnLst>
                                    <p:set>
                                      <p:cBhvr>
                                        <p:cTn id="27" dur="1" fill="hold">
                                          <p:stCondLst>
                                            <p:cond delay="0"/>
                                          </p:stCondLst>
                                        </p:cTn>
                                        <p:tgtEl>
                                          <p:spTgt spid="39"/>
                                        </p:tgtEl>
                                        <p:attrNameLst>
                                          <p:attrName>style.visibility</p:attrName>
                                        </p:attrNameLst>
                                      </p:cBhvr>
                                      <p:to>
                                        <p:strVal val="visible"/>
                                      </p:to>
                                    </p:set>
                                    <p:anim calcmode="lin" valueType="num">
                                      <p:cBhvr>
                                        <p:cTn id="28" dur="500" fill="hold"/>
                                        <p:tgtEl>
                                          <p:spTgt spid="39"/>
                                        </p:tgtEl>
                                        <p:attrNameLst>
                                          <p:attrName>ppt_w</p:attrName>
                                        </p:attrNameLst>
                                      </p:cBhvr>
                                      <p:tavLst>
                                        <p:tav tm="0">
                                          <p:val>
                                            <p:fltVal val="0"/>
                                          </p:val>
                                        </p:tav>
                                        <p:tav tm="100000">
                                          <p:val>
                                            <p:strVal val="#ppt_w"/>
                                          </p:val>
                                        </p:tav>
                                      </p:tavLst>
                                    </p:anim>
                                    <p:anim calcmode="lin" valueType="num">
                                      <p:cBhvr>
                                        <p:cTn id="29" dur="500" fill="hold"/>
                                        <p:tgtEl>
                                          <p:spTgt spid="39"/>
                                        </p:tgtEl>
                                        <p:attrNameLst>
                                          <p:attrName>ppt_h</p:attrName>
                                        </p:attrNameLst>
                                      </p:cBhvr>
                                      <p:tavLst>
                                        <p:tav tm="0">
                                          <p:val>
                                            <p:fltVal val="0"/>
                                          </p:val>
                                        </p:tav>
                                        <p:tav tm="100000">
                                          <p:val>
                                            <p:strVal val="#ppt_h"/>
                                          </p:val>
                                        </p:tav>
                                      </p:tavLst>
                                    </p:anim>
                                    <p:animEffect transition="in" filter="fade">
                                      <p:cBhvr>
                                        <p:cTn id="30" dur="500"/>
                                        <p:tgtEl>
                                          <p:spTgt spid="39"/>
                                        </p:tgtEl>
                                      </p:cBhvr>
                                    </p:animEffect>
                                  </p:childTnLst>
                                </p:cTn>
                              </p:par>
                              <p:par>
                                <p:cTn id="31" presetID="53" presetClass="entr" presetSubtype="16" fill="hold" nodeType="withEffect">
                                  <p:stCondLst>
                                    <p:cond delay="200"/>
                                  </p:stCondLst>
                                  <p:childTnLst>
                                    <p:set>
                                      <p:cBhvr>
                                        <p:cTn id="32" dur="1" fill="hold">
                                          <p:stCondLst>
                                            <p:cond delay="0"/>
                                          </p:stCondLst>
                                        </p:cTn>
                                        <p:tgtEl>
                                          <p:spTgt spid="42"/>
                                        </p:tgtEl>
                                        <p:attrNameLst>
                                          <p:attrName>style.visibility</p:attrName>
                                        </p:attrNameLst>
                                      </p:cBhvr>
                                      <p:to>
                                        <p:strVal val="visible"/>
                                      </p:to>
                                    </p:set>
                                    <p:anim calcmode="lin" valueType="num">
                                      <p:cBhvr>
                                        <p:cTn id="33" dur="500" fill="hold"/>
                                        <p:tgtEl>
                                          <p:spTgt spid="42"/>
                                        </p:tgtEl>
                                        <p:attrNameLst>
                                          <p:attrName>ppt_w</p:attrName>
                                        </p:attrNameLst>
                                      </p:cBhvr>
                                      <p:tavLst>
                                        <p:tav tm="0">
                                          <p:val>
                                            <p:fltVal val="0"/>
                                          </p:val>
                                        </p:tav>
                                        <p:tav tm="100000">
                                          <p:val>
                                            <p:strVal val="#ppt_w"/>
                                          </p:val>
                                        </p:tav>
                                      </p:tavLst>
                                    </p:anim>
                                    <p:anim calcmode="lin" valueType="num">
                                      <p:cBhvr>
                                        <p:cTn id="34" dur="500" fill="hold"/>
                                        <p:tgtEl>
                                          <p:spTgt spid="42"/>
                                        </p:tgtEl>
                                        <p:attrNameLst>
                                          <p:attrName>ppt_h</p:attrName>
                                        </p:attrNameLst>
                                      </p:cBhvr>
                                      <p:tavLst>
                                        <p:tav tm="0">
                                          <p:val>
                                            <p:fltVal val="0"/>
                                          </p:val>
                                        </p:tav>
                                        <p:tav tm="100000">
                                          <p:val>
                                            <p:strVal val="#ppt_h"/>
                                          </p:val>
                                        </p:tav>
                                      </p:tavLst>
                                    </p:anim>
                                    <p:animEffect transition="in" filter="fade">
                                      <p:cBhvr>
                                        <p:cTn id="35" dur="500"/>
                                        <p:tgtEl>
                                          <p:spTgt spid="42"/>
                                        </p:tgtEl>
                                      </p:cBhvr>
                                    </p:animEffect>
                                  </p:childTnLst>
                                </p:cTn>
                              </p:par>
                              <p:par>
                                <p:cTn id="36" presetID="53" presetClass="entr" presetSubtype="16" fill="hold" nodeType="withEffect">
                                  <p:stCondLst>
                                    <p:cond delay="300"/>
                                  </p:stCondLst>
                                  <p:childTnLst>
                                    <p:set>
                                      <p:cBhvr>
                                        <p:cTn id="37" dur="1" fill="hold">
                                          <p:stCondLst>
                                            <p:cond delay="0"/>
                                          </p:stCondLst>
                                        </p:cTn>
                                        <p:tgtEl>
                                          <p:spTgt spid="45"/>
                                        </p:tgtEl>
                                        <p:attrNameLst>
                                          <p:attrName>style.visibility</p:attrName>
                                        </p:attrNameLst>
                                      </p:cBhvr>
                                      <p:to>
                                        <p:strVal val="visible"/>
                                      </p:to>
                                    </p:set>
                                    <p:anim calcmode="lin" valueType="num">
                                      <p:cBhvr>
                                        <p:cTn id="38" dur="500" fill="hold"/>
                                        <p:tgtEl>
                                          <p:spTgt spid="45"/>
                                        </p:tgtEl>
                                        <p:attrNameLst>
                                          <p:attrName>ppt_w</p:attrName>
                                        </p:attrNameLst>
                                      </p:cBhvr>
                                      <p:tavLst>
                                        <p:tav tm="0">
                                          <p:val>
                                            <p:fltVal val="0"/>
                                          </p:val>
                                        </p:tav>
                                        <p:tav tm="100000">
                                          <p:val>
                                            <p:strVal val="#ppt_w"/>
                                          </p:val>
                                        </p:tav>
                                      </p:tavLst>
                                    </p:anim>
                                    <p:anim calcmode="lin" valueType="num">
                                      <p:cBhvr>
                                        <p:cTn id="39" dur="500" fill="hold"/>
                                        <p:tgtEl>
                                          <p:spTgt spid="45"/>
                                        </p:tgtEl>
                                        <p:attrNameLst>
                                          <p:attrName>ppt_h</p:attrName>
                                        </p:attrNameLst>
                                      </p:cBhvr>
                                      <p:tavLst>
                                        <p:tav tm="0">
                                          <p:val>
                                            <p:fltVal val="0"/>
                                          </p:val>
                                        </p:tav>
                                        <p:tav tm="100000">
                                          <p:val>
                                            <p:strVal val="#ppt_h"/>
                                          </p:val>
                                        </p:tav>
                                      </p:tavLst>
                                    </p:anim>
                                    <p:animEffect transition="in" filter="fade">
                                      <p:cBhvr>
                                        <p:cTn id="40" dur="500"/>
                                        <p:tgtEl>
                                          <p:spTgt spid="45"/>
                                        </p:tgtEl>
                                      </p:cBhvr>
                                    </p:animEffect>
                                  </p:childTnLst>
                                </p:cTn>
                              </p:par>
                              <p:par>
                                <p:cTn id="41" presetID="23" presetClass="entr" presetSubtype="16" fill="hold" grpId="0" nodeType="withEffect">
                                  <p:stCondLst>
                                    <p:cond delay="500"/>
                                  </p:stCondLst>
                                  <p:childTnLst>
                                    <p:set>
                                      <p:cBhvr>
                                        <p:cTn id="42" dur="1" fill="hold">
                                          <p:stCondLst>
                                            <p:cond delay="0"/>
                                          </p:stCondLst>
                                        </p:cTn>
                                        <p:tgtEl>
                                          <p:spTgt spid="48"/>
                                        </p:tgtEl>
                                        <p:attrNameLst>
                                          <p:attrName>style.visibility</p:attrName>
                                        </p:attrNameLst>
                                      </p:cBhvr>
                                      <p:to>
                                        <p:strVal val="visible"/>
                                      </p:to>
                                    </p:set>
                                    <p:anim calcmode="lin" valueType="num">
                                      <p:cBhvr>
                                        <p:cTn id="43" dur="300" fill="hold"/>
                                        <p:tgtEl>
                                          <p:spTgt spid="48"/>
                                        </p:tgtEl>
                                        <p:attrNameLst>
                                          <p:attrName>ppt_w</p:attrName>
                                        </p:attrNameLst>
                                      </p:cBhvr>
                                      <p:tavLst>
                                        <p:tav tm="0">
                                          <p:val>
                                            <p:fltVal val="0"/>
                                          </p:val>
                                        </p:tav>
                                        <p:tav tm="100000">
                                          <p:val>
                                            <p:strVal val="#ppt_w"/>
                                          </p:val>
                                        </p:tav>
                                      </p:tavLst>
                                    </p:anim>
                                    <p:anim calcmode="lin" valueType="num">
                                      <p:cBhvr>
                                        <p:cTn id="44" dur="300" fill="hold"/>
                                        <p:tgtEl>
                                          <p:spTgt spid="48"/>
                                        </p:tgtEl>
                                        <p:attrNameLst>
                                          <p:attrName>ppt_h</p:attrName>
                                        </p:attrNameLst>
                                      </p:cBhvr>
                                      <p:tavLst>
                                        <p:tav tm="0">
                                          <p:val>
                                            <p:fltVal val="0"/>
                                          </p:val>
                                        </p:tav>
                                        <p:tav tm="100000">
                                          <p:val>
                                            <p:strVal val="#ppt_h"/>
                                          </p:val>
                                        </p:tav>
                                      </p:tavLst>
                                    </p:anim>
                                  </p:childTnLst>
                                </p:cTn>
                              </p:par>
                              <p:par>
                                <p:cTn id="45" presetID="6" presetClass="emph" presetSubtype="0" autoRev="1" fill="hold" grpId="1" nodeType="withEffect">
                                  <p:stCondLst>
                                    <p:cond delay="750"/>
                                  </p:stCondLst>
                                  <p:childTnLst>
                                    <p:animScale>
                                      <p:cBhvr>
                                        <p:cTn id="46" dur="200" fill="hold"/>
                                        <p:tgtEl>
                                          <p:spTgt spid="48"/>
                                        </p:tgtEl>
                                      </p:cBhvr>
                                      <p:by x="110000" y="110000"/>
                                    </p:animScale>
                                  </p:childTnLst>
                                </p:cTn>
                              </p:par>
                              <p:par>
                                <p:cTn id="47" presetID="23" presetClass="entr" presetSubtype="16" fill="hold" grpId="0" nodeType="withEffect">
                                  <p:stCondLst>
                                    <p:cond delay="750"/>
                                  </p:stCondLst>
                                  <p:childTnLst>
                                    <p:set>
                                      <p:cBhvr>
                                        <p:cTn id="48" dur="1" fill="hold">
                                          <p:stCondLst>
                                            <p:cond delay="0"/>
                                          </p:stCondLst>
                                        </p:cTn>
                                        <p:tgtEl>
                                          <p:spTgt spid="49"/>
                                        </p:tgtEl>
                                        <p:attrNameLst>
                                          <p:attrName>style.visibility</p:attrName>
                                        </p:attrNameLst>
                                      </p:cBhvr>
                                      <p:to>
                                        <p:strVal val="visible"/>
                                      </p:to>
                                    </p:set>
                                    <p:anim calcmode="lin" valueType="num">
                                      <p:cBhvr>
                                        <p:cTn id="49" dur="300" fill="hold"/>
                                        <p:tgtEl>
                                          <p:spTgt spid="49"/>
                                        </p:tgtEl>
                                        <p:attrNameLst>
                                          <p:attrName>ppt_w</p:attrName>
                                        </p:attrNameLst>
                                      </p:cBhvr>
                                      <p:tavLst>
                                        <p:tav tm="0">
                                          <p:val>
                                            <p:fltVal val="0"/>
                                          </p:val>
                                        </p:tav>
                                        <p:tav tm="100000">
                                          <p:val>
                                            <p:strVal val="#ppt_w"/>
                                          </p:val>
                                        </p:tav>
                                      </p:tavLst>
                                    </p:anim>
                                    <p:anim calcmode="lin" valueType="num">
                                      <p:cBhvr>
                                        <p:cTn id="50" dur="300" fill="hold"/>
                                        <p:tgtEl>
                                          <p:spTgt spid="49"/>
                                        </p:tgtEl>
                                        <p:attrNameLst>
                                          <p:attrName>ppt_h</p:attrName>
                                        </p:attrNameLst>
                                      </p:cBhvr>
                                      <p:tavLst>
                                        <p:tav tm="0">
                                          <p:val>
                                            <p:fltVal val="0"/>
                                          </p:val>
                                        </p:tav>
                                        <p:tav tm="100000">
                                          <p:val>
                                            <p:strVal val="#ppt_h"/>
                                          </p:val>
                                        </p:tav>
                                      </p:tavLst>
                                    </p:anim>
                                  </p:childTnLst>
                                </p:cTn>
                              </p:par>
                              <p:par>
                                <p:cTn id="51" presetID="6" presetClass="emph" presetSubtype="0" autoRev="1" fill="hold" grpId="1" nodeType="withEffect">
                                  <p:stCondLst>
                                    <p:cond delay="1000"/>
                                  </p:stCondLst>
                                  <p:childTnLst>
                                    <p:animScale>
                                      <p:cBhvr>
                                        <p:cTn id="52" dur="200" fill="hold"/>
                                        <p:tgtEl>
                                          <p:spTgt spid="49"/>
                                        </p:tgtEl>
                                      </p:cBhvr>
                                      <p:by x="110000" y="110000"/>
                                    </p:animScale>
                                  </p:childTnLst>
                                </p:cTn>
                              </p:par>
                              <p:par>
                                <p:cTn id="53" presetID="23" presetClass="entr" presetSubtype="16" fill="hold" grpId="0" nodeType="withEffect">
                                  <p:stCondLst>
                                    <p:cond delay="1000"/>
                                  </p:stCondLst>
                                  <p:childTnLst>
                                    <p:set>
                                      <p:cBhvr>
                                        <p:cTn id="54" dur="1" fill="hold">
                                          <p:stCondLst>
                                            <p:cond delay="0"/>
                                          </p:stCondLst>
                                        </p:cTn>
                                        <p:tgtEl>
                                          <p:spTgt spid="50"/>
                                        </p:tgtEl>
                                        <p:attrNameLst>
                                          <p:attrName>style.visibility</p:attrName>
                                        </p:attrNameLst>
                                      </p:cBhvr>
                                      <p:to>
                                        <p:strVal val="visible"/>
                                      </p:to>
                                    </p:set>
                                    <p:anim calcmode="lin" valueType="num">
                                      <p:cBhvr>
                                        <p:cTn id="55" dur="300" fill="hold"/>
                                        <p:tgtEl>
                                          <p:spTgt spid="50"/>
                                        </p:tgtEl>
                                        <p:attrNameLst>
                                          <p:attrName>ppt_w</p:attrName>
                                        </p:attrNameLst>
                                      </p:cBhvr>
                                      <p:tavLst>
                                        <p:tav tm="0">
                                          <p:val>
                                            <p:fltVal val="0"/>
                                          </p:val>
                                        </p:tav>
                                        <p:tav tm="100000">
                                          <p:val>
                                            <p:strVal val="#ppt_w"/>
                                          </p:val>
                                        </p:tav>
                                      </p:tavLst>
                                    </p:anim>
                                    <p:anim calcmode="lin" valueType="num">
                                      <p:cBhvr>
                                        <p:cTn id="56" dur="300" fill="hold"/>
                                        <p:tgtEl>
                                          <p:spTgt spid="50"/>
                                        </p:tgtEl>
                                        <p:attrNameLst>
                                          <p:attrName>ppt_h</p:attrName>
                                        </p:attrNameLst>
                                      </p:cBhvr>
                                      <p:tavLst>
                                        <p:tav tm="0">
                                          <p:val>
                                            <p:fltVal val="0"/>
                                          </p:val>
                                        </p:tav>
                                        <p:tav tm="100000">
                                          <p:val>
                                            <p:strVal val="#ppt_h"/>
                                          </p:val>
                                        </p:tav>
                                      </p:tavLst>
                                    </p:anim>
                                  </p:childTnLst>
                                </p:cTn>
                              </p:par>
                              <p:par>
                                <p:cTn id="57" presetID="6" presetClass="emph" presetSubtype="0" autoRev="1" fill="hold" grpId="1" nodeType="withEffect">
                                  <p:stCondLst>
                                    <p:cond delay="1250"/>
                                  </p:stCondLst>
                                  <p:childTnLst>
                                    <p:animScale>
                                      <p:cBhvr>
                                        <p:cTn id="58" dur="200" fill="hold"/>
                                        <p:tgtEl>
                                          <p:spTgt spid="50"/>
                                        </p:tgtEl>
                                      </p:cBhvr>
                                      <p:by x="110000" y="110000"/>
                                    </p:animScale>
                                  </p:childTnLst>
                                </p:cTn>
                              </p:par>
                              <p:par>
                                <p:cTn id="59" presetID="23" presetClass="entr" presetSubtype="16" fill="hold" grpId="0" nodeType="withEffect">
                                  <p:stCondLst>
                                    <p:cond delay="1250"/>
                                  </p:stCondLst>
                                  <p:childTnLst>
                                    <p:set>
                                      <p:cBhvr>
                                        <p:cTn id="60" dur="1" fill="hold">
                                          <p:stCondLst>
                                            <p:cond delay="0"/>
                                          </p:stCondLst>
                                        </p:cTn>
                                        <p:tgtEl>
                                          <p:spTgt spid="51"/>
                                        </p:tgtEl>
                                        <p:attrNameLst>
                                          <p:attrName>style.visibility</p:attrName>
                                        </p:attrNameLst>
                                      </p:cBhvr>
                                      <p:to>
                                        <p:strVal val="visible"/>
                                      </p:to>
                                    </p:set>
                                    <p:anim calcmode="lin" valueType="num">
                                      <p:cBhvr>
                                        <p:cTn id="61" dur="300" fill="hold"/>
                                        <p:tgtEl>
                                          <p:spTgt spid="51"/>
                                        </p:tgtEl>
                                        <p:attrNameLst>
                                          <p:attrName>ppt_w</p:attrName>
                                        </p:attrNameLst>
                                      </p:cBhvr>
                                      <p:tavLst>
                                        <p:tav tm="0">
                                          <p:val>
                                            <p:fltVal val="0"/>
                                          </p:val>
                                        </p:tav>
                                        <p:tav tm="100000">
                                          <p:val>
                                            <p:strVal val="#ppt_w"/>
                                          </p:val>
                                        </p:tav>
                                      </p:tavLst>
                                    </p:anim>
                                    <p:anim calcmode="lin" valueType="num">
                                      <p:cBhvr>
                                        <p:cTn id="62" dur="300" fill="hold"/>
                                        <p:tgtEl>
                                          <p:spTgt spid="51"/>
                                        </p:tgtEl>
                                        <p:attrNameLst>
                                          <p:attrName>ppt_h</p:attrName>
                                        </p:attrNameLst>
                                      </p:cBhvr>
                                      <p:tavLst>
                                        <p:tav tm="0">
                                          <p:val>
                                            <p:fltVal val="0"/>
                                          </p:val>
                                        </p:tav>
                                        <p:tav tm="100000">
                                          <p:val>
                                            <p:strVal val="#ppt_h"/>
                                          </p:val>
                                        </p:tav>
                                      </p:tavLst>
                                    </p:anim>
                                  </p:childTnLst>
                                </p:cTn>
                              </p:par>
                              <p:par>
                                <p:cTn id="63" presetID="6" presetClass="emph" presetSubtype="0" autoRev="1" fill="hold" grpId="1" nodeType="withEffect">
                                  <p:stCondLst>
                                    <p:cond delay="1500"/>
                                  </p:stCondLst>
                                  <p:childTnLst>
                                    <p:animScale>
                                      <p:cBhvr>
                                        <p:cTn id="64" dur="200" fill="hold"/>
                                        <p:tgtEl>
                                          <p:spTgt spid="51"/>
                                        </p:tgtEl>
                                      </p:cBhvr>
                                      <p:by x="110000" y="110000"/>
                                    </p:animScale>
                                  </p:childTnLst>
                                </p:cTn>
                              </p:par>
                            </p:childTnLst>
                          </p:cTn>
                        </p:par>
                        <p:par>
                          <p:cTn id="65" fill="hold">
                            <p:stCondLst>
                              <p:cond delay="4250"/>
                            </p:stCondLst>
                            <p:childTnLst>
                              <p:par>
                                <p:cTn id="66" presetID="2" presetClass="entr" presetSubtype="6" accel="100000"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additive="base">
                                        <p:cTn id="68" dur="500" fill="hold"/>
                                        <p:tgtEl>
                                          <p:spTgt spid="32"/>
                                        </p:tgtEl>
                                        <p:attrNameLst>
                                          <p:attrName>ppt_x</p:attrName>
                                        </p:attrNameLst>
                                      </p:cBhvr>
                                      <p:tavLst>
                                        <p:tav tm="0">
                                          <p:val>
                                            <p:strVal val="1+#ppt_w/2"/>
                                          </p:val>
                                        </p:tav>
                                        <p:tav tm="100000">
                                          <p:val>
                                            <p:strVal val="#ppt_x"/>
                                          </p:val>
                                        </p:tav>
                                      </p:tavLst>
                                    </p:anim>
                                    <p:anim calcmode="lin" valueType="num">
                                      <p:cBhvr additive="base">
                                        <p:cTn id="69" dur="500" fill="hold"/>
                                        <p:tgtEl>
                                          <p:spTgt spid="32"/>
                                        </p:tgtEl>
                                        <p:attrNameLst>
                                          <p:attrName>ppt_y</p:attrName>
                                        </p:attrNameLst>
                                      </p:cBhvr>
                                      <p:tavLst>
                                        <p:tav tm="0">
                                          <p:val>
                                            <p:strVal val="1+#ppt_h/2"/>
                                          </p:val>
                                        </p:tav>
                                        <p:tav tm="100000">
                                          <p:val>
                                            <p:strVal val="#ppt_y"/>
                                          </p:val>
                                        </p:tav>
                                      </p:tavLst>
                                    </p:anim>
                                  </p:childTnLst>
                                </p:cTn>
                              </p:par>
                              <p:par>
                                <p:cTn id="70" presetID="2" presetClass="entr" presetSubtype="12" accel="100000" fill="hold" grpId="0" nodeType="withEffect">
                                  <p:stCondLst>
                                    <p:cond delay="0"/>
                                  </p:stCondLst>
                                  <p:childTnLst>
                                    <p:set>
                                      <p:cBhvr>
                                        <p:cTn id="71" dur="1" fill="hold">
                                          <p:stCondLst>
                                            <p:cond delay="0"/>
                                          </p:stCondLst>
                                        </p:cTn>
                                        <p:tgtEl>
                                          <p:spTgt spid="33"/>
                                        </p:tgtEl>
                                        <p:attrNameLst>
                                          <p:attrName>style.visibility</p:attrName>
                                        </p:attrNameLst>
                                      </p:cBhvr>
                                      <p:to>
                                        <p:strVal val="visible"/>
                                      </p:to>
                                    </p:set>
                                    <p:anim calcmode="lin" valueType="num">
                                      <p:cBhvr additive="base">
                                        <p:cTn id="72" dur="500" fill="hold"/>
                                        <p:tgtEl>
                                          <p:spTgt spid="33"/>
                                        </p:tgtEl>
                                        <p:attrNameLst>
                                          <p:attrName>ppt_x</p:attrName>
                                        </p:attrNameLst>
                                      </p:cBhvr>
                                      <p:tavLst>
                                        <p:tav tm="0">
                                          <p:val>
                                            <p:strVal val="0-#ppt_w/2"/>
                                          </p:val>
                                        </p:tav>
                                        <p:tav tm="100000">
                                          <p:val>
                                            <p:strVal val="#ppt_x"/>
                                          </p:val>
                                        </p:tav>
                                      </p:tavLst>
                                    </p:anim>
                                    <p:anim calcmode="lin" valueType="num">
                                      <p:cBhvr additive="base">
                                        <p:cTn id="73" dur="500" fill="hold"/>
                                        <p:tgtEl>
                                          <p:spTgt spid="33"/>
                                        </p:tgtEl>
                                        <p:attrNameLst>
                                          <p:attrName>ppt_y</p:attrName>
                                        </p:attrNameLst>
                                      </p:cBhvr>
                                      <p:tavLst>
                                        <p:tav tm="0">
                                          <p:val>
                                            <p:strVal val="1+#ppt_h/2"/>
                                          </p:val>
                                        </p:tav>
                                        <p:tav tm="100000">
                                          <p:val>
                                            <p:strVal val="#ppt_y"/>
                                          </p:val>
                                        </p:tav>
                                      </p:tavLst>
                                    </p:anim>
                                  </p:childTnLst>
                                </p:cTn>
                              </p:par>
                              <p:par>
                                <p:cTn id="74" presetID="2" presetClass="entr" presetSubtype="3" accel="100000" fill="hold" grpId="0" nodeType="withEffect">
                                  <p:stCondLst>
                                    <p:cond delay="0"/>
                                  </p:stCondLst>
                                  <p:childTnLst>
                                    <p:set>
                                      <p:cBhvr>
                                        <p:cTn id="75" dur="1" fill="hold">
                                          <p:stCondLst>
                                            <p:cond delay="0"/>
                                          </p:stCondLst>
                                        </p:cTn>
                                        <p:tgtEl>
                                          <p:spTgt spid="34"/>
                                        </p:tgtEl>
                                        <p:attrNameLst>
                                          <p:attrName>style.visibility</p:attrName>
                                        </p:attrNameLst>
                                      </p:cBhvr>
                                      <p:to>
                                        <p:strVal val="visible"/>
                                      </p:to>
                                    </p:set>
                                    <p:anim calcmode="lin" valueType="num">
                                      <p:cBhvr additive="base">
                                        <p:cTn id="76" dur="500" fill="hold"/>
                                        <p:tgtEl>
                                          <p:spTgt spid="34"/>
                                        </p:tgtEl>
                                        <p:attrNameLst>
                                          <p:attrName>ppt_x</p:attrName>
                                        </p:attrNameLst>
                                      </p:cBhvr>
                                      <p:tavLst>
                                        <p:tav tm="0">
                                          <p:val>
                                            <p:strVal val="1+#ppt_w/2"/>
                                          </p:val>
                                        </p:tav>
                                        <p:tav tm="100000">
                                          <p:val>
                                            <p:strVal val="#ppt_x"/>
                                          </p:val>
                                        </p:tav>
                                      </p:tavLst>
                                    </p:anim>
                                    <p:anim calcmode="lin" valueType="num">
                                      <p:cBhvr additive="base">
                                        <p:cTn id="77" dur="500" fill="hold"/>
                                        <p:tgtEl>
                                          <p:spTgt spid="34"/>
                                        </p:tgtEl>
                                        <p:attrNameLst>
                                          <p:attrName>ppt_y</p:attrName>
                                        </p:attrNameLst>
                                      </p:cBhvr>
                                      <p:tavLst>
                                        <p:tav tm="0">
                                          <p:val>
                                            <p:strVal val="0-#ppt_h/2"/>
                                          </p:val>
                                        </p:tav>
                                        <p:tav tm="100000">
                                          <p:val>
                                            <p:strVal val="#ppt_y"/>
                                          </p:val>
                                        </p:tav>
                                      </p:tavLst>
                                    </p:anim>
                                  </p:childTnLst>
                                </p:cTn>
                              </p:par>
                              <p:par>
                                <p:cTn id="78" presetID="2" presetClass="entr" presetSubtype="9" accel="100000" fill="hold" grpId="0" nodeType="withEffect">
                                  <p:stCondLst>
                                    <p:cond delay="0"/>
                                  </p:stCondLst>
                                  <p:childTnLst>
                                    <p:set>
                                      <p:cBhvr>
                                        <p:cTn id="79" dur="1" fill="hold">
                                          <p:stCondLst>
                                            <p:cond delay="0"/>
                                          </p:stCondLst>
                                        </p:cTn>
                                        <p:tgtEl>
                                          <p:spTgt spid="35"/>
                                        </p:tgtEl>
                                        <p:attrNameLst>
                                          <p:attrName>style.visibility</p:attrName>
                                        </p:attrNameLst>
                                      </p:cBhvr>
                                      <p:to>
                                        <p:strVal val="visible"/>
                                      </p:to>
                                    </p:set>
                                    <p:anim calcmode="lin" valueType="num">
                                      <p:cBhvr additive="base">
                                        <p:cTn id="80" dur="500" fill="hold"/>
                                        <p:tgtEl>
                                          <p:spTgt spid="35"/>
                                        </p:tgtEl>
                                        <p:attrNameLst>
                                          <p:attrName>ppt_x</p:attrName>
                                        </p:attrNameLst>
                                      </p:cBhvr>
                                      <p:tavLst>
                                        <p:tav tm="0">
                                          <p:val>
                                            <p:strVal val="0-#ppt_w/2"/>
                                          </p:val>
                                        </p:tav>
                                        <p:tav tm="100000">
                                          <p:val>
                                            <p:strVal val="#ppt_x"/>
                                          </p:val>
                                        </p:tav>
                                      </p:tavLst>
                                    </p:anim>
                                    <p:anim calcmode="lin" valueType="num">
                                      <p:cBhvr additive="base">
                                        <p:cTn id="81" dur="500" fill="hold"/>
                                        <p:tgtEl>
                                          <p:spTgt spid="3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30" grpId="0" animBg="1"/>
      <p:bldP spid="31" grpId="0"/>
      <p:bldP spid="32" grpId="0"/>
      <p:bldP spid="33" grpId="0"/>
      <p:bldP spid="34" grpId="0"/>
      <p:bldP spid="35" grpId="0"/>
      <p:bldP spid="48" grpId="0" animBg="1"/>
      <p:bldP spid="48" grpId="1" animBg="1"/>
      <p:bldP spid="49" grpId="0" animBg="1"/>
      <p:bldP spid="49" grpId="1" animBg="1"/>
      <p:bldP spid="50" grpId="0" animBg="1"/>
      <p:bldP spid="50" grpId="1" animBg="1"/>
      <p:bldP spid="51" grpId="0" animBg="1"/>
      <p:bldP spid="51"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rot="5400000" flipV="1">
            <a:off x="1133569" y="-137958"/>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矩形 22"/>
          <p:cNvSpPr/>
          <p:nvPr/>
        </p:nvSpPr>
        <p:spPr>
          <a:xfrm rot="5400000" flipV="1">
            <a:off x="1422262" y="-363286"/>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矩形 23"/>
          <p:cNvSpPr/>
          <p:nvPr/>
        </p:nvSpPr>
        <p:spPr>
          <a:xfrm rot="5400000" flipV="1">
            <a:off x="1422261" y="81268"/>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十字形 24"/>
          <p:cNvSpPr/>
          <p:nvPr/>
        </p:nvSpPr>
        <p:spPr>
          <a:xfrm>
            <a:off x="39954" y="1176667"/>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文本框 7"/>
          <p:cNvSpPr txBox="1"/>
          <p:nvPr/>
        </p:nvSpPr>
        <p:spPr>
          <a:xfrm>
            <a:off x="353771" y="1158369"/>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grpSp>
        <p:nvGrpSpPr>
          <p:cNvPr id="27" name="组合 26"/>
          <p:cNvGrpSpPr/>
          <p:nvPr/>
        </p:nvGrpSpPr>
        <p:grpSpPr>
          <a:xfrm>
            <a:off x="1491753" y="3445091"/>
            <a:ext cx="1449388" cy="1633699"/>
            <a:chOff x="1491753" y="2751932"/>
            <a:chExt cx="1449388" cy="1633699"/>
          </a:xfrm>
        </p:grpSpPr>
        <p:sp>
          <p:nvSpPr>
            <p:cNvPr id="28" name="椭圆 7"/>
            <p:cNvSpPr/>
            <p:nvPr/>
          </p:nvSpPr>
          <p:spPr>
            <a:xfrm>
              <a:off x="1491753" y="2751932"/>
              <a:ext cx="1423988" cy="1423987"/>
            </a:xfrm>
            <a:custGeom>
              <a:avLst/>
              <a:gdLst/>
              <a:ahLst/>
              <a:cxnLst/>
              <a:rect l="l" t="t" r="r" b="b"/>
              <a:pathLst>
                <a:path w="2088232" h="2088232">
                  <a:moveTo>
                    <a:pt x="1044116" y="0"/>
                  </a:moveTo>
                  <a:cubicBezTo>
                    <a:pt x="1620765" y="0"/>
                    <a:pt x="2088232" y="467467"/>
                    <a:pt x="2088232" y="1044116"/>
                  </a:cubicBezTo>
                  <a:lnTo>
                    <a:pt x="2085280" y="1102583"/>
                  </a:lnTo>
                  <a:lnTo>
                    <a:pt x="1136371" y="2083574"/>
                  </a:lnTo>
                  <a:cubicBezTo>
                    <a:pt x="1106011" y="2086872"/>
                    <a:pt x="1075223" y="2088232"/>
                    <a:pt x="1044116" y="2088232"/>
                  </a:cubicBezTo>
                  <a:cubicBezTo>
                    <a:pt x="467467" y="2088232"/>
                    <a:pt x="0" y="1620765"/>
                    <a:pt x="0" y="1044116"/>
                  </a:cubicBezTo>
                  <a:cubicBezTo>
                    <a:pt x="0" y="467467"/>
                    <a:pt x="467467" y="0"/>
                    <a:pt x="1044116" y="0"/>
                  </a:cubicBezTo>
                  <a:close/>
                </a:path>
              </a:pathLst>
            </a:custGeom>
            <a:solidFill>
              <a:srgbClr val="5293FB"/>
            </a:solidFill>
            <a:ln w="57150" cap="flat" cmpd="sng" algn="ctr">
              <a:solidFill>
                <a:srgbClr val="5293FB"/>
              </a:solidFill>
              <a:prstDash val="solid"/>
            </a:ln>
            <a:effectLst>
              <a:outerShdw blurRad="50800" dist="38100" dir="10800000" algn="r" rotWithShape="0">
                <a:prstClr val="black">
                  <a:alpha val="1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标题</a:t>
              </a:r>
              <a:endParaRPr kumimoji="0" lang="en-US" sz="2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29" name="TextBox 52"/>
            <p:cNvSpPr txBox="1">
              <a:spLocks noChangeArrowheads="1"/>
            </p:cNvSpPr>
            <p:nvPr/>
          </p:nvSpPr>
          <p:spPr bwMode="auto">
            <a:xfrm>
              <a:off x="2502991" y="3893188"/>
              <a:ext cx="43815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Text" lastClr="000000">
                      <a:lumMod val="75000"/>
                      <a:lumOff val="25000"/>
                    </a:sysClr>
                  </a:solidFill>
                  <a:effectLst/>
                  <a:uLnTx/>
                  <a:uFillTx/>
                  <a:latin typeface="Impact" pitchFamily="34" charset="0"/>
                  <a:ea typeface="微软雅黑" pitchFamily="34" charset="-122"/>
                  <a:cs typeface="Times New Roman" pitchFamily="18" charset="0"/>
                </a:rPr>
                <a:t>01</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Impact" pitchFamily="34" charset="0"/>
                <a:ea typeface="微软雅黑" pitchFamily="34" charset="-122"/>
                <a:cs typeface="Times New Roman" pitchFamily="18" charset="0"/>
              </a:endParaRPr>
            </a:p>
          </p:txBody>
        </p:sp>
      </p:grpSp>
      <p:grpSp>
        <p:nvGrpSpPr>
          <p:cNvPr id="30" name="组合 29"/>
          <p:cNvGrpSpPr/>
          <p:nvPr/>
        </p:nvGrpSpPr>
        <p:grpSpPr>
          <a:xfrm>
            <a:off x="2993531" y="3445093"/>
            <a:ext cx="1503363" cy="1633698"/>
            <a:chOff x="2993528" y="2751932"/>
            <a:chExt cx="1503363" cy="1633698"/>
          </a:xfrm>
        </p:grpSpPr>
        <p:sp>
          <p:nvSpPr>
            <p:cNvPr id="31" name="椭圆 7"/>
            <p:cNvSpPr/>
            <p:nvPr/>
          </p:nvSpPr>
          <p:spPr>
            <a:xfrm>
              <a:off x="2993528" y="2751932"/>
              <a:ext cx="1423988" cy="1423987"/>
            </a:xfrm>
            <a:custGeom>
              <a:avLst/>
              <a:gdLst/>
              <a:ahLst/>
              <a:cxnLst/>
              <a:rect l="l" t="t" r="r" b="b"/>
              <a:pathLst>
                <a:path w="2088232" h="2088232">
                  <a:moveTo>
                    <a:pt x="1044116" y="0"/>
                  </a:moveTo>
                  <a:cubicBezTo>
                    <a:pt x="1620765" y="0"/>
                    <a:pt x="2088232" y="467467"/>
                    <a:pt x="2088232" y="1044116"/>
                  </a:cubicBezTo>
                  <a:lnTo>
                    <a:pt x="2085280" y="1102583"/>
                  </a:lnTo>
                  <a:lnTo>
                    <a:pt x="1136371" y="2083574"/>
                  </a:lnTo>
                  <a:cubicBezTo>
                    <a:pt x="1106011" y="2086872"/>
                    <a:pt x="1075223" y="2088232"/>
                    <a:pt x="1044116" y="2088232"/>
                  </a:cubicBezTo>
                  <a:cubicBezTo>
                    <a:pt x="467467" y="2088232"/>
                    <a:pt x="0" y="1620765"/>
                    <a:pt x="0" y="1044116"/>
                  </a:cubicBezTo>
                  <a:cubicBezTo>
                    <a:pt x="0" y="467467"/>
                    <a:pt x="467467" y="0"/>
                    <a:pt x="1044116" y="0"/>
                  </a:cubicBezTo>
                  <a:close/>
                </a:path>
              </a:pathLst>
            </a:custGeom>
            <a:solidFill>
              <a:srgbClr val="8DC7FE"/>
            </a:solidFill>
            <a:ln w="57150" cap="flat" cmpd="sng" algn="ctr">
              <a:solidFill>
                <a:srgbClr val="8DC7FE"/>
              </a:solidFill>
              <a:prstDash val="solid"/>
            </a:ln>
            <a:effectLst>
              <a:outerShdw blurRad="50800" dist="38100" dir="10800000" algn="r" rotWithShape="0">
                <a:prstClr val="black">
                  <a:alpha val="1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标题</a:t>
              </a:r>
              <a:endParaRPr kumimoji="0" lang="en-US" sz="2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2" name="TextBox 53"/>
            <p:cNvSpPr txBox="1">
              <a:spLocks noChangeArrowheads="1"/>
            </p:cNvSpPr>
            <p:nvPr/>
          </p:nvSpPr>
          <p:spPr bwMode="auto">
            <a:xfrm>
              <a:off x="3979366" y="3893187"/>
              <a:ext cx="5175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Text" lastClr="000000">
                      <a:lumMod val="75000"/>
                      <a:lumOff val="25000"/>
                    </a:sysClr>
                  </a:solidFill>
                  <a:effectLst/>
                  <a:uLnTx/>
                  <a:uFillTx/>
                  <a:latin typeface="Impact" pitchFamily="34" charset="0"/>
                  <a:ea typeface="微软雅黑" pitchFamily="34" charset="-122"/>
                  <a:cs typeface="Times New Roman" pitchFamily="18" charset="0"/>
                </a:rPr>
                <a:t>02</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Impact" pitchFamily="34" charset="0"/>
                <a:ea typeface="微软雅黑" pitchFamily="34" charset="-122"/>
                <a:cs typeface="Times New Roman" pitchFamily="18" charset="0"/>
              </a:endParaRPr>
            </a:p>
          </p:txBody>
        </p:sp>
      </p:grpSp>
      <p:grpSp>
        <p:nvGrpSpPr>
          <p:cNvPr id="33" name="组合 32"/>
          <p:cNvGrpSpPr/>
          <p:nvPr/>
        </p:nvGrpSpPr>
        <p:grpSpPr>
          <a:xfrm>
            <a:off x="4496892" y="3445092"/>
            <a:ext cx="1503362" cy="1633698"/>
            <a:chOff x="4496891" y="2751932"/>
            <a:chExt cx="1503362" cy="1633698"/>
          </a:xfrm>
        </p:grpSpPr>
        <p:sp>
          <p:nvSpPr>
            <p:cNvPr id="34" name="椭圆 7"/>
            <p:cNvSpPr/>
            <p:nvPr/>
          </p:nvSpPr>
          <p:spPr>
            <a:xfrm>
              <a:off x="4496891" y="2751932"/>
              <a:ext cx="1423987" cy="1423987"/>
            </a:xfrm>
            <a:custGeom>
              <a:avLst/>
              <a:gdLst/>
              <a:ahLst/>
              <a:cxnLst/>
              <a:rect l="l" t="t" r="r" b="b"/>
              <a:pathLst>
                <a:path w="2088232" h="2088232">
                  <a:moveTo>
                    <a:pt x="1044116" y="0"/>
                  </a:moveTo>
                  <a:cubicBezTo>
                    <a:pt x="1620765" y="0"/>
                    <a:pt x="2088232" y="467467"/>
                    <a:pt x="2088232" y="1044116"/>
                  </a:cubicBezTo>
                  <a:lnTo>
                    <a:pt x="2085280" y="1102583"/>
                  </a:lnTo>
                  <a:lnTo>
                    <a:pt x="1136371" y="2083574"/>
                  </a:lnTo>
                  <a:cubicBezTo>
                    <a:pt x="1106011" y="2086872"/>
                    <a:pt x="1075223" y="2088232"/>
                    <a:pt x="1044116" y="2088232"/>
                  </a:cubicBezTo>
                  <a:cubicBezTo>
                    <a:pt x="467467" y="2088232"/>
                    <a:pt x="0" y="1620765"/>
                    <a:pt x="0" y="1044116"/>
                  </a:cubicBezTo>
                  <a:cubicBezTo>
                    <a:pt x="0" y="467467"/>
                    <a:pt x="467467" y="0"/>
                    <a:pt x="1044116" y="0"/>
                  </a:cubicBezTo>
                  <a:close/>
                </a:path>
              </a:pathLst>
            </a:custGeom>
            <a:solidFill>
              <a:srgbClr val="5293FB"/>
            </a:solidFill>
            <a:ln w="57150" cap="flat" cmpd="sng" algn="ctr">
              <a:solidFill>
                <a:srgbClr val="5293FB"/>
              </a:solidFill>
              <a:prstDash val="solid"/>
            </a:ln>
            <a:effectLst>
              <a:outerShdw blurRad="50800" dist="38100" dir="10800000" algn="r" rotWithShape="0">
                <a:prstClr val="black">
                  <a:alpha val="1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标题</a:t>
              </a:r>
              <a:endParaRPr kumimoji="0" lang="en-US" sz="2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5" name="TextBox 54"/>
            <p:cNvSpPr txBox="1">
              <a:spLocks noChangeArrowheads="1"/>
            </p:cNvSpPr>
            <p:nvPr/>
          </p:nvSpPr>
          <p:spPr bwMode="auto">
            <a:xfrm>
              <a:off x="5455741" y="3893187"/>
              <a:ext cx="544512"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Text" lastClr="000000">
                      <a:lumMod val="75000"/>
                      <a:lumOff val="25000"/>
                    </a:sysClr>
                  </a:solidFill>
                  <a:effectLst/>
                  <a:uLnTx/>
                  <a:uFillTx/>
                  <a:latin typeface="Impact" pitchFamily="34" charset="0"/>
                  <a:ea typeface="微软雅黑" pitchFamily="34" charset="-122"/>
                  <a:cs typeface="Times New Roman" pitchFamily="18" charset="0"/>
                </a:rPr>
                <a:t>03</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Impact" pitchFamily="34" charset="0"/>
                <a:ea typeface="微软雅黑" pitchFamily="34" charset="-122"/>
                <a:cs typeface="Times New Roman" pitchFamily="18" charset="0"/>
              </a:endParaRPr>
            </a:p>
          </p:txBody>
        </p:sp>
      </p:grpSp>
      <p:grpSp>
        <p:nvGrpSpPr>
          <p:cNvPr id="36" name="组合 35"/>
          <p:cNvGrpSpPr/>
          <p:nvPr/>
        </p:nvGrpSpPr>
        <p:grpSpPr>
          <a:xfrm>
            <a:off x="6000253" y="3451486"/>
            <a:ext cx="1423988" cy="1633698"/>
            <a:chOff x="6000253" y="2751932"/>
            <a:chExt cx="1423988" cy="1633698"/>
          </a:xfrm>
        </p:grpSpPr>
        <p:sp>
          <p:nvSpPr>
            <p:cNvPr id="37" name="椭圆 7"/>
            <p:cNvSpPr/>
            <p:nvPr/>
          </p:nvSpPr>
          <p:spPr>
            <a:xfrm>
              <a:off x="6000253" y="2751932"/>
              <a:ext cx="1423988" cy="1423987"/>
            </a:xfrm>
            <a:custGeom>
              <a:avLst/>
              <a:gdLst/>
              <a:ahLst/>
              <a:cxnLst/>
              <a:rect l="l" t="t" r="r" b="b"/>
              <a:pathLst>
                <a:path w="2088232" h="2088232">
                  <a:moveTo>
                    <a:pt x="1044116" y="0"/>
                  </a:moveTo>
                  <a:cubicBezTo>
                    <a:pt x="1620765" y="0"/>
                    <a:pt x="2088232" y="467467"/>
                    <a:pt x="2088232" y="1044116"/>
                  </a:cubicBezTo>
                  <a:lnTo>
                    <a:pt x="2085280" y="1102583"/>
                  </a:lnTo>
                  <a:lnTo>
                    <a:pt x="1136371" y="2083574"/>
                  </a:lnTo>
                  <a:cubicBezTo>
                    <a:pt x="1106011" y="2086872"/>
                    <a:pt x="1075223" y="2088232"/>
                    <a:pt x="1044116" y="2088232"/>
                  </a:cubicBezTo>
                  <a:cubicBezTo>
                    <a:pt x="467467" y="2088232"/>
                    <a:pt x="0" y="1620765"/>
                    <a:pt x="0" y="1044116"/>
                  </a:cubicBezTo>
                  <a:cubicBezTo>
                    <a:pt x="0" y="467467"/>
                    <a:pt x="467467" y="0"/>
                    <a:pt x="1044116" y="0"/>
                  </a:cubicBezTo>
                  <a:close/>
                </a:path>
              </a:pathLst>
            </a:custGeom>
            <a:solidFill>
              <a:srgbClr val="8DC7FE"/>
            </a:solidFill>
            <a:ln w="57150" cap="flat" cmpd="sng" algn="ctr">
              <a:solidFill>
                <a:srgbClr val="8DC7FE"/>
              </a:solidFill>
              <a:prstDash val="solid"/>
            </a:ln>
            <a:effectLst>
              <a:outerShdw blurRad="50800" dist="38100" dir="10800000" algn="r" rotWithShape="0">
                <a:prstClr val="black">
                  <a:alpha val="10000"/>
                </a:prstClr>
              </a:outerShdw>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标</a:t>
              </a:r>
              <a:r>
                <a:rPr kumimoji="0" lang="zh-CN" altLang="en-US" sz="2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rPr>
                <a:t>题</a:t>
              </a:r>
              <a:endParaRPr kumimoji="0" lang="en-US" sz="20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endParaRPr>
            </a:p>
          </p:txBody>
        </p:sp>
        <p:sp>
          <p:nvSpPr>
            <p:cNvPr id="38" name="TextBox 55"/>
            <p:cNvSpPr txBox="1">
              <a:spLocks noChangeArrowheads="1"/>
            </p:cNvSpPr>
            <p:nvPr/>
          </p:nvSpPr>
          <p:spPr bwMode="auto">
            <a:xfrm>
              <a:off x="6932116" y="3893187"/>
              <a:ext cx="492125"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lvl1pPr>
                <a:defRPr sz="3200">
                  <a:solidFill>
                    <a:schemeClr val="tx1"/>
                  </a:solidFill>
                  <a:latin typeface="Arial Narrow" pitchFamily="34" charset="0"/>
                  <a:ea typeface="微软雅黑" pitchFamily="34" charset="-122"/>
                </a:defRPr>
              </a:lvl1pPr>
              <a:lvl2pPr>
                <a:defRPr sz="2800">
                  <a:solidFill>
                    <a:schemeClr val="tx1"/>
                  </a:solidFill>
                  <a:latin typeface="Arial Narrow" pitchFamily="34" charset="0"/>
                  <a:ea typeface="微软雅黑" pitchFamily="34" charset="-122"/>
                </a:defRPr>
              </a:lvl2pPr>
              <a:lvl3pPr>
                <a:defRPr sz="2400">
                  <a:solidFill>
                    <a:schemeClr val="tx1"/>
                  </a:solidFill>
                  <a:latin typeface="Arial Narrow" pitchFamily="34" charset="0"/>
                  <a:ea typeface="微软雅黑" pitchFamily="34" charset="-122"/>
                </a:defRPr>
              </a:lvl3pPr>
              <a:lvl4pPr>
                <a:defRPr sz="2000">
                  <a:solidFill>
                    <a:schemeClr val="tx1"/>
                  </a:solidFill>
                  <a:latin typeface="Arial Narrow" pitchFamily="34" charset="0"/>
                  <a:ea typeface="微软雅黑" pitchFamily="34" charset="-122"/>
                </a:defRPr>
              </a:lvl4pPr>
              <a:lvl5pPr>
                <a:defRPr sz="2000">
                  <a:solidFill>
                    <a:schemeClr val="tx1"/>
                  </a:solidFill>
                  <a:latin typeface="Arial Narrow" pitchFamily="34" charset="0"/>
                  <a:ea typeface="微软雅黑" pitchFamily="34" charset="-122"/>
                </a:defRPr>
              </a:lvl5pPr>
              <a:lvl6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6pPr>
              <a:lvl7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7pPr>
              <a:lvl8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8pPr>
              <a:lvl9pPr eaLnBrk="0" fontAlgn="base" hangingPunct="0">
                <a:spcAft>
                  <a:spcPct val="0"/>
                </a:spcAft>
                <a:buFont typeface="Arial" charset="0"/>
                <a:buChar char="»"/>
                <a:defRPr sz="2000">
                  <a:solidFill>
                    <a:schemeClr val="tx1"/>
                  </a:solidFill>
                  <a:latin typeface="Arial Narrow" pitchFamily="34" charset="0"/>
                  <a:ea typeface="微软雅黑" pitchFamily="34" charset="-122"/>
                </a:defRPr>
              </a:lvl9pPr>
            </a:lstStyle>
            <a:p>
              <a:pPr marL="0" marR="0" lvl="0" indent="0" algn="ctr" defTabSz="914400" eaLnBrk="1" fontAlgn="auto" latinLnBrk="0" hangingPunct="1">
                <a:lnSpc>
                  <a:spcPct val="130000"/>
                </a:lnSpc>
                <a:spcBef>
                  <a:spcPts val="0"/>
                </a:spcBef>
                <a:spcAft>
                  <a:spcPts val="0"/>
                </a:spcAft>
                <a:buClrTx/>
                <a:buSzTx/>
                <a:buFontTx/>
                <a:buNone/>
                <a:tabLst/>
                <a:defRPr/>
              </a:pPr>
              <a:r>
                <a:rPr kumimoji="0" lang="en-US" altLang="zh-CN" sz="2000" b="0" i="0" u="none" strike="noStrike" kern="0" cap="none" spc="0" normalizeH="0" baseline="0" noProof="0" dirty="0">
                  <a:ln>
                    <a:noFill/>
                  </a:ln>
                  <a:solidFill>
                    <a:sysClr val="windowText" lastClr="000000">
                      <a:lumMod val="75000"/>
                      <a:lumOff val="25000"/>
                    </a:sysClr>
                  </a:solidFill>
                  <a:effectLst/>
                  <a:uLnTx/>
                  <a:uFillTx/>
                  <a:latin typeface="Impact" pitchFamily="34" charset="0"/>
                  <a:ea typeface="微软雅黑" pitchFamily="34" charset="-122"/>
                  <a:cs typeface="Times New Roman" pitchFamily="18" charset="0"/>
                </a:rPr>
                <a:t>04</a:t>
              </a:r>
              <a:endParaRPr kumimoji="0" lang="zh-CN" altLang="en-US" sz="2000" b="0" i="0" u="none" strike="noStrike" kern="0" cap="none" spc="0" normalizeH="0" baseline="0" noProof="0" dirty="0">
                <a:ln>
                  <a:noFill/>
                </a:ln>
                <a:solidFill>
                  <a:sysClr val="windowText" lastClr="000000">
                    <a:lumMod val="75000"/>
                    <a:lumOff val="25000"/>
                  </a:sysClr>
                </a:solidFill>
                <a:effectLst/>
                <a:uLnTx/>
                <a:uFillTx/>
                <a:latin typeface="Impact" pitchFamily="34" charset="0"/>
                <a:ea typeface="微软雅黑" pitchFamily="34" charset="-122"/>
                <a:cs typeface="Times New Roman" pitchFamily="18" charset="0"/>
              </a:endParaRPr>
            </a:p>
          </p:txBody>
        </p:sp>
      </p:grpSp>
      <p:sp>
        <p:nvSpPr>
          <p:cNvPr id="39" name="TextBox 76"/>
          <p:cNvSpPr txBox="1"/>
          <p:nvPr/>
        </p:nvSpPr>
        <p:spPr>
          <a:xfrm>
            <a:off x="1055247" y="1850545"/>
            <a:ext cx="7169151" cy="1139180"/>
          </a:xfrm>
          <a:prstGeom prst="rect">
            <a:avLst/>
          </a:prstGeom>
          <a:noFill/>
        </p:spPr>
        <p:txBody>
          <a:bodyPr lIns="91428" tIns="45714" rIns="91428" bIns="45714" anchor="ctr"/>
          <a:lstStyle/>
          <a:p>
            <a:pPr algn="just">
              <a:lnSpc>
                <a:spcPct val="130000"/>
              </a:lnSpc>
              <a:defRPr/>
            </a:pPr>
            <a:r>
              <a:rPr lang="zh-CN" altLang="en-US" sz="1400" dirty="0">
                <a:latin typeface="微软雅黑" pitchFamily="34" charset="-122"/>
                <a:ea typeface="微软雅黑" pitchFamily="34" charset="-122"/>
              </a:rPr>
              <a:t>请在此处输入您的文字，或者复制您的文字粘贴到此处，并且在粘贴后选择“仅文字”</a:t>
            </a:r>
            <a:endParaRPr lang="en-US" altLang="zh-CN" sz="1400" dirty="0">
              <a:latin typeface="微软雅黑" pitchFamily="34" charset="-122"/>
              <a:ea typeface="微软雅黑" pitchFamily="34" charset="-122"/>
            </a:endParaRPr>
          </a:p>
          <a:p>
            <a:pPr algn="just">
              <a:lnSpc>
                <a:spcPct val="130000"/>
              </a:lnSpc>
              <a:defRPr/>
            </a:pPr>
            <a:r>
              <a:rPr lang="zh-CN" altLang="en-US" sz="1400" dirty="0">
                <a:latin typeface="微软雅黑" pitchFamily="34" charset="-122"/>
                <a:ea typeface="微软雅黑" pitchFamily="34" charset="-122"/>
              </a:rPr>
              <a:t>请在此处输入您的文字，或者复制您的文字粘贴到此处，并且在粘贴后选择“仅文字”</a:t>
            </a:r>
            <a:endParaRPr lang="en-US" altLang="zh-CN" sz="1400" dirty="0">
              <a:latin typeface="微软雅黑" pitchFamily="34" charset="-122"/>
              <a:ea typeface="微软雅黑" pitchFamily="34" charset="-122"/>
            </a:endParaRPr>
          </a:p>
          <a:p>
            <a:pPr algn="just">
              <a:lnSpc>
                <a:spcPct val="130000"/>
              </a:lnSpc>
              <a:defRPr/>
            </a:pPr>
            <a:r>
              <a:rPr lang="zh-CN" altLang="en-US" sz="1400" dirty="0">
                <a:latin typeface="微软雅黑" pitchFamily="34" charset="-122"/>
                <a:ea typeface="微软雅黑" pitchFamily="34" charset="-122"/>
              </a:rPr>
              <a:t>请在此处输入您的文字，或者复制您的文字粘贴到此处，并且在粘贴后选择“仅文字”</a:t>
            </a:r>
            <a:endParaRPr lang="en-US" altLang="zh-CN" sz="1400" dirty="0">
              <a:latin typeface="微软雅黑" pitchFamily="34" charset="-122"/>
              <a:ea typeface="微软雅黑" pitchFamily="34" charset="-122"/>
            </a:endParaRPr>
          </a:p>
        </p:txBody>
      </p:sp>
      <p:sp>
        <p:nvSpPr>
          <p:cNvPr id="40" name="Freeform 5"/>
          <p:cNvSpPr>
            <a:spLocks noEditPoints="1"/>
          </p:cNvSpPr>
          <p:nvPr/>
        </p:nvSpPr>
        <p:spPr bwMode="auto">
          <a:xfrm>
            <a:off x="703572" y="1895442"/>
            <a:ext cx="334963" cy="230187"/>
          </a:xfrm>
          <a:custGeom>
            <a:avLst/>
            <a:gdLst>
              <a:gd name="T0" fmla="*/ 2147483646 w 3498"/>
              <a:gd name="T1" fmla="*/ 443337098 h 2404"/>
              <a:gd name="T2" fmla="*/ 2147483646 w 3498"/>
              <a:gd name="T3" fmla="*/ 535515980 h 2404"/>
              <a:gd name="T4" fmla="*/ 2147483646 w 3498"/>
              <a:gd name="T5" fmla="*/ 560096390 h 2404"/>
              <a:gd name="T6" fmla="*/ 2147483646 w 3498"/>
              <a:gd name="T7" fmla="*/ 1148284690 h 2404"/>
              <a:gd name="T8" fmla="*/ 2147483646 w 3498"/>
              <a:gd name="T9" fmla="*/ 1854983579 h 2404"/>
              <a:gd name="T10" fmla="*/ 1883470137 w 3498"/>
              <a:gd name="T11" fmla="*/ 2110451317 h 2404"/>
              <a:gd name="T12" fmla="*/ 1824637496 w 3498"/>
              <a:gd name="T13" fmla="*/ 2020032733 h 2404"/>
              <a:gd name="T14" fmla="*/ 2147483646 w 3498"/>
              <a:gd name="T15" fmla="*/ 1809334165 h 2404"/>
              <a:gd name="T16" fmla="*/ 2147483646 w 3498"/>
              <a:gd name="T17" fmla="*/ 1793527863 h 2404"/>
              <a:gd name="T18" fmla="*/ 2147483646 w 3498"/>
              <a:gd name="T19" fmla="*/ 1795288258 h 2404"/>
              <a:gd name="T20" fmla="*/ 2147483646 w 3498"/>
              <a:gd name="T21" fmla="*/ 1133358633 h 2404"/>
              <a:gd name="T22" fmla="*/ 2147483646 w 3498"/>
              <a:gd name="T23" fmla="*/ 468797657 h 2404"/>
              <a:gd name="T24" fmla="*/ 2147483646 w 3498"/>
              <a:gd name="T25" fmla="*/ 443337098 h 2404"/>
              <a:gd name="T26" fmla="*/ 1529603081 w 3498"/>
              <a:gd name="T27" fmla="*/ 216841420 h 2404"/>
              <a:gd name="T28" fmla="*/ 1595459699 w 3498"/>
              <a:gd name="T29" fmla="*/ 309020302 h 2404"/>
              <a:gd name="T30" fmla="*/ 1549803897 w 3498"/>
              <a:gd name="T31" fmla="*/ 333600712 h 2404"/>
              <a:gd name="T32" fmla="*/ 1016807190 w 3498"/>
              <a:gd name="T33" fmla="*/ 921789012 h 2404"/>
              <a:gd name="T34" fmla="*/ 1259161826 w 3498"/>
              <a:gd name="T35" fmla="*/ 1629368051 h 2404"/>
              <a:gd name="T36" fmla="*/ 407427141 w 3498"/>
              <a:gd name="T37" fmla="*/ 1883955639 h 2404"/>
              <a:gd name="T38" fmla="*/ 349474712 w 3498"/>
              <a:gd name="T39" fmla="*/ 1793527863 h 2404"/>
              <a:gd name="T40" fmla="*/ 1007151580 w 3498"/>
              <a:gd name="T41" fmla="*/ 1582838488 h 2404"/>
              <a:gd name="T42" fmla="*/ 1085295537 w 3498"/>
              <a:gd name="T43" fmla="*/ 1567032186 h 2404"/>
              <a:gd name="T44" fmla="*/ 1070376469 w 3498"/>
              <a:gd name="T45" fmla="*/ 1568792484 h 2404"/>
              <a:gd name="T46" fmla="*/ 897390487 w 3498"/>
              <a:gd name="T47" fmla="*/ 906862955 h 2404"/>
              <a:gd name="T48" fmla="*/ 1487459220 w 3498"/>
              <a:gd name="T49" fmla="*/ 242301979 h 2404"/>
              <a:gd name="T50" fmla="*/ 1529603081 w 3498"/>
              <a:gd name="T51" fmla="*/ 216841420 h 2404"/>
              <a:gd name="T52" fmla="*/ 2147483646 w 3498"/>
              <a:gd name="T53" fmla="*/ 226495678 h 2404"/>
              <a:gd name="T54" fmla="*/ 2147483646 w 3498"/>
              <a:gd name="T55" fmla="*/ 283559648 h 2404"/>
              <a:gd name="T56" fmla="*/ 2147483646 w 3498"/>
              <a:gd name="T57" fmla="*/ 312531803 h 2404"/>
              <a:gd name="T58" fmla="*/ 2147483646 w 3498"/>
              <a:gd name="T59" fmla="*/ 1037668250 h 2404"/>
              <a:gd name="T60" fmla="*/ 2147483646 w 3498"/>
              <a:gd name="T61" fmla="*/ 1631999307 h 2404"/>
              <a:gd name="T62" fmla="*/ 2147483646 w 3498"/>
              <a:gd name="T63" fmla="*/ 1647805608 h 2404"/>
              <a:gd name="T64" fmla="*/ 1533115118 w 3498"/>
              <a:gd name="T65" fmla="*/ 1908536049 h 2404"/>
              <a:gd name="T66" fmla="*/ 1501507174 w 3498"/>
              <a:gd name="T67" fmla="*/ 1365997067 h 2404"/>
              <a:gd name="T68" fmla="*/ 2147483646 w 3498"/>
              <a:gd name="T69" fmla="*/ 226495678 h 2404"/>
              <a:gd name="T70" fmla="*/ 1330281806 w 3498"/>
              <a:gd name="T71" fmla="*/ 0 h 2404"/>
              <a:gd name="T72" fmla="*/ 1352234044 w 3498"/>
              <a:gd name="T73" fmla="*/ 57944215 h 2404"/>
              <a:gd name="T74" fmla="*/ 1309209876 w 3498"/>
              <a:gd name="T75" fmla="*/ 86036126 h 2404"/>
              <a:gd name="T76" fmla="*/ 805189384 w 3498"/>
              <a:gd name="T77" fmla="*/ 811172477 h 2404"/>
              <a:gd name="T78" fmla="*/ 915830688 w 3498"/>
              <a:gd name="T79" fmla="*/ 1404623480 h 2404"/>
              <a:gd name="T80" fmla="*/ 844710708 w 3498"/>
              <a:gd name="T81" fmla="*/ 1421309931 h 2404"/>
              <a:gd name="T82" fmla="*/ 57072026 w 3498"/>
              <a:gd name="T83" fmla="*/ 1682040371 h 2404"/>
              <a:gd name="T84" fmla="*/ 26344486 w 3498"/>
              <a:gd name="T85" fmla="*/ 1139501390 h 2404"/>
              <a:gd name="T86" fmla="*/ 1330281806 w 3498"/>
              <a:gd name="T87" fmla="*/ 0 h 24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5293FB"/>
          </a:solidFill>
          <a:ln>
            <a:solidFill>
              <a:srgbClr val="5293FB"/>
            </a:solidFill>
          </a:ln>
          <a:extLst/>
        </p:spPr>
        <p:txBody>
          <a:bodyPr lIns="91428" tIns="45714" rIns="91428" bIns="4571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50000"/>
                  <a:lumOff val="50000"/>
                </a:sysClr>
              </a:solidFill>
              <a:effectLst/>
              <a:uLnTx/>
              <a:uFillTx/>
            </a:endParaRPr>
          </a:p>
        </p:txBody>
      </p:sp>
      <p:sp>
        <p:nvSpPr>
          <p:cNvPr id="41" name="Freeform 5"/>
          <p:cNvSpPr>
            <a:spLocks noEditPoints="1"/>
          </p:cNvSpPr>
          <p:nvPr/>
        </p:nvSpPr>
        <p:spPr bwMode="auto">
          <a:xfrm rot="10800000">
            <a:off x="8100394" y="2728061"/>
            <a:ext cx="334963" cy="230187"/>
          </a:xfrm>
          <a:custGeom>
            <a:avLst/>
            <a:gdLst>
              <a:gd name="T0" fmla="*/ 2147483646 w 3498"/>
              <a:gd name="T1" fmla="*/ 443337098 h 2404"/>
              <a:gd name="T2" fmla="*/ 2147483646 w 3498"/>
              <a:gd name="T3" fmla="*/ 535515980 h 2404"/>
              <a:gd name="T4" fmla="*/ 2147483646 w 3498"/>
              <a:gd name="T5" fmla="*/ 560096390 h 2404"/>
              <a:gd name="T6" fmla="*/ 2147483646 w 3498"/>
              <a:gd name="T7" fmla="*/ 1148284690 h 2404"/>
              <a:gd name="T8" fmla="*/ 2147483646 w 3498"/>
              <a:gd name="T9" fmla="*/ 1854983579 h 2404"/>
              <a:gd name="T10" fmla="*/ 1883470137 w 3498"/>
              <a:gd name="T11" fmla="*/ 2110451317 h 2404"/>
              <a:gd name="T12" fmla="*/ 1824637496 w 3498"/>
              <a:gd name="T13" fmla="*/ 2020032733 h 2404"/>
              <a:gd name="T14" fmla="*/ 2147483646 w 3498"/>
              <a:gd name="T15" fmla="*/ 1809334165 h 2404"/>
              <a:gd name="T16" fmla="*/ 2147483646 w 3498"/>
              <a:gd name="T17" fmla="*/ 1793527863 h 2404"/>
              <a:gd name="T18" fmla="*/ 2147483646 w 3498"/>
              <a:gd name="T19" fmla="*/ 1795288258 h 2404"/>
              <a:gd name="T20" fmla="*/ 2147483646 w 3498"/>
              <a:gd name="T21" fmla="*/ 1133358633 h 2404"/>
              <a:gd name="T22" fmla="*/ 2147483646 w 3498"/>
              <a:gd name="T23" fmla="*/ 468797657 h 2404"/>
              <a:gd name="T24" fmla="*/ 2147483646 w 3498"/>
              <a:gd name="T25" fmla="*/ 443337098 h 2404"/>
              <a:gd name="T26" fmla="*/ 1529603081 w 3498"/>
              <a:gd name="T27" fmla="*/ 216841420 h 2404"/>
              <a:gd name="T28" fmla="*/ 1595459699 w 3498"/>
              <a:gd name="T29" fmla="*/ 309020302 h 2404"/>
              <a:gd name="T30" fmla="*/ 1549803897 w 3498"/>
              <a:gd name="T31" fmla="*/ 333600712 h 2404"/>
              <a:gd name="T32" fmla="*/ 1016807190 w 3498"/>
              <a:gd name="T33" fmla="*/ 921789012 h 2404"/>
              <a:gd name="T34" fmla="*/ 1259161826 w 3498"/>
              <a:gd name="T35" fmla="*/ 1629368051 h 2404"/>
              <a:gd name="T36" fmla="*/ 407427141 w 3498"/>
              <a:gd name="T37" fmla="*/ 1883955639 h 2404"/>
              <a:gd name="T38" fmla="*/ 349474712 w 3498"/>
              <a:gd name="T39" fmla="*/ 1793527863 h 2404"/>
              <a:gd name="T40" fmla="*/ 1007151580 w 3498"/>
              <a:gd name="T41" fmla="*/ 1582838488 h 2404"/>
              <a:gd name="T42" fmla="*/ 1085295537 w 3498"/>
              <a:gd name="T43" fmla="*/ 1567032186 h 2404"/>
              <a:gd name="T44" fmla="*/ 1070376469 w 3498"/>
              <a:gd name="T45" fmla="*/ 1568792484 h 2404"/>
              <a:gd name="T46" fmla="*/ 897390487 w 3498"/>
              <a:gd name="T47" fmla="*/ 906862955 h 2404"/>
              <a:gd name="T48" fmla="*/ 1487459220 w 3498"/>
              <a:gd name="T49" fmla="*/ 242301979 h 2404"/>
              <a:gd name="T50" fmla="*/ 1529603081 w 3498"/>
              <a:gd name="T51" fmla="*/ 216841420 h 2404"/>
              <a:gd name="T52" fmla="*/ 2147483646 w 3498"/>
              <a:gd name="T53" fmla="*/ 226495678 h 2404"/>
              <a:gd name="T54" fmla="*/ 2147483646 w 3498"/>
              <a:gd name="T55" fmla="*/ 283559648 h 2404"/>
              <a:gd name="T56" fmla="*/ 2147483646 w 3498"/>
              <a:gd name="T57" fmla="*/ 312531803 h 2404"/>
              <a:gd name="T58" fmla="*/ 2147483646 w 3498"/>
              <a:gd name="T59" fmla="*/ 1037668250 h 2404"/>
              <a:gd name="T60" fmla="*/ 2147483646 w 3498"/>
              <a:gd name="T61" fmla="*/ 1631999307 h 2404"/>
              <a:gd name="T62" fmla="*/ 2147483646 w 3498"/>
              <a:gd name="T63" fmla="*/ 1647805608 h 2404"/>
              <a:gd name="T64" fmla="*/ 1533115118 w 3498"/>
              <a:gd name="T65" fmla="*/ 1908536049 h 2404"/>
              <a:gd name="T66" fmla="*/ 1501507174 w 3498"/>
              <a:gd name="T67" fmla="*/ 1365997067 h 2404"/>
              <a:gd name="T68" fmla="*/ 2147483646 w 3498"/>
              <a:gd name="T69" fmla="*/ 226495678 h 2404"/>
              <a:gd name="T70" fmla="*/ 1330281806 w 3498"/>
              <a:gd name="T71" fmla="*/ 0 h 2404"/>
              <a:gd name="T72" fmla="*/ 1352234044 w 3498"/>
              <a:gd name="T73" fmla="*/ 57944215 h 2404"/>
              <a:gd name="T74" fmla="*/ 1309209876 w 3498"/>
              <a:gd name="T75" fmla="*/ 86036126 h 2404"/>
              <a:gd name="T76" fmla="*/ 805189384 w 3498"/>
              <a:gd name="T77" fmla="*/ 811172477 h 2404"/>
              <a:gd name="T78" fmla="*/ 915830688 w 3498"/>
              <a:gd name="T79" fmla="*/ 1404623480 h 2404"/>
              <a:gd name="T80" fmla="*/ 844710708 w 3498"/>
              <a:gd name="T81" fmla="*/ 1421309931 h 2404"/>
              <a:gd name="T82" fmla="*/ 57072026 w 3498"/>
              <a:gd name="T83" fmla="*/ 1682040371 h 2404"/>
              <a:gd name="T84" fmla="*/ 26344486 w 3498"/>
              <a:gd name="T85" fmla="*/ 1139501390 h 2404"/>
              <a:gd name="T86" fmla="*/ 1330281806 w 3498"/>
              <a:gd name="T87" fmla="*/ 0 h 2404"/>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498" h="2404">
                <a:moveTo>
                  <a:pt x="3422" y="505"/>
                </a:moveTo>
                <a:cubicBezTo>
                  <a:pt x="3447" y="540"/>
                  <a:pt x="3473" y="575"/>
                  <a:pt x="3498" y="610"/>
                </a:cubicBezTo>
                <a:cubicBezTo>
                  <a:pt x="3480" y="619"/>
                  <a:pt x="3463" y="628"/>
                  <a:pt x="3446" y="638"/>
                </a:cubicBezTo>
                <a:cubicBezTo>
                  <a:pt x="3077" y="853"/>
                  <a:pt x="2874" y="1077"/>
                  <a:pt x="2839" y="1308"/>
                </a:cubicBezTo>
                <a:cubicBezTo>
                  <a:pt x="2802" y="1548"/>
                  <a:pt x="2894" y="1816"/>
                  <a:pt x="3115" y="2113"/>
                </a:cubicBezTo>
                <a:cubicBezTo>
                  <a:pt x="2782" y="2172"/>
                  <a:pt x="2458" y="2269"/>
                  <a:pt x="2145" y="2404"/>
                </a:cubicBezTo>
                <a:cubicBezTo>
                  <a:pt x="2123" y="2369"/>
                  <a:pt x="2101" y="2335"/>
                  <a:pt x="2078" y="2301"/>
                </a:cubicBezTo>
                <a:cubicBezTo>
                  <a:pt x="2334" y="2180"/>
                  <a:pt x="2585" y="2100"/>
                  <a:pt x="2832" y="2061"/>
                </a:cubicBezTo>
                <a:cubicBezTo>
                  <a:pt x="2860" y="2055"/>
                  <a:pt x="2889" y="2049"/>
                  <a:pt x="2917" y="2043"/>
                </a:cubicBezTo>
                <a:cubicBezTo>
                  <a:pt x="2911" y="2044"/>
                  <a:pt x="2905" y="2044"/>
                  <a:pt x="2899" y="2045"/>
                </a:cubicBezTo>
                <a:cubicBezTo>
                  <a:pt x="2729" y="1794"/>
                  <a:pt x="2664" y="1543"/>
                  <a:pt x="2702" y="1291"/>
                </a:cubicBezTo>
                <a:cubicBezTo>
                  <a:pt x="2743" y="1028"/>
                  <a:pt x="2967" y="776"/>
                  <a:pt x="3375" y="534"/>
                </a:cubicBezTo>
                <a:cubicBezTo>
                  <a:pt x="3391" y="524"/>
                  <a:pt x="3406" y="515"/>
                  <a:pt x="3422" y="505"/>
                </a:cubicBezTo>
                <a:close/>
                <a:moveTo>
                  <a:pt x="1742" y="247"/>
                </a:moveTo>
                <a:cubicBezTo>
                  <a:pt x="1767" y="282"/>
                  <a:pt x="1792" y="317"/>
                  <a:pt x="1817" y="352"/>
                </a:cubicBezTo>
                <a:cubicBezTo>
                  <a:pt x="1800" y="361"/>
                  <a:pt x="1782" y="371"/>
                  <a:pt x="1765" y="380"/>
                </a:cubicBezTo>
                <a:cubicBezTo>
                  <a:pt x="1396" y="595"/>
                  <a:pt x="1194" y="819"/>
                  <a:pt x="1158" y="1050"/>
                </a:cubicBezTo>
                <a:cubicBezTo>
                  <a:pt x="1121" y="1293"/>
                  <a:pt x="1213" y="1561"/>
                  <a:pt x="1434" y="1856"/>
                </a:cubicBezTo>
                <a:cubicBezTo>
                  <a:pt x="1098" y="1913"/>
                  <a:pt x="775" y="2010"/>
                  <a:pt x="464" y="2146"/>
                </a:cubicBezTo>
                <a:cubicBezTo>
                  <a:pt x="442" y="2112"/>
                  <a:pt x="420" y="2077"/>
                  <a:pt x="398" y="2043"/>
                </a:cubicBezTo>
                <a:cubicBezTo>
                  <a:pt x="654" y="1922"/>
                  <a:pt x="903" y="1842"/>
                  <a:pt x="1147" y="1803"/>
                </a:cubicBezTo>
                <a:cubicBezTo>
                  <a:pt x="1177" y="1797"/>
                  <a:pt x="1207" y="1791"/>
                  <a:pt x="1236" y="1785"/>
                </a:cubicBezTo>
                <a:cubicBezTo>
                  <a:pt x="1231" y="1786"/>
                  <a:pt x="1225" y="1786"/>
                  <a:pt x="1219" y="1787"/>
                </a:cubicBezTo>
                <a:cubicBezTo>
                  <a:pt x="1048" y="1539"/>
                  <a:pt x="983" y="1288"/>
                  <a:pt x="1022" y="1033"/>
                </a:cubicBezTo>
                <a:cubicBezTo>
                  <a:pt x="1062" y="770"/>
                  <a:pt x="1286" y="518"/>
                  <a:pt x="1694" y="276"/>
                </a:cubicBezTo>
                <a:cubicBezTo>
                  <a:pt x="1710" y="266"/>
                  <a:pt x="1726" y="257"/>
                  <a:pt x="1742" y="247"/>
                </a:cubicBezTo>
                <a:close/>
                <a:moveTo>
                  <a:pt x="3195" y="258"/>
                </a:moveTo>
                <a:cubicBezTo>
                  <a:pt x="3204" y="280"/>
                  <a:pt x="3212" y="302"/>
                  <a:pt x="3220" y="323"/>
                </a:cubicBezTo>
                <a:cubicBezTo>
                  <a:pt x="3204" y="334"/>
                  <a:pt x="3188" y="345"/>
                  <a:pt x="3172" y="356"/>
                </a:cubicBezTo>
                <a:cubicBezTo>
                  <a:pt x="2842" y="560"/>
                  <a:pt x="2651" y="835"/>
                  <a:pt x="2597" y="1182"/>
                </a:cubicBezTo>
                <a:cubicBezTo>
                  <a:pt x="2560" y="1428"/>
                  <a:pt x="2603" y="1653"/>
                  <a:pt x="2728" y="1859"/>
                </a:cubicBezTo>
                <a:cubicBezTo>
                  <a:pt x="2689" y="1868"/>
                  <a:pt x="2661" y="1874"/>
                  <a:pt x="2643" y="1877"/>
                </a:cubicBezTo>
                <a:cubicBezTo>
                  <a:pt x="2305" y="1946"/>
                  <a:pt x="2006" y="2045"/>
                  <a:pt x="1746" y="2174"/>
                </a:cubicBezTo>
                <a:cubicBezTo>
                  <a:pt x="1692" y="1956"/>
                  <a:pt x="1681" y="1750"/>
                  <a:pt x="1710" y="1556"/>
                </a:cubicBezTo>
                <a:cubicBezTo>
                  <a:pt x="1821" y="837"/>
                  <a:pt x="2316" y="404"/>
                  <a:pt x="3195" y="258"/>
                </a:cubicBezTo>
                <a:close/>
                <a:moveTo>
                  <a:pt x="1515" y="0"/>
                </a:moveTo>
                <a:cubicBezTo>
                  <a:pt x="1523" y="22"/>
                  <a:pt x="1531" y="44"/>
                  <a:pt x="1540" y="66"/>
                </a:cubicBezTo>
                <a:cubicBezTo>
                  <a:pt x="1523" y="76"/>
                  <a:pt x="1507" y="87"/>
                  <a:pt x="1491" y="98"/>
                </a:cubicBezTo>
                <a:cubicBezTo>
                  <a:pt x="1162" y="302"/>
                  <a:pt x="970" y="577"/>
                  <a:pt x="917" y="924"/>
                </a:cubicBezTo>
                <a:cubicBezTo>
                  <a:pt x="879" y="1170"/>
                  <a:pt x="921" y="1395"/>
                  <a:pt x="1043" y="1600"/>
                </a:cubicBezTo>
                <a:cubicBezTo>
                  <a:pt x="1007" y="1610"/>
                  <a:pt x="980" y="1616"/>
                  <a:pt x="962" y="1619"/>
                </a:cubicBezTo>
                <a:cubicBezTo>
                  <a:pt x="624" y="1688"/>
                  <a:pt x="325" y="1787"/>
                  <a:pt x="65" y="1916"/>
                </a:cubicBezTo>
                <a:cubicBezTo>
                  <a:pt x="12" y="1698"/>
                  <a:pt x="0" y="1492"/>
                  <a:pt x="30" y="1298"/>
                </a:cubicBezTo>
                <a:cubicBezTo>
                  <a:pt x="140" y="579"/>
                  <a:pt x="635" y="146"/>
                  <a:pt x="1515" y="0"/>
                </a:cubicBezTo>
                <a:close/>
              </a:path>
            </a:pathLst>
          </a:custGeom>
          <a:solidFill>
            <a:srgbClr val="5293FB"/>
          </a:solidFill>
          <a:ln>
            <a:solidFill>
              <a:srgbClr val="5293FB"/>
            </a:solidFill>
          </a:ln>
          <a:extLst/>
        </p:spPr>
        <p:txBody>
          <a:bodyPr lIns="91428" tIns="45714" rIns="91428" bIns="45714"/>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Tree>
    <p:extLst>
      <p:ext uri="{BB962C8B-B14F-4D97-AF65-F5344CB8AC3E}">
        <p14:creationId xmlns:p14="http://schemas.microsoft.com/office/powerpoint/2010/main" val="3994237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900"/>
                                        <p:tgtEl>
                                          <p:spTgt spid="22"/>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600" fill="hold"/>
                                        <p:tgtEl>
                                          <p:spTgt spid="25"/>
                                        </p:tgtEl>
                                        <p:attrNameLst>
                                          <p:attrName>ppt_w</p:attrName>
                                        </p:attrNameLst>
                                      </p:cBhvr>
                                      <p:tavLst>
                                        <p:tav tm="0">
                                          <p:val>
                                            <p:fltVal val="0"/>
                                          </p:val>
                                        </p:tav>
                                        <p:tav tm="100000">
                                          <p:val>
                                            <p:strVal val="#ppt_w"/>
                                          </p:val>
                                        </p:tav>
                                      </p:tavLst>
                                    </p:anim>
                                    <p:anim calcmode="lin" valueType="num">
                                      <p:cBhvr>
                                        <p:cTn id="12" dur="600" fill="hold"/>
                                        <p:tgtEl>
                                          <p:spTgt spid="25"/>
                                        </p:tgtEl>
                                        <p:attrNameLst>
                                          <p:attrName>ppt_h</p:attrName>
                                        </p:attrNameLst>
                                      </p:cBhvr>
                                      <p:tavLst>
                                        <p:tav tm="0">
                                          <p:val>
                                            <p:fltVal val="0"/>
                                          </p:val>
                                        </p:tav>
                                        <p:tav tm="100000">
                                          <p:val>
                                            <p:strVal val="#ppt_h"/>
                                          </p:val>
                                        </p:tav>
                                      </p:tavLst>
                                    </p:anim>
                                    <p:animEffect transition="in" filter="fade">
                                      <p:cBhvr>
                                        <p:cTn id="13" dur="600"/>
                                        <p:tgtEl>
                                          <p:spTgt spid="25"/>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strVal val="#ppt_w+.3"/>
                                          </p:val>
                                        </p:tav>
                                        <p:tav tm="100000">
                                          <p:val>
                                            <p:strVal val="#ppt_w"/>
                                          </p:val>
                                        </p:tav>
                                      </p:tavLst>
                                    </p:anim>
                                    <p:anim calcmode="lin" valueType="num">
                                      <p:cBhvr>
                                        <p:cTn id="18" dur="500" fill="hold"/>
                                        <p:tgtEl>
                                          <p:spTgt spid="26"/>
                                        </p:tgtEl>
                                        <p:attrNameLst>
                                          <p:attrName>ppt_h</p:attrName>
                                        </p:attrNameLst>
                                      </p:cBhvr>
                                      <p:tavLst>
                                        <p:tav tm="0">
                                          <p:val>
                                            <p:strVal val="#ppt_h"/>
                                          </p:val>
                                        </p:tav>
                                        <p:tav tm="100000">
                                          <p:val>
                                            <p:strVal val="#ppt_h"/>
                                          </p:val>
                                        </p:tav>
                                      </p:tavLst>
                                    </p:anim>
                                    <p:animEffect transition="in" filter="fade">
                                      <p:cBhvr>
                                        <p:cTn id="19" dur="500"/>
                                        <p:tgtEl>
                                          <p:spTgt spid="26"/>
                                        </p:tgtEl>
                                      </p:cBhvr>
                                    </p:animEffect>
                                  </p:childTnLst>
                                </p:cTn>
                              </p:par>
                            </p:childTnLst>
                          </p:cTn>
                        </p:par>
                        <p:par>
                          <p:cTn id="20" fill="hold">
                            <p:stCondLst>
                              <p:cond delay="2350"/>
                            </p:stCondLst>
                            <p:childTnLst>
                              <p:par>
                                <p:cTn id="21" presetID="22" presetClass="entr" presetSubtype="4"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wipe(down)">
                                      <p:cBhvr>
                                        <p:cTn id="23" dur="1000"/>
                                        <p:tgtEl>
                                          <p:spTgt spid="27"/>
                                        </p:tgtEl>
                                      </p:cBhvr>
                                    </p:animEffect>
                                  </p:childTnLst>
                                </p:cTn>
                              </p:par>
                              <p:par>
                                <p:cTn id="24" presetID="22" presetClass="entr" presetSubtype="4" fill="hold" nodeType="withEffect">
                                  <p:stCondLst>
                                    <p:cond delay="500"/>
                                  </p:stCondLst>
                                  <p:childTnLst>
                                    <p:set>
                                      <p:cBhvr>
                                        <p:cTn id="25" dur="1" fill="hold">
                                          <p:stCondLst>
                                            <p:cond delay="0"/>
                                          </p:stCondLst>
                                        </p:cTn>
                                        <p:tgtEl>
                                          <p:spTgt spid="30"/>
                                        </p:tgtEl>
                                        <p:attrNameLst>
                                          <p:attrName>style.visibility</p:attrName>
                                        </p:attrNameLst>
                                      </p:cBhvr>
                                      <p:to>
                                        <p:strVal val="visible"/>
                                      </p:to>
                                    </p:set>
                                    <p:animEffect transition="in" filter="wipe(down)">
                                      <p:cBhvr>
                                        <p:cTn id="26" dur="1000"/>
                                        <p:tgtEl>
                                          <p:spTgt spid="30"/>
                                        </p:tgtEl>
                                      </p:cBhvr>
                                    </p:animEffect>
                                  </p:childTnLst>
                                </p:cTn>
                              </p:par>
                              <p:par>
                                <p:cTn id="27" presetID="22" presetClass="entr" presetSubtype="4" fill="hold" nodeType="withEffect">
                                  <p:stCondLst>
                                    <p:cond delay="1000"/>
                                  </p:stCondLst>
                                  <p:childTnLst>
                                    <p:set>
                                      <p:cBhvr>
                                        <p:cTn id="28" dur="1" fill="hold">
                                          <p:stCondLst>
                                            <p:cond delay="0"/>
                                          </p:stCondLst>
                                        </p:cTn>
                                        <p:tgtEl>
                                          <p:spTgt spid="33"/>
                                        </p:tgtEl>
                                        <p:attrNameLst>
                                          <p:attrName>style.visibility</p:attrName>
                                        </p:attrNameLst>
                                      </p:cBhvr>
                                      <p:to>
                                        <p:strVal val="visible"/>
                                      </p:to>
                                    </p:set>
                                    <p:animEffect transition="in" filter="wipe(down)">
                                      <p:cBhvr>
                                        <p:cTn id="29" dur="1000"/>
                                        <p:tgtEl>
                                          <p:spTgt spid="33"/>
                                        </p:tgtEl>
                                      </p:cBhvr>
                                    </p:animEffect>
                                  </p:childTnLst>
                                </p:cTn>
                              </p:par>
                              <p:par>
                                <p:cTn id="30" presetID="22" presetClass="entr" presetSubtype="4" fill="hold" nodeType="withEffect">
                                  <p:stCondLst>
                                    <p:cond delay="1500"/>
                                  </p:stCondLst>
                                  <p:childTnLst>
                                    <p:set>
                                      <p:cBhvr>
                                        <p:cTn id="31" dur="1" fill="hold">
                                          <p:stCondLst>
                                            <p:cond delay="0"/>
                                          </p:stCondLst>
                                        </p:cTn>
                                        <p:tgtEl>
                                          <p:spTgt spid="36"/>
                                        </p:tgtEl>
                                        <p:attrNameLst>
                                          <p:attrName>style.visibility</p:attrName>
                                        </p:attrNameLst>
                                      </p:cBhvr>
                                      <p:to>
                                        <p:strVal val="visible"/>
                                      </p:to>
                                    </p:set>
                                    <p:animEffect transition="in" filter="wipe(down)">
                                      <p:cBhvr>
                                        <p:cTn id="32" dur="1000"/>
                                        <p:tgtEl>
                                          <p:spTgt spid="36"/>
                                        </p:tgtEl>
                                      </p:cBhvr>
                                    </p:animEffect>
                                  </p:childTnLst>
                                </p:cTn>
                              </p:par>
                              <p:par>
                                <p:cTn id="33" presetID="53" presetClass="entr" presetSubtype="16" fill="hold" grpId="0" nodeType="withEffect">
                                  <p:stCondLst>
                                    <p:cond delay="2250"/>
                                  </p:stCondLst>
                                  <p:childTnLst>
                                    <p:set>
                                      <p:cBhvr>
                                        <p:cTn id="34" dur="1" fill="hold">
                                          <p:stCondLst>
                                            <p:cond delay="0"/>
                                          </p:stCondLst>
                                        </p:cTn>
                                        <p:tgtEl>
                                          <p:spTgt spid="40"/>
                                        </p:tgtEl>
                                        <p:attrNameLst>
                                          <p:attrName>style.visibility</p:attrName>
                                        </p:attrNameLst>
                                      </p:cBhvr>
                                      <p:to>
                                        <p:strVal val="visible"/>
                                      </p:to>
                                    </p:set>
                                    <p:anim calcmode="lin" valueType="num">
                                      <p:cBhvr>
                                        <p:cTn id="35" dur="500" fill="hold"/>
                                        <p:tgtEl>
                                          <p:spTgt spid="40"/>
                                        </p:tgtEl>
                                        <p:attrNameLst>
                                          <p:attrName>ppt_w</p:attrName>
                                        </p:attrNameLst>
                                      </p:cBhvr>
                                      <p:tavLst>
                                        <p:tav tm="0">
                                          <p:val>
                                            <p:fltVal val="0"/>
                                          </p:val>
                                        </p:tav>
                                        <p:tav tm="100000">
                                          <p:val>
                                            <p:strVal val="#ppt_w"/>
                                          </p:val>
                                        </p:tav>
                                      </p:tavLst>
                                    </p:anim>
                                    <p:anim calcmode="lin" valueType="num">
                                      <p:cBhvr>
                                        <p:cTn id="36" dur="500" fill="hold"/>
                                        <p:tgtEl>
                                          <p:spTgt spid="40"/>
                                        </p:tgtEl>
                                        <p:attrNameLst>
                                          <p:attrName>ppt_h</p:attrName>
                                        </p:attrNameLst>
                                      </p:cBhvr>
                                      <p:tavLst>
                                        <p:tav tm="0">
                                          <p:val>
                                            <p:fltVal val="0"/>
                                          </p:val>
                                        </p:tav>
                                        <p:tav tm="100000">
                                          <p:val>
                                            <p:strVal val="#ppt_h"/>
                                          </p:val>
                                        </p:tav>
                                      </p:tavLst>
                                    </p:anim>
                                    <p:animEffect transition="in" filter="fade">
                                      <p:cBhvr>
                                        <p:cTn id="37" dur="500"/>
                                        <p:tgtEl>
                                          <p:spTgt spid="40"/>
                                        </p:tgtEl>
                                      </p:cBhvr>
                                    </p:animEffect>
                                  </p:childTnLst>
                                </p:cTn>
                              </p:par>
                              <p:par>
                                <p:cTn id="38" presetID="53" presetClass="entr" presetSubtype="16" fill="hold" grpId="0" nodeType="withEffect">
                                  <p:stCondLst>
                                    <p:cond delay="2250"/>
                                  </p:stCondLst>
                                  <p:childTnLst>
                                    <p:set>
                                      <p:cBhvr>
                                        <p:cTn id="39" dur="1" fill="hold">
                                          <p:stCondLst>
                                            <p:cond delay="0"/>
                                          </p:stCondLst>
                                        </p:cTn>
                                        <p:tgtEl>
                                          <p:spTgt spid="41"/>
                                        </p:tgtEl>
                                        <p:attrNameLst>
                                          <p:attrName>style.visibility</p:attrName>
                                        </p:attrNameLst>
                                      </p:cBhvr>
                                      <p:to>
                                        <p:strVal val="visible"/>
                                      </p:to>
                                    </p:set>
                                    <p:anim calcmode="lin" valueType="num">
                                      <p:cBhvr>
                                        <p:cTn id="40" dur="500" fill="hold"/>
                                        <p:tgtEl>
                                          <p:spTgt spid="41"/>
                                        </p:tgtEl>
                                        <p:attrNameLst>
                                          <p:attrName>ppt_w</p:attrName>
                                        </p:attrNameLst>
                                      </p:cBhvr>
                                      <p:tavLst>
                                        <p:tav tm="0">
                                          <p:val>
                                            <p:fltVal val="0"/>
                                          </p:val>
                                        </p:tav>
                                        <p:tav tm="100000">
                                          <p:val>
                                            <p:strVal val="#ppt_w"/>
                                          </p:val>
                                        </p:tav>
                                      </p:tavLst>
                                    </p:anim>
                                    <p:anim calcmode="lin" valueType="num">
                                      <p:cBhvr>
                                        <p:cTn id="41" dur="500" fill="hold"/>
                                        <p:tgtEl>
                                          <p:spTgt spid="41"/>
                                        </p:tgtEl>
                                        <p:attrNameLst>
                                          <p:attrName>ppt_h</p:attrName>
                                        </p:attrNameLst>
                                      </p:cBhvr>
                                      <p:tavLst>
                                        <p:tav tm="0">
                                          <p:val>
                                            <p:fltVal val="0"/>
                                          </p:val>
                                        </p:tav>
                                        <p:tav tm="100000">
                                          <p:val>
                                            <p:strVal val="#ppt_h"/>
                                          </p:val>
                                        </p:tav>
                                      </p:tavLst>
                                    </p:anim>
                                    <p:animEffect transition="in" filter="fade">
                                      <p:cBhvr>
                                        <p:cTn id="42" dur="500"/>
                                        <p:tgtEl>
                                          <p:spTgt spid="41"/>
                                        </p:tgtEl>
                                      </p:cBhvr>
                                    </p:animEffect>
                                  </p:childTnLst>
                                </p:cTn>
                              </p:par>
                            </p:childTnLst>
                          </p:cTn>
                        </p:par>
                        <p:par>
                          <p:cTn id="43" fill="hold">
                            <p:stCondLst>
                              <p:cond delay="5100"/>
                            </p:stCondLst>
                            <p:childTnLst>
                              <p:par>
                                <p:cTn id="44" presetID="22" presetClass="entr" presetSubtype="8" fill="hold" nodeType="afterEffect">
                                  <p:stCondLst>
                                    <p:cond delay="0"/>
                                  </p:stCondLst>
                                  <p:childTnLst>
                                    <p:set>
                                      <p:cBhvr>
                                        <p:cTn id="45" dur="1" fill="hold">
                                          <p:stCondLst>
                                            <p:cond delay="0"/>
                                          </p:stCondLst>
                                        </p:cTn>
                                        <p:tgtEl>
                                          <p:spTgt spid="39">
                                            <p:txEl>
                                              <p:pRg st="0" end="0"/>
                                            </p:txEl>
                                          </p:spTgt>
                                        </p:tgtEl>
                                        <p:attrNameLst>
                                          <p:attrName>style.visibility</p:attrName>
                                        </p:attrNameLst>
                                      </p:cBhvr>
                                      <p:to>
                                        <p:strVal val="visible"/>
                                      </p:to>
                                    </p:set>
                                    <p:animEffect transition="in" filter="wipe(left)">
                                      <p:cBhvr>
                                        <p:cTn id="46" dur="500"/>
                                        <p:tgtEl>
                                          <p:spTgt spid="39">
                                            <p:txEl>
                                              <p:pRg st="0" end="0"/>
                                            </p:txEl>
                                          </p:spTgt>
                                        </p:tgtEl>
                                      </p:cBhvr>
                                    </p:animEffect>
                                  </p:childTnLst>
                                </p:cTn>
                              </p:par>
                            </p:childTnLst>
                          </p:cTn>
                        </p:par>
                        <p:par>
                          <p:cTn id="47" fill="hold">
                            <p:stCondLst>
                              <p:cond delay="5600"/>
                            </p:stCondLst>
                            <p:childTnLst>
                              <p:par>
                                <p:cTn id="48" presetID="22" presetClass="entr" presetSubtype="8" fill="hold" nodeType="afterEffect">
                                  <p:stCondLst>
                                    <p:cond delay="0"/>
                                  </p:stCondLst>
                                  <p:childTnLst>
                                    <p:set>
                                      <p:cBhvr>
                                        <p:cTn id="49" dur="1" fill="hold">
                                          <p:stCondLst>
                                            <p:cond delay="0"/>
                                          </p:stCondLst>
                                        </p:cTn>
                                        <p:tgtEl>
                                          <p:spTgt spid="39">
                                            <p:txEl>
                                              <p:pRg st="1" end="1"/>
                                            </p:txEl>
                                          </p:spTgt>
                                        </p:tgtEl>
                                        <p:attrNameLst>
                                          <p:attrName>style.visibility</p:attrName>
                                        </p:attrNameLst>
                                      </p:cBhvr>
                                      <p:to>
                                        <p:strVal val="visible"/>
                                      </p:to>
                                    </p:set>
                                    <p:animEffect transition="in" filter="wipe(left)">
                                      <p:cBhvr>
                                        <p:cTn id="50" dur="500"/>
                                        <p:tgtEl>
                                          <p:spTgt spid="39">
                                            <p:txEl>
                                              <p:pRg st="1" end="1"/>
                                            </p:txEl>
                                          </p:spTgt>
                                        </p:tgtEl>
                                      </p:cBhvr>
                                    </p:animEffect>
                                  </p:childTnLst>
                                </p:cTn>
                              </p:par>
                            </p:childTnLst>
                          </p:cTn>
                        </p:par>
                        <p:par>
                          <p:cTn id="51" fill="hold">
                            <p:stCondLst>
                              <p:cond delay="6100"/>
                            </p:stCondLst>
                            <p:childTnLst>
                              <p:par>
                                <p:cTn id="52" presetID="22" presetClass="entr" presetSubtype="8" fill="hold" nodeType="afterEffect">
                                  <p:stCondLst>
                                    <p:cond delay="0"/>
                                  </p:stCondLst>
                                  <p:childTnLst>
                                    <p:set>
                                      <p:cBhvr>
                                        <p:cTn id="53" dur="1" fill="hold">
                                          <p:stCondLst>
                                            <p:cond delay="0"/>
                                          </p:stCondLst>
                                        </p:cTn>
                                        <p:tgtEl>
                                          <p:spTgt spid="39">
                                            <p:txEl>
                                              <p:pRg st="2" end="2"/>
                                            </p:txEl>
                                          </p:spTgt>
                                        </p:tgtEl>
                                        <p:attrNameLst>
                                          <p:attrName>style.visibility</p:attrName>
                                        </p:attrNameLst>
                                      </p:cBhvr>
                                      <p:to>
                                        <p:strVal val="visible"/>
                                      </p:to>
                                    </p:set>
                                    <p:animEffect transition="in" filter="wipe(left)">
                                      <p:cBhvr>
                                        <p:cTn id="54" dur="500"/>
                                        <p:tgtEl>
                                          <p:spTgt spid="3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P spid="26" grpId="0"/>
      <p:bldP spid="40" grpId="0" animBg="1"/>
      <p:bldP spid="4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rot="5400000" flipV="1">
            <a:off x="1133569" y="-14508"/>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矩形 22"/>
          <p:cNvSpPr/>
          <p:nvPr/>
        </p:nvSpPr>
        <p:spPr>
          <a:xfrm rot="5400000" flipV="1">
            <a:off x="1422262" y="-239836"/>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矩形 23"/>
          <p:cNvSpPr/>
          <p:nvPr/>
        </p:nvSpPr>
        <p:spPr>
          <a:xfrm rot="5400000" flipV="1">
            <a:off x="1422261" y="204718"/>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十字形 24"/>
          <p:cNvSpPr/>
          <p:nvPr/>
        </p:nvSpPr>
        <p:spPr>
          <a:xfrm>
            <a:off x="39954" y="1300117"/>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文本框 7"/>
          <p:cNvSpPr txBox="1"/>
          <p:nvPr/>
        </p:nvSpPr>
        <p:spPr>
          <a:xfrm>
            <a:off x="353771" y="1281819"/>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27" name="Oval 6"/>
          <p:cNvSpPr>
            <a:spLocks noChangeArrowheads="1"/>
          </p:cNvSpPr>
          <p:nvPr/>
        </p:nvSpPr>
        <p:spPr bwMode="auto">
          <a:xfrm>
            <a:off x="1228086" y="2107336"/>
            <a:ext cx="3767556" cy="3769936"/>
          </a:xfrm>
          <a:prstGeom prst="ellipse">
            <a:avLst/>
          </a:prstGeom>
          <a:noFill/>
          <a:ln w="9">
            <a:solidFill>
              <a:srgbClr val="5293FB"/>
            </a:solidFill>
            <a:prstDash val="dash"/>
            <a:bevel/>
            <a:headEnd/>
            <a:tailEnd/>
          </a:ln>
          <a:extLst>
            <a:ext uri="{909E8E84-426E-40DD-AFC4-6F175D3DCCD1}">
              <a14:hiddenFill xmlns:a14="http://schemas.microsoft.com/office/drawing/2010/main">
                <a:solidFill>
                  <a:srgbClr val="FFFFFF"/>
                </a:solidFill>
              </a14:hiddenFill>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1"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28" name="Oval 10"/>
          <p:cNvSpPr>
            <a:spLocks noChangeArrowheads="1"/>
          </p:cNvSpPr>
          <p:nvPr/>
        </p:nvSpPr>
        <p:spPr bwMode="auto">
          <a:xfrm>
            <a:off x="4051968" y="2278698"/>
            <a:ext cx="439112" cy="440302"/>
          </a:xfrm>
          <a:prstGeom prst="ellipse">
            <a:avLst/>
          </a:prstGeom>
          <a:solidFill>
            <a:srgbClr val="5293FB"/>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1</a:t>
            </a:r>
            <a:endParaRPr kumimoji="0" lang="zh-CN" altLang="en-US" sz="17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9" name="Oval 11"/>
          <p:cNvSpPr>
            <a:spLocks noChangeArrowheads="1"/>
          </p:cNvSpPr>
          <p:nvPr/>
        </p:nvSpPr>
        <p:spPr bwMode="auto">
          <a:xfrm>
            <a:off x="4051968" y="5265610"/>
            <a:ext cx="439112" cy="440302"/>
          </a:xfrm>
          <a:prstGeom prst="ellipse">
            <a:avLst/>
          </a:prstGeom>
          <a:solidFill>
            <a:srgbClr val="5293FB"/>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5</a:t>
            </a:r>
            <a:endParaRPr kumimoji="0" lang="zh-CN" altLang="en-US" sz="17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0" name="Oval 12"/>
          <p:cNvSpPr>
            <a:spLocks noChangeArrowheads="1"/>
          </p:cNvSpPr>
          <p:nvPr/>
        </p:nvSpPr>
        <p:spPr bwMode="auto">
          <a:xfrm>
            <a:off x="4580331" y="4573027"/>
            <a:ext cx="440302" cy="437922"/>
          </a:xfrm>
          <a:prstGeom prst="ellipse">
            <a:avLst/>
          </a:prstGeom>
          <a:solidFill>
            <a:srgbClr val="5293FB"/>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4</a:t>
            </a:r>
            <a:endParaRPr kumimoji="0" lang="zh-CN" altLang="en-US" sz="17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1" name="Oval 13"/>
          <p:cNvSpPr>
            <a:spLocks noChangeArrowheads="1"/>
          </p:cNvSpPr>
          <p:nvPr/>
        </p:nvSpPr>
        <p:spPr bwMode="auto">
          <a:xfrm>
            <a:off x="4580331" y="2973660"/>
            <a:ext cx="440302" cy="437922"/>
          </a:xfrm>
          <a:prstGeom prst="ellipse">
            <a:avLst/>
          </a:prstGeom>
          <a:solidFill>
            <a:srgbClr val="5293FB"/>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2</a:t>
            </a:r>
            <a:endParaRPr kumimoji="0" lang="zh-CN" altLang="en-US" sz="17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2" name="Oval 14"/>
          <p:cNvSpPr>
            <a:spLocks noChangeArrowheads="1"/>
          </p:cNvSpPr>
          <p:nvPr/>
        </p:nvSpPr>
        <p:spPr bwMode="auto">
          <a:xfrm>
            <a:off x="4751691" y="3773343"/>
            <a:ext cx="439112" cy="437922"/>
          </a:xfrm>
          <a:prstGeom prst="ellipse">
            <a:avLst/>
          </a:prstGeom>
          <a:solidFill>
            <a:srgbClr val="5293FB"/>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3</a:t>
            </a:r>
            <a:endParaRPr kumimoji="0" lang="zh-CN" altLang="en-US" sz="17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33" name="TextBox 19"/>
          <p:cNvSpPr>
            <a:spLocks noChangeArrowheads="1"/>
          </p:cNvSpPr>
          <p:nvPr/>
        </p:nvSpPr>
        <p:spPr bwMode="auto">
          <a:xfrm>
            <a:off x="4751694" y="2107337"/>
            <a:ext cx="270964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kumimoji="0" lang="zh-CN" altLang="en-US" sz="1574"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4" name="TextBox 20"/>
          <p:cNvSpPr>
            <a:spLocks noChangeArrowheads="1"/>
          </p:cNvSpPr>
          <p:nvPr/>
        </p:nvSpPr>
        <p:spPr bwMode="auto">
          <a:xfrm>
            <a:off x="5130113" y="2895121"/>
            <a:ext cx="271083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5" name="TextBox 21"/>
          <p:cNvSpPr>
            <a:spLocks noChangeArrowheads="1"/>
          </p:cNvSpPr>
          <p:nvPr/>
        </p:nvSpPr>
        <p:spPr bwMode="auto">
          <a:xfrm>
            <a:off x="5263396" y="3744785"/>
            <a:ext cx="2709641"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6" name="TextBox 22"/>
          <p:cNvSpPr>
            <a:spLocks noChangeArrowheads="1"/>
          </p:cNvSpPr>
          <p:nvPr/>
        </p:nvSpPr>
        <p:spPr bwMode="auto">
          <a:xfrm>
            <a:off x="5069422" y="4603968"/>
            <a:ext cx="270845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7" name="TextBox 23"/>
          <p:cNvSpPr>
            <a:spLocks noChangeArrowheads="1"/>
          </p:cNvSpPr>
          <p:nvPr/>
        </p:nvSpPr>
        <p:spPr bwMode="auto">
          <a:xfrm>
            <a:off x="4700520" y="5310831"/>
            <a:ext cx="2708452" cy="50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349" b="1" i="0" u="none" strike="noStrike" kern="0" cap="none" spc="0" normalizeH="0" baseline="0" noProof="0">
                <a:ln>
                  <a:noFill/>
                </a:ln>
                <a:solidFill>
                  <a:sysClr val="windowText" lastClr="000000"/>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这里可以添加主要内容这里可以添加主要内容</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8" name="Oval 7"/>
          <p:cNvSpPr>
            <a:spLocks noChangeArrowheads="1"/>
          </p:cNvSpPr>
          <p:nvPr/>
        </p:nvSpPr>
        <p:spPr bwMode="auto">
          <a:xfrm>
            <a:off x="1145976" y="2312018"/>
            <a:ext cx="3337964" cy="3336775"/>
          </a:xfrm>
          <a:prstGeom prst="ellipse">
            <a:avLst/>
          </a:prstGeom>
          <a:solidFill>
            <a:sysClr val="window" lastClr="FFFFFF"/>
          </a:solid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1"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9" name="Oval 8"/>
          <p:cNvSpPr>
            <a:spLocks noChangeArrowheads="1"/>
          </p:cNvSpPr>
          <p:nvPr/>
        </p:nvSpPr>
        <p:spPr bwMode="auto">
          <a:xfrm>
            <a:off x="1374457" y="2540499"/>
            <a:ext cx="2881002" cy="2879813"/>
          </a:xfrm>
          <a:prstGeom prst="ellipse">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bevel/>
                <a:headEnd/>
                <a:tailEnd/>
              </a14:hiddenLine>
            </a:ext>
          </a:extLst>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1"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0" name="Oval 9"/>
          <p:cNvSpPr>
            <a:spLocks noChangeArrowheads="1"/>
          </p:cNvSpPr>
          <p:nvPr/>
        </p:nvSpPr>
        <p:spPr bwMode="auto">
          <a:xfrm>
            <a:off x="1218565" y="4582548"/>
            <a:ext cx="813964" cy="813964"/>
          </a:xfrm>
          <a:prstGeom prst="ellipse">
            <a:avLst/>
          </a:prstGeom>
          <a:solidFill>
            <a:srgbClr val="5293FB"/>
          </a:solidFill>
          <a:ln>
            <a:noFill/>
          </a:ln>
        </p:spPr>
        <p:txBody>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zh-CN" sz="1349" b="1"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1" name="TextBox 18"/>
          <p:cNvSpPr>
            <a:spLocks noChangeArrowheads="1"/>
          </p:cNvSpPr>
          <p:nvPr/>
        </p:nvSpPr>
        <p:spPr bwMode="auto">
          <a:xfrm>
            <a:off x="1335188" y="4720589"/>
            <a:ext cx="580723" cy="5537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a:spAutoFit/>
          </a:bodyP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添加</a:t>
            </a:r>
            <a:endParaRPr kumimoji="0" lang="en-US" sz="14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4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标题</a:t>
            </a:r>
            <a:endParaRPr kumimoji="0" lang="en-US" sz="1499" b="1"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endParaRPr>
          </a:p>
        </p:txBody>
      </p:sp>
    </p:spTree>
    <p:extLst>
      <p:ext uri="{BB962C8B-B14F-4D97-AF65-F5344CB8AC3E}">
        <p14:creationId xmlns:p14="http://schemas.microsoft.com/office/powerpoint/2010/main" val="4046052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900"/>
                                        <p:tgtEl>
                                          <p:spTgt spid="22"/>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600" fill="hold"/>
                                        <p:tgtEl>
                                          <p:spTgt spid="25"/>
                                        </p:tgtEl>
                                        <p:attrNameLst>
                                          <p:attrName>ppt_w</p:attrName>
                                        </p:attrNameLst>
                                      </p:cBhvr>
                                      <p:tavLst>
                                        <p:tav tm="0">
                                          <p:val>
                                            <p:fltVal val="0"/>
                                          </p:val>
                                        </p:tav>
                                        <p:tav tm="100000">
                                          <p:val>
                                            <p:strVal val="#ppt_w"/>
                                          </p:val>
                                        </p:tav>
                                      </p:tavLst>
                                    </p:anim>
                                    <p:anim calcmode="lin" valueType="num">
                                      <p:cBhvr>
                                        <p:cTn id="12" dur="600" fill="hold"/>
                                        <p:tgtEl>
                                          <p:spTgt spid="25"/>
                                        </p:tgtEl>
                                        <p:attrNameLst>
                                          <p:attrName>ppt_h</p:attrName>
                                        </p:attrNameLst>
                                      </p:cBhvr>
                                      <p:tavLst>
                                        <p:tav tm="0">
                                          <p:val>
                                            <p:fltVal val="0"/>
                                          </p:val>
                                        </p:tav>
                                        <p:tav tm="100000">
                                          <p:val>
                                            <p:strVal val="#ppt_h"/>
                                          </p:val>
                                        </p:tav>
                                      </p:tavLst>
                                    </p:anim>
                                    <p:animEffect transition="in" filter="fade">
                                      <p:cBhvr>
                                        <p:cTn id="13" dur="600"/>
                                        <p:tgtEl>
                                          <p:spTgt spid="25"/>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strVal val="#ppt_w+.3"/>
                                          </p:val>
                                        </p:tav>
                                        <p:tav tm="100000">
                                          <p:val>
                                            <p:strVal val="#ppt_w"/>
                                          </p:val>
                                        </p:tav>
                                      </p:tavLst>
                                    </p:anim>
                                    <p:anim calcmode="lin" valueType="num">
                                      <p:cBhvr>
                                        <p:cTn id="18" dur="500" fill="hold"/>
                                        <p:tgtEl>
                                          <p:spTgt spid="26"/>
                                        </p:tgtEl>
                                        <p:attrNameLst>
                                          <p:attrName>ppt_h</p:attrName>
                                        </p:attrNameLst>
                                      </p:cBhvr>
                                      <p:tavLst>
                                        <p:tav tm="0">
                                          <p:val>
                                            <p:strVal val="#ppt_h"/>
                                          </p:val>
                                        </p:tav>
                                        <p:tav tm="100000">
                                          <p:val>
                                            <p:strVal val="#ppt_h"/>
                                          </p:val>
                                        </p:tav>
                                      </p:tavLst>
                                    </p:anim>
                                    <p:animEffect transition="in" filter="fade">
                                      <p:cBhvr>
                                        <p:cTn id="19" dur="500"/>
                                        <p:tgtEl>
                                          <p:spTgt spid="26"/>
                                        </p:tgtEl>
                                      </p:cBhvr>
                                    </p:animEffect>
                                  </p:childTnLst>
                                </p:cTn>
                              </p:par>
                            </p:childTnLst>
                          </p:cTn>
                        </p:par>
                        <p:par>
                          <p:cTn id="20" fill="hold">
                            <p:stCondLst>
                              <p:cond delay="2350"/>
                            </p:stCondLst>
                            <p:childTnLst>
                              <p:par>
                                <p:cTn id="21" presetID="21" presetClass="entr" presetSubtype="1"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p:cBhvr>
                                        <p:cTn id="23" dur="1000"/>
                                        <p:tgtEl>
                                          <p:spTgt spid="39"/>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38"/>
                                        </p:tgtEl>
                                        <p:attrNameLst>
                                          <p:attrName>style.visibility</p:attrName>
                                        </p:attrNameLst>
                                      </p:cBhvr>
                                      <p:to>
                                        <p:strVal val="visible"/>
                                      </p:to>
                                    </p:set>
                                    <p:animEffect>
                                      <p:cBhvr>
                                        <p:cTn id="26" dur="1000"/>
                                        <p:tgtEl>
                                          <p:spTgt spid="38"/>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500" fill="hold"/>
                                        <p:tgtEl>
                                          <p:spTgt spid="27"/>
                                        </p:tgtEl>
                                        <p:attrNameLst>
                                          <p:attrName>ppt_w</p:attrName>
                                        </p:attrNameLst>
                                      </p:cBhvr>
                                      <p:tavLst>
                                        <p:tav tm="0">
                                          <p:val>
                                            <p:fltVal val="0"/>
                                          </p:val>
                                        </p:tav>
                                        <p:tav tm="100000">
                                          <p:val>
                                            <p:strVal val="#ppt_w"/>
                                          </p:val>
                                        </p:tav>
                                      </p:tavLst>
                                    </p:anim>
                                    <p:anim calcmode="lin" valueType="num">
                                      <p:cBhvr>
                                        <p:cTn id="32" dur="500" fill="hold"/>
                                        <p:tgtEl>
                                          <p:spTgt spid="27"/>
                                        </p:tgtEl>
                                        <p:attrNameLst>
                                          <p:attrName>ppt_h</p:attrName>
                                        </p:attrNameLst>
                                      </p:cBhvr>
                                      <p:tavLst>
                                        <p:tav tm="0">
                                          <p:val>
                                            <p:fltVal val="0"/>
                                          </p:val>
                                        </p:tav>
                                        <p:tav tm="100000">
                                          <p:val>
                                            <p:strVal val="#ppt_h"/>
                                          </p:val>
                                        </p:tav>
                                      </p:tavLst>
                                    </p:anim>
                                    <p:animEffect>
                                      <p:cBhvr>
                                        <p:cTn id="33" dur="500"/>
                                        <p:tgtEl>
                                          <p:spTgt spid="27"/>
                                        </p:tgtEl>
                                      </p:cBhvr>
                                    </p:animEffect>
                                  </p:childTnLst>
                                </p:cTn>
                              </p:par>
                            </p:childTnLst>
                          </p:cTn>
                        </p:par>
                        <p:par>
                          <p:cTn id="34" fill="hold">
                            <p:stCondLst>
                              <p:cond delay="500"/>
                            </p:stCondLst>
                            <p:childTnLst>
                              <p:par>
                                <p:cTn id="35" presetID="52" presetClass="entr" presetSubtype="0" fill="hold" grpId="0" nodeType="afterEffect">
                                  <p:stCondLst>
                                    <p:cond delay="0"/>
                                  </p:stCondLst>
                                  <p:childTnLst>
                                    <p:set>
                                      <p:cBhvr>
                                        <p:cTn id="36" dur="1" fill="hold">
                                          <p:stCondLst>
                                            <p:cond delay="0"/>
                                          </p:stCondLst>
                                        </p:cTn>
                                        <p:tgtEl>
                                          <p:spTgt spid="40"/>
                                        </p:tgtEl>
                                        <p:attrNameLst>
                                          <p:attrName>style.visibility</p:attrName>
                                        </p:attrNameLst>
                                      </p:cBhvr>
                                      <p:to>
                                        <p:strVal val="visible"/>
                                      </p:to>
                                    </p:set>
                                    <p:animScale>
                                      <p:cBhvr>
                                        <p:cTn id="37" dur="1000" decel="50000" fill="hold">
                                          <p:stCondLst>
                                            <p:cond delay="0"/>
                                          </p:stCondLst>
                                        </p:cTn>
                                        <p:tgtEl>
                                          <p:spTgt spid="4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8" dur="1000" decel="50000" fill="hold">
                                          <p:stCondLst>
                                            <p:cond delay="0"/>
                                          </p:stCondLst>
                                        </p:cTn>
                                        <p:tgtEl>
                                          <p:spTgt spid="40"/>
                                        </p:tgtEl>
                                        <p:attrNameLst>
                                          <p:attrName>ppt_x,ppt_y</p:attrName>
                                        </p:attrNameLst>
                                      </p:cBhvr>
                                      <p:rCtr x="0" y="0"/>
                                    </p:animMotion>
                                    <p:animEffect>
                                      <p:cBhvr>
                                        <p:cTn id="39" dur="1000"/>
                                        <p:tgtEl>
                                          <p:spTgt spid="40"/>
                                        </p:tgtEl>
                                      </p:cBhvr>
                                    </p:animEffect>
                                  </p:childTnLst>
                                </p:cTn>
                              </p:par>
                              <p:par>
                                <p:cTn id="40" presetID="52" presetClass="entr" presetSubtype="0" fill="hold" grpId="0" nodeType="withEffect">
                                  <p:stCondLst>
                                    <p:cond delay="0"/>
                                  </p:stCondLst>
                                  <p:childTnLst>
                                    <p:set>
                                      <p:cBhvr>
                                        <p:cTn id="41" dur="1" fill="hold">
                                          <p:stCondLst>
                                            <p:cond delay="0"/>
                                          </p:stCondLst>
                                        </p:cTn>
                                        <p:tgtEl>
                                          <p:spTgt spid="41"/>
                                        </p:tgtEl>
                                        <p:attrNameLst>
                                          <p:attrName>style.visibility</p:attrName>
                                        </p:attrNameLst>
                                      </p:cBhvr>
                                      <p:to>
                                        <p:strVal val="visible"/>
                                      </p:to>
                                    </p:set>
                                    <p:animScale>
                                      <p:cBhvr>
                                        <p:cTn id="42" dur="1000" decel="50000" fill="hold">
                                          <p:stCondLst>
                                            <p:cond delay="0"/>
                                          </p:stCondLst>
                                        </p:cTn>
                                        <p:tgtEl>
                                          <p:spTgt spid="4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3" dur="1000" decel="50000" fill="hold">
                                          <p:stCondLst>
                                            <p:cond delay="0"/>
                                          </p:stCondLst>
                                        </p:cTn>
                                        <p:tgtEl>
                                          <p:spTgt spid="41"/>
                                        </p:tgtEl>
                                        <p:attrNameLst>
                                          <p:attrName>ppt_x,ppt_y</p:attrName>
                                        </p:attrNameLst>
                                      </p:cBhvr>
                                      <p:rCtr x="0" y="0"/>
                                    </p:animMotion>
                                    <p:animEffect>
                                      <p:cBhvr>
                                        <p:cTn id="44" dur="1000"/>
                                        <p:tgtEl>
                                          <p:spTgt spid="41"/>
                                        </p:tgtEl>
                                      </p:cBhvr>
                                    </p:animEffect>
                                  </p:childTnLst>
                                </p:cTn>
                              </p:par>
                            </p:childTnLst>
                          </p:cTn>
                        </p:par>
                        <p:par>
                          <p:cTn id="45" fill="hold">
                            <p:stCondLst>
                              <p:cond delay="1500"/>
                            </p:stCondLst>
                            <p:childTnLst>
                              <p:par>
                                <p:cTn id="46" presetID="1" presetClass="entr" presetSubtype="0"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childTnLst>
                                </p:cTn>
                              </p:par>
                              <p:par>
                                <p:cTn id="48" presetID="1" presetClass="entr" presetSubtype="0" fill="hold" grpId="0" nodeType="withEffect">
                                  <p:stCondLst>
                                    <p:cond delay="0"/>
                                  </p:stCondLst>
                                  <p:childTnLst>
                                    <p:set>
                                      <p:cBhvr>
                                        <p:cTn id="49" dur="1" fill="hold">
                                          <p:stCondLst>
                                            <p:cond delay="0"/>
                                          </p:stCondLst>
                                        </p:cTn>
                                        <p:tgtEl>
                                          <p:spTgt spid="31"/>
                                        </p:tgtEl>
                                        <p:attrNameLst>
                                          <p:attrName>style.visibility</p:attrName>
                                        </p:attrNameLst>
                                      </p:cBhvr>
                                      <p:to>
                                        <p:strVal val="visible"/>
                                      </p:to>
                                    </p:set>
                                  </p:childTnLst>
                                </p:cTn>
                              </p:par>
                              <p:par>
                                <p:cTn id="50" presetID="1" presetClass="entr" presetSubtype="0" fill="hold" grpId="0" nodeType="withEffect">
                                  <p:stCondLst>
                                    <p:cond delay="0"/>
                                  </p:stCondLst>
                                  <p:childTnLst>
                                    <p:set>
                                      <p:cBhvr>
                                        <p:cTn id="51" dur="1" fill="hold">
                                          <p:stCondLst>
                                            <p:cond delay="0"/>
                                          </p:stCondLst>
                                        </p:cTn>
                                        <p:tgtEl>
                                          <p:spTgt spid="32"/>
                                        </p:tgtEl>
                                        <p:attrNameLst>
                                          <p:attrName>style.visibility</p:attrName>
                                        </p:attrNameLst>
                                      </p:cBhvr>
                                      <p:to>
                                        <p:strVal val="visible"/>
                                      </p:to>
                                    </p:set>
                                  </p:childTnLst>
                                </p:cTn>
                              </p:par>
                              <p:par>
                                <p:cTn id="52" presetID="1" presetClass="entr" presetSubtype="0" fill="hold" grpId="0" nodeType="withEffect">
                                  <p:stCondLst>
                                    <p:cond delay="0"/>
                                  </p:stCondLst>
                                  <p:childTnLst>
                                    <p:set>
                                      <p:cBhvr>
                                        <p:cTn id="53" dur="1" fill="hold">
                                          <p:stCondLst>
                                            <p:cond delay="0"/>
                                          </p:stCondLst>
                                        </p:cTn>
                                        <p:tgtEl>
                                          <p:spTgt spid="30"/>
                                        </p:tgtEl>
                                        <p:attrNameLst>
                                          <p:attrName>style.visibility</p:attrName>
                                        </p:attrNameLst>
                                      </p:cBhvr>
                                      <p:to>
                                        <p:strVal val="visible"/>
                                      </p:to>
                                    </p:set>
                                  </p:childTnLst>
                                </p:cTn>
                              </p:par>
                              <p:par>
                                <p:cTn id="54" presetID="1" presetClass="entr" presetSubtype="0" fill="hold" grpId="0" nodeType="withEffect">
                                  <p:stCondLst>
                                    <p:cond delay="0"/>
                                  </p:stCondLst>
                                  <p:childTnLst>
                                    <p:set>
                                      <p:cBhvr>
                                        <p:cTn id="55" dur="1" fill="hold">
                                          <p:stCondLst>
                                            <p:cond delay="0"/>
                                          </p:stCondLst>
                                        </p:cTn>
                                        <p:tgtEl>
                                          <p:spTgt spid="29"/>
                                        </p:tgtEl>
                                        <p:attrNameLst>
                                          <p:attrName>style.visibility</p:attrName>
                                        </p:attrNameLst>
                                      </p:cBhvr>
                                      <p:to>
                                        <p:strVal val="visible"/>
                                      </p:to>
                                    </p:set>
                                  </p:childTnLst>
                                </p:cTn>
                              </p:par>
                              <p:par>
                                <p:cTn id="56" presetID="35" presetClass="path" presetSubtype="0" accel="50000" decel="50000" fill="hold" grpId="1" nodeType="withEffect">
                                  <p:stCondLst>
                                    <p:cond delay="0"/>
                                  </p:stCondLst>
                                  <p:childTnLst>
                                    <p:animMotion origin="layout" path="M 2.29608E-6 1.11111E-6 L -0.17354 0.29051 " pathEditMode="relative" rAng="0" ptsTypes="AA">
                                      <p:cBhvr>
                                        <p:cTn id="57" dur="500" spd="-99900" fill="hold"/>
                                        <p:tgtEl>
                                          <p:spTgt spid="28"/>
                                        </p:tgtEl>
                                        <p:attrNameLst>
                                          <p:attrName>ppt_x,ppt_y</p:attrName>
                                        </p:attrNameLst>
                                      </p:cBhvr>
                                      <p:rCtr x="-860000" y="1450000"/>
                                    </p:animMotion>
                                  </p:childTnLst>
                                </p:cTn>
                              </p:par>
                              <p:par>
                                <p:cTn id="58" presetID="35" presetClass="path" presetSubtype="0" accel="50000" decel="50000" fill="hold" grpId="1" nodeType="withEffect">
                                  <p:stCondLst>
                                    <p:cond delay="0"/>
                                  </p:stCondLst>
                                  <p:childTnLst>
                                    <p:animMotion origin="layout" path="M 2.35202E-6 -2.59259E-6 L -0.23143 0.15556 " pathEditMode="relative" rAng="0" ptsTypes="AA">
                                      <p:cBhvr>
                                        <p:cTn id="59" dur="500" spd="-99900" fill="hold"/>
                                        <p:tgtEl>
                                          <p:spTgt spid="31"/>
                                        </p:tgtEl>
                                        <p:attrNameLst>
                                          <p:attrName>ppt_x,ppt_y</p:attrName>
                                        </p:attrNameLst>
                                      </p:cBhvr>
                                      <p:rCtr x="-1150000" y="780000"/>
                                    </p:animMotion>
                                  </p:childTnLst>
                                </p:cTn>
                              </p:par>
                              <p:par>
                                <p:cTn id="60" presetID="35" presetClass="path" presetSubtype="0" accel="50000" decel="50000" fill="hold" grpId="1" nodeType="withEffect">
                                  <p:stCondLst>
                                    <p:cond delay="0"/>
                                  </p:stCondLst>
                                  <p:childTnLst>
                                    <p:animMotion origin="layout" path="M 0 0 L -0.25 0 E" pathEditMode="relative" rAng="0" ptsTypes="">
                                      <p:cBhvr>
                                        <p:cTn id="61" dur="500" spd="-99900" fill="hold"/>
                                        <p:tgtEl>
                                          <p:spTgt spid="32"/>
                                        </p:tgtEl>
                                        <p:attrNameLst>
                                          <p:attrName>ppt_x,ppt_y</p:attrName>
                                        </p:attrNameLst>
                                      </p:cBhvr>
                                      <p:rCtr x="0" y="0"/>
                                    </p:animMotion>
                                  </p:childTnLst>
                                </p:cTn>
                              </p:par>
                              <p:par>
                                <p:cTn id="62" presetID="35" presetClass="path" presetSubtype="0" accel="50000" decel="50000" fill="hold" grpId="1" nodeType="withEffect">
                                  <p:stCondLst>
                                    <p:cond delay="0"/>
                                  </p:stCondLst>
                                  <p:childTnLst>
                                    <p:animMotion origin="layout" path="M 2.35202E-6 -3.7037E-6 L -0.23143 -0.15555 " pathEditMode="relative" rAng="0" ptsTypes="AA">
                                      <p:cBhvr>
                                        <p:cTn id="63" dur="500" spd="-99900" fill="hold"/>
                                        <p:tgtEl>
                                          <p:spTgt spid="30"/>
                                        </p:tgtEl>
                                        <p:attrNameLst>
                                          <p:attrName>ppt_x,ppt_y</p:attrName>
                                        </p:attrNameLst>
                                      </p:cBhvr>
                                      <p:rCtr x="-1150000" y="-770000"/>
                                    </p:animMotion>
                                  </p:childTnLst>
                                </p:cTn>
                              </p:par>
                              <p:par>
                                <p:cTn id="64" presetID="35" presetClass="path" presetSubtype="0" accel="50000" decel="50000" fill="hold" grpId="1" nodeType="withEffect">
                                  <p:stCondLst>
                                    <p:cond delay="0"/>
                                  </p:stCondLst>
                                  <p:childTnLst>
                                    <p:animMotion origin="layout" path="M 2.29608E-6 2.59259E-6 L -0.17354 -0.29051 " pathEditMode="relative" rAng="0" ptsTypes="AA">
                                      <p:cBhvr>
                                        <p:cTn id="65" dur="500" spd="-99900" fill="hold"/>
                                        <p:tgtEl>
                                          <p:spTgt spid="29"/>
                                        </p:tgtEl>
                                        <p:attrNameLst>
                                          <p:attrName>ppt_x,ppt_y</p:attrName>
                                        </p:attrNameLst>
                                      </p:cBhvr>
                                      <p:rCtr x="-860000" y="-1440000"/>
                                    </p:animMotion>
                                  </p:childTnLst>
                                </p:cTn>
                              </p:par>
                            </p:childTnLst>
                          </p:cTn>
                        </p:par>
                        <p:par>
                          <p:cTn id="66" fill="hold">
                            <p:stCondLst>
                              <p:cond delay="2000"/>
                            </p:stCondLst>
                            <p:childTnLst>
                              <p:par>
                                <p:cTn id="67" presetID="22" presetClass="entr" presetSubtype="8" fill="hold" grpId="0" nodeType="afterEffect">
                                  <p:stCondLst>
                                    <p:cond delay="0"/>
                                  </p:stCondLst>
                                  <p:childTnLst>
                                    <p:set>
                                      <p:cBhvr>
                                        <p:cTn id="68" dur="1" fill="hold">
                                          <p:stCondLst>
                                            <p:cond delay="0"/>
                                          </p:stCondLst>
                                        </p:cTn>
                                        <p:tgtEl>
                                          <p:spTgt spid="33"/>
                                        </p:tgtEl>
                                        <p:attrNameLst>
                                          <p:attrName>style.visibility</p:attrName>
                                        </p:attrNameLst>
                                      </p:cBhvr>
                                      <p:to>
                                        <p:strVal val="visible"/>
                                      </p:to>
                                    </p:set>
                                    <p:animEffect>
                                      <p:cBhvr>
                                        <p:cTn id="69" dur="500"/>
                                        <p:tgtEl>
                                          <p:spTgt spid="33"/>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4"/>
                                        </p:tgtEl>
                                        <p:attrNameLst>
                                          <p:attrName>style.visibility</p:attrName>
                                        </p:attrNameLst>
                                      </p:cBhvr>
                                      <p:to>
                                        <p:strVal val="visible"/>
                                      </p:to>
                                    </p:set>
                                    <p:animEffect>
                                      <p:cBhvr>
                                        <p:cTn id="72" dur="500"/>
                                        <p:tgtEl>
                                          <p:spTgt spid="34"/>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35"/>
                                        </p:tgtEl>
                                        <p:attrNameLst>
                                          <p:attrName>style.visibility</p:attrName>
                                        </p:attrNameLst>
                                      </p:cBhvr>
                                      <p:to>
                                        <p:strVal val="visible"/>
                                      </p:to>
                                    </p:set>
                                    <p:animEffect>
                                      <p:cBhvr>
                                        <p:cTn id="75" dur="500"/>
                                        <p:tgtEl>
                                          <p:spTgt spid="35"/>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p:cBhvr>
                                        <p:cTn id="78" dur="500"/>
                                        <p:tgtEl>
                                          <p:spTgt spid="36"/>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37"/>
                                        </p:tgtEl>
                                        <p:attrNameLst>
                                          <p:attrName>style.visibility</p:attrName>
                                        </p:attrNameLst>
                                      </p:cBhvr>
                                      <p:to>
                                        <p:strVal val="visible"/>
                                      </p:to>
                                    </p:set>
                                    <p:animEffect>
                                      <p:cBhvr>
                                        <p:cTn id="81"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P spid="26" grpId="0"/>
      <p:bldP spid="27" grpId="0" bldLvl="0" animBg="1" autoUpdateAnimBg="0"/>
      <p:bldP spid="28" grpId="0" bldLvl="0" animBg="1" autoUpdateAnimBg="0"/>
      <p:bldP spid="28" grpId="1" bldLvl="0" animBg="1" autoUpdateAnimBg="0"/>
      <p:bldP spid="29" grpId="0" bldLvl="0" animBg="1" autoUpdateAnimBg="0"/>
      <p:bldP spid="29" grpId="1" bldLvl="0" animBg="1" autoUpdateAnimBg="0"/>
      <p:bldP spid="30" grpId="0" bldLvl="0" animBg="1" autoUpdateAnimBg="0"/>
      <p:bldP spid="30" grpId="1" bldLvl="0" animBg="1" autoUpdateAnimBg="0"/>
      <p:bldP spid="31" grpId="0" bldLvl="0" animBg="1" autoUpdateAnimBg="0"/>
      <p:bldP spid="31" grpId="1" bldLvl="0" animBg="1" autoUpdateAnimBg="0"/>
      <p:bldP spid="32" grpId="0" bldLvl="0" animBg="1" autoUpdateAnimBg="0"/>
      <p:bldP spid="32" grpId="1" bldLvl="0" animBg="1" autoUpdateAnimBg="0"/>
      <p:bldP spid="33" grpId="0" bldLvl="0" autoUpdateAnimBg="0"/>
      <p:bldP spid="34" grpId="0" bldLvl="0" autoUpdateAnimBg="0"/>
      <p:bldP spid="35" grpId="0" bldLvl="0" autoUpdateAnimBg="0"/>
      <p:bldP spid="36" grpId="0" bldLvl="0" autoUpdateAnimBg="0"/>
      <p:bldP spid="37" grpId="0" bldLvl="0" autoUpdateAnimBg="0"/>
      <p:bldP spid="38" grpId="0" bldLvl="0" animBg="1" autoUpdateAnimBg="0"/>
      <p:bldP spid="39" grpId="0" bldLvl="0" animBg="1" autoUpdateAnimBg="0"/>
      <p:bldP spid="40" grpId="0" bldLvl="0" animBg="1" autoUpdateAnimBg="0"/>
      <p:bldP spid="41" grpId="0" bldLvl="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弧形 12"/>
          <p:cNvSpPr/>
          <p:nvPr/>
        </p:nvSpPr>
        <p:spPr>
          <a:xfrm>
            <a:off x="1790513" y="2096462"/>
            <a:ext cx="1834814" cy="1834814"/>
          </a:xfrm>
          <a:prstGeom prst="arc">
            <a:avLst>
              <a:gd name="adj1" fmla="val 5612476"/>
              <a:gd name="adj2" fmla="val 1060433"/>
            </a:avLst>
          </a:prstGeom>
          <a:noFill/>
          <a:ln w="28575" cap="flat" cmpd="sng" algn="ctr">
            <a:solidFill>
              <a:srgbClr val="5293F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14" name="组合 13"/>
          <p:cNvGrpSpPr/>
          <p:nvPr/>
        </p:nvGrpSpPr>
        <p:grpSpPr>
          <a:xfrm>
            <a:off x="1893724" y="2199670"/>
            <a:ext cx="1628398" cy="1628398"/>
            <a:chOff x="4928044" y="913967"/>
            <a:chExt cx="606751" cy="606751"/>
          </a:xfrm>
        </p:grpSpPr>
        <p:sp>
          <p:nvSpPr>
            <p:cNvPr id="15" name="流程图: 联系 14"/>
            <p:cNvSpPr/>
            <p:nvPr/>
          </p:nvSpPr>
          <p:spPr>
            <a:xfrm>
              <a:off x="4928044" y="913967"/>
              <a:ext cx="606751" cy="606751"/>
            </a:xfrm>
            <a:prstGeom prst="flowChartConnector">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KSO_Shape"/>
            <p:cNvSpPr>
              <a:spLocks/>
            </p:cNvSpPr>
            <p:nvPr/>
          </p:nvSpPr>
          <p:spPr bwMode="auto">
            <a:xfrm>
              <a:off x="5078305" y="1071810"/>
              <a:ext cx="306227" cy="264376"/>
            </a:xfrm>
            <a:custGeom>
              <a:avLst/>
              <a:gdLst>
                <a:gd name="T0" fmla="*/ 432306676 w 6235"/>
                <a:gd name="T1" fmla="*/ 188202068 h 5380"/>
                <a:gd name="T2" fmla="*/ 425585249 w 6235"/>
                <a:gd name="T3" fmla="*/ 175686526 h 5380"/>
                <a:gd name="T4" fmla="*/ 419517664 w 6235"/>
                <a:gd name="T5" fmla="*/ 168307917 h 5380"/>
                <a:gd name="T6" fmla="*/ 411302791 w 6235"/>
                <a:gd name="T7" fmla="*/ 163077441 h 5380"/>
                <a:gd name="T8" fmla="*/ 405981623 w 6235"/>
                <a:gd name="T9" fmla="*/ 161396108 h 5380"/>
                <a:gd name="T10" fmla="*/ 398980328 w 6235"/>
                <a:gd name="T11" fmla="*/ 160368660 h 5380"/>
                <a:gd name="T12" fmla="*/ 391979033 w 6235"/>
                <a:gd name="T13" fmla="*/ 160648984 h 5380"/>
                <a:gd name="T14" fmla="*/ 385164419 w 6235"/>
                <a:gd name="T15" fmla="*/ 162423555 h 5380"/>
                <a:gd name="T16" fmla="*/ 378816659 w 6235"/>
                <a:gd name="T17" fmla="*/ 165412355 h 5380"/>
                <a:gd name="T18" fmla="*/ 373122435 w 6235"/>
                <a:gd name="T19" fmla="*/ 169522146 h 5380"/>
                <a:gd name="T20" fmla="*/ 368361310 w 6235"/>
                <a:gd name="T21" fmla="*/ 174752316 h 5380"/>
                <a:gd name="T22" fmla="*/ 364533895 w 6235"/>
                <a:gd name="T23" fmla="*/ 181103783 h 5380"/>
                <a:gd name="T24" fmla="*/ 268103009 w 6235"/>
                <a:gd name="T25" fmla="*/ 29888304 h 5380"/>
                <a:gd name="T26" fmla="*/ 266049214 w 6235"/>
                <a:gd name="T27" fmla="*/ 22789713 h 5380"/>
                <a:gd name="T28" fmla="*/ 262781841 w 6235"/>
                <a:gd name="T29" fmla="*/ 16438552 h 5380"/>
                <a:gd name="T30" fmla="*/ 258394383 w 6235"/>
                <a:gd name="T31" fmla="*/ 10927752 h 5380"/>
                <a:gd name="T32" fmla="*/ 252980028 w 6235"/>
                <a:gd name="T33" fmla="*/ 6444705 h 5380"/>
                <a:gd name="T34" fmla="*/ 246912443 w 6235"/>
                <a:gd name="T35" fmla="*/ 2988800 h 5380"/>
                <a:gd name="T36" fmla="*/ 240191016 w 6235"/>
                <a:gd name="T37" fmla="*/ 840667 h 5380"/>
                <a:gd name="T38" fmla="*/ 233189721 w 6235"/>
                <a:gd name="T39" fmla="*/ 0 h 5380"/>
                <a:gd name="T40" fmla="*/ 225815064 w 6235"/>
                <a:gd name="T41" fmla="*/ 560343 h 5380"/>
                <a:gd name="T42" fmla="*/ 218346914 w 6235"/>
                <a:gd name="T43" fmla="*/ 2802019 h 5380"/>
                <a:gd name="T44" fmla="*/ 209665492 w 6235"/>
                <a:gd name="T45" fmla="*/ 7845714 h 5380"/>
                <a:gd name="T46" fmla="*/ 202944065 w 6235"/>
                <a:gd name="T47" fmla="*/ 14943999 h 5380"/>
                <a:gd name="T48" fmla="*/ 198183245 w 6235"/>
                <a:gd name="T49" fmla="*/ 23630380 h 5380"/>
                <a:gd name="T50" fmla="*/ 0 w 6235"/>
                <a:gd name="T51" fmla="*/ 395364689 h 5380"/>
                <a:gd name="T52" fmla="*/ 99885245 w 6235"/>
                <a:gd name="T53" fmla="*/ 395644708 h 5380"/>
                <a:gd name="T54" fmla="*/ 106606366 w 6235"/>
                <a:gd name="T55" fmla="*/ 395177603 h 5380"/>
                <a:gd name="T56" fmla="*/ 113047619 w 6235"/>
                <a:gd name="T57" fmla="*/ 393589812 h 5380"/>
                <a:gd name="T58" fmla="*/ 119022017 w 6235"/>
                <a:gd name="T59" fmla="*/ 390974574 h 5380"/>
                <a:gd name="T60" fmla="*/ 122569258 w 6235"/>
                <a:gd name="T61" fmla="*/ 388639660 h 5380"/>
                <a:gd name="T62" fmla="*/ 126303486 w 6235"/>
                <a:gd name="T63" fmla="*/ 385557623 h 5380"/>
                <a:gd name="T64" fmla="*/ 133304781 w 6235"/>
                <a:gd name="T65" fmla="*/ 376590918 h 5380"/>
                <a:gd name="T66" fmla="*/ 218907262 w 6235"/>
                <a:gd name="T67" fmla="*/ 166439803 h 5380"/>
                <a:gd name="T68" fmla="*/ 275104304 w 6235"/>
                <a:gd name="T69" fmla="*/ 476249371 h 5380"/>
                <a:gd name="T70" fmla="*/ 277811329 w 6235"/>
                <a:gd name="T71" fmla="*/ 483067637 h 5380"/>
                <a:gd name="T72" fmla="*/ 281731932 w 6235"/>
                <a:gd name="T73" fmla="*/ 488951999 h 5380"/>
                <a:gd name="T74" fmla="*/ 286493057 w 6235"/>
                <a:gd name="T75" fmla="*/ 493995389 h 5380"/>
                <a:gd name="T76" fmla="*/ 292280774 w 6235"/>
                <a:gd name="T77" fmla="*/ 497918399 h 5380"/>
                <a:gd name="T78" fmla="*/ 298721721 w 6235"/>
                <a:gd name="T79" fmla="*/ 500813655 h 5380"/>
                <a:gd name="T80" fmla="*/ 305629828 w 6235"/>
                <a:gd name="T81" fmla="*/ 502308208 h 5380"/>
                <a:gd name="T82" fmla="*/ 312817804 w 6235"/>
                <a:gd name="T83" fmla="*/ 502401446 h 5380"/>
                <a:gd name="T84" fmla="*/ 318885695 w 6235"/>
                <a:gd name="T85" fmla="*/ 501467541 h 5380"/>
                <a:gd name="T86" fmla="*/ 327660611 w 6235"/>
                <a:gd name="T87" fmla="*/ 498011636 h 5380"/>
                <a:gd name="T88" fmla="*/ 335128455 w 6235"/>
                <a:gd name="T89" fmla="*/ 492501142 h 5380"/>
                <a:gd name="T90" fmla="*/ 340916478 w 6235"/>
                <a:gd name="T91" fmla="*/ 485496095 h 5380"/>
                <a:gd name="T92" fmla="*/ 343996864 w 6235"/>
                <a:gd name="T93" fmla="*/ 479331714 h 5380"/>
                <a:gd name="T94" fmla="*/ 345303936 w 6235"/>
                <a:gd name="T95" fmla="*/ 475221923 h 5380"/>
                <a:gd name="T96" fmla="*/ 437721031 w 6235"/>
                <a:gd name="T97" fmla="*/ 371267204 h 5380"/>
                <a:gd name="T98" fmla="*/ 443975298 w 6235"/>
                <a:gd name="T99" fmla="*/ 381261051 h 5380"/>
                <a:gd name="T100" fmla="*/ 453030387 w 6235"/>
                <a:gd name="T101" fmla="*/ 388546423 h 5380"/>
                <a:gd name="T102" fmla="*/ 463672417 w 6235"/>
                <a:gd name="T103" fmla="*/ 392562670 h 5380"/>
                <a:gd name="T104" fmla="*/ 472447333 w 6235"/>
                <a:gd name="T105" fmla="*/ 393403031 h 5380"/>
                <a:gd name="T106" fmla="*/ 493918073 w 6235"/>
                <a:gd name="T107" fmla="*/ 320550845 h 538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6235" h="5380">
                  <a:moveTo>
                    <a:pt x="5291" y="3432"/>
                  </a:moveTo>
                  <a:lnTo>
                    <a:pt x="4652" y="2060"/>
                  </a:lnTo>
                  <a:lnTo>
                    <a:pt x="4631" y="2015"/>
                  </a:lnTo>
                  <a:lnTo>
                    <a:pt x="4610" y="1969"/>
                  </a:lnTo>
                  <a:lnTo>
                    <a:pt x="4586" y="1924"/>
                  </a:lnTo>
                  <a:lnTo>
                    <a:pt x="4573" y="1902"/>
                  </a:lnTo>
                  <a:lnTo>
                    <a:pt x="4559" y="1881"/>
                  </a:lnTo>
                  <a:lnTo>
                    <a:pt x="4544" y="1860"/>
                  </a:lnTo>
                  <a:lnTo>
                    <a:pt x="4529" y="1839"/>
                  </a:lnTo>
                  <a:lnTo>
                    <a:pt x="4512" y="1820"/>
                  </a:lnTo>
                  <a:lnTo>
                    <a:pt x="4494" y="1802"/>
                  </a:lnTo>
                  <a:lnTo>
                    <a:pt x="4475" y="1786"/>
                  </a:lnTo>
                  <a:lnTo>
                    <a:pt x="4454" y="1771"/>
                  </a:lnTo>
                  <a:lnTo>
                    <a:pt x="4431" y="1757"/>
                  </a:lnTo>
                  <a:lnTo>
                    <a:pt x="4406" y="1746"/>
                  </a:lnTo>
                  <a:lnTo>
                    <a:pt x="4387" y="1739"/>
                  </a:lnTo>
                  <a:lnTo>
                    <a:pt x="4369" y="1733"/>
                  </a:lnTo>
                  <a:lnTo>
                    <a:pt x="4349" y="1728"/>
                  </a:lnTo>
                  <a:lnTo>
                    <a:pt x="4331" y="1723"/>
                  </a:lnTo>
                  <a:lnTo>
                    <a:pt x="4312" y="1720"/>
                  </a:lnTo>
                  <a:lnTo>
                    <a:pt x="4292" y="1718"/>
                  </a:lnTo>
                  <a:lnTo>
                    <a:pt x="4274" y="1717"/>
                  </a:lnTo>
                  <a:lnTo>
                    <a:pt x="4254" y="1717"/>
                  </a:lnTo>
                  <a:lnTo>
                    <a:pt x="4236" y="1717"/>
                  </a:lnTo>
                  <a:lnTo>
                    <a:pt x="4217" y="1718"/>
                  </a:lnTo>
                  <a:lnTo>
                    <a:pt x="4199" y="1720"/>
                  </a:lnTo>
                  <a:lnTo>
                    <a:pt x="4180" y="1724"/>
                  </a:lnTo>
                  <a:lnTo>
                    <a:pt x="4162" y="1728"/>
                  </a:lnTo>
                  <a:lnTo>
                    <a:pt x="4143" y="1733"/>
                  </a:lnTo>
                  <a:lnTo>
                    <a:pt x="4126" y="1739"/>
                  </a:lnTo>
                  <a:lnTo>
                    <a:pt x="4109" y="1746"/>
                  </a:lnTo>
                  <a:lnTo>
                    <a:pt x="4091" y="1754"/>
                  </a:lnTo>
                  <a:lnTo>
                    <a:pt x="4074" y="1761"/>
                  </a:lnTo>
                  <a:lnTo>
                    <a:pt x="4058" y="1771"/>
                  </a:lnTo>
                  <a:lnTo>
                    <a:pt x="4042" y="1781"/>
                  </a:lnTo>
                  <a:lnTo>
                    <a:pt x="4027" y="1792"/>
                  </a:lnTo>
                  <a:lnTo>
                    <a:pt x="4012" y="1803"/>
                  </a:lnTo>
                  <a:lnTo>
                    <a:pt x="3997" y="1815"/>
                  </a:lnTo>
                  <a:lnTo>
                    <a:pt x="3984" y="1828"/>
                  </a:lnTo>
                  <a:lnTo>
                    <a:pt x="3970" y="1841"/>
                  </a:lnTo>
                  <a:lnTo>
                    <a:pt x="3958" y="1856"/>
                  </a:lnTo>
                  <a:lnTo>
                    <a:pt x="3946" y="1871"/>
                  </a:lnTo>
                  <a:lnTo>
                    <a:pt x="3935" y="1887"/>
                  </a:lnTo>
                  <a:lnTo>
                    <a:pt x="3923" y="1903"/>
                  </a:lnTo>
                  <a:lnTo>
                    <a:pt x="3915" y="1920"/>
                  </a:lnTo>
                  <a:lnTo>
                    <a:pt x="3905" y="1939"/>
                  </a:lnTo>
                  <a:lnTo>
                    <a:pt x="3898" y="1957"/>
                  </a:lnTo>
                  <a:lnTo>
                    <a:pt x="3430" y="3400"/>
                  </a:lnTo>
                  <a:lnTo>
                    <a:pt x="2872" y="320"/>
                  </a:lnTo>
                  <a:lnTo>
                    <a:pt x="2868" y="300"/>
                  </a:lnTo>
                  <a:lnTo>
                    <a:pt x="2863" y="281"/>
                  </a:lnTo>
                  <a:lnTo>
                    <a:pt x="2857" y="263"/>
                  </a:lnTo>
                  <a:lnTo>
                    <a:pt x="2850" y="244"/>
                  </a:lnTo>
                  <a:lnTo>
                    <a:pt x="2842" y="226"/>
                  </a:lnTo>
                  <a:lnTo>
                    <a:pt x="2834" y="209"/>
                  </a:lnTo>
                  <a:lnTo>
                    <a:pt x="2825" y="192"/>
                  </a:lnTo>
                  <a:lnTo>
                    <a:pt x="2815" y="176"/>
                  </a:lnTo>
                  <a:lnTo>
                    <a:pt x="2804" y="160"/>
                  </a:lnTo>
                  <a:lnTo>
                    <a:pt x="2793" y="146"/>
                  </a:lnTo>
                  <a:lnTo>
                    <a:pt x="2781" y="131"/>
                  </a:lnTo>
                  <a:lnTo>
                    <a:pt x="2768" y="117"/>
                  </a:lnTo>
                  <a:lnTo>
                    <a:pt x="2755" y="105"/>
                  </a:lnTo>
                  <a:lnTo>
                    <a:pt x="2740" y="93"/>
                  </a:lnTo>
                  <a:lnTo>
                    <a:pt x="2725" y="80"/>
                  </a:lnTo>
                  <a:lnTo>
                    <a:pt x="2710" y="69"/>
                  </a:lnTo>
                  <a:lnTo>
                    <a:pt x="2696" y="59"/>
                  </a:lnTo>
                  <a:lnTo>
                    <a:pt x="2678" y="49"/>
                  </a:lnTo>
                  <a:lnTo>
                    <a:pt x="2662" y="41"/>
                  </a:lnTo>
                  <a:lnTo>
                    <a:pt x="2645" y="32"/>
                  </a:lnTo>
                  <a:lnTo>
                    <a:pt x="2628" y="26"/>
                  </a:lnTo>
                  <a:lnTo>
                    <a:pt x="2610" y="20"/>
                  </a:lnTo>
                  <a:lnTo>
                    <a:pt x="2592" y="14"/>
                  </a:lnTo>
                  <a:lnTo>
                    <a:pt x="2573" y="9"/>
                  </a:lnTo>
                  <a:lnTo>
                    <a:pt x="2555" y="5"/>
                  </a:lnTo>
                  <a:lnTo>
                    <a:pt x="2536" y="2"/>
                  </a:lnTo>
                  <a:lnTo>
                    <a:pt x="2517" y="1"/>
                  </a:lnTo>
                  <a:lnTo>
                    <a:pt x="2498" y="0"/>
                  </a:lnTo>
                  <a:lnTo>
                    <a:pt x="2478" y="0"/>
                  </a:lnTo>
                  <a:lnTo>
                    <a:pt x="2459" y="1"/>
                  </a:lnTo>
                  <a:lnTo>
                    <a:pt x="2439" y="2"/>
                  </a:lnTo>
                  <a:lnTo>
                    <a:pt x="2419" y="6"/>
                  </a:lnTo>
                  <a:lnTo>
                    <a:pt x="2391" y="12"/>
                  </a:lnTo>
                  <a:lnTo>
                    <a:pt x="2365" y="20"/>
                  </a:lnTo>
                  <a:lnTo>
                    <a:pt x="2339" y="30"/>
                  </a:lnTo>
                  <a:lnTo>
                    <a:pt x="2314" y="41"/>
                  </a:lnTo>
                  <a:lnTo>
                    <a:pt x="2291" y="54"/>
                  </a:lnTo>
                  <a:lnTo>
                    <a:pt x="2267" y="68"/>
                  </a:lnTo>
                  <a:lnTo>
                    <a:pt x="2246" y="84"/>
                  </a:lnTo>
                  <a:lnTo>
                    <a:pt x="2227" y="101"/>
                  </a:lnTo>
                  <a:lnTo>
                    <a:pt x="2207" y="120"/>
                  </a:lnTo>
                  <a:lnTo>
                    <a:pt x="2190" y="139"/>
                  </a:lnTo>
                  <a:lnTo>
                    <a:pt x="2174" y="160"/>
                  </a:lnTo>
                  <a:lnTo>
                    <a:pt x="2159" y="183"/>
                  </a:lnTo>
                  <a:lnTo>
                    <a:pt x="2145" y="205"/>
                  </a:lnTo>
                  <a:lnTo>
                    <a:pt x="2134" y="228"/>
                  </a:lnTo>
                  <a:lnTo>
                    <a:pt x="2123" y="253"/>
                  </a:lnTo>
                  <a:lnTo>
                    <a:pt x="2116" y="279"/>
                  </a:lnTo>
                  <a:lnTo>
                    <a:pt x="823" y="3453"/>
                  </a:lnTo>
                  <a:lnTo>
                    <a:pt x="3" y="3453"/>
                  </a:lnTo>
                  <a:lnTo>
                    <a:pt x="0" y="4233"/>
                  </a:lnTo>
                  <a:lnTo>
                    <a:pt x="1033" y="4233"/>
                  </a:lnTo>
                  <a:lnTo>
                    <a:pt x="1052" y="4235"/>
                  </a:lnTo>
                  <a:lnTo>
                    <a:pt x="1070" y="4236"/>
                  </a:lnTo>
                  <a:lnTo>
                    <a:pt x="1088" y="4236"/>
                  </a:lnTo>
                  <a:lnTo>
                    <a:pt x="1106" y="4235"/>
                  </a:lnTo>
                  <a:lnTo>
                    <a:pt x="1123" y="4234"/>
                  </a:lnTo>
                  <a:lnTo>
                    <a:pt x="1142" y="4231"/>
                  </a:lnTo>
                  <a:lnTo>
                    <a:pt x="1159" y="4229"/>
                  </a:lnTo>
                  <a:lnTo>
                    <a:pt x="1176" y="4225"/>
                  </a:lnTo>
                  <a:lnTo>
                    <a:pt x="1194" y="4220"/>
                  </a:lnTo>
                  <a:lnTo>
                    <a:pt x="1211" y="4214"/>
                  </a:lnTo>
                  <a:lnTo>
                    <a:pt x="1227" y="4208"/>
                  </a:lnTo>
                  <a:lnTo>
                    <a:pt x="1243" y="4202"/>
                  </a:lnTo>
                  <a:lnTo>
                    <a:pt x="1259" y="4194"/>
                  </a:lnTo>
                  <a:lnTo>
                    <a:pt x="1275" y="4186"/>
                  </a:lnTo>
                  <a:lnTo>
                    <a:pt x="1291" y="4177"/>
                  </a:lnTo>
                  <a:lnTo>
                    <a:pt x="1306" y="4167"/>
                  </a:lnTo>
                  <a:lnTo>
                    <a:pt x="1313" y="4161"/>
                  </a:lnTo>
                  <a:lnTo>
                    <a:pt x="1331" y="4148"/>
                  </a:lnTo>
                  <a:lnTo>
                    <a:pt x="1353" y="4128"/>
                  </a:lnTo>
                  <a:lnTo>
                    <a:pt x="1375" y="4107"/>
                  </a:lnTo>
                  <a:lnTo>
                    <a:pt x="1395" y="4083"/>
                  </a:lnTo>
                  <a:lnTo>
                    <a:pt x="1412" y="4059"/>
                  </a:lnTo>
                  <a:lnTo>
                    <a:pt x="1428" y="4032"/>
                  </a:lnTo>
                  <a:lnTo>
                    <a:pt x="1442" y="4004"/>
                  </a:lnTo>
                  <a:lnTo>
                    <a:pt x="1454" y="3976"/>
                  </a:lnTo>
                  <a:lnTo>
                    <a:pt x="1463" y="3946"/>
                  </a:lnTo>
                  <a:lnTo>
                    <a:pt x="2345" y="1782"/>
                  </a:lnTo>
                  <a:lnTo>
                    <a:pt x="2939" y="5061"/>
                  </a:lnTo>
                  <a:lnTo>
                    <a:pt x="2942" y="5080"/>
                  </a:lnTo>
                  <a:lnTo>
                    <a:pt x="2947" y="5099"/>
                  </a:lnTo>
                  <a:lnTo>
                    <a:pt x="2953" y="5118"/>
                  </a:lnTo>
                  <a:lnTo>
                    <a:pt x="2960" y="5136"/>
                  </a:lnTo>
                  <a:lnTo>
                    <a:pt x="2968" y="5155"/>
                  </a:lnTo>
                  <a:lnTo>
                    <a:pt x="2976" y="5172"/>
                  </a:lnTo>
                  <a:lnTo>
                    <a:pt x="2986" y="5188"/>
                  </a:lnTo>
                  <a:lnTo>
                    <a:pt x="2995" y="5204"/>
                  </a:lnTo>
                  <a:lnTo>
                    <a:pt x="3007" y="5220"/>
                  </a:lnTo>
                  <a:lnTo>
                    <a:pt x="3018" y="5235"/>
                  </a:lnTo>
                  <a:lnTo>
                    <a:pt x="3030" y="5250"/>
                  </a:lnTo>
                  <a:lnTo>
                    <a:pt x="3042" y="5263"/>
                  </a:lnTo>
                  <a:lnTo>
                    <a:pt x="3056" y="5277"/>
                  </a:lnTo>
                  <a:lnTo>
                    <a:pt x="3069" y="5289"/>
                  </a:lnTo>
                  <a:lnTo>
                    <a:pt x="3084" y="5300"/>
                  </a:lnTo>
                  <a:lnTo>
                    <a:pt x="3099" y="5311"/>
                  </a:lnTo>
                  <a:lnTo>
                    <a:pt x="3115" y="5321"/>
                  </a:lnTo>
                  <a:lnTo>
                    <a:pt x="3131" y="5331"/>
                  </a:lnTo>
                  <a:lnTo>
                    <a:pt x="3148" y="5340"/>
                  </a:lnTo>
                  <a:lnTo>
                    <a:pt x="3164" y="5348"/>
                  </a:lnTo>
                  <a:lnTo>
                    <a:pt x="3182" y="5356"/>
                  </a:lnTo>
                  <a:lnTo>
                    <a:pt x="3200" y="5362"/>
                  </a:lnTo>
                  <a:lnTo>
                    <a:pt x="3218" y="5367"/>
                  </a:lnTo>
                  <a:lnTo>
                    <a:pt x="3236" y="5372"/>
                  </a:lnTo>
                  <a:lnTo>
                    <a:pt x="3255" y="5375"/>
                  </a:lnTo>
                  <a:lnTo>
                    <a:pt x="3274" y="5378"/>
                  </a:lnTo>
                  <a:lnTo>
                    <a:pt x="3293" y="5380"/>
                  </a:lnTo>
                  <a:lnTo>
                    <a:pt x="3313" y="5380"/>
                  </a:lnTo>
                  <a:lnTo>
                    <a:pt x="3332" y="5380"/>
                  </a:lnTo>
                  <a:lnTo>
                    <a:pt x="3351" y="5379"/>
                  </a:lnTo>
                  <a:lnTo>
                    <a:pt x="3371" y="5378"/>
                  </a:lnTo>
                  <a:lnTo>
                    <a:pt x="3390" y="5374"/>
                  </a:lnTo>
                  <a:lnTo>
                    <a:pt x="3416" y="5369"/>
                  </a:lnTo>
                  <a:lnTo>
                    <a:pt x="3441" y="5362"/>
                  </a:lnTo>
                  <a:lnTo>
                    <a:pt x="3466" y="5353"/>
                  </a:lnTo>
                  <a:lnTo>
                    <a:pt x="3488" y="5343"/>
                  </a:lnTo>
                  <a:lnTo>
                    <a:pt x="3510" y="5332"/>
                  </a:lnTo>
                  <a:lnTo>
                    <a:pt x="3532" y="5319"/>
                  </a:lnTo>
                  <a:lnTo>
                    <a:pt x="3552" y="5305"/>
                  </a:lnTo>
                  <a:lnTo>
                    <a:pt x="3572" y="5290"/>
                  </a:lnTo>
                  <a:lnTo>
                    <a:pt x="3590" y="5273"/>
                  </a:lnTo>
                  <a:lnTo>
                    <a:pt x="3608" y="5256"/>
                  </a:lnTo>
                  <a:lnTo>
                    <a:pt x="3624" y="5237"/>
                  </a:lnTo>
                  <a:lnTo>
                    <a:pt x="3638" y="5217"/>
                  </a:lnTo>
                  <a:lnTo>
                    <a:pt x="3652" y="5198"/>
                  </a:lnTo>
                  <a:lnTo>
                    <a:pt x="3664" y="5177"/>
                  </a:lnTo>
                  <a:lnTo>
                    <a:pt x="3675" y="5155"/>
                  </a:lnTo>
                  <a:lnTo>
                    <a:pt x="3685" y="5132"/>
                  </a:lnTo>
                  <a:lnTo>
                    <a:pt x="3691" y="5110"/>
                  </a:lnTo>
                  <a:lnTo>
                    <a:pt x="3699" y="5088"/>
                  </a:lnTo>
                  <a:lnTo>
                    <a:pt x="4317" y="3181"/>
                  </a:lnTo>
                  <a:lnTo>
                    <a:pt x="4676" y="3944"/>
                  </a:lnTo>
                  <a:lnTo>
                    <a:pt x="4689" y="3975"/>
                  </a:lnTo>
                  <a:lnTo>
                    <a:pt x="4702" y="4003"/>
                  </a:lnTo>
                  <a:lnTo>
                    <a:pt x="4718" y="4032"/>
                  </a:lnTo>
                  <a:lnTo>
                    <a:pt x="4737" y="4057"/>
                  </a:lnTo>
                  <a:lnTo>
                    <a:pt x="4756" y="4082"/>
                  </a:lnTo>
                  <a:lnTo>
                    <a:pt x="4779" y="4104"/>
                  </a:lnTo>
                  <a:lnTo>
                    <a:pt x="4802" y="4124"/>
                  </a:lnTo>
                  <a:lnTo>
                    <a:pt x="4827" y="4143"/>
                  </a:lnTo>
                  <a:lnTo>
                    <a:pt x="4853" y="4160"/>
                  </a:lnTo>
                  <a:lnTo>
                    <a:pt x="4880" y="4173"/>
                  </a:lnTo>
                  <a:lnTo>
                    <a:pt x="4908" y="4186"/>
                  </a:lnTo>
                  <a:lnTo>
                    <a:pt x="4938" y="4196"/>
                  </a:lnTo>
                  <a:lnTo>
                    <a:pt x="4967" y="4203"/>
                  </a:lnTo>
                  <a:lnTo>
                    <a:pt x="4998" y="4208"/>
                  </a:lnTo>
                  <a:lnTo>
                    <a:pt x="5029" y="4211"/>
                  </a:lnTo>
                  <a:lnTo>
                    <a:pt x="5061" y="4212"/>
                  </a:lnTo>
                  <a:lnTo>
                    <a:pt x="5074" y="4212"/>
                  </a:lnTo>
                  <a:lnTo>
                    <a:pt x="6235" y="4212"/>
                  </a:lnTo>
                  <a:lnTo>
                    <a:pt x="6235" y="3432"/>
                  </a:lnTo>
                  <a:lnTo>
                    <a:pt x="5291" y="3432"/>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17" name="文本框 5"/>
          <p:cNvSpPr txBox="1"/>
          <p:nvPr/>
        </p:nvSpPr>
        <p:spPr>
          <a:xfrm>
            <a:off x="3334958" y="2186701"/>
            <a:ext cx="3916227" cy="830997"/>
          </a:xfrm>
          <a:prstGeom prst="rect">
            <a:avLst/>
          </a:prstGeom>
          <a:noFill/>
        </p:spPr>
        <p:txBody>
          <a:bodyPr wrap="square" rtlCol="0">
            <a:spAutoFit/>
          </a:bodyPr>
          <a:lstStyle/>
          <a:p>
            <a:pPr algn="ctr"/>
            <a:r>
              <a:rPr lang="zh-CN" altLang="en-US" sz="4800" dirty="0" smtClean="0">
                <a:solidFill>
                  <a:srgbClr val="5293FB"/>
                </a:solidFill>
                <a:latin typeface="微软雅黑" panose="020B0503020204020204" pitchFamily="34" charset="-122"/>
                <a:ea typeface="微软雅黑" panose="020B0503020204020204" pitchFamily="34" charset="-122"/>
              </a:rPr>
              <a:t>添加标题</a:t>
            </a:r>
          </a:p>
        </p:txBody>
      </p:sp>
      <p:sp>
        <p:nvSpPr>
          <p:cNvPr id="18" name="文本框 6"/>
          <p:cNvSpPr txBox="1"/>
          <p:nvPr/>
        </p:nvSpPr>
        <p:spPr bwMode="auto">
          <a:xfrm>
            <a:off x="4244251" y="3041065"/>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5293FB"/>
                </a:solidFill>
                <a:latin typeface="微软雅黑" panose="020B0503020204020204" pitchFamily="34" charset="-122"/>
                <a:ea typeface="微软雅黑" panose="020B0503020204020204" pitchFamily="34" charset="-122"/>
              </a:rPr>
              <a:t>添加标题</a:t>
            </a:r>
            <a:endParaRPr lang="zh-CN" altLang="en-US" sz="900" spc="75" dirty="0">
              <a:solidFill>
                <a:srgbClr val="5293FB"/>
              </a:solidFill>
              <a:latin typeface="微软雅黑" panose="020B0503020204020204" pitchFamily="34" charset="-122"/>
              <a:ea typeface="微软雅黑" panose="020B0503020204020204" pitchFamily="34" charset="-122"/>
            </a:endParaRPr>
          </a:p>
        </p:txBody>
      </p:sp>
      <p:sp>
        <p:nvSpPr>
          <p:cNvPr id="19" name="文本框 7"/>
          <p:cNvSpPr txBox="1"/>
          <p:nvPr/>
        </p:nvSpPr>
        <p:spPr bwMode="auto">
          <a:xfrm>
            <a:off x="5293071" y="3035136"/>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0" name="文本框 8"/>
          <p:cNvSpPr txBox="1"/>
          <p:nvPr/>
        </p:nvSpPr>
        <p:spPr bwMode="auto">
          <a:xfrm>
            <a:off x="4244251" y="3632974"/>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1" name="文本框 9"/>
          <p:cNvSpPr txBox="1"/>
          <p:nvPr/>
        </p:nvSpPr>
        <p:spPr bwMode="auto">
          <a:xfrm>
            <a:off x="5293071" y="3632501"/>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2" name="文本框 10"/>
          <p:cNvSpPr txBox="1"/>
          <p:nvPr/>
        </p:nvSpPr>
        <p:spPr bwMode="auto">
          <a:xfrm>
            <a:off x="4244253" y="3332079"/>
            <a:ext cx="104881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3" name="文本框 11"/>
          <p:cNvSpPr txBox="1"/>
          <p:nvPr/>
        </p:nvSpPr>
        <p:spPr bwMode="auto">
          <a:xfrm>
            <a:off x="5293072" y="3328163"/>
            <a:ext cx="102022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4240704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8" presetClass="emph" presetSubtype="0" fill="hold" grpId="1" nodeType="withEffect">
                                  <p:stCondLst>
                                    <p:cond delay="0"/>
                                  </p:stCondLst>
                                  <p:childTnLst>
                                    <p:animRot by="5400000">
                                      <p:cBhvr>
                                        <p:cTn id="12" dur="2700" fill="hold"/>
                                        <p:tgtEl>
                                          <p:spTgt spid="13"/>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ppt_x"/>
                                          </p:val>
                                        </p:tav>
                                        <p:tav tm="100000">
                                          <p:val>
                                            <p:strVal val="#ppt_x"/>
                                          </p:val>
                                        </p:tav>
                                      </p:tavLst>
                                    </p:anim>
                                    <p:anim calcmode="lin" valueType="num">
                                      <p:cBhvr additive="base">
                                        <p:cTn id="20" dur="10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ppt_x"/>
                                          </p:val>
                                        </p:tav>
                                        <p:tav tm="100000">
                                          <p:val>
                                            <p:strVal val="#ppt_x"/>
                                          </p:val>
                                        </p:tav>
                                      </p:tavLst>
                                    </p:anim>
                                    <p:anim calcmode="lin" valueType="num">
                                      <p:cBhvr additive="base">
                                        <p:cTn id="24" dur="10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ppt_x"/>
                                          </p:val>
                                        </p:tav>
                                        <p:tav tm="100000">
                                          <p:val>
                                            <p:strVal val="#ppt_x"/>
                                          </p:val>
                                        </p:tav>
                                      </p:tavLst>
                                    </p:anim>
                                    <p:anim calcmode="lin" valueType="num">
                                      <p:cBhvr additive="base">
                                        <p:cTn id="28" dur="10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tgtEl>
                                          <p:spTgt spid="23"/>
                                        </p:tgtEl>
                                        <p:attrNameLst>
                                          <p:attrName>ppt_x</p:attrName>
                                        </p:attrNameLst>
                                      </p:cBhvr>
                                      <p:tavLst>
                                        <p:tav tm="0">
                                          <p:val>
                                            <p:strVal val="#ppt_x"/>
                                          </p:val>
                                        </p:tav>
                                        <p:tav tm="100000">
                                          <p:val>
                                            <p:strVal val="#ppt_x"/>
                                          </p:val>
                                        </p:tav>
                                      </p:tavLst>
                                    </p:anim>
                                    <p:anim calcmode="lin" valueType="num">
                                      <p:cBhvr additive="base">
                                        <p:cTn id="32" dur="1000" fill="hold"/>
                                        <p:tgtEl>
                                          <p:spTgt spid="23"/>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000" fill="hold"/>
                                        <p:tgtEl>
                                          <p:spTgt spid="20"/>
                                        </p:tgtEl>
                                        <p:attrNameLst>
                                          <p:attrName>ppt_x</p:attrName>
                                        </p:attrNameLst>
                                      </p:cBhvr>
                                      <p:tavLst>
                                        <p:tav tm="0">
                                          <p:val>
                                            <p:strVal val="#ppt_x"/>
                                          </p:val>
                                        </p:tav>
                                        <p:tav tm="100000">
                                          <p:val>
                                            <p:strVal val="#ppt_x"/>
                                          </p:val>
                                        </p:tav>
                                      </p:tavLst>
                                    </p:anim>
                                    <p:anim calcmode="lin" valueType="num">
                                      <p:cBhvr additive="base">
                                        <p:cTn id="36" dur="10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1000" fill="hold"/>
                                        <p:tgtEl>
                                          <p:spTgt spid="21"/>
                                        </p:tgtEl>
                                        <p:attrNameLst>
                                          <p:attrName>ppt_x</p:attrName>
                                        </p:attrNameLst>
                                      </p:cBhvr>
                                      <p:tavLst>
                                        <p:tav tm="0">
                                          <p:val>
                                            <p:strVal val="#ppt_x"/>
                                          </p:val>
                                        </p:tav>
                                        <p:tav tm="100000">
                                          <p:val>
                                            <p:strVal val="#ppt_x"/>
                                          </p:val>
                                        </p:tav>
                                      </p:tavLst>
                                    </p:anim>
                                    <p:anim calcmode="lin" valueType="num">
                                      <p:cBhvr additive="base">
                                        <p:cTn id="40" dur="1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7" grpId="0"/>
      <p:bldP spid="18" grpId="0"/>
      <p:bldP spid="19" grpId="0"/>
      <p:bldP spid="20" grpId="0"/>
      <p:bldP spid="21" grpId="0"/>
      <p:bldP spid="22" grpId="0"/>
      <p:bldP spid="2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rot="5400000" flipV="1">
            <a:off x="1133569" y="-104169"/>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矩形 25"/>
          <p:cNvSpPr/>
          <p:nvPr/>
        </p:nvSpPr>
        <p:spPr>
          <a:xfrm rot="5400000" flipV="1">
            <a:off x="1422262" y="-329497"/>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矩形 26"/>
          <p:cNvSpPr/>
          <p:nvPr/>
        </p:nvSpPr>
        <p:spPr>
          <a:xfrm rot="5400000" flipV="1">
            <a:off x="1422261" y="115057"/>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十字形 27"/>
          <p:cNvSpPr/>
          <p:nvPr/>
        </p:nvSpPr>
        <p:spPr>
          <a:xfrm>
            <a:off x="39954" y="1210456"/>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9" name="文本框 7"/>
          <p:cNvSpPr txBox="1"/>
          <p:nvPr/>
        </p:nvSpPr>
        <p:spPr>
          <a:xfrm>
            <a:off x="353771" y="1192158"/>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30" name="TextBox 2"/>
          <p:cNvSpPr txBox="1"/>
          <p:nvPr/>
        </p:nvSpPr>
        <p:spPr>
          <a:xfrm>
            <a:off x="1177463" y="1991419"/>
            <a:ext cx="1723550" cy="307777"/>
          </a:xfrm>
          <a:prstGeom prst="rect">
            <a:avLst/>
          </a:prstGeom>
          <a:noFill/>
        </p:spPr>
        <p:txBody>
          <a:bodyPr wrap="square" lIns="0" tIns="0" rIns="0" bIns="0" rtlCol="0">
            <a:spAutoFit/>
          </a:bodyPr>
          <a:lstStyle>
            <a:defPPr>
              <a:defRPr lang="zh-CN"/>
            </a:defPPr>
            <a:lvl1pPr algn="ctr">
              <a:defRPr sz="2000" b="1">
                <a:solidFill>
                  <a:schemeClr val="tx2"/>
                </a:solidFill>
                <a:latin typeface="微软雅黑" pitchFamily="34" charset="-122"/>
                <a:ea typeface="微软雅黑" pitchFamily="34" charset="-122"/>
              </a:defRPr>
            </a:lvl1pPr>
          </a:lstStyle>
          <a:p>
            <a:pPr marL="0" marR="0" lvl="0" indent="0" algn="l"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输入标题文本</a:t>
            </a:r>
          </a:p>
        </p:txBody>
      </p:sp>
      <p:sp>
        <p:nvSpPr>
          <p:cNvPr id="31" name="TextBox 3"/>
          <p:cNvSpPr txBox="1"/>
          <p:nvPr/>
        </p:nvSpPr>
        <p:spPr>
          <a:xfrm>
            <a:off x="1177465" y="2360750"/>
            <a:ext cx="2890481" cy="461665"/>
          </a:xfrm>
          <a:prstGeom prst="rect">
            <a:avLst/>
          </a:prstGeom>
          <a:noFill/>
        </p:spPr>
        <p:txBody>
          <a:bodyPr wrap="square" lIns="0" tIns="0" rIns="0" bIns="0" rtlCol="0">
            <a:spAutoFit/>
          </a:bodyPr>
          <a:lstStyle>
            <a:defPPr>
              <a:defRPr lang="zh-CN"/>
            </a:defPPr>
            <a:lvl1pPr algn="just">
              <a:defRPr sz="900">
                <a:solidFill>
                  <a:schemeClr val="tx1">
                    <a:lumMod val="65000"/>
                    <a:lumOff val="35000"/>
                  </a:schemeClr>
                </a:solidFill>
                <a:latin typeface="微软雅黑" pitchFamily="34" charset="-122"/>
                <a:ea typeface="微软雅黑" pitchFamily="34" charset="-122"/>
              </a:defRPr>
            </a:lvl1p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rPr>
              <a:t>点击输入简要文字内容，文字内容需概括精炼，不用多余的文字修饰，言简意赅的说明该项内容。</a:t>
            </a:r>
            <a:endParaRPr kumimoji="0" lang="en-US" altLang="zh-CN" sz="1000" b="0" i="0" u="none" strike="noStrike" kern="0" cap="none" spc="0" normalizeH="0" baseline="0" noProof="0" dirty="0">
              <a:ln>
                <a:noFill/>
              </a:ln>
              <a:solidFill>
                <a:sysClr val="windowText" lastClr="000000"/>
              </a:solidFill>
              <a:effectLst/>
              <a:uLnTx/>
              <a:uFillTx/>
              <a:latin typeface="微软雅黑" pitchFamily="34" charset="-122"/>
              <a:ea typeface="微软雅黑" pitchFamily="34" charset="-122"/>
            </a:endParaRPr>
          </a:p>
        </p:txBody>
      </p:sp>
      <p:grpSp>
        <p:nvGrpSpPr>
          <p:cNvPr id="32" name="组合 31"/>
          <p:cNvGrpSpPr/>
          <p:nvPr/>
        </p:nvGrpSpPr>
        <p:grpSpPr>
          <a:xfrm>
            <a:off x="1042988" y="3220688"/>
            <a:ext cx="3503612" cy="1309688"/>
            <a:chOff x="1042988" y="2273002"/>
            <a:chExt cx="3503612" cy="1309688"/>
          </a:xfrm>
          <a:solidFill>
            <a:srgbClr val="5293FB"/>
          </a:solidFill>
        </p:grpSpPr>
        <p:sp>
          <p:nvSpPr>
            <p:cNvPr id="33" name="Freeform 7"/>
            <p:cNvSpPr>
              <a:spLocks/>
            </p:cNvSpPr>
            <p:nvPr/>
          </p:nvSpPr>
          <p:spPr bwMode="auto">
            <a:xfrm>
              <a:off x="1042988" y="2273002"/>
              <a:ext cx="3503612" cy="1309688"/>
            </a:xfrm>
            <a:custGeom>
              <a:avLst/>
              <a:gdLst>
                <a:gd name="T0" fmla="*/ 987 w 9385"/>
                <a:gd name="T1" fmla="*/ 1974 h 3491"/>
                <a:gd name="T2" fmla="*/ 6935 w 9385"/>
                <a:gd name="T3" fmla="*/ 1974 h 3491"/>
                <a:gd name="T4" fmla="*/ 9212 w 9385"/>
                <a:gd name="T5" fmla="*/ 3194 h 3491"/>
                <a:gd name="T6" fmla="*/ 9385 w 9385"/>
                <a:gd name="T7" fmla="*/ 3491 h 3491"/>
                <a:gd name="T8" fmla="*/ 9385 w 9385"/>
                <a:gd name="T9" fmla="*/ 2623 h 3491"/>
                <a:gd name="T10" fmla="*/ 6386 w 9385"/>
                <a:gd name="T11" fmla="*/ 0 h 3491"/>
                <a:gd name="T12" fmla="*/ 987 w 9385"/>
                <a:gd name="T13" fmla="*/ 0 h 3491"/>
                <a:gd name="T14" fmla="*/ 0 w 9385"/>
                <a:gd name="T15" fmla="*/ 987 h 3491"/>
                <a:gd name="T16" fmla="*/ 0 w 9385"/>
                <a:gd name="T17" fmla="*/ 987 h 3491"/>
                <a:gd name="T18" fmla="*/ 987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4"/>
                  </a:moveTo>
                  <a:lnTo>
                    <a:pt x="6935" y="1974"/>
                  </a:lnTo>
                  <a:cubicBezTo>
                    <a:pt x="8046" y="1974"/>
                    <a:pt x="8807" y="2498"/>
                    <a:pt x="9212" y="3194"/>
                  </a:cubicBezTo>
                  <a:lnTo>
                    <a:pt x="9385" y="3491"/>
                  </a:lnTo>
                  <a:lnTo>
                    <a:pt x="9385" y="2623"/>
                  </a:lnTo>
                  <a:cubicBezTo>
                    <a:pt x="9385" y="1089"/>
                    <a:pt x="8339" y="0"/>
                    <a:pt x="6386" y="0"/>
                  </a:cubicBezTo>
                  <a:lnTo>
                    <a:pt x="987" y="0"/>
                  </a:lnTo>
                  <a:cubicBezTo>
                    <a:pt x="444" y="0"/>
                    <a:pt x="0" y="444"/>
                    <a:pt x="0" y="987"/>
                  </a:cubicBezTo>
                  <a:lnTo>
                    <a:pt x="0" y="987"/>
                  </a:lnTo>
                  <a:cubicBezTo>
                    <a:pt x="0" y="1530"/>
                    <a:pt x="444" y="1974"/>
                    <a:pt x="987" y="197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lumMod val="85000"/>
                  </a:sysClr>
                </a:solidFill>
                <a:effectLst/>
                <a:uLnTx/>
                <a:uFillTx/>
              </a:endParaRPr>
            </a:p>
          </p:txBody>
        </p:sp>
        <p:sp>
          <p:nvSpPr>
            <p:cNvPr id="34" name="TextBox 6"/>
            <p:cNvSpPr txBox="1"/>
            <p:nvPr/>
          </p:nvSpPr>
          <p:spPr>
            <a:xfrm>
              <a:off x="1749987" y="2455515"/>
              <a:ext cx="2088231" cy="400110"/>
            </a:xfrm>
            <a:prstGeom prst="rect">
              <a:avLst/>
            </a:prstGeom>
            <a:grpFill/>
            <a:ln>
              <a:noFill/>
            </a:ln>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smtClean="0">
                  <a:ln>
                    <a:noFill/>
                  </a:ln>
                  <a:solidFill>
                    <a:sysClr val="window" lastClr="FFFFFF">
                      <a:lumMod val="85000"/>
                    </a:sysClr>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smtClean="0">
                <a:ln>
                  <a:noFill/>
                </a:ln>
                <a:solidFill>
                  <a:sysClr val="window" lastClr="FFFFFF">
                    <a:lumMod val="85000"/>
                  </a:sysClr>
                </a:solidFill>
                <a:effectLst/>
                <a:uLnTx/>
                <a:uFillTx/>
                <a:latin typeface="微软雅黑" pitchFamily="34" charset="-122"/>
                <a:ea typeface="微软雅黑" pitchFamily="34" charset="-122"/>
              </a:endParaRPr>
            </a:p>
          </p:txBody>
        </p:sp>
        <p:sp>
          <p:nvSpPr>
            <p:cNvPr id="35" name="矩形 34"/>
            <p:cNvSpPr/>
            <p:nvPr/>
          </p:nvSpPr>
          <p:spPr>
            <a:xfrm>
              <a:off x="1151814" y="2393960"/>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smtClean="0">
                  <a:ln>
                    <a:noFill/>
                  </a:ln>
                  <a:solidFill>
                    <a:sysClr val="window" lastClr="FFFFFF">
                      <a:lumMod val="85000"/>
                    </a:sysClr>
                  </a:solidFill>
                  <a:effectLst/>
                  <a:uLnTx/>
                  <a:uFillTx/>
                  <a:latin typeface="微软雅黑" pitchFamily="34" charset="-122"/>
                  <a:ea typeface="微软雅黑" pitchFamily="34" charset="-122"/>
                </a:rPr>
                <a:t>01</a:t>
              </a:r>
              <a:endParaRPr kumimoji="0" lang="zh-CN" altLang="en-US" sz="2800" b="1"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endParaRPr>
            </a:p>
          </p:txBody>
        </p:sp>
      </p:grpSp>
      <p:grpSp>
        <p:nvGrpSpPr>
          <p:cNvPr id="36" name="组合 35"/>
          <p:cNvGrpSpPr/>
          <p:nvPr/>
        </p:nvGrpSpPr>
        <p:grpSpPr>
          <a:xfrm>
            <a:off x="1042988" y="4279552"/>
            <a:ext cx="3503612" cy="1309688"/>
            <a:chOff x="1042988" y="3331865"/>
            <a:chExt cx="3503612" cy="1309688"/>
          </a:xfrm>
          <a:solidFill>
            <a:srgbClr val="5293FB"/>
          </a:solidFill>
        </p:grpSpPr>
        <p:sp>
          <p:nvSpPr>
            <p:cNvPr id="37" name="Freeform 8"/>
            <p:cNvSpPr>
              <a:spLocks/>
            </p:cNvSpPr>
            <p:nvPr/>
          </p:nvSpPr>
          <p:spPr bwMode="auto">
            <a:xfrm>
              <a:off x="1042988" y="3331865"/>
              <a:ext cx="3503612" cy="1309688"/>
            </a:xfrm>
            <a:custGeom>
              <a:avLst/>
              <a:gdLst>
                <a:gd name="T0" fmla="*/ 987 w 9385"/>
                <a:gd name="T1" fmla="*/ 1973 h 3491"/>
                <a:gd name="T2" fmla="*/ 6935 w 9385"/>
                <a:gd name="T3" fmla="*/ 1973 h 3491"/>
                <a:gd name="T4" fmla="*/ 9212 w 9385"/>
                <a:gd name="T5" fmla="*/ 3193 h 3491"/>
                <a:gd name="T6" fmla="*/ 9385 w 9385"/>
                <a:gd name="T7" fmla="*/ 3491 h 3491"/>
                <a:gd name="T8" fmla="*/ 9385 w 9385"/>
                <a:gd name="T9" fmla="*/ 2623 h 3491"/>
                <a:gd name="T10" fmla="*/ 6386 w 9385"/>
                <a:gd name="T11" fmla="*/ 0 h 3491"/>
                <a:gd name="T12" fmla="*/ 987 w 9385"/>
                <a:gd name="T13" fmla="*/ 0 h 3491"/>
                <a:gd name="T14" fmla="*/ 0 w 9385"/>
                <a:gd name="T15" fmla="*/ 986 h 3491"/>
                <a:gd name="T16" fmla="*/ 0 w 9385"/>
                <a:gd name="T17" fmla="*/ 986 h 3491"/>
                <a:gd name="T18" fmla="*/ 987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987" y="1973"/>
                  </a:moveTo>
                  <a:lnTo>
                    <a:pt x="6935" y="1973"/>
                  </a:lnTo>
                  <a:cubicBezTo>
                    <a:pt x="8046" y="1973"/>
                    <a:pt x="8807" y="2497"/>
                    <a:pt x="9212" y="3193"/>
                  </a:cubicBezTo>
                  <a:lnTo>
                    <a:pt x="9385" y="3491"/>
                  </a:lnTo>
                  <a:lnTo>
                    <a:pt x="9385" y="2623"/>
                  </a:lnTo>
                  <a:cubicBezTo>
                    <a:pt x="9385" y="1089"/>
                    <a:pt x="8339" y="0"/>
                    <a:pt x="6386" y="0"/>
                  </a:cubicBezTo>
                  <a:lnTo>
                    <a:pt x="987" y="0"/>
                  </a:lnTo>
                  <a:cubicBezTo>
                    <a:pt x="444" y="0"/>
                    <a:pt x="0" y="444"/>
                    <a:pt x="0" y="986"/>
                  </a:cubicBezTo>
                  <a:lnTo>
                    <a:pt x="0" y="986"/>
                  </a:lnTo>
                  <a:cubicBezTo>
                    <a:pt x="0" y="1529"/>
                    <a:pt x="444" y="1973"/>
                    <a:pt x="987" y="1973"/>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lumMod val="85000"/>
                  </a:sysClr>
                </a:solidFill>
                <a:effectLst/>
                <a:uLnTx/>
                <a:uFillTx/>
              </a:endParaRPr>
            </a:p>
          </p:txBody>
        </p:sp>
        <p:sp>
          <p:nvSpPr>
            <p:cNvPr id="38" name="TextBox 10"/>
            <p:cNvSpPr txBox="1"/>
            <p:nvPr/>
          </p:nvSpPr>
          <p:spPr>
            <a:xfrm>
              <a:off x="1750678" y="3522860"/>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endParaRPr>
            </a:p>
          </p:txBody>
        </p:sp>
        <p:sp>
          <p:nvSpPr>
            <p:cNvPr id="39" name="矩形 38"/>
            <p:cNvSpPr/>
            <p:nvPr/>
          </p:nvSpPr>
          <p:spPr>
            <a:xfrm>
              <a:off x="1151814" y="3445916"/>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rPr>
                <a:t>02</a:t>
              </a:r>
              <a:endParaRPr kumimoji="0" lang="zh-CN" altLang="en-US" sz="2800" b="1"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endParaRPr>
            </a:p>
          </p:txBody>
        </p:sp>
      </p:grpSp>
      <p:grpSp>
        <p:nvGrpSpPr>
          <p:cNvPr id="40" name="组合 39"/>
          <p:cNvGrpSpPr/>
          <p:nvPr/>
        </p:nvGrpSpPr>
        <p:grpSpPr>
          <a:xfrm>
            <a:off x="4635500" y="2668238"/>
            <a:ext cx="3503612" cy="1309688"/>
            <a:chOff x="4635500" y="1720552"/>
            <a:chExt cx="3503612" cy="1309688"/>
          </a:xfrm>
          <a:solidFill>
            <a:srgbClr val="5293FB"/>
          </a:solidFill>
        </p:grpSpPr>
        <p:sp>
          <p:nvSpPr>
            <p:cNvPr id="41" name="Freeform 5"/>
            <p:cNvSpPr>
              <a:spLocks/>
            </p:cNvSpPr>
            <p:nvPr/>
          </p:nvSpPr>
          <p:spPr bwMode="auto">
            <a:xfrm>
              <a:off x="4635500" y="1720552"/>
              <a:ext cx="3503612" cy="1309688"/>
            </a:xfrm>
            <a:custGeom>
              <a:avLst/>
              <a:gdLst>
                <a:gd name="T0" fmla="*/ 8398 w 9385"/>
                <a:gd name="T1" fmla="*/ 1974 h 3491"/>
                <a:gd name="T2" fmla="*/ 2450 w 9385"/>
                <a:gd name="T3" fmla="*/ 1974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4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4"/>
                  </a:moveTo>
                  <a:lnTo>
                    <a:pt x="2450" y="1974"/>
                  </a:lnTo>
                  <a:cubicBezTo>
                    <a:pt x="1339" y="1974"/>
                    <a:pt x="578" y="2498"/>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30"/>
                    <a:pt x="8941" y="1974"/>
                    <a:pt x="8398" y="1974"/>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lumMod val="85000"/>
                  </a:sysClr>
                </a:solidFill>
                <a:effectLst/>
                <a:uLnTx/>
                <a:uFillTx/>
              </a:endParaRPr>
            </a:p>
          </p:txBody>
        </p:sp>
        <p:sp>
          <p:nvSpPr>
            <p:cNvPr id="42" name="TextBox 14"/>
            <p:cNvSpPr txBox="1"/>
            <p:nvPr/>
          </p:nvSpPr>
          <p:spPr>
            <a:xfrm>
              <a:off x="5780228" y="1889055"/>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endParaRPr>
            </a:p>
          </p:txBody>
        </p:sp>
        <p:sp>
          <p:nvSpPr>
            <p:cNvPr id="43" name="矩形 42"/>
            <p:cNvSpPr/>
            <p:nvPr/>
          </p:nvSpPr>
          <p:spPr>
            <a:xfrm>
              <a:off x="5159007" y="1841350"/>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rPr>
                <a:t>03</a:t>
              </a:r>
              <a:endParaRPr kumimoji="0" lang="zh-CN" altLang="en-US" sz="2800" b="1"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endParaRPr>
            </a:p>
          </p:txBody>
        </p:sp>
      </p:grpSp>
      <p:grpSp>
        <p:nvGrpSpPr>
          <p:cNvPr id="44" name="组合 43"/>
          <p:cNvGrpSpPr/>
          <p:nvPr/>
        </p:nvGrpSpPr>
        <p:grpSpPr>
          <a:xfrm>
            <a:off x="4635500" y="3728689"/>
            <a:ext cx="3503612" cy="1309688"/>
            <a:chOff x="4635500" y="2781002"/>
            <a:chExt cx="3503612" cy="1309688"/>
          </a:xfrm>
          <a:solidFill>
            <a:srgbClr val="5293FB"/>
          </a:solidFill>
        </p:grpSpPr>
        <p:sp>
          <p:nvSpPr>
            <p:cNvPr id="45" name="Freeform 6"/>
            <p:cNvSpPr>
              <a:spLocks/>
            </p:cNvSpPr>
            <p:nvPr/>
          </p:nvSpPr>
          <p:spPr bwMode="auto">
            <a:xfrm>
              <a:off x="4635500" y="2781002"/>
              <a:ext cx="3503612" cy="1309688"/>
            </a:xfrm>
            <a:custGeom>
              <a:avLst/>
              <a:gdLst>
                <a:gd name="T0" fmla="*/ 8398 w 9385"/>
                <a:gd name="T1" fmla="*/ 1973 h 3491"/>
                <a:gd name="T2" fmla="*/ 2450 w 9385"/>
                <a:gd name="T3" fmla="*/ 1973 h 3491"/>
                <a:gd name="T4" fmla="*/ 173 w 9385"/>
                <a:gd name="T5" fmla="*/ 3194 h 3491"/>
                <a:gd name="T6" fmla="*/ 0 w 9385"/>
                <a:gd name="T7" fmla="*/ 3491 h 3491"/>
                <a:gd name="T8" fmla="*/ 0 w 9385"/>
                <a:gd name="T9" fmla="*/ 2623 h 3491"/>
                <a:gd name="T10" fmla="*/ 2999 w 9385"/>
                <a:gd name="T11" fmla="*/ 0 h 3491"/>
                <a:gd name="T12" fmla="*/ 8398 w 9385"/>
                <a:gd name="T13" fmla="*/ 0 h 3491"/>
                <a:gd name="T14" fmla="*/ 9385 w 9385"/>
                <a:gd name="T15" fmla="*/ 987 h 3491"/>
                <a:gd name="T16" fmla="*/ 9385 w 9385"/>
                <a:gd name="T17" fmla="*/ 987 h 3491"/>
                <a:gd name="T18" fmla="*/ 8398 w 9385"/>
                <a:gd name="T19" fmla="*/ 1973 h 3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385" h="3491">
                  <a:moveTo>
                    <a:pt x="8398" y="1973"/>
                  </a:moveTo>
                  <a:lnTo>
                    <a:pt x="2450" y="1973"/>
                  </a:lnTo>
                  <a:cubicBezTo>
                    <a:pt x="1339" y="1973"/>
                    <a:pt x="578" y="2497"/>
                    <a:pt x="173" y="3194"/>
                  </a:cubicBezTo>
                  <a:lnTo>
                    <a:pt x="0" y="3491"/>
                  </a:lnTo>
                  <a:lnTo>
                    <a:pt x="0" y="2623"/>
                  </a:lnTo>
                  <a:cubicBezTo>
                    <a:pt x="0" y="1089"/>
                    <a:pt x="1046" y="0"/>
                    <a:pt x="2999" y="0"/>
                  </a:cubicBezTo>
                  <a:lnTo>
                    <a:pt x="8398" y="0"/>
                  </a:lnTo>
                  <a:cubicBezTo>
                    <a:pt x="8941" y="0"/>
                    <a:pt x="9385" y="444"/>
                    <a:pt x="9385" y="987"/>
                  </a:cubicBezTo>
                  <a:lnTo>
                    <a:pt x="9385" y="987"/>
                  </a:lnTo>
                  <a:cubicBezTo>
                    <a:pt x="9385" y="1529"/>
                    <a:pt x="8941" y="1973"/>
                    <a:pt x="8398" y="1973"/>
                  </a:cubicBezTo>
                  <a:close/>
                </a:path>
              </a:pathLst>
            </a:custGeom>
            <a:grp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lumMod val="85000"/>
                  </a:sysClr>
                </a:solidFill>
                <a:effectLst/>
                <a:uLnTx/>
                <a:uFillTx/>
              </a:endParaRPr>
            </a:p>
          </p:txBody>
        </p:sp>
        <p:sp>
          <p:nvSpPr>
            <p:cNvPr id="46" name="TextBox 18"/>
            <p:cNvSpPr txBox="1"/>
            <p:nvPr/>
          </p:nvSpPr>
          <p:spPr>
            <a:xfrm>
              <a:off x="5780227" y="2969175"/>
              <a:ext cx="2088231" cy="400110"/>
            </a:xfrm>
            <a:prstGeom prst="rect">
              <a:avLst/>
            </a:prstGeom>
            <a:grpFill/>
            <a:ln>
              <a:noFill/>
            </a:ln>
          </p:spPr>
          <p:txBody>
            <a:bodyPr wrap="square" rtlCol="0">
              <a:spAutoFit/>
            </a:bodyPr>
            <a:lstStyle>
              <a:defPPr>
                <a:defRPr lang="zh-CN"/>
              </a:defPPr>
              <a:lvl1pPr algn="just">
                <a:defRPr sz="900">
                  <a:solidFill>
                    <a:schemeClr val="bg1"/>
                  </a:solidFill>
                  <a:latin typeface="微软雅黑" pitchFamily="34" charset="-122"/>
                  <a:ea typeface="微软雅黑" pitchFamily="34" charset="-122"/>
                </a:defRPr>
              </a:lvl1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00" b="0"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rPr>
                <a:t>点击输入简要文字内容，文字内容需概括精炼，不用多余的文字修饰。</a:t>
              </a:r>
              <a:endParaRPr kumimoji="0" lang="en-US" altLang="zh-CN" sz="1000" b="0"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endParaRPr>
            </a:p>
          </p:txBody>
        </p:sp>
        <p:sp>
          <p:nvSpPr>
            <p:cNvPr id="47" name="矩形 46"/>
            <p:cNvSpPr/>
            <p:nvPr/>
          </p:nvSpPr>
          <p:spPr>
            <a:xfrm>
              <a:off x="5159007" y="2899082"/>
              <a:ext cx="627095" cy="523220"/>
            </a:xfrm>
            <a:prstGeom prst="rect">
              <a:avLst/>
            </a:prstGeom>
            <a:grpFill/>
            <a:ln>
              <a:noFill/>
            </a:ln>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800" b="1"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rPr>
                <a:t>04</a:t>
              </a:r>
              <a:endParaRPr kumimoji="0" lang="zh-CN" altLang="en-US" sz="2800" b="1" i="0" u="none" strike="noStrike" kern="0" cap="none" spc="0" normalizeH="0" baseline="0" noProof="0" dirty="0">
                <a:ln>
                  <a:noFill/>
                </a:ln>
                <a:solidFill>
                  <a:sysClr val="window" lastClr="FFFFFF">
                    <a:lumMod val="85000"/>
                  </a:sysClr>
                </a:solidFill>
                <a:effectLst/>
                <a:uLnTx/>
                <a:uFillTx/>
                <a:latin typeface="微软雅黑" pitchFamily="34" charset="-122"/>
                <a:ea typeface="微软雅黑" pitchFamily="34" charset="-122"/>
              </a:endParaRPr>
            </a:p>
          </p:txBody>
        </p:sp>
      </p:grpSp>
    </p:spTree>
    <p:extLst>
      <p:ext uri="{BB962C8B-B14F-4D97-AF65-F5344CB8AC3E}">
        <p14:creationId xmlns:p14="http://schemas.microsoft.com/office/powerpoint/2010/main" val="3640442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900"/>
                                        <p:tgtEl>
                                          <p:spTgt spid="25"/>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600" fill="hold"/>
                                        <p:tgtEl>
                                          <p:spTgt spid="28"/>
                                        </p:tgtEl>
                                        <p:attrNameLst>
                                          <p:attrName>ppt_w</p:attrName>
                                        </p:attrNameLst>
                                      </p:cBhvr>
                                      <p:tavLst>
                                        <p:tav tm="0">
                                          <p:val>
                                            <p:fltVal val="0"/>
                                          </p:val>
                                        </p:tav>
                                        <p:tav tm="100000">
                                          <p:val>
                                            <p:strVal val="#ppt_w"/>
                                          </p:val>
                                        </p:tav>
                                      </p:tavLst>
                                    </p:anim>
                                    <p:anim calcmode="lin" valueType="num">
                                      <p:cBhvr>
                                        <p:cTn id="12" dur="600" fill="hold"/>
                                        <p:tgtEl>
                                          <p:spTgt spid="28"/>
                                        </p:tgtEl>
                                        <p:attrNameLst>
                                          <p:attrName>ppt_h</p:attrName>
                                        </p:attrNameLst>
                                      </p:cBhvr>
                                      <p:tavLst>
                                        <p:tav tm="0">
                                          <p:val>
                                            <p:fltVal val="0"/>
                                          </p:val>
                                        </p:tav>
                                        <p:tav tm="100000">
                                          <p:val>
                                            <p:strVal val="#ppt_h"/>
                                          </p:val>
                                        </p:tav>
                                      </p:tavLst>
                                    </p:anim>
                                    <p:animEffect transition="in" filter="fade">
                                      <p:cBhvr>
                                        <p:cTn id="13" dur="600"/>
                                        <p:tgtEl>
                                          <p:spTgt spid="28"/>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9"/>
                                        </p:tgtEl>
                                        <p:attrNameLst>
                                          <p:attrName>style.visibility</p:attrName>
                                        </p:attrNameLst>
                                      </p:cBhvr>
                                      <p:to>
                                        <p:strVal val="visible"/>
                                      </p:to>
                                    </p:set>
                                    <p:anim calcmode="lin" valueType="num">
                                      <p:cBhvr>
                                        <p:cTn id="17" dur="500" fill="hold"/>
                                        <p:tgtEl>
                                          <p:spTgt spid="29"/>
                                        </p:tgtEl>
                                        <p:attrNameLst>
                                          <p:attrName>ppt_w</p:attrName>
                                        </p:attrNameLst>
                                      </p:cBhvr>
                                      <p:tavLst>
                                        <p:tav tm="0">
                                          <p:val>
                                            <p:strVal val="#ppt_w+.3"/>
                                          </p:val>
                                        </p:tav>
                                        <p:tav tm="100000">
                                          <p:val>
                                            <p:strVal val="#ppt_w"/>
                                          </p:val>
                                        </p:tav>
                                      </p:tavLst>
                                    </p:anim>
                                    <p:anim calcmode="lin" valueType="num">
                                      <p:cBhvr>
                                        <p:cTn id="18" dur="500" fill="hold"/>
                                        <p:tgtEl>
                                          <p:spTgt spid="29"/>
                                        </p:tgtEl>
                                        <p:attrNameLst>
                                          <p:attrName>ppt_h</p:attrName>
                                        </p:attrNameLst>
                                      </p:cBhvr>
                                      <p:tavLst>
                                        <p:tav tm="0">
                                          <p:val>
                                            <p:strVal val="#ppt_h"/>
                                          </p:val>
                                        </p:tav>
                                        <p:tav tm="100000">
                                          <p:val>
                                            <p:strVal val="#ppt_h"/>
                                          </p:val>
                                        </p:tav>
                                      </p:tavLst>
                                    </p:anim>
                                    <p:animEffect transition="in" filter="fade">
                                      <p:cBhvr>
                                        <p:cTn id="19" dur="500"/>
                                        <p:tgtEl>
                                          <p:spTgt spid="29"/>
                                        </p:tgtEl>
                                      </p:cBhvr>
                                    </p:animEffect>
                                  </p:childTnLst>
                                </p:cTn>
                              </p:par>
                            </p:childTnLst>
                          </p:cTn>
                        </p:par>
                        <p:par>
                          <p:cTn id="20" fill="hold">
                            <p:stCondLst>
                              <p:cond delay="2350"/>
                            </p:stCondLst>
                            <p:childTnLst>
                              <p:par>
                                <p:cTn id="21" presetID="22" presetClass="entr" presetSubtype="2"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Effect transition="in" filter="wipe(right)">
                                      <p:cBhvr>
                                        <p:cTn id="23" dur="500"/>
                                        <p:tgtEl>
                                          <p:spTgt spid="30"/>
                                        </p:tgtEl>
                                      </p:cBhvr>
                                    </p:animEffect>
                                  </p:childTnLst>
                                </p:cTn>
                              </p:par>
                            </p:childTnLst>
                          </p:cTn>
                        </p:par>
                        <p:par>
                          <p:cTn id="24" fill="hold">
                            <p:stCondLst>
                              <p:cond delay="2850"/>
                            </p:stCondLst>
                            <p:childTnLst>
                              <p:par>
                                <p:cTn id="25" presetID="2" presetClass="entr" presetSubtype="2" fill="hold" grpId="0" nodeType="afterEffect">
                                  <p:stCondLst>
                                    <p:cond delay="0"/>
                                  </p:stCondLst>
                                  <p:childTnLst>
                                    <p:set>
                                      <p:cBhvr>
                                        <p:cTn id="26" dur="1" fill="hold">
                                          <p:stCondLst>
                                            <p:cond delay="0"/>
                                          </p:stCondLst>
                                        </p:cTn>
                                        <p:tgtEl>
                                          <p:spTgt spid="31"/>
                                        </p:tgtEl>
                                        <p:attrNameLst>
                                          <p:attrName>style.visibility</p:attrName>
                                        </p:attrNameLst>
                                      </p:cBhvr>
                                      <p:to>
                                        <p:strVal val="visible"/>
                                      </p:to>
                                    </p:set>
                                    <p:anim calcmode="lin" valueType="num">
                                      <p:cBhvr additive="base">
                                        <p:cTn id="27" dur="500" fill="hold"/>
                                        <p:tgtEl>
                                          <p:spTgt spid="31"/>
                                        </p:tgtEl>
                                        <p:attrNameLst>
                                          <p:attrName>ppt_x</p:attrName>
                                        </p:attrNameLst>
                                      </p:cBhvr>
                                      <p:tavLst>
                                        <p:tav tm="0">
                                          <p:val>
                                            <p:strVal val="1+#ppt_w/2"/>
                                          </p:val>
                                        </p:tav>
                                        <p:tav tm="100000">
                                          <p:val>
                                            <p:strVal val="#ppt_x"/>
                                          </p:val>
                                        </p:tav>
                                      </p:tavLst>
                                    </p:anim>
                                    <p:anim calcmode="lin" valueType="num">
                                      <p:cBhvr additive="base">
                                        <p:cTn id="28" dur="500" fill="hold"/>
                                        <p:tgtEl>
                                          <p:spTgt spid="31"/>
                                        </p:tgtEl>
                                        <p:attrNameLst>
                                          <p:attrName>ppt_y</p:attrName>
                                        </p:attrNameLst>
                                      </p:cBhvr>
                                      <p:tavLst>
                                        <p:tav tm="0">
                                          <p:val>
                                            <p:strVal val="#ppt_y"/>
                                          </p:val>
                                        </p:tav>
                                        <p:tav tm="100000">
                                          <p:val>
                                            <p:strVal val="#ppt_y"/>
                                          </p:val>
                                        </p:tav>
                                      </p:tavLst>
                                    </p:anim>
                                  </p:childTnLst>
                                </p:cTn>
                              </p:par>
                            </p:childTnLst>
                          </p:cTn>
                        </p:par>
                        <p:par>
                          <p:cTn id="29" fill="hold">
                            <p:stCondLst>
                              <p:cond delay="3350"/>
                            </p:stCondLst>
                            <p:childTnLst>
                              <p:par>
                                <p:cTn id="30" presetID="22" presetClass="entr" presetSubtype="2"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wipe(right)">
                                      <p:cBhvr>
                                        <p:cTn id="32" dur="500"/>
                                        <p:tgtEl>
                                          <p:spTgt spid="32"/>
                                        </p:tgtEl>
                                      </p:cBhvr>
                                    </p:animEffect>
                                  </p:childTnLst>
                                </p:cTn>
                              </p:par>
                            </p:childTnLst>
                          </p:cTn>
                        </p:par>
                        <p:par>
                          <p:cTn id="33" fill="hold">
                            <p:stCondLst>
                              <p:cond delay="3850"/>
                            </p:stCondLst>
                            <p:childTnLst>
                              <p:par>
                                <p:cTn id="34" presetID="22" presetClass="entr" presetSubtype="2" fill="hold" nodeType="afterEffect">
                                  <p:stCondLst>
                                    <p:cond delay="0"/>
                                  </p:stCondLst>
                                  <p:childTnLst>
                                    <p:set>
                                      <p:cBhvr>
                                        <p:cTn id="35" dur="1" fill="hold">
                                          <p:stCondLst>
                                            <p:cond delay="0"/>
                                          </p:stCondLst>
                                        </p:cTn>
                                        <p:tgtEl>
                                          <p:spTgt spid="36"/>
                                        </p:tgtEl>
                                        <p:attrNameLst>
                                          <p:attrName>style.visibility</p:attrName>
                                        </p:attrNameLst>
                                      </p:cBhvr>
                                      <p:to>
                                        <p:strVal val="visible"/>
                                      </p:to>
                                    </p:set>
                                    <p:animEffect transition="in" filter="wipe(right)">
                                      <p:cBhvr>
                                        <p:cTn id="36" dur="500"/>
                                        <p:tgtEl>
                                          <p:spTgt spid="36"/>
                                        </p:tgtEl>
                                      </p:cBhvr>
                                    </p:animEffect>
                                  </p:childTnLst>
                                </p:cTn>
                              </p:par>
                            </p:childTnLst>
                          </p:cTn>
                        </p:par>
                        <p:par>
                          <p:cTn id="37" fill="hold">
                            <p:stCondLst>
                              <p:cond delay="4350"/>
                            </p:stCondLst>
                            <p:childTnLst>
                              <p:par>
                                <p:cTn id="38" presetID="22" presetClass="entr" presetSubtype="8" fill="hold" nodeType="after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wipe(left)">
                                      <p:cBhvr>
                                        <p:cTn id="40" dur="500"/>
                                        <p:tgtEl>
                                          <p:spTgt spid="40"/>
                                        </p:tgtEl>
                                      </p:cBhvr>
                                    </p:animEffect>
                                  </p:childTnLst>
                                </p:cTn>
                              </p:par>
                            </p:childTnLst>
                          </p:cTn>
                        </p:par>
                        <p:par>
                          <p:cTn id="41" fill="hold">
                            <p:stCondLst>
                              <p:cond delay="4850"/>
                            </p:stCondLst>
                            <p:childTnLst>
                              <p:par>
                                <p:cTn id="42" presetID="22" presetClass="entr" presetSubtype="8" fill="hold" nodeType="afterEffect">
                                  <p:stCondLst>
                                    <p:cond delay="0"/>
                                  </p:stCondLst>
                                  <p:childTnLst>
                                    <p:set>
                                      <p:cBhvr>
                                        <p:cTn id="43" dur="1" fill="hold">
                                          <p:stCondLst>
                                            <p:cond delay="0"/>
                                          </p:stCondLst>
                                        </p:cTn>
                                        <p:tgtEl>
                                          <p:spTgt spid="44"/>
                                        </p:tgtEl>
                                        <p:attrNameLst>
                                          <p:attrName>style.visibility</p:attrName>
                                        </p:attrNameLst>
                                      </p:cBhvr>
                                      <p:to>
                                        <p:strVal val="visible"/>
                                      </p:to>
                                    </p:set>
                                    <p:animEffect transition="in" filter="wipe(left)">
                                      <p:cBhvr>
                                        <p:cTn id="44"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8" grpId="0" animBg="1"/>
      <p:bldP spid="29" grpId="0"/>
      <p:bldP spid="30" grpId="0"/>
      <p:bldP spid="3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矩形 102"/>
          <p:cNvSpPr/>
          <p:nvPr/>
        </p:nvSpPr>
        <p:spPr>
          <a:xfrm rot="5400000" flipV="1">
            <a:off x="1133569" y="-140055"/>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4" name="矩形 103"/>
          <p:cNvSpPr/>
          <p:nvPr/>
        </p:nvSpPr>
        <p:spPr>
          <a:xfrm rot="5400000" flipV="1">
            <a:off x="1422262" y="-365383"/>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5" name="矩形 104"/>
          <p:cNvSpPr/>
          <p:nvPr/>
        </p:nvSpPr>
        <p:spPr>
          <a:xfrm rot="5400000" flipV="1">
            <a:off x="1422261" y="79171"/>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6" name="十字形 105"/>
          <p:cNvSpPr/>
          <p:nvPr/>
        </p:nvSpPr>
        <p:spPr>
          <a:xfrm>
            <a:off x="39954" y="1174570"/>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07" name="文本框 7"/>
          <p:cNvSpPr txBox="1"/>
          <p:nvPr/>
        </p:nvSpPr>
        <p:spPr>
          <a:xfrm>
            <a:off x="353771" y="1156272"/>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grpSp>
        <p:nvGrpSpPr>
          <p:cNvPr id="108" name="组合 107"/>
          <p:cNvGrpSpPr/>
          <p:nvPr/>
        </p:nvGrpSpPr>
        <p:grpSpPr>
          <a:xfrm>
            <a:off x="713289" y="2268612"/>
            <a:ext cx="1705499" cy="1706165"/>
            <a:chOff x="951420" y="1925637"/>
            <a:chExt cx="2274887" cy="2274887"/>
          </a:xfrm>
        </p:grpSpPr>
        <p:sp>
          <p:nvSpPr>
            <p:cNvPr id="109" name="Freeform 6"/>
            <p:cNvSpPr>
              <a:spLocks/>
            </p:cNvSpPr>
            <p:nvPr/>
          </p:nvSpPr>
          <p:spPr bwMode="auto">
            <a:xfrm>
              <a:off x="1745170"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10" name="Freeform 7"/>
            <p:cNvSpPr>
              <a:spLocks/>
            </p:cNvSpPr>
            <p:nvPr/>
          </p:nvSpPr>
          <p:spPr bwMode="auto">
            <a:xfrm>
              <a:off x="1426075"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11" name="Freeform 8"/>
            <p:cNvSpPr>
              <a:spLocks/>
            </p:cNvSpPr>
            <p:nvPr/>
          </p:nvSpPr>
          <p:spPr bwMode="auto">
            <a:xfrm>
              <a:off x="1173457"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12" name="Freeform 9"/>
            <p:cNvSpPr>
              <a:spLocks/>
            </p:cNvSpPr>
            <p:nvPr/>
          </p:nvSpPr>
          <p:spPr bwMode="auto">
            <a:xfrm>
              <a:off x="1008591"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13" name="Freeform 10"/>
            <p:cNvSpPr>
              <a:spLocks/>
            </p:cNvSpPr>
            <p:nvPr/>
          </p:nvSpPr>
          <p:spPr bwMode="auto">
            <a:xfrm>
              <a:off x="951420"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14" name="Freeform 11"/>
            <p:cNvSpPr>
              <a:spLocks/>
            </p:cNvSpPr>
            <p:nvPr/>
          </p:nvSpPr>
          <p:spPr bwMode="auto">
            <a:xfrm>
              <a:off x="951420"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15" name="Freeform 12"/>
            <p:cNvSpPr>
              <a:spLocks/>
            </p:cNvSpPr>
            <p:nvPr/>
          </p:nvSpPr>
          <p:spPr bwMode="auto">
            <a:xfrm>
              <a:off x="1008591"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16" name="Freeform 13"/>
            <p:cNvSpPr>
              <a:spLocks/>
            </p:cNvSpPr>
            <p:nvPr/>
          </p:nvSpPr>
          <p:spPr bwMode="auto">
            <a:xfrm>
              <a:off x="1173457"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17" name="Freeform 14"/>
            <p:cNvSpPr>
              <a:spLocks/>
            </p:cNvSpPr>
            <p:nvPr/>
          </p:nvSpPr>
          <p:spPr bwMode="auto">
            <a:xfrm>
              <a:off x="1426075"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18" name="Freeform 15"/>
            <p:cNvSpPr>
              <a:spLocks/>
            </p:cNvSpPr>
            <p:nvPr/>
          </p:nvSpPr>
          <p:spPr bwMode="auto">
            <a:xfrm>
              <a:off x="1745170"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19" name="Freeform 16"/>
            <p:cNvSpPr>
              <a:spLocks/>
            </p:cNvSpPr>
            <p:nvPr/>
          </p:nvSpPr>
          <p:spPr bwMode="auto">
            <a:xfrm>
              <a:off x="2096176"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20" name="Freeform 17"/>
            <p:cNvSpPr>
              <a:spLocks/>
            </p:cNvSpPr>
            <p:nvPr/>
          </p:nvSpPr>
          <p:spPr bwMode="auto">
            <a:xfrm>
              <a:off x="2388680"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21" name="Freeform 18"/>
            <p:cNvSpPr>
              <a:spLocks/>
            </p:cNvSpPr>
            <p:nvPr/>
          </p:nvSpPr>
          <p:spPr bwMode="auto">
            <a:xfrm>
              <a:off x="2649275"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22" name="Freeform 19"/>
            <p:cNvSpPr>
              <a:spLocks/>
            </p:cNvSpPr>
            <p:nvPr/>
          </p:nvSpPr>
          <p:spPr bwMode="auto">
            <a:xfrm>
              <a:off x="2856688"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23" name="Freeform 20"/>
            <p:cNvSpPr>
              <a:spLocks/>
            </p:cNvSpPr>
            <p:nvPr/>
          </p:nvSpPr>
          <p:spPr bwMode="auto">
            <a:xfrm>
              <a:off x="2988315"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24" name="Freeform 21"/>
            <p:cNvSpPr>
              <a:spLocks/>
            </p:cNvSpPr>
            <p:nvPr/>
          </p:nvSpPr>
          <p:spPr bwMode="auto">
            <a:xfrm>
              <a:off x="2988315"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25" name="Freeform 22"/>
            <p:cNvSpPr>
              <a:spLocks/>
            </p:cNvSpPr>
            <p:nvPr/>
          </p:nvSpPr>
          <p:spPr bwMode="auto">
            <a:xfrm>
              <a:off x="2856688"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26" name="Freeform 23"/>
            <p:cNvSpPr>
              <a:spLocks/>
            </p:cNvSpPr>
            <p:nvPr/>
          </p:nvSpPr>
          <p:spPr bwMode="auto">
            <a:xfrm>
              <a:off x="2649275"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27" name="Freeform 24"/>
            <p:cNvSpPr>
              <a:spLocks/>
            </p:cNvSpPr>
            <p:nvPr/>
          </p:nvSpPr>
          <p:spPr bwMode="auto">
            <a:xfrm>
              <a:off x="2388680"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28" name="Freeform 25"/>
            <p:cNvSpPr>
              <a:spLocks/>
            </p:cNvSpPr>
            <p:nvPr/>
          </p:nvSpPr>
          <p:spPr bwMode="auto">
            <a:xfrm>
              <a:off x="2096176"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rgbClr val="5293FB"/>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grpSp>
      <p:grpSp>
        <p:nvGrpSpPr>
          <p:cNvPr id="129" name="组合 128"/>
          <p:cNvGrpSpPr/>
          <p:nvPr/>
        </p:nvGrpSpPr>
        <p:grpSpPr>
          <a:xfrm>
            <a:off x="2655921" y="2268612"/>
            <a:ext cx="1705499" cy="1706165"/>
            <a:chOff x="3542608" y="1925637"/>
            <a:chExt cx="2274887" cy="2274887"/>
          </a:xfrm>
        </p:grpSpPr>
        <p:sp>
          <p:nvSpPr>
            <p:cNvPr id="130" name="Freeform 6"/>
            <p:cNvSpPr>
              <a:spLocks/>
            </p:cNvSpPr>
            <p:nvPr/>
          </p:nvSpPr>
          <p:spPr bwMode="auto">
            <a:xfrm>
              <a:off x="4336358"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31" name="Freeform 7"/>
            <p:cNvSpPr>
              <a:spLocks/>
            </p:cNvSpPr>
            <p:nvPr/>
          </p:nvSpPr>
          <p:spPr bwMode="auto">
            <a:xfrm>
              <a:off x="4017263"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32" name="Freeform 8"/>
            <p:cNvSpPr>
              <a:spLocks/>
            </p:cNvSpPr>
            <p:nvPr/>
          </p:nvSpPr>
          <p:spPr bwMode="auto">
            <a:xfrm>
              <a:off x="3764645"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33" name="Freeform 9"/>
            <p:cNvSpPr>
              <a:spLocks/>
            </p:cNvSpPr>
            <p:nvPr/>
          </p:nvSpPr>
          <p:spPr bwMode="auto">
            <a:xfrm>
              <a:off x="3599779"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34" name="Freeform 10"/>
            <p:cNvSpPr>
              <a:spLocks/>
            </p:cNvSpPr>
            <p:nvPr/>
          </p:nvSpPr>
          <p:spPr bwMode="auto">
            <a:xfrm>
              <a:off x="3542608"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35" name="Freeform 11"/>
            <p:cNvSpPr>
              <a:spLocks/>
            </p:cNvSpPr>
            <p:nvPr/>
          </p:nvSpPr>
          <p:spPr bwMode="auto">
            <a:xfrm>
              <a:off x="3542608"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36" name="Freeform 12"/>
            <p:cNvSpPr>
              <a:spLocks/>
            </p:cNvSpPr>
            <p:nvPr/>
          </p:nvSpPr>
          <p:spPr bwMode="auto">
            <a:xfrm>
              <a:off x="3599779"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37" name="Freeform 13"/>
            <p:cNvSpPr>
              <a:spLocks/>
            </p:cNvSpPr>
            <p:nvPr/>
          </p:nvSpPr>
          <p:spPr bwMode="auto">
            <a:xfrm>
              <a:off x="3764645"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38" name="Freeform 14"/>
            <p:cNvSpPr>
              <a:spLocks/>
            </p:cNvSpPr>
            <p:nvPr/>
          </p:nvSpPr>
          <p:spPr bwMode="auto">
            <a:xfrm>
              <a:off x="4017263"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39" name="Freeform 15"/>
            <p:cNvSpPr>
              <a:spLocks/>
            </p:cNvSpPr>
            <p:nvPr/>
          </p:nvSpPr>
          <p:spPr bwMode="auto">
            <a:xfrm>
              <a:off x="4336358"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40" name="Freeform 16"/>
            <p:cNvSpPr>
              <a:spLocks/>
            </p:cNvSpPr>
            <p:nvPr/>
          </p:nvSpPr>
          <p:spPr bwMode="auto">
            <a:xfrm>
              <a:off x="4687364"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41" name="Freeform 17"/>
            <p:cNvSpPr>
              <a:spLocks/>
            </p:cNvSpPr>
            <p:nvPr/>
          </p:nvSpPr>
          <p:spPr bwMode="auto">
            <a:xfrm>
              <a:off x="4979868"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42" name="Freeform 18"/>
            <p:cNvSpPr>
              <a:spLocks/>
            </p:cNvSpPr>
            <p:nvPr/>
          </p:nvSpPr>
          <p:spPr bwMode="auto">
            <a:xfrm>
              <a:off x="5240463"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43" name="Freeform 19"/>
            <p:cNvSpPr>
              <a:spLocks/>
            </p:cNvSpPr>
            <p:nvPr/>
          </p:nvSpPr>
          <p:spPr bwMode="auto">
            <a:xfrm>
              <a:off x="5447876"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44" name="Freeform 20"/>
            <p:cNvSpPr>
              <a:spLocks/>
            </p:cNvSpPr>
            <p:nvPr/>
          </p:nvSpPr>
          <p:spPr bwMode="auto">
            <a:xfrm>
              <a:off x="5579503"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45" name="Freeform 21"/>
            <p:cNvSpPr>
              <a:spLocks/>
            </p:cNvSpPr>
            <p:nvPr/>
          </p:nvSpPr>
          <p:spPr bwMode="auto">
            <a:xfrm>
              <a:off x="5579503"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46" name="Freeform 22"/>
            <p:cNvSpPr>
              <a:spLocks/>
            </p:cNvSpPr>
            <p:nvPr/>
          </p:nvSpPr>
          <p:spPr bwMode="auto">
            <a:xfrm>
              <a:off x="5447876"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47" name="Freeform 23"/>
            <p:cNvSpPr>
              <a:spLocks/>
            </p:cNvSpPr>
            <p:nvPr/>
          </p:nvSpPr>
          <p:spPr bwMode="auto">
            <a:xfrm>
              <a:off x="5240463"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48" name="Freeform 24"/>
            <p:cNvSpPr>
              <a:spLocks/>
            </p:cNvSpPr>
            <p:nvPr/>
          </p:nvSpPr>
          <p:spPr bwMode="auto">
            <a:xfrm>
              <a:off x="4979868"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49" name="Freeform 25"/>
            <p:cNvSpPr>
              <a:spLocks/>
            </p:cNvSpPr>
            <p:nvPr/>
          </p:nvSpPr>
          <p:spPr bwMode="auto">
            <a:xfrm>
              <a:off x="4687364"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grpSp>
      <p:grpSp>
        <p:nvGrpSpPr>
          <p:cNvPr id="150" name="组合 149"/>
          <p:cNvGrpSpPr/>
          <p:nvPr/>
        </p:nvGrpSpPr>
        <p:grpSpPr>
          <a:xfrm>
            <a:off x="4598553" y="2268612"/>
            <a:ext cx="1705499" cy="1706165"/>
            <a:chOff x="6133796" y="1925637"/>
            <a:chExt cx="2274887" cy="2274887"/>
          </a:xfrm>
        </p:grpSpPr>
        <p:sp>
          <p:nvSpPr>
            <p:cNvPr id="151" name="Freeform 6"/>
            <p:cNvSpPr>
              <a:spLocks/>
            </p:cNvSpPr>
            <p:nvPr/>
          </p:nvSpPr>
          <p:spPr bwMode="auto">
            <a:xfrm>
              <a:off x="6927546"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52" name="Freeform 7"/>
            <p:cNvSpPr>
              <a:spLocks/>
            </p:cNvSpPr>
            <p:nvPr/>
          </p:nvSpPr>
          <p:spPr bwMode="auto">
            <a:xfrm>
              <a:off x="6608451"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53" name="Freeform 8"/>
            <p:cNvSpPr>
              <a:spLocks/>
            </p:cNvSpPr>
            <p:nvPr/>
          </p:nvSpPr>
          <p:spPr bwMode="auto">
            <a:xfrm>
              <a:off x="6355833"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54" name="Freeform 9"/>
            <p:cNvSpPr>
              <a:spLocks/>
            </p:cNvSpPr>
            <p:nvPr/>
          </p:nvSpPr>
          <p:spPr bwMode="auto">
            <a:xfrm>
              <a:off x="6190967"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55" name="Freeform 10"/>
            <p:cNvSpPr>
              <a:spLocks/>
            </p:cNvSpPr>
            <p:nvPr/>
          </p:nvSpPr>
          <p:spPr bwMode="auto">
            <a:xfrm>
              <a:off x="6133796"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56" name="Freeform 11"/>
            <p:cNvSpPr>
              <a:spLocks/>
            </p:cNvSpPr>
            <p:nvPr/>
          </p:nvSpPr>
          <p:spPr bwMode="auto">
            <a:xfrm>
              <a:off x="6133796"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57" name="Freeform 12"/>
            <p:cNvSpPr>
              <a:spLocks/>
            </p:cNvSpPr>
            <p:nvPr/>
          </p:nvSpPr>
          <p:spPr bwMode="auto">
            <a:xfrm>
              <a:off x="6190967"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58" name="Freeform 13"/>
            <p:cNvSpPr>
              <a:spLocks/>
            </p:cNvSpPr>
            <p:nvPr/>
          </p:nvSpPr>
          <p:spPr bwMode="auto">
            <a:xfrm>
              <a:off x="6355833"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59" name="Freeform 14"/>
            <p:cNvSpPr>
              <a:spLocks/>
            </p:cNvSpPr>
            <p:nvPr/>
          </p:nvSpPr>
          <p:spPr bwMode="auto">
            <a:xfrm>
              <a:off x="6608451"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60" name="Freeform 15"/>
            <p:cNvSpPr>
              <a:spLocks/>
            </p:cNvSpPr>
            <p:nvPr/>
          </p:nvSpPr>
          <p:spPr bwMode="auto">
            <a:xfrm>
              <a:off x="6927546"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61" name="Freeform 16"/>
            <p:cNvSpPr>
              <a:spLocks/>
            </p:cNvSpPr>
            <p:nvPr/>
          </p:nvSpPr>
          <p:spPr bwMode="auto">
            <a:xfrm>
              <a:off x="7278552"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62" name="Freeform 17"/>
            <p:cNvSpPr>
              <a:spLocks/>
            </p:cNvSpPr>
            <p:nvPr/>
          </p:nvSpPr>
          <p:spPr bwMode="auto">
            <a:xfrm>
              <a:off x="7571056"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63" name="Freeform 18"/>
            <p:cNvSpPr>
              <a:spLocks/>
            </p:cNvSpPr>
            <p:nvPr/>
          </p:nvSpPr>
          <p:spPr bwMode="auto">
            <a:xfrm>
              <a:off x="7831651"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64" name="Freeform 19"/>
            <p:cNvSpPr>
              <a:spLocks/>
            </p:cNvSpPr>
            <p:nvPr/>
          </p:nvSpPr>
          <p:spPr bwMode="auto">
            <a:xfrm>
              <a:off x="8039064"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65" name="Freeform 20"/>
            <p:cNvSpPr>
              <a:spLocks/>
            </p:cNvSpPr>
            <p:nvPr/>
          </p:nvSpPr>
          <p:spPr bwMode="auto">
            <a:xfrm>
              <a:off x="8170691"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66" name="Freeform 21"/>
            <p:cNvSpPr>
              <a:spLocks/>
            </p:cNvSpPr>
            <p:nvPr/>
          </p:nvSpPr>
          <p:spPr bwMode="auto">
            <a:xfrm>
              <a:off x="8170691"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67" name="Freeform 22"/>
            <p:cNvSpPr>
              <a:spLocks/>
            </p:cNvSpPr>
            <p:nvPr/>
          </p:nvSpPr>
          <p:spPr bwMode="auto">
            <a:xfrm>
              <a:off x="8039064"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68" name="Freeform 23"/>
            <p:cNvSpPr>
              <a:spLocks/>
            </p:cNvSpPr>
            <p:nvPr/>
          </p:nvSpPr>
          <p:spPr bwMode="auto">
            <a:xfrm>
              <a:off x="7831651"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69" name="Freeform 24"/>
            <p:cNvSpPr>
              <a:spLocks/>
            </p:cNvSpPr>
            <p:nvPr/>
          </p:nvSpPr>
          <p:spPr bwMode="auto">
            <a:xfrm>
              <a:off x="7571056"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70" name="Freeform 25"/>
            <p:cNvSpPr>
              <a:spLocks/>
            </p:cNvSpPr>
            <p:nvPr/>
          </p:nvSpPr>
          <p:spPr bwMode="auto">
            <a:xfrm>
              <a:off x="7278552"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grpSp>
      <p:grpSp>
        <p:nvGrpSpPr>
          <p:cNvPr id="171" name="组合 170"/>
          <p:cNvGrpSpPr/>
          <p:nvPr/>
        </p:nvGrpSpPr>
        <p:grpSpPr>
          <a:xfrm>
            <a:off x="6541186" y="2268612"/>
            <a:ext cx="1705499" cy="1706165"/>
            <a:chOff x="8724985" y="1925637"/>
            <a:chExt cx="2274887" cy="2274887"/>
          </a:xfrm>
        </p:grpSpPr>
        <p:sp>
          <p:nvSpPr>
            <p:cNvPr id="172" name="Freeform 6"/>
            <p:cNvSpPr>
              <a:spLocks/>
            </p:cNvSpPr>
            <p:nvPr/>
          </p:nvSpPr>
          <p:spPr bwMode="auto">
            <a:xfrm>
              <a:off x="9518735" y="1925637"/>
              <a:ext cx="335051" cy="237992"/>
            </a:xfrm>
            <a:custGeom>
              <a:avLst/>
              <a:gdLst>
                <a:gd name="T0" fmla="*/ 0 w 424"/>
                <a:gd name="T1" fmla="*/ 67 h 300"/>
                <a:gd name="T2" fmla="*/ 424 w 424"/>
                <a:gd name="T3" fmla="*/ 0 h 300"/>
                <a:gd name="T4" fmla="*/ 424 w 424"/>
                <a:gd name="T5" fmla="*/ 245 h 300"/>
                <a:gd name="T6" fmla="*/ 76 w 424"/>
                <a:gd name="T7" fmla="*/ 300 h 300"/>
                <a:gd name="T8" fmla="*/ 0 w 424"/>
                <a:gd name="T9" fmla="*/ 67 h 300"/>
              </a:gdLst>
              <a:ahLst/>
              <a:cxnLst>
                <a:cxn ang="0">
                  <a:pos x="T0" y="T1"/>
                </a:cxn>
                <a:cxn ang="0">
                  <a:pos x="T2" y="T3"/>
                </a:cxn>
                <a:cxn ang="0">
                  <a:pos x="T4" y="T5"/>
                </a:cxn>
                <a:cxn ang="0">
                  <a:pos x="T6" y="T7"/>
                </a:cxn>
                <a:cxn ang="0">
                  <a:pos x="T8" y="T9"/>
                </a:cxn>
              </a:cxnLst>
              <a:rect l="0" t="0" r="r" b="b"/>
              <a:pathLst>
                <a:path w="424" h="300">
                  <a:moveTo>
                    <a:pt x="0" y="67"/>
                  </a:moveTo>
                  <a:cubicBezTo>
                    <a:pt x="134" y="24"/>
                    <a:pt x="276" y="1"/>
                    <a:pt x="424" y="0"/>
                  </a:cubicBezTo>
                  <a:lnTo>
                    <a:pt x="424" y="245"/>
                  </a:lnTo>
                  <a:cubicBezTo>
                    <a:pt x="302" y="246"/>
                    <a:pt x="186" y="265"/>
                    <a:pt x="76" y="300"/>
                  </a:cubicBezTo>
                  <a:lnTo>
                    <a:pt x="0" y="6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73" name="Freeform 7"/>
            <p:cNvSpPr>
              <a:spLocks/>
            </p:cNvSpPr>
            <p:nvPr/>
          </p:nvSpPr>
          <p:spPr bwMode="auto">
            <a:xfrm>
              <a:off x="9199640" y="1984138"/>
              <a:ext cx="362971" cy="311118"/>
            </a:xfrm>
            <a:custGeom>
              <a:avLst/>
              <a:gdLst>
                <a:gd name="T0" fmla="*/ 0 w 458"/>
                <a:gd name="T1" fmla="*/ 195 h 394"/>
                <a:gd name="T2" fmla="*/ 382 w 458"/>
                <a:gd name="T3" fmla="*/ 0 h 394"/>
                <a:gd name="T4" fmla="*/ 458 w 458"/>
                <a:gd name="T5" fmla="*/ 233 h 394"/>
                <a:gd name="T6" fmla="*/ 144 w 458"/>
                <a:gd name="T7" fmla="*/ 394 h 394"/>
                <a:gd name="T8" fmla="*/ 0 w 458"/>
                <a:gd name="T9" fmla="*/ 195 h 394"/>
              </a:gdLst>
              <a:ahLst/>
              <a:cxnLst>
                <a:cxn ang="0">
                  <a:pos x="T0" y="T1"/>
                </a:cxn>
                <a:cxn ang="0">
                  <a:pos x="T2" y="T3"/>
                </a:cxn>
                <a:cxn ang="0">
                  <a:pos x="T4" y="T5"/>
                </a:cxn>
                <a:cxn ang="0">
                  <a:pos x="T6" y="T7"/>
                </a:cxn>
                <a:cxn ang="0">
                  <a:pos x="T8" y="T9"/>
                </a:cxn>
              </a:cxnLst>
              <a:rect l="0" t="0" r="r" b="b"/>
              <a:pathLst>
                <a:path w="458" h="394">
                  <a:moveTo>
                    <a:pt x="0" y="195"/>
                  </a:moveTo>
                  <a:cubicBezTo>
                    <a:pt x="116" y="112"/>
                    <a:pt x="245" y="46"/>
                    <a:pt x="382" y="0"/>
                  </a:cubicBezTo>
                  <a:lnTo>
                    <a:pt x="458" y="233"/>
                  </a:lnTo>
                  <a:cubicBezTo>
                    <a:pt x="345" y="271"/>
                    <a:pt x="240" y="326"/>
                    <a:pt x="144" y="394"/>
                  </a:cubicBezTo>
                  <a:lnTo>
                    <a:pt x="0" y="195"/>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74" name="Freeform 8"/>
            <p:cNvSpPr>
              <a:spLocks/>
            </p:cNvSpPr>
            <p:nvPr/>
          </p:nvSpPr>
          <p:spPr bwMode="auto">
            <a:xfrm>
              <a:off x="8947022" y="2147674"/>
              <a:ext cx="354994" cy="354994"/>
            </a:xfrm>
            <a:custGeom>
              <a:avLst/>
              <a:gdLst>
                <a:gd name="T0" fmla="*/ 0 w 448"/>
                <a:gd name="T1" fmla="*/ 304 h 448"/>
                <a:gd name="T2" fmla="*/ 304 w 448"/>
                <a:gd name="T3" fmla="*/ 0 h 448"/>
                <a:gd name="T4" fmla="*/ 448 w 448"/>
                <a:gd name="T5" fmla="*/ 199 h 448"/>
                <a:gd name="T6" fmla="*/ 199 w 448"/>
                <a:gd name="T7" fmla="*/ 448 h 448"/>
                <a:gd name="T8" fmla="*/ 0 w 448"/>
                <a:gd name="T9" fmla="*/ 304 h 448"/>
              </a:gdLst>
              <a:ahLst/>
              <a:cxnLst>
                <a:cxn ang="0">
                  <a:pos x="T0" y="T1"/>
                </a:cxn>
                <a:cxn ang="0">
                  <a:pos x="T2" y="T3"/>
                </a:cxn>
                <a:cxn ang="0">
                  <a:pos x="T4" y="T5"/>
                </a:cxn>
                <a:cxn ang="0">
                  <a:pos x="T6" y="T7"/>
                </a:cxn>
                <a:cxn ang="0">
                  <a:pos x="T8" y="T9"/>
                </a:cxn>
              </a:cxnLst>
              <a:rect l="0" t="0" r="r" b="b"/>
              <a:pathLst>
                <a:path w="448" h="448">
                  <a:moveTo>
                    <a:pt x="0" y="304"/>
                  </a:moveTo>
                  <a:cubicBezTo>
                    <a:pt x="86" y="188"/>
                    <a:pt x="188" y="86"/>
                    <a:pt x="304" y="0"/>
                  </a:cubicBezTo>
                  <a:lnTo>
                    <a:pt x="448" y="199"/>
                  </a:lnTo>
                  <a:cubicBezTo>
                    <a:pt x="353" y="269"/>
                    <a:pt x="269" y="353"/>
                    <a:pt x="199" y="448"/>
                  </a:cubicBezTo>
                  <a:lnTo>
                    <a:pt x="0" y="30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75" name="Freeform 9"/>
            <p:cNvSpPr>
              <a:spLocks/>
            </p:cNvSpPr>
            <p:nvPr/>
          </p:nvSpPr>
          <p:spPr bwMode="auto">
            <a:xfrm>
              <a:off x="8782156" y="2401622"/>
              <a:ext cx="312448" cy="361642"/>
            </a:xfrm>
            <a:custGeom>
              <a:avLst/>
              <a:gdLst>
                <a:gd name="T0" fmla="*/ 0 w 394"/>
                <a:gd name="T1" fmla="*/ 382 h 458"/>
                <a:gd name="T2" fmla="*/ 195 w 394"/>
                <a:gd name="T3" fmla="*/ 0 h 458"/>
                <a:gd name="T4" fmla="*/ 394 w 394"/>
                <a:gd name="T5" fmla="*/ 144 h 458"/>
                <a:gd name="T6" fmla="*/ 233 w 394"/>
                <a:gd name="T7" fmla="*/ 458 h 458"/>
                <a:gd name="T8" fmla="*/ 0 w 394"/>
                <a:gd name="T9" fmla="*/ 382 h 458"/>
              </a:gdLst>
              <a:ahLst/>
              <a:cxnLst>
                <a:cxn ang="0">
                  <a:pos x="T0" y="T1"/>
                </a:cxn>
                <a:cxn ang="0">
                  <a:pos x="T2" y="T3"/>
                </a:cxn>
                <a:cxn ang="0">
                  <a:pos x="T4" y="T5"/>
                </a:cxn>
                <a:cxn ang="0">
                  <a:pos x="T6" y="T7"/>
                </a:cxn>
                <a:cxn ang="0">
                  <a:pos x="T8" y="T9"/>
                </a:cxn>
              </a:cxnLst>
              <a:rect l="0" t="0" r="r" b="b"/>
              <a:pathLst>
                <a:path w="394" h="458">
                  <a:moveTo>
                    <a:pt x="0" y="382"/>
                  </a:moveTo>
                  <a:cubicBezTo>
                    <a:pt x="46" y="244"/>
                    <a:pt x="112" y="116"/>
                    <a:pt x="195" y="0"/>
                  </a:cubicBezTo>
                  <a:lnTo>
                    <a:pt x="394" y="144"/>
                  </a:lnTo>
                  <a:cubicBezTo>
                    <a:pt x="326" y="239"/>
                    <a:pt x="271" y="345"/>
                    <a:pt x="233" y="458"/>
                  </a:cubicBezTo>
                  <a:lnTo>
                    <a:pt x="0" y="382"/>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76" name="Freeform 10"/>
            <p:cNvSpPr>
              <a:spLocks/>
            </p:cNvSpPr>
            <p:nvPr/>
          </p:nvSpPr>
          <p:spPr bwMode="auto">
            <a:xfrm>
              <a:off x="8724985" y="2719387"/>
              <a:ext cx="237992" cy="336380"/>
            </a:xfrm>
            <a:custGeom>
              <a:avLst/>
              <a:gdLst>
                <a:gd name="T0" fmla="*/ 0 w 300"/>
                <a:gd name="T1" fmla="*/ 424 h 424"/>
                <a:gd name="T2" fmla="*/ 67 w 300"/>
                <a:gd name="T3" fmla="*/ 0 h 424"/>
                <a:gd name="T4" fmla="*/ 300 w 300"/>
                <a:gd name="T5" fmla="*/ 75 h 424"/>
                <a:gd name="T6" fmla="*/ 245 w 300"/>
                <a:gd name="T7" fmla="*/ 424 h 424"/>
                <a:gd name="T8" fmla="*/ 0 w 300"/>
                <a:gd name="T9" fmla="*/ 424 h 424"/>
              </a:gdLst>
              <a:ahLst/>
              <a:cxnLst>
                <a:cxn ang="0">
                  <a:pos x="T0" y="T1"/>
                </a:cxn>
                <a:cxn ang="0">
                  <a:pos x="T2" y="T3"/>
                </a:cxn>
                <a:cxn ang="0">
                  <a:pos x="T4" y="T5"/>
                </a:cxn>
                <a:cxn ang="0">
                  <a:pos x="T6" y="T7"/>
                </a:cxn>
                <a:cxn ang="0">
                  <a:pos x="T8" y="T9"/>
                </a:cxn>
              </a:cxnLst>
              <a:rect l="0" t="0" r="r" b="b"/>
              <a:pathLst>
                <a:path w="300" h="424">
                  <a:moveTo>
                    <a:pt x="0" y="424"/>
                  </a:moveTo>
                  <a:cubicBezTo>
                    <a:pt x="1" y="276"/>
                    <a:pt x="24" y="134"/>
                    <a:pt x="67" y="0"/>
                  </a:cubicBezTo>
                  <a:lnTo>
                    <a:pt x="300" y="75"/>
                  </a:lnTo>
                  <a:cubicBezTo>
                    <a:pt x="265" y="185"/>
                    <a:pt x="246" y="302"/>
                    <a:pt x="245" y="424"/>
                  </a:cubicBezTo>
                  <a:lnTo>
                    <a:pt x="0"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77" name="Freeform 11"/>
            <p:cNvSpPr>
              <a:spLocks/>
            </p:cNvSpPr>
            <p:nvPr/>
          </p:nvSpPr>
          <p:spPr bwMode="auto">
            <a:xfrm>
              <a:off x="8724985" y="3071723"/>
              <a:ext cx="237992" cy="335051"/>
            </a:xfrm>
            <a:custGeom>
              <a:avLst/>
              <a:gdLst>
                <a:gd name="T0" fmla="*/ 67 w 300"/>
                <a:gd name="T1" fmla="*/ 424 h 424"/>
                <a:gd name="T2" fmla="*/ 0 w 300"/>
                <a:gd name="T3" fmla="*/ 0 h 424"/>
                <a:gd name="T4" fmla="*/ 245 w 300"/>
                <a:gd name="T5" fmla="*/ 0 h 424"/>
                <a:gd name="T6" fmla="*/ 300 w 300"/>
                <a:gd name="T7" fmla="*/ 348 h 424"/>
                <a:gd name="T8" fmla="*/ 67 w 300"/>
                <a:gd name="T9" fmla="*/ 424 h 424"/>
              </a:gdLst>
              <a:ahLst/>
              <a:cxnLst>
                <a:cxn ang="0">
                  <a:pos x="T0" y="T1"/>
                </a:cxn>
                <a:cxn ang="0">
                  <a:pos x="T2" y="T3"/>
                </a:cxn>
                <a:cxn ang="0">
                  <a:pos x="T4" y="T5"/>
                </a:cxn>
                <a:cxn ang="0">
                  <a:pos x="T6" y="T7"/>
                </a:cxn>
                <a:cxn ang="0">
                  <a:pos x="T8" y="T9"/>
                </a:cxn>
              </a:cxnLst>
              <a:rect l="0" t="0" r="r" b="b"/>
              <a:pathLst>
                <a:path w="300" h="424">
                  <a:moveTo>
                    <a:pt x="67" y="424"/>
                  </a:moveTo>
                  <a:cubicBezTo>
                    <a:pt x="24" y="290"/>
                    <a:pt x="1" y="148"/>
                    <a:pt x="0" y="0"/>
                  </a:cubicBezTo>
                  <a:lnTo>
                    <a:pt x="245" y="0"/>
                  </a:lnTo>
                  <a:cubicBezTo>
                    <a:pt x="246" y="121"/>
                    <a:pt x="266" y="238"/>
                    <a:pt x="300" y="348"/>
                  </a:cubicBezTo>
                  <a:lnTo>
                    <a:pt x="67" y="42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78" name="Freeform 12"/>
            <p:cNvSpPr>
              <a:spLocks/>
            </p:cNvSpPr>
            <p:nvPr/>
          </p:nvSpPr>
          <p:spPr bwMode="auto">
            <a:xfrm>
              <a:off x="8782156" y="3361568"/>
              <a:ext cx="312448" cy="362971"/>
            </a:xfrm>
            <a:custGeom>
              <a:avLst/>
              <a:gdLst>
                <a:gd name="T0" fmla="*/ 195 w 394"/>
                <a:gd name="T1" fmla="*/ 458 h 458"/>
                <a:gd name="T2" fmla="*/ 0 w 394"/>
                <a:gd name="T3" fmla="*/ 76 h 458"/>
                <a:gd name="T4" fmla="*/ 234 w 394"/>
                <a:gd name="T5" fmla="*/ 0 h 458"/>
                <a:gd name="T6" fmla="*/ 394 w 394"/>
                <a:gd name="T7" fmla="*/ 314 h 458"/>
                <a:gd name="T8" fmla="*/ 195 w 394"/>
                <a:gd name="T9" fmla="*/ 458 h 458"/>
              </a:gdLst>
              <a:ahLst/>
              <a:cxnLst>
                <a:cxn ang="0">
                  <a:pos x="T0" y="T1"/>
                </a:cxn>
                <a:cxn ang="0">
                  <a:pos x="T2" y="T3"/>
                </a:cxn>
                <a:cxn ang="0">
                  <a:pos x="T4" y="T5"/>
                </a:cxn>
                <a:cxn ang="0">
                  <a:pos x="T6" y="T7"/>
                </a:cxn>
                <a:cxn ang="0">
                  <a:pos x="T8" y="T9"/>
                </a:cxn>
              </a:cxnLst>
              <a:rect l="0" t="0" r="r" b="b"/>
              <a:pathLst>
                <a:path w="394" h="458">
                  <a:moveTo>
                    <a:pt x="195" y="458"/>
                  </a:moveTo>
                  <a:cubicBezTo>
                    <a:pt x="112" y="343"/>
                    <a:pt x="46" y="214"/>
                    <a:pt x="0" y="76"/>
                  </a:cubicBezTo>
                  <a:lnTo>
                    <a:pt x="234" y="0"/>
                  </a:lnTo>
                  <a:cubicBezTo>
                    <a:pt x="271" y="114"/>
                    <a:pt x="326" y="219"/>
                    <a:pt x="394" y="314"/>
                  </a:cubicBezTo>
                  <a:lnTo>
                    <a:pt x="195" y="458"/>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79" name="Freeform 13"/>
            <p:cNvSpPr>
              <a:spLocks/>
            </p:cNvSpPr>
            <p:nvPr/>
          </p:nvSpPr>
          <p:spPr bwMode="auto">
            <a:xfrm>
              <a:off x="8947022" y="3624822"/>
              <a:ext cx="354994" cy="353665"/>
            </a:xfrm>
            <a:custGeom>
              <a:avLst/>
              <a:gdLst>
                <a:gd name="T0" fmla="*/ 304 w 448"/>
                <a:gd name="T1" fmla="*/ 447 h 447"/>
                <a:gd name="T2" fmla="*/ 0 w 448"/>
                <a:gd name="T3" fmla="*/ 144 h 447"/>
                <a:gd name="T4" fmla="*/ 199 w 448"/>
                <a:gd name="T5" fmla="*/ 0 h 447"/>
                <a:gd name="T6" fmla="*/ 448 w 448"/>
                <a:gd name="T7" fmla="*/ 249 h 447"/>
                <a:gd name="T8" fmla="*/ 304 w 448"/>
                <a:gd name="T9" fmla="*/ 447 h 447"/>
              </a:gdLst>
              <a:ahLst/>
              <a:cxnLst>
                <a:cxn ang="0">
                  <a:pos x="T0" y="T1"/>
                </a:cxn>
                <a:cxn ang="0">
                  <a:pos x="T2" y="T3"/>
                </a:cxn>
                <a:cxn ang="0">
                  <a:pos x="T4" y="T5"/>
                </a:cxn>
                <a:cxn ang="0">
                  <a:pos x="T6" y="T7"/>
                </a:cxn>
                <a:cxn ang="0">
                  <a:pos x="T8" y="T9"/>
                </a:cxn>
              </a:cxnLst>
              <a:rect l="0" t="0" r="r" b="b"/>
              <a:pathLst>
                <a:path w="448" h="447">
                  <a:moveTo>
                    <a:pt x="304" y="447"/>
                  </a:moveTo>
                  <a:cubicBezTo>
                    <a:pt x="188" y="362"/>
                    <a:pt x="86" y="260"/>
                    <a:pt x="0" y="144"/>
                  </a:cubicBezTo>
                  <a:lnTo>
                    <a:pt x="199" y="0"/>
                  </a:lnTo>
                  <a:cubicBezTo>
                    <a:pt x="269" y="95"/>
                    <a:pt x="353" y="179"/>
                    <a:pt x="448" y="249"/>
                  </a:cubicBezTo>
                  <a:lnTo>
                    <a:pt x="304" y="447"/>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80" name="Freeform 14"/>
            <p:cNvSpPr>
              <a:spLocks/>
            </p:cNvSpPr>
            <p:nvPr/>
          </p:nvSpPr>
          <p:spPr bwMode="auto">
            <a:xfrm>
              <a:off x="9199640" y="3830905"/>
              <a:ext cx="362971" cy="312448"/>
            </a:xfrm>
            <a:custGeom>
              <a:avLst/>
              <a:gdLst>
                <a:gd name="T0" fmla="*/ 382 w 458"/>
                <a:gd name="T1" fmla="*/ 394 h 394"/>
                <a:gd name="T2" fmla="*/ 0 w 458"/>
                <a:gd name="T3" fmla="*/ 198 h 394"/>
                <a:gd name="T4" fmla="*/ 144 w 458"/>
                <a:gd name="T5" fmla="*/ 0 h 394"/>
                <a:gd name="T6" fmla="*/ 458 w 458"/>
                <a:gd name="T7" fmla="*/ 160 h 394"/>
                <a:gd name="T8" fmla="*/ 382 w 458"/>
                <a:gd name="T9" fmla="*/ 394 h 394"/>
              </a:gdLst>
              <a:ahLst/>
              <a:cxnLst>
                <a:cxn ang="0">
                  <a:pos x="T0" y="T1"/>
                </a:cxn>
                <a:cxn ang="0">
                  <a:pos x="T2" y="T3"/>
                </a:cxn>
                <a:cxn ang="0">
                  <a:pos x="T4" y="T5"/>
                </a:cxn>
                <a:cxn ang="0">
                  <a:pos x="T6" y="T7"/>
                </a:cxn>
                <a:cxn ang="0">
                  <a:pos x="T8" y="T9"/>
                </a:cxn>
              </a:cxnLst>
              <a:rect l="0" t="0" r="r" b="b"/>
              <a:pathLst>
                <a:path w="458" h="394">
                  <a:moveTo>
                    <a:pt x="382" y="394"/>
                  </a:moveTo>
                  <a:cubicBezTo>
                    <a:pt x="245" y="348"/>
                    <a:pt x="116" y="281"/>
                    <a:pt x="0" y="198"/>
                  </a:cubicBezTo>
                  <a:lnTo>
                    <a:pt x="144" y="0"/>
                  </a:lnTo>
                  <a:cubicBezTo>
                    <a:pt x="239" y="68"/>
                    <a:pt x="345" y="122"/>
                    <a:pt x="458" y="160"/>
                  </a:cubicBezTo>
                  <a:lnTo>
                    <a:pt x="382" y="39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81" name="Freeform 15"/>
            <p:cNvSpPr>
              <a:spLocks/>
            </p:cNvSpPr>
            <p:nvPr/>
          </p:nvSpPr>
          <p:spPr bwMode="auto">
            <a:xfrm>
              <a:off x="9518735" y="3963861"/>
              <a:ext cx="335051" cy="236663"/>
            </a:xfrm>
            <a:custGeom>
              <a:avLst/>
              <a:gdLst>
                <a:gd name="T0" fmla="*/ 424 w 424"/>
                <a:gd name="T1" fmla="*/ 300 h 300"/>
                <a:gd name="T2" fmla="*/ 0 w 424"/>
                <a:gd name="T3" fmla="*/ 233 h 300"/>
                <a:gd name="T4" fmla="*/ 76 w 424"/>
                <a:gd name="T5" fmla="*/ 0 h 300"/>
                <a:gd name="T6" fmla="*/ 424 w 424"/>
                <a:gd name="T7" fmla="*/ 54 h 300"/>
                <a:gd name="T8" fmla="*/ 424 w 424"/>
                <a:gd name="T9" fmla="*/ 300 h 300"/>
              </a:gdLst>
              <a:ahLst/>
              <a:cxnLst>
                <a:cxn ang="0">
                  <a:pos x="T0" y="T1"/>
                </a:cxn>
                <a:cxn ang="0">
                  <a:pos x="T2" y="T3"/>
                </a:cxn>
                <a:cxn ang="0">
                  <a:pos x="T4" y="T5"/>
                </a:cxn>
                <a:cxn ang="0">
                  <a:pos x="T6" y="T7"/>
                </a:cxn>
                <a:cxn ang="0">
                  <a:pos x="T8" y="T9"/>
                </a:cxn>
              </a:cxnLst>
              <a:rect l="0" t="0" r="r" b="b"/>
              <a:pathLst>
                <a:path w="424" h="300">
                  <a:moveTo>
                    <a:pt x="424" y="300"/>
                  </a:moveTo>
                  <a:cubicBezTo>
                    <a:pt x="276" y="299"/>
                    <a:pt x="134" y="275"/>
                    <a:pt x="0" y="233"/>
                  </a:cubicBezTo>
                  <a:lnTo>
                    <a:pt x="76" y="0"/>
                  </a:lnTo>
                  <a:cubicBezTo>
                    <a:pt x="186" y="34"/>
                    <a:pt x="303" y="53"/>
                    <a:pt x="424" y="54"/>
                  </a:cubicBezTo>
                  <a:lnTo>
                    <a:pt x="424" y="300"/>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82" name="Freeform 16"/>
            <p:cNvSpPr>
              <a:spLocks/>
            </p:cNvSpPr>
            <p:nvPr/>
          </p:nvSpPr>
          <p:spPr bwMode="auto">
            <a:xfrm>
              <a:off x="9869741" y="3962532"/>
              <a:ext cx="336380" cy="237992"/>
            </a:xfrm>
            <a:custGeom>
              <a:avLst/>
              <a:gdLst>
                <a:gd name="T0" fmla="*/ 424 w 424"/>
                <a:gd name="T1" fmla="*/ 234 h 301"/>
                <a:gd name="T2" fmla="*/ 0 w 424"/>
                <a:gd name="T3" fmla="*/ 301 h 301"/>
                <a:gd name="T4" fmla="*/ 0 w 424"/>
                <a:gd name="T5" fmla="*/ 55 h 301"/>
                <a:gd name="T6" fmla="*/ 348 w 424"/>
                <a:gd name="T7" fmla="*/ 0 h 301"/>
                <a:gd name="T8" fmla="*/ 424 w 424"/>
                <a:gd name="T9" fmla="*/ 234 h 301"/>
              </a:gdLst>
              <a:ahLst/>
              <a:cxnLst>
                <a:cxn ang="0">
                  <a:pos x="T0" y="T1"/>
                </a:cxn>
                <a:cxn ang="0">
                  <a:pos x="T2" y="T3"/>
                </a:cxn>
                <a:cxn ang="0">
                  <a:pos x="T4" y="T5"/>
                </a:cxn>
                <a:cxn ang="0">
                  <a:pos x="T6" y="T7"/>
                </a:cxn>
                <a:cxn ang="0">
                  <a:pos x="T8" y="T9"/>
                </a:cxn>
              </a:cxnLst>
              <a:rect l="0" t="0" r="r" b="b"/>
              <a:pathLst>
                <a:path w="424" h="301">
                  <a:moveTo>
                    <a:pt x="424" y="234"/>
                  </a:moveTo>
                  <a:cubicBezTo>
                    <a:pt x="290" y="276"/>
                    <a:pt x="148" y="300"/>
                    <a:pt x="0" y="301"/>
                  </a:cubicBezTo>
                  <a:lnTo>
                    <a:pt x="0" y="55"/>
                  </a:lnTo>
                  <a:cubicBezTo>
                    <a:pt x="121" y="54"/>
                    <a:pt x="238" y="35"/>
                    <a:pt x="348" y="0"/>
                  </a:cubicBezTo>
                  <a:lnTo>
                    <a:pt x="424" y="23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83" name="Freeform 17"/>
            <p:cNvSpPr>
              <a:spLocks/>
            </p:cNvSpPr>
            <p:nvPr/>
          </p:nvSpPr>
          <p:spPr bwMode="auto">
            <a:xfrm>
              <a:off x="10162245" y="3830905"/>
              <a:ext cx="361642" cy="311118"/>
            </a:xfrm>
            <a:custGeom>
              <a:avLst/>
              <a:gdLst>
                <a:gd name="T0" fmla="*/ 458 w 458"/>
                <a:gd name="T1" fmla="*/ 198 h 393"/>
                <a:gd name="T2" fmla="*/ 75 w 458"/>
                <a:gd name="T3" fmla="*/ 393 h 393"/>
                <a:gd name="T4" fmla="*/ 0 w 458"/>
                <a:gd name="T5" fmla="*/ 160 h 393"/>
                <a:gd name="T6" fmla="*/ 313 w 458"/>
                <a:gd name="T7" fmla="*/ 0 h 393"/>
                <a:gd name="T8" fmla="*/ 458 w 458"/>
                <a:gd name="T9" fmla="*/ 198 h 393"/>
              </a:gdLst>
              <a:ahLst/>
              <a:cxnLst>
                <a:cxn ang="0">
                  <a:pos x="T0" y="T1"/>
                </a:cxn>
                <a:cxn ang="0">
                  <a:pos x="T2" y="T3"/>
                </a:cxn>
                <a:cxn ang="0">
                  <a:pos x="T4" y="T5"/>
                </a:cxn>
                <a:cxn ang="0">
                  <a:pos x="T6" y="T7"/>
                </a:cxn>
                <a:cxn ang="0">
                  <a:pos x="T8" y="T9"/>
                </a:cxn>
              </a:cxnLst>
              <a:rect l="0" t="0" r="r" b="b"/>
              <a:pathLst>
                <a:path w="458" h="393">
                  <a:moveTo>
                    <a:pt x="458" y="198"/>
                  </a:moveTo>
                  <a:cubicBezTo>
                    <a:pt x="342" y="281"/>
                    <a:pt x="213" y="347"/>
                    <a:pt x="75" y="393"/>
                  </a:cubicBezTo>
                  <a:lnTo>
                    <a:pt x="0" y="160"/>
                  </a:lnTo>
                  <a:cubicBezTo>
                    <a:pt x="113" y="122"/>
                    <a:pt x="218" y="68"/>
                    <a:pt x="313" y="0"/>
                  </a:cubicBezTo>
                  <a:lnTo>
                    <a:pt x="458" y="198"/>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84" name="Freeform 18"/>
            <p:cNvSpPr>
              <a:spLocks/>
            </p:cNvSpPr>
            <p:nvPr/>
          </p:nvSpPr>
          <p:spPr bwMode="auto">
            <a:xfrm>
              <a:off x="10422840" y="3624822"/>
              <a:ext cx="354994" cy="353665"/>
            </a:xfrm>
            <a:custGeom>
              <a:avLst/>
              <a:gdLst>
                <a:gd name="T0" fmla="*/ 447 w 447"/>
                <a:gd name="T1" fmla="*/ 144 h 447"/>
                <a:gd name="T2" fmla="*/ 144 w 447"/>
                <a:gd name="T3" fmla="*/ 447 h 447"/>
                <a:gd name="T4" fmla="*/ 0 w 447"/>
                <a:gd name="T5" fmla="*/ 249 h 447"/>
                <a:gd name="T6" fmla="*/ 249 w 447"/>
                <a:gd name="T7" fmla="*/ 0 h 447"/>
                <a:gd name="T8" fmla="*/ 447 w 447"/>
                <a:gd name="T9" fmla="*/ 144 h 447"/>
              </a:gdLst>
              <a:ahLst/>
              <a:cxnLst>
                <a:cxn ang="0">
                  <a:pos x="T0" y="T1"/>
                </a:cxn>
                <a:cxn ang="0">
                  <a:pos x="T2" y="T3"/>
                </a:cxn>
                <a:cxn ang="0">
                  <a:pos x="T4" y="T5"/>
                </a:cxn>
                <a:cxn ang="0">
                  <a:pos x="T6" y="T7"/>
                </a:cxn>
                <a:cxn ang="0">
                  <a:pos x="T8" y="T9"/>
                </a:cxn>
              </a:cxnLst>
              <a:rect l="0" t="0" r="r" b="b"/>
              <a:pathLst>
                <a:path w="447" h="447">
                  <a:moveTo>
                    <a:pt x="447" y="144"/>
                  </a:moveTo>
                  <a:cubicBezTo>
                    <a:pt x="362" y="260"/>
                    <a:pt x="260" y="362"/>
                    <a:pt x="144" y="447"/>
                  </a:cubicBezTo>
                  <a:lnTo>
                    <a:pt x="0" y="249"/>
                  </a:lnTo>
                  <a:cubicBezTo>
                    <a:pt x="95" y="179"/>
                    <a:pt x="179" y="95"/>
                    <a:pt x="249" y="0"/>
                  </a:cubicBezTo>
                  <a:lnTo>
                    <a:pt x="447" y="144"/>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85" name="Freeform 19"/>
            <p:cNvSpPr>
              <a:spLocks/>
            </p:cNvSpPr>
            <p:nvPr/>
          </p:nvSpPr>
          <p:spPr bwMode="auto">
            <a:xfrm>
              <a:off x="10630253" y="3361568"/>
              <a:ext cx="311118" cy="362971"/>
            </a:xfrm>
            <a:custGeom>
              <a:avLst/>
              <a:gdLst>
                <a:gd name="T0" fmla="*/ 394 w 394"/>
                <a:gd name="T1" fmla="*/ 76 h 458"/>
                <a:gd name="T2" fmla="*/ 198 w 394"/>
                <a:gd name="T3" fmla="*/ 458 h 458"/>
                <a:gd name="T4" fmla="*/ 0 w 394"/>
                <a:gd name="T5" fmla="*/ 314 h 458"/>
                <a:gd name="T6" fmla="*/ 160 w 394"/>
                <a:gd name="T7" fmla="*/ 0 h 458"/>
                <a:gd name="T8" fmla="*/ 394 w 394"/>
                <a:gd name="T9" fmla="*/ 76 h 458"/>
              </a:gdLst>
              <a:ahLst/>
              <a:cxnLst>
                <a:cxn ang="0">
                  <a:pos x="T0" y="T1"/>
                </a:cxn>
                <a:cxn ang="0">
                  <a:pos x="T2" y="T3"/>
                </a:cxn>
                <a:cxn ang="0">
                  <a:pos x="T4" y="T5"/>
                </a:cxn>
                <a:cxn ang="0">
                  <a:pos x="T6" y="T7"/>
                </a:cxn>
                <a:cxn ang="0">
                  <a:pos x="T8" y="T9"/>
                </a:cxn>
              </a:cxnLst>
              <a:rect l="0" t="0" r="r" b="b"/>
              <a:pathLst>
                <a:path w="394" h="458">
                  <a:moveTo>
                    <a:pt x="394" y="76"/>
                  </a:moveTo>
                  <a:cubicBezTo>
                    <a:pt x="348" y="214"/>
                    <a:pt x="281" y="343"/>
                    <a:pt x="198" y="458"/>
                  </a:cubicBezTo>
                  <a:lnTo>
                    <a:pt x="0" y="314"/>
                  </a:lnTo>
                  <a:cubicBezTo>
                    <a:pt x="68" y="219"/>
                    <a:pt x="122" y="114"/>
                    <a:pt x="160" y="0"/>
                  </a:cubicBezTo>
                  <a:lnTo>
                    <a:pt x="394" y="76"/>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86" name="Freeform 20"/>
            <p:cNvSpPr>
              <a:spLocks/>
            </p:cNvSpPr>
            <p:nvPr/>
          </p:nvSpPr>
          <p:spPr bwMode="auto">
            <a:xfrm>
              <a:off x="10761880" y="3071723"/>
              <a:ext cx="237992" cy="335051"/>
            </a:xfrm>
            <a:custGeom>
              <a:avLst/>
              <a:gdLst>
                <a:gd name="T0" fmla="*/ 300 w 300"/>
                <a:gd name="T1" fmla="*/ 0 h 424"/>
                <a:gd name="T2" fmla="*/ 233 w 300"/>
                <a:gd name="T3" fmla="*/ 424 h 424"/>
                <a:gd name="T4" fmla="*/ 0 w 300"/>
                <a:gd name="T5" fmla="*/ 348 h 424"/>
                <a:gd name="T6" fmla="*/ 54 w 300"/>
                <a:gd name="T7" fmla="*/ 0 h 424"/>
                <a:gd name="T8" fmla="*/ 300 w 300"/>
                <a:gd name="T9" fmla="*/ 0 h 424"/>
              </a:gdLst>
              <a:ahLst/>
              <a:cxnLst>
                <a:cxn ang="0">
                  <a:pos x="T0" y="T1"/>
                </a:cxn>
                <a:cxn ang="0">
                  <a:pos x="T2" y="T3"/>
                </a:cxn>
                <a:cxn ang="0">
                  <a:pos x="T4" y="T5"/>
                </a:cxn>
                <a:cxn ang="0">
                  <a:pos x="T6" y="T7"/>
                </a:cxn>
                <a:cxn ang="0">
                  <a:pos x="T8" y="T9"/>
                </a:cxn>
              </a:cxnLst>
              <a:rect l="0" t="0" r="r" b="b"/>
              <a:pathLst>
                <a:path w="300" h="424">
                  <a:moveTo>
                    <a:pt x="300" y="0"/>
                  </a:moveTo>
                  <a:cubicBezTo>
                    <a:pt x="299" y="148"/>
                    <a:pt x="275" y="290"/>
                    <a:pt x="233" y="424"/>
                  </a:cubicBezTo>
                  <a:lnTo>
                    <a:pt x="0" y="348"/>
                  </a:lnTo>
                  <a:cubicBezTo>
                    <a:pt x="34" y="238"/>
                    <a:pt x="53" y="121"/>
                    <a:pt x="54" y="0"/>
                  </a:cubicBezTo>
                  <a:lnTo>
                    <a:pt x="300" y="0"/>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87" name="Freeform 21"/>
            <p:cNvSpPr>
              <a:spLocks/>
            </p:cNvSpPr>
            <p:nvPr/>
          </p:nvSpPr>
          <p:spPr bwMode="auto">
            <a:xfrm>
              <a:off x="10761880" y="2719387"/>
              <a:ext cx="237992" cy="336380"/>
            </a:xfrm>
            <a:custGeom>
              <a:avLst/>
              <a:gdLst>
                <a:gd name="T0" fmla="*/ 233 w 300"/>
                <a:gd name="T1" fmla="*/ 0 h 424"/>
                <a:gd name="T2" fmla="*/ 300 w 300"/>
                <a:gd name="T3" fmla="*/ 424 h 424"/>
                <a:gd name="T4" fmla="*/ 54 w 300"/>
                <a:gd name="T5" fmla="*/ 424 h 424"/>
                <a:gd name="T6" fmla="*/ 0 w 300"/>
                <a:gd name="T7" fmla="*/ 75 h 424"/>
                <a:gd name="T8" fmla="*/ 233 w 300"/>
                <a:gd name="T9" fmla="*/ 0 h 424"/>
              </a:gdLst>
              <a:ahLst/>
              <a:cxnLst>
                <a:cxn ang="0">
                  <a:pos x="T0" y="T1"/>
                </a:cxn>
                <a:cxn ang="0">
                  <a:pos x="T2" y="T3"/>
                </a:cxn>
                <a:cxn ang="0">
                  <a:pos x="T4" y="T5"/>
                </a:cxn>
                <a:cxn ang="0">
                  <a:pos x="T6" y="T7"/>
                </a:cxn>
                <a:cxn ang="0">
                  <a:pos x="T8" y="T9"/>
                </a:cxn>
              </a:cxnLst>
              <a:rect l="0" t="0" r="r" b="b"/>
              <a:pathLst>
                <a:path w="300" h="424">
                  <a:moveTo>
                    <a:pt x="233" y="0"/>
                  </a:moveTo>
                  <a:cubicBezTo>
                    <a:pt x="275" y="134"/>
                    <a:pt x="299" y="276"/>
                    <a:pt x="300" y="424"/>
                  </a:cubicBezTo>
                  <a:lnTo>
                    <a:pt x="54" y="424"/>
                  </a:lnTo>
                  <a:cubicBezTo>
                    <a:pt x="53" y="302"/>
                    <a:pt x="34" y="185"/>
                    <a:pt x="0" y="75"/>
                  </a:cubicBezTo>
                  <a:lnTo>
                    <a:pt x="233" y="0"/>
                  </a:lnTo>
                  <a:close/>
                </a:path>
              </a:pathLst>
            </a:custGeom>
            <a:solidFill>
              <a:srgbClr val="8DC7FE"/>
            </a:solidFill>
            <a:ln>
              <a:noFill/>
            </a:ln>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88" name="Freeform 22"/>
            <p:cNvSpPr>
              <a:spLocks/>
            </p:cNvSpPr>
            <p:nvPr/>
          </p:nvSpPr>
          <p:spPr bwMode="auto">
            <a:xfrm>
              <a:off x="10630253" y="2401622"/>
              <a:ext cx="311118" cy="361642"/>
            </a:xfrm>
            <a:custGeom>
              <a:avLst/>
              <a:gdLst>
                <a:gd name="T0" fmla="*/ 198 w 393"/>
                <a:gd name="T1" fmla="*/ 0 h 458"/>
                <a:gd name="T2" fmla="*/ 393 w 393"/>
                <a:gd name="T3" fmla="*/ 382 h 458"/>
                <a:gd name="T4" fmla="*/ 160 w 393"/>
                <a:gd name="T5" fmla="*/ 458 h 458"/>
                <a:gd name="T6" fmla="*/ 0 w 393"/>
                <a:gd name="T7" fmla="*/ 144 h 458"/>
                <a:gd name="T8" fmla="*/ 198 w 393"/>
                <a:gd name="T9" fmla="*/ 0 h 458"/>
              </a:gdLst>
              <a:ahLst/>
              <a:cxnLst>
                <a:cxn ang="0">
                  <a:pos x="T0" y="T1"/>
                </a:cxn>
                <a:cxn ang="0">
                  <a:pos x="T2" y="T3"/>
                </a:cxn>
                <a:cxn ang="0">
                  <a:pos x="T4" y="T5"/>
                </a:cxn>
                <a:cxn ang="0">
                  <a:pos x="T6" y="T7"/>
                </a:cxn>
                <a:cxn ang="0">
                  <a:pos x="T8" y="T9"/>
                </a:cxn>
              </a:cxnLst>
              <a:rect l="0" t="0" r="r" b="b"/>
              <a:pathLst>
                <a:path w="393" h="458">
                  <a:moveTo>
                    <a:pt x="198" y="0"/>
                  </a:moveTo>
                  <a:cubicBezTo>
                    <a:pt x="281" y="116"/>
                    <a:pt x="348" y="244"/>
                    <a:pt x="393" y="382"/>
                  </a:cubicBezTo>
                  <a:lnTo>
                    <a:pt x="160" y="458"/>
                  </a:lnTo>
                  <a:cubicBezTo>
                    <a:pt x="122" y="345"/>
                    <a:pt x="68" y="239"/>
                    <a:pt x="0" y="144"/>
                  </a:cubicBezTo>
                  <a:lnTo>
                    <a:pt x="198"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89" name="Freeform 23"/>
            <p:cNvSpPr>
              <a:spLocks/>
            </p:cNvSpPr>
            <p:nvPr/>
          </p:nvSpPr>
          <p:spPr bwMode="auto">
            <a:xfrm>
              <a:off x="10422840" y="2147674"/>
              <a:ext cx="354994" cy="354994"/>
            </a:xfrm>
            <a:custGeom>
              <a:avLst/>
              <a:gdLst>
                <a:gd name="T0" fmla="*/ 144 w 447"/>
                <a:gd name="T1" fmla="*/ 0 h 448"/>
                <a:gd name="T2" fmla="*/ 447 w 447"/>
                <a:gd name="T3" fmla="*/ 304 h 448"/>
                <a:gd name="T4" fmla="*/ 249 w 447"/>
                <a:gd name="T5" fmla="*/ 448 h 448"/>
                <a:gd name="T6" fmla="*/ 0 w 447"/>
                <a:gd name="T7" fmla="*/ 199 h 448"/>
                <a:gd name="T8" fmla="*/ 144 w 447"/>
                <a:gd name="T9" fmla="*/ 0 h 448"/>
              </a:gdLst>
              <a:ahLst/>
              <a:cxnLst>
                <a:cxn ang="0">
                  <a:pos x="T0" y="T1"/>
                </a:cxn>
                <a:cxn ang="0">
                  <a:pos x="T2" y="T3"/>
                </a:cxn>
                <a:cxn ang="0">
                  <a:pos x="T4" y="T5"/>
                </a:cxn>
                <a:cxn ang="0">
                  <a:pos x="T6" y="T7"/>
                </a:cxn>
                <a:cxn ang="0">
                  <a:pos x="T8" y="T9"/>
                </a:cxn>
              </a:cxnLst>
              <a:rect l="0" t="0" r="r" b="b"/>
              <a:pathLst>
                <a:path w="447" h="448">
                  <a:moveTo>
                    <a:pt x="144" y="0"/>
                  </a:moveTo>
                  <a:cubicBezTo>
                    <a:pt x="260" y="86"/>
                    <a:pt x="362" y="188"/>
                    <a:pt x="447" y="304"/>
                  </a:cubicBezTo>
                  <a:lnTo>
                    <a:pt x="249" y="448"/>
                  </a:lnTo>
                  <a:cubicBezTo>
                    <a:pt x="179" y="353"/>
                    <a:pt x="95" y="269"/>
                    <a:pt x="0" y="199"/>
                  </a:cubicBezTo>
                  <a:lnTo>
                    <a:pt x="144"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90" name="Freeform 24"/>
            <p:cNvSpPr>
              <a:spLocks/>
            </p:cNvSpPr>
            <p:nvPr/>
          </p:nvSpPr>
          <p:spPr bwMode="auto">
            <a:xfrm>
              <a:off x="10162245" y="1984138"/>
              <a:ext cx="361642" cy="311118"/>
            </a:xfrm>
            <a:custGeom>
              <a:avLst/>
              <a:gdLst>
                <a:gd name="T0" fmla="*/ 75 w 458"/>
                <a:gd name="T1" fmla="*/ 0 h 394"/>
                <a:gd name="T2" fmla="*/ 458 w 458"/>
                <a:gd name="T3" fmla="*/ 195 h 394"/>
                <a:gd name="T4" fmla="*/ 313 w 458"/>
                <a:gd name="T5" fmla="*/ 394 h 394"/>
                <a:gd name="T6" fmla="*/ 0 w 458"/>
                <a:gd name="T7" fmla="*/ 233 h 394"/>
                <a:gd name="T8" fmla="*/ 75 w 458"/>
                <a:gd name="T9" fmla="*/ 0 h 394"/>
              </a:gdLst>
              <a:ahLst/>
              <a:cxnLst>
                <a:cxn ang="0">
                  <a:pos x="T0" y="T1"/>
                </a:cxn>
                <a:cxn ang="0">
                  <a:pos x="T2" y="T3"/>
                </a:cxn>
                <a:cxn ang="0">
                  <a:pos x="T4" y="T5"/>
                </a:cxn>
                <a:cxn ang="0">
                  <a:pos x="T6" y="T7"/>
                </a:cxn>
                <a:cxn ang="0">
                  <a:pos x="T8" y="T9"/>
                </a:cxn>
              </a:cxnLst>
              <a:rect l="0" t="0" r="r" b="b"/>
              <a:pathLst>
                <a:path w="458" h="394">
                  <a:moveTo>
                    <a:pt x="75" y="0"/>
                  </a:moveTo>
                  <a:cubicBezTo>
                    <a:pt x="213" y="46"/>
                    <a:pt x="342" y="112"/>
                    <a:pt x="458" y="195"/>
                  </a:cubicBezTo>
                  <a:lnTo>
                    <a:pt x="313" y="394"/>
                  </a:lnTo>
                  <a:cubicBezTo>
                    <a:pt x="218" y="326"/>
                    <a:pt x="113" y="271"/>
                    <a:pt x="0" y="233"/>
                  </a:cubicBezTo>
                  <a:lnTo>
                    <a:pt x="75"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sp>
          <p:nvSpPr>
            <p:cNvPr id="191" name="Freeform 25"/>
            <p:cNvSpPr>
              <a:spLocks/>
            </p:cNvSpPr>
            <p:nvPr/>
          </p:nvSpPr>
          <p:spPr bwMode="auto">
            <a:xfrm>
              <a:off x="9869741" y="1925637"/>
              <a:ext cx="336380" cy="237992"/>
            </a:xfrm>
            <a:custGeom>
              <a:avLst/>
              <a:gdLst>
                <a:gd name="T0" fmla="*/ 0 w 424"/>
                <a:gd name="T1" fmla="*/ 0 h 300"/>
                <a:gd name="T2" fmla="*/ 424 w 424"/>
                <a:gd name="T3" fmla="*/ 67 h 300"/>
                <a:gd name="T4" fmla="*/ 348 w 424"/>
                <a:gd name="T5" fmla="*/ 300 h 300"/>
                <a:gd name="T6" fmla="*/ 0 w 424"/>
                <a:gd name="T7" fmla="*/ 245 h 300"/>
                <a:gd name="T8" fmla="*/ 0 w 424"/>
                <a:gd name="T9" fmla="*/ 0 h 300"/>
              </a:gdLst>
              <a:ahLst/>
              <a:cxnLst>
                <a:cxn ang="0">
                  <a:pos x="T0" y="T1"/>
                </a:cxn>
                <a:cxn ang="0">
                  <a:pos x="T2" y="T3"/>
                </a:cxn>
                <a:cxn ang="0">
                  <a:pos x="T4" y="T5"/>
                </a:cxn>
                <a:cxn ang="0">
                  <a:pos x="T6" y="T7"/>
                </a:cxn>
                <a:cxn ang="0">
                  <a:pos x="T8" y="T9"/>
                </a:cxn>
              </a:cxnLst>
              <a:rect l="0" t="0" r="r" b="b"/>
              <a:pathLst>
                <a:path w="424" h="300">
                  <a:moveTo>
                    <a:pt x="0" y="0"/>
                  </a:moveTo>
                  <a:cubicBezTo>
                    <a:pt x="148" y="1"/>
                    <a:pt x="290" y="24"/>
                    <a:pt x="424" y="67"/>
                  </a:cubicBezTo>
                  <a:lnTo>
                    <a:pt x="348" y="300"/>
                  </a:lnTo>
                  <a:cubicBezTo>
                    <a:pt x="238" y="265"/>
                    <a:pt x="121" y="246"/>
                    <a:pt x="0" y="245"/>
                  </a:cubicBezTo>
                  <a:lnTo>
                    <a:pt x="0"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0099FF"/>
                </a:solidFill>
                <a:effectLst/>
                <a:uLnTx/>
                <a:uFillTx/>
              </a:endParaRPr>
            </a:p>
          </p:txBody>
        </p:sp>
      </p:grpSp>
      <p:sp>
        <p:nvSpPr>
          <p:cNvPr id="192" name="TextBox 86"/>
          <p:cNvSpPr txBox="1"/>
          <p:nvPr/>
        </p:nvSpPr>
        <p:spPr>
          <a:xfrm>
            <a:off x="945788" y="2805011"/>
            <a:ext cx="1227541" cy="638618"/>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700" b="1" i="0" u="none" strike="noStrike" kern="0" cap="none" spc="0" normalizeH="0" baseline="0" noProof="0" dirty="0" smtClean="0">
                <a:ln>
                  <a:noFill/>
                </a:ln>
                <a:solidFill>
                  <a:srgbClr val="5293FB"/>
                </a:solidFill>
                <a:effectLst/>
                <a:uLnTx/>
                <a:uFillTx/>
                <a:latin typeface="微软雅黑"/>
                <a:ea typeface="微软雅黑"/>
              </a:rPr>
              <a:t>32%</a:t>
            </a:r>
          </a:p>
        </p:txBody>
      </p:sp>
      <p:sp>
        <p:nvSpPr>
          <p:cNvPr id="193" name="TextBox 87"/>
          <p:cNvSpPr txBox="1"/>
          <p:nvPr/>
        </p:nvSpPr>
        <p:spPr>
          <a:xfrm>
            <a:off x="2920530" y="2805011"/>
            <a:ext cx="1227541" cy="638618"/>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700" b="1" i="0" u="none" strike="noStrike" kern="0" cap="none" spc="0" normalizeH="0" baseline="0" noProof="0" dirty="0" smtClean="0">
                <a:ln>
                  <a:noFill/>
                </a:ln>
                <a:solidFill>
                  <a:srgbClr val="5293FB"/>
                </a:solidFill>
                <a:effectLst/>
                <a:uLnTx/>
                <a:uFillTx/>
                <a:latin typeface="微软雅黑"/>
                <a:ea typeface="微软雅黑"/>
              </a:rPr>
              <a:t>65%</a:t>
            </a:r>
          </a:p>
        </p:txBody>
      </p:sp>
      <p:sp>
        <p:nvSpPr>
          <p:cNvPr id="194" name="TextBox 88"/>
          <p:cNvSpPr txBox="1"/>
          <p:nvPr/>
        </p:nvSpPr>
        <p:spPr>
          <a:xfrm>
            <a:off x="4844113" y="2805011"/>
            <a:ext cx="1227541" cy="638618"/>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700" b="1" i="0" u="none" strike="noStrike" kern="0" cap="none" spc="0" normalizeH="0" baseline="0" noProof="0" dirty="0" smtClean="0">
                <a:ln>
                  <a:noFill/>
                </a:ln>
                <a:solidFill>
                  <a:srgbClr val="5293FB"/>
                </a:solidFill>
                <a:effectLst/>
                <a:uLnTx/>
                <a:uFillTx/>
                <a:latin typeface="微软雅黑"/>
                <a:ea typeface="微软雅黑"/>
              </a:rPr>
              <a:t>47%</a:t>
            </a:r>
          </a:p>
        </p:txBody>
      </p:sp>
      <p:sp>
        <p:nvSpPr>
          <p:cNvPr id="195" name="TextBox 89"/>
          <p:cNvSpPr txBox="1"/>
          <p:nvPr/>
        </p:nvSpPr>
        <p:spPr>
          <a:xfrm>
            <a:off x="6757464" y="2805011"/>
            <a:ext cx="1227541" cy="638618"/>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700" b="1" i="0" u="none" strike="noStrike" kern="0" cap="none" spc="0" normalizeH="0" baseline="0" noProof="0" dirty="0" smtClean="0">
                <a:ln>
                  <a:noFill/>
                </a:ln>
                <a:solidFill>
                  <a:srgbClr val="5293FB"/>
                </a:solidFill>
                <a:effectLst/>
                <a:uLnTx/>
                <a:uFillTx/>
                <a:latin typeface="微软雅黑"/>
                <a:ea typeface="微软雅黑"/>
              </a:rPr>
              <a:t>79%</a:t>
            </a:r>
          </a:p>
        </p:txBody>
      </p:sp>
      <p:sp>
        <p:nvSpPr>
          <p:cNvPr id="196" name="TextBox 90"/>
          <p:cNvSpPr txBox="1"/>
          <p:nvPr/>
        </p:nvSpPr>
        <p:spPr>
          <a:xfrm>
            <a:off x="596526" y="4238233"/>
            <a:ext cx="1798725" cy="315453"/>
          </a:xfrm>
          <a:prstGeom prst="rect">
            <a:avLst/>
          </a:prstGeom>
          <a:noFill/>
        </p:spPr>
        <p:txBody>
          <a:bodyPr wrap="square" lIns="68562" tIns="34281" rIns="68562" bIns="34281"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1" i="0" u="none" strike="noStrike" kern="0" cap="none" spc="0" normalizeH="0" baseline="0" noProof="0" dirty="0" smtClean="0">
                <a:ln>
                  <a:noFill/>
                </a:ln>
                <a:solidFill>
                  <a:srgbClr val="5293FB"/>
                </a:solidFill>
                <a:effectLst/>
                <a:uLnTx/>
                <a:uFillTx/>
                <a:latin typeface="微软雅黑"/>
                <a:ea typeface="微软雅黑"/>
              </a:rPr>
              <a:t>这里输入标题</a:t>
            </a:r>
            <a:endParaRPr kumimoji="0" lang="en-US" altLang="zh-CN" sz="1600" b="1" i="0" u="none" strike="noStrike" kern="0" cap="none" spc="0" normalizeH="0" baseline="0" noProof="0" dirty="0" smtClean="0">
              <a:ln>
                <a:noFill/>
              </a:ln>
              <a:solidFill>
                <a:srgbClr val="5293FB"/>
              </a:solidFill>
              <a:effectLst/>
              <a:uLnTx/>
              <a:uFillTx/>
              <a:latin typeface="微软雅黑"/>
              <a:ea typeface="微软雅黑"/>
            </a:endParaRPr>
          </a:p>
        </p:txBody>
      </p:sp>
      <p:sp>
        <p:nvSpPr>
          <p:cNvPr id="197" name="TextBox 91"/>
          <p:cNvSpPr txBox="1"/>
          <p:nvPr/>
        </p:nvSpPr>
        <p:spPr>
          <a:xfrm>
            <a:off x="645560" y="4684502"/>
            <a:ext cx="1576804" cy="900228"/>
          </a:xfrm>
          <a:prstGeom prst="rect">
            <a:avLst/>
          </a:prstGeom>
          <a:noFill/>
        </p:spPr>
        <p:txBody>
          <a:bodyPr wrap="square" lIns="68562" tIns="34281" rIns="68562" bIns="34281"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a:ea typeface="微软雅黑"/>
              </a:rPr>
              <a:t>这里可以添加主要内容</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这里可以添加主要</a:t>
            </a: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a:ea typeface="微软雅黑"/>
              </a:rPr>
              <a:t>内容</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这里可以添加主要内容这里可以添加主要</a:t>
            </a: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a:ea typeface="微软雅黑"/>
              </a:rPr>
              <a:t>内容</a:t>
            </a:r>
            <a:endPar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endParaRPr>
          </a:p>
        </p:txBody>
      </p:sp>
      <p:sp>
        <p:nvSpPr>
          <p:cNvPr id="198" name="TextBox 92"/>
          <p:cNvSpPr txBox="1"/>
          <p:nvPr/>
        </p:nvSpPr>
        <p:spPr>
          <a:xfrm>
            <a:off x="2560501" y="4238233"/>
            <a:ext cx="1798725" cy="315453"/>
          </a:xfrm>
          <a:prstGeom prst="rect">
            <a:avLst/>
          </a:prstGeom>
          <a:noFill/>
        </p:spPr>
        <p:txBody>
          <a:bodyPr wrap="square" lIns="68562" tIns="34281" rIns="68562" bIns="34281" rtlCol="0">
            <a:spAutoFit/>
          </a:bodyPr>
          <a:lstStyle/>
          <a:p>
            <a:pPr lvl="0" algn="ctr" defTabSz="914400">
              <a:defRPr/>
            </a:pPr>
            <a:r>
              <a:rPr lang="zh-CN" altLang="en-US" sz="1600" b="1" kern="0" dirty="0">
                <a:solidFill>
                  <a:srgbClr val="8DC7FE"/>
                </a:solidFill>
                <a:latin typeface="微软雅黑"/>
                <a:ea typeface="微软雅黑"/>
              </a:rPr>
              <a:t>这里输入标题</a:t>
            </a:r>
            <a:endParaRPr lang="en-US" altLang="zh-CN" sz="1600" b="1" kern="0" dirty="0">
              <a:solidFill>
                <a:srgbClr val="8DC7FE"/>
              </a:solidFill>
              <a:latin typeface="微软雅黑"/>
              <a:ea typeface="微软雅黑"/>
            </a:endParaRPr>
          </a:p>
        </p:txBody>
      </p:sp>
      <p:sp>
        <p:nvSpPr>
          <p:cNvPr id="199" name="TextBox 93"/>
          <p:cNvSpPr txBox="1"/>
          <p:nvPr/>
        </p:nvSpPr>
        <p:spPr>
          <a:xfrm>
            <a:off x="2648615" y="4681467"/>
            <a:ext cx="1622495" cy="900228"/>
          </a:xfrm>
          <a:prstGeom prst="rect">
            <a:avLst/>
          </a:prstGeom>
          <a:noFill/>
        </p:spPr>
        <p:txBody>
          <a:bodyPr wrap="square" lIns="68562" tIns="34281" rIns="68562" bIns="34281"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a:ea typeface="微软雅黑"/>
              </a:rPr>
              <a:t>这里可以添加主要内容</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这里可以添加主要</a:t>
            </a: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a:ea typeface="微软雅黑"/>
              </a:rPr>
              <a:t>内容</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这里可以添加主要内容这里可以添加主要</a:t>
            </a: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a:ea typeface="微软雅黑"/>
              </a:rPr>
              <a:t>内容</a:t>
            </a:r>
            <a:endPar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endParaRPr>
          </a:p>
        </p:txBody>
      </p:sp>
      <p:sp>
        <p:nvSpPr>
          <p:cNvPr id="200" name="TextBox 94"/>
          <p:cNvSpPr txBox="1"/>
          <p:nvPr/>
        </p:nvSpPr>
        <p:spPr>
          <a:xfrm>
            <a:off x="4537424" y="4238233"/>
            <a:ext cx="1798725" cy="315453"/>
          </a:xfrm>
          <a:prstGeom prst="rect">
            <a:avLst/>
          </a:prstGeom>
          <a:noFill/>
        </p:spPr>
        <p:txBody>
          <a:bodyPr wrap="square" lIns="68562" tIns="34281" rIns="68562" bIns="34281" rtlCol="0">
            <a:spAutoFit/>
          </a:bodyPr>
          <a:lstStyle/>
          <a:p>
            <a:pPr lvl="0" algn="ctr" defTabSz="914400">
              <a:defRPr/>
            </a:pPr>
            <a:r>
              <a:rPr lang="zh-CN" altLang="en-US" sz="1600" b="1" kern="0" dirty="0">
                <a:solidFill>
                  <a:srgbClr val="5293FB"/>
                </a:solidFill>
                <a:latin typeface="微软雅黑"/>
                <a:ea typeface="微软雅黑"/>
              </a:rPr>
              <a:t>这里输入标题</a:t>
            </a:r>
            <a:endParaRPr lang="en-US" altLang="zh-CN" sz="1600" b="1" kern="0" dirty="0">
              <a:solidFill>
                <a:srgbClr val="5293FB"/>
              </a:solidFill>
              <a:latin typeface="微软雅黑"/>
              <a:ea typeface="微软雅黑"/>
            </a:endParaRPr>
          </a:p>
        </p:txBody>
      </p:sp>
      <p:sp>
        <p:nvSpPr>
          <p:cNvPr id="201" name="TextBox 95"/>
          <p:cNvSpPr txBox="1"/>
          <p:nvPr/>
        </p:nvSpPr>
        <p:spPr>
          <a:xfrm>
            <a:off x="4703887" y="4689012"/>
            <a:ext cx="1600165" cy="900228"/>
          </a:xfrm>
          <a:prstGeom prst="rect">
            <a:avLst/>
          </a:prstGeom>
          <a:noFill/>
        </p:spPr>
        <p:txBody>
          <a:bodyPr wrap="square" lIns="68562" tIns="34281" rIns="68562" bIns="34281"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a:ea typeface="微软雅黑"/>
              </a:rPr>
              <a:t>这里可以添加主要内容</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这里可以添加主要</a:t>
            </a: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a:ea typeface="微软雅黑"/>
              </a:rPr>
              <a:t>内容</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这里可以添加主要内容这里可以添加主要</a:t>
            </a: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a:ea typeface="微软雅黑"/>
              </a:rPr>
              <a:t>内容</a:t>
            </a:r>
            <a:endPar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endParaRPr>
          </a:p>
        </p:txBody>
      </p:sp>
      <p:sp>
        <p:nvSpPr>
          <p:cNvPr id="202" name="TextBox 96"/>
          <p:cNvSpPr txBox="1"/>
          <p:nvPr/>
        </p:nvSpPr>
        <p:spPr>
          <a:xfrm>
            <a:off x="6534866" y="4238233"/>
            <a:ext cx="1798725" cy="315453"/>
          </a:xfrm>
          <a:prstGeom prst="rect">
            <a:avLst/>
          </a:prstGeom>
          <a:noFill/>
        </p:spPr>
        <p:txBody>
          <a:bodyPr wrap="square" lIns="68562" tIns="34281" rIns="68562" bIns="34281" rtlCol="0">
            <a:spAutoFit/>
          </a:bodyPr>
          <a:lstStyle/>
          <a:p>
            <a:pPr lvl="0" algn="ctr" defTabSz="914400">
              <a:defRPr/>
            </a:pPr>
            <a:r>
              <a:rPr lang="zh-CN" altLang="en-US" sz="1600" b="1" kern="0" dirty="0">
                <a:solidFill>
                  <a:srgbClr val="8DC7FE"/>
                </a:solidFill>
                <a:latin typeface="微软雅黑"/>
                <a:ea typeface="微软雅黑"/>
              </a:rPr>
              <a:t>这里输入标题</a:t>
            </a:r>
            <a:endParaRPr lang="en-US" altLang="zh-CN" sz="1600" b="1" kern="0" dirty="0">
              <a:solidFill>
                <a:srgbClr val="8DC7FE"/>
              </a:solidFill>
              <a:latin typeface="微软雅黑"/>
              <a:ea typeface="微软雅黑"/>
            </a:endParaRPr>
          </a:p>
        </p:txBody>
      </p:sp>
      <p:sp>
        <p:nvSpPr>
          <p:cNvPr id="203" name="TextBox 97"/>
          <p:cNvSpPr txBox="1"/>
          <p:nvPr/>
        </p:nvSpPr>
        <p:spPr>
          <a:xfrm>
            <a:off x="6620756" y="4681467"/>
            <a:ext cx="1533396" cy="900228"/>
          </a:xfrm>
          <a:prstGeom prst="rect">
            <a:avLst/>
          </a:prstGeom>
          <a:noFill/>
        </p:spPr>
        <p:txBody>
          <a:bodyPr wrap="square" lIns="68562" tIns="34281" rIns="68562" bIns="34281" rtlCol="0">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a:ea typeface="微软雅黑"/>
              </a:rPr>
              <a:t>这里可以添加主要内容</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这里可以添加主要</a:t>
            </a: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a:ea typeface="微软雅黑"/>
              </a:rPr>
              <a:t>内容</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rPr>
              <a:t>这里可以添加主要内容这里可以添加主要</a:t>
            </a:r>
            <a:r>
              <a:rPr kumimoji="0" lang="zh-CN" altLang="en-US" sz="900" b="0" i="0" u="none" strike="noStrike" kern="0" cap="none" spc="0" normalizeH="0" baseline="0" noProof="0" dirty="0" smtClean="0">
                <a:ln>
                  <a:noFill/>
                </a:ln>
                <a:solidFill>
                  <a:sysClr val="windowText" lastClr="000000">
                    <a:lumMod val="75000"/>
                    <a:lumOff val="25000"/>
                  </a:sysClr>
                </a:solidFill>
                <a:effectLst/>
                <a:uLnTx/>
                <a:uFillTx/>
                <a:latin typeface="微软雅黑"/>
                <a:ea typeface="微软雅黑"/>
              </a:rPr>
              <a:t>内容</a:t>
            </a:r>
            <a:endPar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a:ea typeface="微软雅黑"/>
            </a:endParaRPr>
          </a:p>
        </p:txBody>
      </p:sp>
    </p:spTree>
    <p:extLst>
      <p:ext uri="{BB962C8B-B14F-4D97-AF65-F5344CB8AC3E}">
        <p14:creationId xmlns:p14="http://schemas.microsoft.com/office/powerpoint/2010/main" val="736589015"/>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wipe(left)">
                                          <p:cBhvr>
                                            <p:cTn id="7" dur="900"/>
                                            <p:tgtEl>
                                              <p:spTgt spid="103"/>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106"/>
                                            </p:tgtEl>
                                            <p:attrNameLst>
                                              <p:attrName>style.visibility</p:attrName>
                                            </p:attrNameLst>
                                          </p:cBhvr>
                                          <p:to>
                                            <p:strVal val="visible"/>
                                          </p:to>
                                        </p:set>
                                        <p:anim calcmode="lin" valueType="num">
                                          <p:cBhvr>
                                            <p:cTn id="11" dur="600" fill="hold"/>
                                            <p:tgtEl>
                                              <p:spTgt spid="106"/>
                                            </p:tgtEl>
                                            <p:attrNameLst>
                                              <p:attrName>ppt_w</p:attrName>
                                            </p:attrNameLst>
                                          </p:cBhvr>
                                          <p:tavLst>
                                            <p:tav tm="0">
                                              <p:val>
                                                <p:fltVal val="0"/>
                                              </p:val>
                                            </p:tav>
                                            <p:tav tm="100000">
                                              <p:val>
                                                <p:strVal val="#ppt_w"/>
                                              </p:val>
                                            </p:tav>
                                          </p:tavLst>
                                        </p:anim>
                                        <p:anim calcmode="lin" valueType="num">
                                          <p:cBhvr>
                                            <p:cTn id="12" dur="600" fill="hold"/>
                                            <p:tgtEl>
                                              <p:spTgt spid="106"/>
                                            </p:tgtEl>
                                            <p:attrNameLst>
                                              <p:attrName>ppt_h</p:attrName>
                                            </p:attrNameLst>
                                          </p:cBhvr>
                                          <p:tavLst>
                                            <p:tav tm="0">
                                              <p:val>
                                                <p:fltVal val="0"/>
                                              </p:val>
                                            </p:tav>
                                            <p:tav tm="100000">
                                              <p:val>
                                                <p:strVal val="#ppt_h"/>
                                              </p:val>
                                            </p:tav>
                                          </p:tavLst>
                                        </p:anim>
                                        <p:animEffect transition="in" filter="fade">
                                          <p:cBhvr>
                                            <p:cTn id="13" dur="600"/>
                                            <p:tgtEl>
                                              <p:spTgt spid="106"/>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107"/>
                                            </p:tgtEl>
                                            <p:attrNameLst>
                                              <p:attrName>style.visibility</p:attrName>
                                            </p:attrNameLst>
                                          </p:cBhvr>
                                          <p:to>
                                            <p:strVal val="visible"/>
                                          </p:to>
                                        </p:set>
                                        <p:anim calcmode="lin" valueType="num">
                                          <p:cBhvr>
                                            <p:cTn id="17" dur="500" fill="hold"/>
                                            <p:tgtEl>
                                              <p:spTgt spid="107"/>
                                            </p:tgtEl>
                                            <p:attrNameLst>
                                              <p:attrName>ppt_w</p:attrName>
                                            </p:attrNameLst>
                                          </p:cBhvr>
                                          <p:tavLst>
                                            <p:tav tm="0">
                                              <p:val>
                                                <p:strVal val="#ppt_w+.3"/>
                                              </p:val>
                                            </p:tav>
                                            <p:tav tm="100000">
                                              <p:val>
                                                <p:strVal val="#ppt_w"/>
                                              </p:val>
                                            </p:tav>
                                          </p:tavLst>
                                        </p:anim>
                                        <p:anim calcmode="lin" valueType="num">
                                          <p:cBhvr>
                                            <p:cTn id="18" dur="500" fill="hold"/>
                                            <p:tgtEl>
                                              <p:spTgt spid="107"/>
                                            </p:tgtEl>
                                            <p:attrNameLst>
                                              <p:attrName>ppt_h</p:attrName>
                                            </p:attrNameLst>
                                          </p:cBhvr>
                                          <p:tavLst>
                                            <p:tav tm="0">
                                              <p:val>
                                                <p:strVal val="#ppt_h"/>
                                              </p:val>
                                            </p:tav>
                                            <p:tav tm="100000">
                                              <p:val>
                                                <p:strVal val="#ppt_h"/>
                                              </p:val>
                                            </p:tav>
                                          </p:tavLst>
                                        </p:anim>
                                        <p:animEffect transition="in" filter="fade">
                                          <p:cBhvr>
                                            <p:cTn id="19" dur="500"/>
                                            <p:tgtEl>
                                              <p:spTgt spid="107"/>
                                            </p:tgtEl>
                                          </p:cBhvr>
                                        </p:animEffect>
                                      </p:childTnLst>
                                    </p:cTn>
                                  </p:par>
                                </p:childTnLst>
                              </p:cTn>
                            </p:par>
                            <p:par>
                              <p:cTn id="20" fill="hold">
                                <p:stCondLst>
                                  <p:cond delay="2350"/>
                                </p:stCondLst>
                                <p:childTnLst>
                                  <p:par>
                                    <p:cTn id="21" presetID="2" presetClass="entr" presetSubtype="6" fill="hold" nodeType="afterEffect" p14:presetBounceEnd="40000">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14:bounceEnd="40000">
                                          <p:cBhvr additive="base">
                                            <p:cTn id="23" dur="500" fill="hold"/>
                                            <p:tgtEl>
                                              <p:spTgt spid="108"/>
                                            </p:tgtEl>
                                            <p:attrNameLst>
                                              <p:attrName>ppt_x</p:attrName>
                                            </p:attrNameLst>
                                          </p:cBhvr>
                                          <p:tavLst>
                                            <p:tav tm="0">
                                              <p:val>
                                                <p:strVal val="1+#ppt_w/2"/>
                                              </p:val>
                                            </p:tav>
                                            <p:tav tm="100000">
                                              <p:val>
                                                <p:strVal val="#ppt_x"/>
                                              </p:val>
                                            </p:tav>
                                          </p:tavLst>
                                        </p:anim>
                                        <p:anim calcmode="lin" valueType="num" p14:bounceEnd="40000">
                                          <p:cBhvr additive="base">
                                            <p:cTn id="24" dur="500" fill="hold"/>
                                            <p:tgtEl>
                                              <p:spTgt spid="108"/>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14:presetBounceEnd="40000">
                                      <p:stCondLst>
                                        <p:cond delay="100"/>
                                      </p:stCondLst>
                                      <p:childTnLst>
                                        <p:set>
                                          <p:cBhvr>
                                            <p:cTn id="26" dur="1" fill="hold">
                                              <p:stCondLst>
                                                <p:cond delay="0"/>
                                              </p:stCondLst>
                                            </p:cTn>
                                            <p:tgtEl>
                                              <p:spTgt spid="129"/>
                                            </p:tgtEl>
                                            <p:attrNameLst>
                                              <p:attrName>style.visibility</p:attrName>
                                            </p:attrNameLst>
                                          </p:cBhvr>
                                          <p:to>
                                            <p:strVal val="visible"/>
                                          </p:to>
                                        </p:set>
                                        <p:anim calcmode="lin" valueType="num" p14:bounceEnd="40000">
                                          <p:cBhvr additive="base">
                                            <p:cTn id="27" dur="500" fill="hold"/>
                                            <p:tgtEl>
                                              <p:spTgt spid="129"/>
                                            </p:tgtEl>
                                            <p:attrNameLst>
                                              <p:attrName>ppt_x</p:attrName>
                                            </p:attrNameLst>
                                          </p:cBhvr>
                                          <p:tavLst>
                                            <p:tav tm="0">
                                              <p:val>
                                                <p:strVal val="1+#ppt_w/2"/>
                                              </p:val>
                                            </p:tav>
                                            <p:tav tm="100000">
                                              <p:val>
                                                <p:strVal val="#ppt_x"/>
                                              </p:val>
                                            </p:tav>
                                          </p:tavLst>
                                        </p:anim>
                                        <p:anim calcmode="lin" valueType="num" p14:bounceEnd="40000">
                                          <p:cBhvr additive="base">
                                            <p:cTn id="28" dur="500" fill="hold"/>
                                            <p:tgtEl>
                                              <p:spTgt spid="129"/>
                                            </p:tgtEl>
                                            <p:attrNameLst>
                                              <p:attrName>ppt_y</p:attrName>
                                            </p:attrNameLst>
                                          </p:cBhvr>
                                          <p:tavLst>
                                            <p:tav tm="0">
                                              <p:val>
                                                <p:strVal val="1+#ppt_h/2"/>
                                              </p:val>
                                            </p:tav>
                                            <p:tav tm="100000">
                                              <p:val>
                                                <p:strVal val="#ppt_y"/>
                                              </p:val>
                                            </p:tav>
                                          </p:tavLst>
                                        </p:anim>
                                      </p:childTnLst>
                                    </p:cTn>
                                  </p:par>
                                  <p:par>
                                    <p:cTn id="29" presetID="2" presetClass="entr" presetSubtype="6" fill="hold" nodeType="withEffect" p14:presetBounceEnd="40000">
                                      <p:stCondLst>
                                        <p:cond delay="200"/>
                                      </p:stCondLst>
                                      <p:childTnLst>
                                        <p:set>
                                          <p:cBhvr>
                                            <p:cTn id="30" dur="1" fill="hold">
                                              <p:stCondLst>
                                                <p:cond delay="0"/>
                                              </p:stCondLst>
                                            </p:cTn>
                                            <p:tgtEl>
                                              <p:spTgt spid="150"/>
                                            </p:tgtEl>
                                            <p:attrNameLst>
                                              <p:attrName>style.visibility</p:attrName>
                                            </p:attrNameLst>
                                          </p:cBhvr>
                                          <p:to>
                                            <p:strVal val="visible"/>
                                          </p:to>
                                        </p:set>
                                        <p:anim calcmode="lin" valueType="num" p14:bounceEnd="40000">
                                          <p:cBhvr additive="base">
                                            <p:cTn id="31" dur="500" fill="hold"/>
                                            <p:tgtEl>
                                              <p:spTgt spid="150"/>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150"/>
                                            </p:tgtEl>
                                            <p:attrNameLst>
                                              <p:attrName>ppt_y</p:attrName>
                                            </p:attrNameLst>
                                          </p:cBhvr>
                                          <p:tavLst>
                                            <p:tav tm="0">
                                              <p:val>
                                                <p:strVal val="1+#ppt_h/2"/>
                                              </p:val>
                                            </p:tav>
                                            <p:tav tm="100000">
                                              <p:val>
                                                <p:strVal val="#ppt_y"/>
                                              </p:val>
                                            </p:tav>
                                          </p:tavLst>
                                        </p:anim>
                                      </p:childTnLst>
                                    </p:cTn>
                                  </p:par>
                                  <p:par>
                                    <p:cTn id="33" presetID="2" presetClass="entr" presetSubtype="6" fill="hold" nodeType="withEffect" p14:presetBounceEnd="40000">
                                      <p:stCondLst>
                                        <p:cond delay="300"/>
                                      </p:stCondLst>
                                      <p:childTnLst>
                                        <p:set>
                                          <p:cBhvr>
                                            <p:cTn id="34" dur="1" fill="hold">
                                              <p:stCondLst>
                                                <p:cond delay="0"/>
                                              </p:stCondLst>
                                            </p:cTn>
                                            <p:tgtEl>
                                              <p:spTgt spid="171"/>
                                            </p:tgtEl>
                                            <p:attrNameLst>
                                              <p:attrName>style.visibility</p:attrName>
                                            </p:attrNameLst>
                                          </p:cBhvr>
                                          <p:to>
                                            <p:strVal val="visible"/>
                                          </p:to>
                                        </p:set>
                                        <p:anim calcmode="lin" valueType="num" p14:bounceEnd="40000">
                                          <p:cBhvr additive="base">
                                            <p:cTn id="35" dur="500" fill="hold"/>
                                            <p:tgtEl>
                                              <p:spTgt spid="171"/>
                                            </p:tgtEl>
                                            <p:attrNameLst>
                                              <p:attrName>ppt_x</p:attrName>
                                            </p:attrNameLst>
                                          </p:cBhvr>
                                          <p:tavLst>
                                            <p:tav tm="0">
                                              <p:val>
                                                <p:strVal val="1+#ppt_w/2"/>
                                              </p:val>
                                            </p:tav>
                                            <p:tav tm="100000">
                                              <p:val>
                                                <p:strVal val="#ppt_x"/>
                                              </p:val>
                                            </p:tav>
                                          </p:tavLst>
                                        </p:anim>
                                        <p:anim calcmode="lin" valueType="num" p14:bounceEnd="40000">
                                          <p:cBhvr additive="base">
                                            <p:cTn id="36" dur="500" fill="hold"/>
                                            <p:tgtEl>
                                              <p:spTgt spid="171"/>
                                            </p:tgtEl>
                                            <p:attrNameLst>
                                              <p:attrName>ppt_y</p:attrName>
                                            </p:attrNameLst>
                                          </p:cBhvr>
                                          <p:tavLst>
                                            <p:tav tm="0">
                                              <p:val>
                                                <p:strVal val="1+#ppt_h/2"/>
                                              </p:val>
                                            </p:tav>
                                            <p:tav tm="100000">
                                              <p:val>
                                                <p:strVal val="#ppt_y"/>
                                              </p:val>
                                            </p:tav>
                                          </p:tavLst>
                                        </p:anim>
                                      </p:childTnLst>
                                    </p:cTn>
                                  </p:par>
                                </p:childTnLst>
                              </p:cTn>
                            </p:par>
                            <p:par>
                              <p:cTn id="37" fill="hold">
                                <p:stCondLst>
                                  <p:cond delay="3150"/>
                                </p:stCondLst>
                                <p:childTnLst>
                                  <p:par>
                                    <p:cTn id="38" presetID="56" presetClass="entr" presetSubtype="0" fill="hold" grpId="0" nodeType="afterEffect">
                                      <p:stCondLst>
                                        <p:cond delay="0"/>
                                      </p:stCondLst>
                                      <p:iterate type="lt">
                                        <p:tmPct val="10000"/>
                                      </p:iterate>
                                      <p:childTnLst>
                                        <p:set>
                                          <p:cBhvr>
                                            <p:cTn id="39" dur="1" fill="hold">
                                              <p:stCondLst>
                                                <p:cond delay="0"/>
                                              </p:stCondLst>
                                            </p:cTn>
                                            <p:tgtEl>
                                              <p:spTgt spid="192"/>
                                            </p:tgtEl>
                                            <p:attrNameLst>
                                              <p:attrName>style.visibility</p:attrName>
                                            </p:attrNameLst>
                                          </p:cBhvr>
                                          <p:to>
                                            <p:strVal val="visible"/>
                                          </p:to>
                                        </p:set>
                                        <p:anim by="(-#ppt_w*2)" calcmode="lin" valueType="num">
                                          <p:cBhvr rctx="PPT">
                                            <p:cTn id="40" dur="500" autoRev="1" fill="hold">
                                              <p:stCondLst>
                                                <p:cond delay="0"/>
                                              </p:stCondLst>
                                            </p:cTn>
                                            <p:tgtEl>
                                              <p:spTgt spid="192"/>
                                            </p:tgtEl>
                                            <p:attrNameLst>
                                              <p:attrName>ppt_w</p:attrName>
                                            </p:attrNameLst>
                                          </p:cBhvr>
                                        </p:anim>
                                        <p:anim by="(#ppt_w*0.50)" calcmode="lin" valueType="num">
                                          <p:cBhvr>
                                            <p:cTn id="41" dur="500" decel="50000" autoRev="1" fill="hold">
                                              <p:stCondLst>
                                                <p:cond delay="0"/>
                                              </p:stCondLst>
                                            </p:cTn>
                                            <p:tgtEl>
                                              <p:spTgt spid="192"/>
                                            </p:tgtEl>
                                            <p:attrNameLst>
                                              <p:attrName>ppt_x</p:attrName>
                                            </p:attrNameLst>
                                          </p:cBhvr>
                                        </p:anim>
                                        <p:anim from="(-#ppt_h/2)" to="(#ppt_y)" calcmode="lin" valueType="num">
                                          <p:cBhvr>
                                            <p:cTn id="42" dur="1000" fill="hold">
                                              <p:stCondLst>
                                                <p:cond delay="0"/>
                                              </p:stCondLst>
                                            </p:cTn>
                                            <p:tgtEl>
                                              <p:spTgt spid="192"/>
                                            </p:tgtEl>
                                            <p:attrNameLst>
                                              <p:attrName>ppt_y</p:attrName>
                                            </p:attrNameLst>
                                          </p:cBhvr>
                                        </p:anim>
                                        <p:animRot by="21600000">
                                          <p:cBhvr>
                                            <p:cTn id="43" dur="1000" fill="hold">
                                              <p:stCondLst>
                                                <p:cond delay="0"/>
                                              </p:stCondLst>
                                            </p:cTn>
                                            <p:tgtEl>
                                              <p:spTgt spid="192"/>
                                            </p:tgtEl>
                                            <p:attrNameLst>
                                              <p:attrName>r</p:attrName>
                                            </p:attrNameLst>
                                          </p:cBhvr>
                                        </p:animRot>
                                      </p:childTnLst>
                                    </p:cTn>
                                  </p:par>
                                  <p:par>
                                    <p:cTn id="44" presetID="56" presetClass="entr" presetSubtype="0" fill="hold" grpId="0" nodeType="withEffect">
                                      <p:stCondLst>
                                        <p:cond delay="0"/>
                                      </p:stCondLst>
                                      <p:iterate type="lt">
                                        <p:tmPct val="10000"/>
                                      </p:iterate>
                                      <p:childTnLst>
                                        <p:set>
                                          <p:cBhvr>
                                            <p:cTn id="45" dur="1" fill="hold">
                                              <p:stCondLst>
                                                <p:cond delay="0"/>
                                              </p:stCondLst>
                                            </p:cTn>
                                            <p:tgtEl>
                                              <p:spTgt spid="193"/>
                                            </p:tgtEl>
                                            <p:attrNameLst>
                                              <p:attrName>style.visibility</p:attrName>
                                            </p:attrNameLst>
                                          </p:cBhvr>
                                          <p:to>
                                            <p:strVal val="visible"/>
                                          </p:to>
                                        </p:set>
                                        <p:anim by="(-#ppt_w*2)" calcmode="lin" valueType="num">
                                          <p:cBhvr rctx="PPT">
                                            <p:cTn id="46" dur="500" autoRev="1" fill="hold">
                                              <p:stCondLst>
                                                <p:cond delay="0"/>
                                              </p:stCondLst>
                                            </p:cTn>
                                            <p:tgtEl>
                                              <p:spTgt spid="193"/>
                                            </p:tgtEl>
                                            <p:attrNameLst>
                                              <p:attrName>ppt_w</p:attrName>
                                            </p:attrNameLst>
                                          </p:cBhvr>
                                        </p:anim>
                                        <p:anim by="(#ppt_w*0.50)" calcmode="lin" valueType="num">
                                          <p:cBhvr>
                                            <p:cTn id="47" dur="500" decel="50000" autoRev="1" fill="hold">
                                              <p:stCondLst>
                                                <p:cond delay="0"/>
                                              </p:stCondLst>
                                            </p:cTn>
                                            <p:tgtEl>
                                              <p:spTgt spid="193"/>
                                            </p:tgtEl>
                                            <p:attrNameLst>
                                              <p:attrName>ppt_x</p:attrName>
                                            </p:attrNameLst>
                                          </p:cBhvr>
                                        </p:anim>
                                        <p:anim from="(-#ppt_h/2)" to="(#ppt_y)" calcmode="lin" valueType="num">
                                          <p:cBhvr>
                                            <p:cTn id="48" dur="1000" fill="hold">
                                              <p:stCondLst>
                                                <p:cond delay="0"/>
                                              </p:stCondLst>
                                            </p:cTn>
                                            <p:tgtEl>
                                              <p:spTgt spid="193"/>
                                            </p:tgtEl>
                                            <p:attrNameLst>
                                              <p:attrName>ppt_y</p:attrName>
                                            </p:attrNameLst>
                                          </p:cBhvr>
                                        </p:anim>
                                        <p:animRot by="21600000">
                                          <p:cBhvr>
                                            <p:cTn id="49" dur="1000" fill="hold">
                                              <p:stCondLst>
                                                <p:cond delay="0"/>
                                              </p:stCondLst>
                                            </p:cTn>
                                            <p:tgtEl>
                                              <p:spTgt spid="193"/>
                                            </p:tgtEl>
                                            <p:attrNameLst>
                                              <p:attrName>r</p:attrName>
                                            </p:attrNameLst>
                                          </p:cBhvr>
                                        </p:animRot>
                                      </p:childTnLst>
                                    </p:cTn>
                                  </p:par>
                                  <p:par>
                                    <p:cTn id="50" presetID="56" presetClass="entr" presetSubtype="0" fill="hold" grpId="0" nodeType="withEffect">
                                      <p:stCondLst>
                                        <p:cond delay="0"/>
                                      </p:stCondLst>
                                      <p:iterate type="lt">
                                        <p:tmPct val="10000"/>
                                      </p:iterate>
                                      <p:childTnLst>
                                        <p:set>
                                          <p:cBhvr>
                                            <p:cTn id="51" dur="1" fill="hold">
                                              <p:stCondLst>
                                                <p:cond delay="0"/>
                                              </p:stCondLst>
                                            </p:cTn>
                                            <p:tgtEl>
                                              <p:spTgt spid="194"/>
                                            </p:tgtEl>
                                            <p:attrNameLst>
                                              <p:attrName>style.visibility</p:attrName>
                                            </p:attrNameLst>
                                          </p:cBhvr>
                                          <p:to>
                                            <p:strVal val="visible"/>
                                          </p:to>
                                        </p:set>
                                        <p:anim by="(-#ppt_w*2)" calcmode="lin" valueType="num">
                                          <p:cBhvr rctx="PPT">
                                            <p:cTn id="52" dur="500" autoRev="1" fill="hold">
                                              <p:stCondLst>
                                                <p:cond delay="0"/>
                                              </p:stCondLst>
                                            </p:cTn>
                                            <p:tgtEl>
                                              <p:spTgt spid="194"/>
                                            </p:tgtEl>
                                            <p:attrNameLst>
                                              <p:attrName>ppt_w</p:attrName>
                                            </p:attrNameLst>
                                          </p:cBhvr>
                                        </p:anim>
                                        <p:anim by="(#ppt_w*0.50)" calcmode="lin" valueType="num">
                                          <p:cBhvr>
                                            <p:cTn id="53" dur="500" decel="50000" autoRev="1" fill="hold">
                                              <p:stCondLst>
                                                <p:cond delay="0"/>
                                              </p:stCondLst>
                                            </p:cTn>
                                            <p:tgtEl>
                                              <p:spTgt spid="194"/>
                                            </p:tgtEl>
                                            <p:attrNameLst>
                                              <p:attrName>ppt_x</p:attrName>
                                            </p:attrNameLst>
                                          </p:cBhvr>
                                        </p:anim>
                                        <p:anim from="(-#ppt_h/2)" to="(#ppt_y)" calcmode="lin" valueType="num">
                                          <p:cBhvr>
                                            <p:cTn id="54" dur="1000" fill="hold">
                                              <p:stCondLst>
                                                <p:cond delay="0"/>
                                              </p:stCondLst>
                                            </p:cTn>
                                            <p:tgtEl>
                                              <p:spTgt spid="194"/>
                                            </p:tgtEl>
                                            <p:attrNameLst>
                                              <p:attrName>ppt_y</p:attrName>
                                            </p:attrNameLst>
                                          </p:cBhvr>
                                        </p:anim>
                                        <p:animRot by="21600000">
                                          <p:cBhvr>
                                            <p:cTn id="55" dur="1000" fill="hold">
                                              <p:stCondLst>
                                                <p:cond delay="0"/>
                                              </p:stCondLst>
                                            </p:cTn>
                                            <p:tgtEl>
                                              <p:spTgt spid="194"/>
                                            </p:tgtEl>
                                            <p:attrNameLst>
                                              <p:attrName>r</p:attrName>
                                            </p:attrNameLst>
                                          </p:cBhvr>
                                        </p:animRot>
                                      </p:childTnLst>
                                    </p:cTn>
                                  </p:par>
                                  <p:par>
                                    <p:cTn id="56" presetID="56" presetClass="entr" presetSubtype="0" fill="hold" grpId="0" nodeType="withEffect">
                                      <p:stCondLst>
                                        <p:cond delay="0"/>
                                      </p:stCondLst>
                                      <p:iterate type="lt">
                                        <p:tmPct val="10000"/>
                                      </p:iterate>
                                      <p:childTnLst>
                                        <p:set>
                                          <p:cBhvr>
                                            <p:cTn id="57" dur="1" fill="hold">
                                              <p:stCondLst>
                                                <p:cond delay="0"/>
                                              </p:stCondLst>
                                            </p:cTn>
                                            <p:tgtEl>
                                              <p:spTgt spid="195"/>
                                            </p:tgtEl>
                                            <p:attrNameLst>
                                              <p:attrName>style.visibility</p:attrName>
                                            </p:attrNameLst>
                                          </p:cBhvr>
                                          <p:to>
                                            <p:strVal val="visible"/>
                                          </p:to>
                                        </p:set>
                                        <p:anim by="(-#ppt_w*2)" calcmode="lin" valueType="num">
                                          <p:cBhvr rctx="PPT">
                                            <p:cTn id="58" dur="500" autoRev="1" fill="hold">
                                              <p:stCondLst>
                                                <p:cond delay="0"/>
                                              </p:stCondLst>
                                            </p:cTn>
                                            <p:tgtEl>
                                              <p:spTgt spid="195"/>
                                            </p:tgtEl>
                                            <p:attrNameLst>
                                              <p:attrName>ppt_w</p:attrName>
                                            </p:attrNameLst>
                                          </p:cBhvr>
                                        </p:anim>
                                        <p:anim by="(#ppt_w*0.50)" calcmode="lin" valueType="num">
                                          <p:cBhvr>
                                            <p:cTn id="59" dur="500" decel="50000" autoRev="1" fill="hold">
                                              <p:stCondLst>
                                                <p:cond delay="0"/>
                                              </p:stCondLst>
                                            </p:cTn>
                                            <p:tgtEl>
                                              <p:spTgt spid="195"/>
                                            </p:tgtEl>
                                            <p:attrNameLst>
                                              <p:attrName>ppt_x</p:attrName>
                                            </p:attrNameLst>
                                          </p:cBhvr>
                                        </p:anim>
                                        <p:anim from="(-#ppt_h/2)" to="(#ppt_y)" calcmode="lin" valueType="num">
                                          <p:cBhvr>
                                            <p:cTn id="60" dur="1000" fill="hold">
                                              <p:stCondLst>
                                                <p:cond delay="0"/>
                                              </p:stCondLst>
                                            </p:cTn>
                                            <p:tgtEl>
                                              <p:spTgt spid="195"/>
                                            </p:tgtEl>
                                            <p:attrNameLst>
                                              <p:attrName>ppt_y</p:attrName>
                                            </p:attrNameLst>
                                          </p:cBhvr>
                                        </p:anim>
                                        <p:animRot by="21600000">
                                          <p:cBhvr>
                                            <p:cTn id="61" dur="1000" fill="hold">
                                              <p:stCondLst>
                                                <p:cond delay="0"/>
                                              </p:stCondLst>
                                            </p:cTn>
                                            <p:tgtEl>
                                              <p:spTgt spid="195"/>
                                            </p:tgtEl>
                                            <p:attrNameLst>
                                              <p:attrName>r</p:attrName>
                                            </p:attrNameLst>
                                          </p:cBhvr>
                                        </p:animRot>
                                      </p:childTnLst>
                                    </p:cTn>
                                  </p:par>
                                </p:childTnLst>
                              </p:cTn>
                            </p:par>
                            <p:par>
                              <p:cTn id="62" fill="hold">
                                <p:stCondLst>
                                  <p:cond delay="4350"/>
                                </p:stCondLst>
                                <p:childTnLst>
                                  <p:par>
                                    <p:cTn id="63" presetID="2" presetClass="entr" presetSubtype="12" fill="hold" grpId="0" nodeType="afterEffect">
                                      <p:stCondLst>
                                        <p:cond delay="0"/>
                                      </p:stCondLst>
                                      <p:childTnLst>
                                        <p:set>
                                          <p:cBhvr>
                                            <p:cTn id="64" dur="1" fill="hold">
                                              <p:stCondLst>
                                                <p:cond delay="0"/>
                                              </p:stCondLst>
                                            </p:cTn>
                                            <p:tgtEl>
                                              <p:spTgt spid="196"/>
                                            </p:tgtEl>
                                            <p:attrNameLst>
                                              <p:attrName>style.visibility</p:attrName>
                                            </p:attrNameLst>
                                          </p:cBhvr>
                                          <p:to>
                                            <p:strVal val="visible"/>
                                          </p:to>
                                        </p:set>
                                        <p:anim calcmode="lin" valueType="num">
                                          <p:cBhvr additive="base">
                                            <p:cTn id="65" dur="500" fill="hold"/>
                                            <p:tgtEl>
                                              <p:spTgt spid="196"/>
                                            </p:tgtEl>
                                            <p:attrNameLst>
                                              <p:attrName>ppt_x</p:attrName>
                                            </p:attrNameLst>
                                          </p:cBhvr>
                                          <p:tavLst>
                                            <p:tav tm="0">
                                              <p:val>
                                                <p:strVal val="0-#ppt_w/2"/>
                                              </p:val>
                                            </p:tav>
                                            <p:tav tm="100000">
                                              <p:val>
                                                <p:strVal val="#ppt_x"/>
                                              </p:val>
                                            </p:tav>
                                          </p:tavLst>
                                        </p:anim>
                                        <p:anim calcmode="lin" valueType="num">
                                          <p:cBhvr additive="base">
                                            <p:cTn id="66" dur="500" fill="hold"/>
                                            <p:tgtEl>
                                              <p:spTgt spid="196"/>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100"/>
                                      </p:stCondLst>
                                      <p:childTnLst>
                                        <p:set>
                                          <p:cBhvr>
                                            <p:cTn id="68" dur="1" fill="hold">
                                              <p:stCondLst>
                                                <p:cond delay="0"/>
                                              </p:stCondLst>
                                            </p:cTn>
                                            <p:tgtEl>
                                              <p:spTgt spid="198"/>
                                            </p:tgtEl>
                                            <p:attrNameLst>
                                              <p:attrName>style.visibility</p:attrName>
                                            </p:attrNameLst>
                                          </p:cBhvr>
                                          <p:to>
                                            <p:strVal val="visible"/>
                                          </p:to>
                                        </p:set>
                                        <p:anim calcmode="lin" valueType="num">
                                          <p:cBhvr additive="base">
                                            <p:cTn id="69" dur="500" fill="hold"/>
                                            <p:tgtEl>
                                              <p:spTgt spid="198"/>
                                            </p:tgtEl>
                                            <p:attrNameLst>
                                              <p:attrName>ppt_x</p:attrName>
                                            </p:attrNameLst>
                                          </p:cBhvr>
                                          <p:tavLst>
                                            <p:tav tm="0">
                                              <p:val>
                                                <p:strVal val="0-#ppt_w/2"/>
                                              </p:val>
                                            </p:tav>
                                            <p:tav tm="100000">
                                              <p:val>
                                                <p:strVal val="#ppt_x"/>
                                              </p:val>
                                            </p:tav>
                                          </p:tavLst>
                                        </p:anim>
                                        <p:anim calcmode="lin" valueType="num">
                                          <p:cBhvr additive="base">
                                            <p:cTn id="70" dur="500" fill="hold"/>
                                            <p:tgtEl>
                                              <p:spTgt spid="198"/>
                                            </p:tgtEl>
                                            <p:attrNameLst>
                                              <p:attrName>ppt_y</p:attrName>
                                            </p:attrNameLst>
                                          </p:cBhvr>
                                          <p:tavLst>
                                            <p:tav tm="0">
                                              <p:val>
                                                <p:strVal val="1+#ppt_h/2"/>
                                              </p:val>
                                            </p:tav>
                                            <p:tav tm="100000">
                                              <p:val>
                                                <p:strVal val="#ppt_y"/>
                                              </p:val>
                                            </p:tav>
                                          </p:tavLst>
                                        </p:anim>
                                      </p:childTnLst>
                                    </p:cTn>
                                  </p:par>
                                  <p:par>
                                    <p:cTn id="71" presetID="2" presetClass="entr" presetSubtype="12" fill="hold" grpId="0" nodeType="withEffect">
                                      <p:stCondLst>
                                        <p:cond delay="200"/>
                                      </p:stCondLst>
                                      <p:childTnLst>
                                        <p:set>
                                          <p:cBhvr>
                                            <p:cTn id="72" dur="1" fill="hold">
                                              <p:stCondLst>
                                                <p:cond delay="0"/>
                                              </p:stCondLst>
                                            </p:cTn>
                                            <p:tgtEl>
                                              <p:spTgt spid="200"/>
                                            </p:tgtEl>
                                            <p:attrNameLst>
                                              <p:attrName>style.visibility</p:attrName>
                                            </p:attrNameLst>
                                          </p:cBhvr>
                                          <p:to>
                                            <p:strVal val="visible"/>
                                          </p:to>
                                        </p:set>
                                        <p:anim calcmode="lin" valueType="num">
                                          <p:cBhvr additive="base">
                                            <p:cTn id="73" dur="500" fill="hold"/>
                                            <p:tgtEl>
                                              <p:spTgt spid="200"/>
                                            </p:tgtEl>
                                            <p:attrNameLst>
                                              <p:attrName>ppt_x</p:attrName>
                                            </p:attrNameLst>
                                          </p:cBhvr>
                                          <p:tavLst>
                                            <p:tav tm="0">
                                              <p:val>
                                                <p:strVal val="0-#ppt_w/2"/>
                                              </p:val>
                                            </p:tav>
                                            <p:tav tm="100000">
                                              <p:val>
                                                <p:strVal val="#ppt_x"/>
                                              </p:val>
                                            </p:tav>
                                          </p:tavLst>
                                        </p:anim>
                                        <p:anim calcmode="lin" valueType="num">
                                          <p:cBhvr additive="base">
                                            <p:cTn id="74" dur="500" fill="hold"/>
                                            <p:tgtEl>
                                              <p:spTgt spid="200"/>
                                            </p:tgtEl>
                                            <p:attrNameLst>
                                              <p:attrName>ppt_y</p:attrName>
                                            </p:attrNameLst>
                                          </p:cBhvr>
                                          <p:tavLst>
                                            <p:tav tm="0">
                                              <p:val>
                                                <p:strVal val="1+#ppt_h/2"/>
                                              </p:val>
                                            </p:tav>
                                            <p:tav tm="100000">
                                              <p:val>
                                                <p:strVal val="#ppt_y"/>
                                              </p:val>
                                            </p:tav>
                                          </p:tavLst>
                                        </p:anim>
                                      </p:childTnLst>
                                    </p:cTn>
                                  </p:par>
                                  <p:par>
                                    <p:cTn id="75" presetID="2" presetClass="entr" presetSubtype="12" fill="hold" grpId="0" nodeType="withEffect">
                                      <p:stCondLst>
                                        <p:cond delay="300"/>
                                      </p:stCondLst>
                                      <p:childTnLst>
                                        <p:set>
                                          <p:cBhvr>
                                            <p:cTn id="76" dur="1" fill="hold">
                                              <p:stCondLst>
                                                <p:cond delay="0"/>
                                              </p:stCondLst>
                                            </p:cTn>
                                            <p:tgtEl>
                                              <p:spTgt spid="202"/>
                                            </p:tgtEl>
                                            <p:attrNameLst>
                                              <p:attrName>style.visibility</p:attrName>
                                            </p:attrNameLst>
                                          </p:cBhvr>
                                          <p:to>
                                            <p:strVal val="visible"/>
                                          </p:to>
                                        </p:set>
                                        <p:anim calcmode="lin" valueType="num">
                                          <p:cBhvr additive="base">
                                            <p:cTn id="77" dur="500" fill="hold"/>
                                            <p:tgtEl>
                                              <p:spTgt spid="202"/>
                                            </p:tgtEl>
                                            <p:attrNameLst>
                                              <p:attrName>ppt_x</p:attrName>
                                            </p:attrNameLst>
                                          </p:cBhvr>
                                          <p:tavLst>
                                            <p:tav tm="0">
                                              <p:val>
                                                <p:strVal val="0-#ppt_w/2"/>
                                              </p:val>
                                            </p:tav>
                                            <p:tav tm="100000">
                                              <p:val>
                                                <p:strVal val="#ppt_x"/>
                                              </p:val>
                                            </p:tav>
                                          </p:tavLst>
                                        </p:anim>
                                        <p:anim calcmode="lin" valueType="num">
                                          <p:cBhvr additive="base">
                                            <p:cTn id="78" dur="500" fill="hold"/>
                                            <p:tgtEl>
                                              <p:spTgt spid="202"/>
                                            </p:tgtEl>
                                            <p:attrNameLst>
                                              <p:attrName>ppt_y</p:attrName>
                                            </p:attrNameLst>
                                          </p:cBhvr>
                                          <p:tavLst>
                                            <p:tav tm="0">
                                              <p:val>
                                                <p:strVal val="1+#ppt_h/2"/>
                                              </p:val>
                                            </p:tav>
                                            <p:tav tm="100000">
                                              <p:val>
                                                <p:strVal val="#ppt_y"/>
                                              </p:val>
                                            </p:tav>
                                          </p:tavLst>
                                        </p:anim>
                                      </p:childTnLst>
                                    </p:cTn>
                                  </p:par>
                                </p:childTnLst>
                              </p:cTn>
                            </p:par>
                            <p:par>
                              <p:cTn id="79" fill="hold">
                                <p:stCondLst>
                                  <p:cond delay="5150"/>
                                </p:stCondLst>
                                <p:childTnLst>
                                  <p:par>
                                    <p:cTn id="80" presetID="22" presetClass="entr" presetSubtype="1" fill="hold" grpId="0" nodeType="afterEffect">
                                      <p:stCondLst>
                                        <p:cond delay="0"/>
                                      </p:stCondLst>
                                      <p:childTnLst>
                                        <p:set>
                                          <p:cBhvr>
                                            <p:cTn id="81" dur="1" fill="hold">
                                              <p:stCondLst>
                                                <p:cond delay="0"/>
                                              </p:stCondLst>
                                            </p:cTn>
                                            <p:tgtEl>
                                              <p:spTgt spid="197"/>
                                            </p:tgtEl>
                                            <p:attrNameLst>
                                              <p:attrName>style.visibility</p:attrName>
                                            </p:attrNameLst>
                                          </p:cBhvr>
                                          <p:to>
                                            <p:strVal val="visible"/>
                                          </p:to>
                                        </p:set>
                                        <p:animEffect transition="in" filter="wipe(up)">
                                          <p:cBhvr>
                                            <p:cTn id="82" dur="500"/>
                                            <p:tgtEl>
                                              <p:spTgt spid="197"/>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199"/>
                                            </p:tgtEl>
                                            <p:attrNameLst>
                                              <p:attrName>style.visibility</p:attrName>
                                            </p:attrNameLst>
                                          </p:cBhvr>
                                          <p:to>
                                            <p:strVal val="visible"/>
                                          </p:to>
                                        </p:set>
                                        <p:animEffect transition="in" filter="wipe(up)">
                                          <p:cBhvr>
                                            <p:cTn id="85" dur="500"/>
                                            <p:tgtEl>
                                              <p:spTgt spid="199"/>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201"/>
                                            </p:tgtEl>
                                            <p:attrNameLst>
                                              <p:attrName>style.visibility</p:attrName>
                                            </p:attrNameLst>
                                          </p:cBhvr>
                                          <p:to>
                                            <p:strVal val="visible"/>
                                          </p:to>
                                        </p:set>
                                        <p:animEffect transition="in" filter="wipe(up)">
                                          <p:cBhvr>
                                            <p:cTn id="88" dur="500"/>
                                            <p:tgtEl>
                                              <p:spTgt spid="201"/>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203"/>
                                            </p:tgtEl>
                                            <p:attrNameLst>
                                              <p:attrName>style.visibility</p:attrName>
                                            </p:attrNameLst>
                                          </p:cBhvr>
                                          <p:to>
                                            <p:strVal val="visible"/>
                                          </p:to>
                                        </p:set>
                                        <p:animEffect transition="in" filter="wipe(up)">
                                          <p:cBhvr>
                                            <p:cTn id="91" dur="500"/>
                                            <p:tgtEl>
                                              <p:spTgt spid="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6" grpId="0" animBg="1"/>
          <p:bldP spid="107" grpId="0"/>
          <p:bldP spid="192" grpId="0"/>
          <p:bldP spid="193" grpId="0"/>
          <p:bldP spid="194" grpId="0"/>
          <p:bldP spid="195" grpId="0"/>
          <p:bldP spid="196" grpId="0"/>
          <p:bldP spid="197" grpId="0"/>
          <p:bldP spid="198" grpId="0"/>
          <p:bldP spid="199" grpId="0"/>
          <p:bldP spid="200" grpId="0"/>
          <p:bldP spid="201" grpId="0"/>
          <p:bldP spid="202" grpId="0"/>
          <p:bldP spid="203"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wipe(left)">
                                          <p:cBhvr>
                                            <p:cTn id="7" dur="900"/>
                                            <p:tgtEl>
                                              <p:spTgt spid="103"/>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106"/>
                                            </p:tgtEl>
                                            <p:attrNameLst>
                                              <p:attrName>style.visibility</p:attrName>
                                            </p:attrNameLst>
                                          </p:cBhvr>
                                          <p:to>
                                            <p:strVal val="visible"/>
                                          </p:to>
                                        </p:set>
                                        <p:anim calcmode="lin" valueType="num">
                                          <p:cBhvr>
                                            <p:cTn id="11" dur="600" fill="hold"/>
                                            <p:tgtEl>
                                              <p:spTgt spid="106"/>
                                            </p:tgtEl>
                                            <p:attrNameLst>
                                              <p:attrName>ppt_w</p:attrName>
                                            </p:attrNameLst>
                                          </p:cBhvr>
                                          <p:tavLst>
                                            <p:tav tm="0">
                                              <p:val>
                                                <p:fltVal val="0"/>
                                              </p:val>
                                            </p:tav>
                                            <p:tav tm="100000">
                                              <p:val>
                                                <p:strVal val="#ppt_w"/>
                                              </p:val>
                                            </p:tav>
                                          </p:tavLst>
                                        </p:anim>
                                        <p:anim calcmode="lin" valueType="num">
                                          <p:cBhvr>
                                            <p:cTn id="12" dur="600" fill="hold"/>
                                            <p:tgtEl>
                                              <p:spTgt spid="106"/>
                                            </p:tgtEl>
                                            <p:attrNameLst>
                                              <p:attrName>ppt_h</p:attrName>
                                            </p:attrNameLst>
                                          </p:cBhvr>
                                          <p:tavLst>
                                            <p:tav tm="0">
                                              <p:val>
                                                <p:fltVal val="0"/>
                                              </p:val>
                                            </p:tav>
                                            <p:tav tm="100000">
                                              <p:val>
                                                <p:strVal val="#ppt_h"/>
                                              </p:val>
                                            </p:tav>
                                          </p:tavLst>
                                        </p:anim>
                                        <p:animEffect transition="in" filter="fade">
                                          <p:cBhvr>
                                            <p:cTn id="13" dur="600"/>
                                            <p:tgtEl>
                                              <p:spTgt spid="106"/>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107"/>
                                            </p:tgtEl>
                                            <p:attrNameLst>
                                              <p:attrName>style.visibility</p:attrName>
                                            </p:attrNameLst>
                                          </p:cBhvr>
                                          <p:to>
                                            <p:strVal val="visible"/>
                                          </p:to>
                                        </p:set>
                                        <p:anim calcmode="lin" valueType="num">
                                          <p:cBhvr>
                                            <p:cTn id="17" dur="500" fill="hold"/>
                                            <p:tgtEl>
                                              <p:spTgt spid="107"/>
                                            </p:tgtEl>
                                            <p:attrNameLst>
                                              <p:attrName>ppt_w</p:attrName>
                                            </p:attrNameLst>
                                          </p:cBhvr>
                                          <p:tavLst>
                                            <p:tav tm="0">
                                              <p:val>
                                                <p:strVal val="#ppt_w+.3"/>
                                              </p:val>
                                            </p:tav>
                                            <p:tav tm="100000">
                                              <p:val>
                                                <p:strVal val="#ppt_w"/>
                                              </p:val>
                                            </p:tav>
                                          </p:tavLst>
                                        </p:anim>
                                        <p:anim calcmode="lin" valueType="num">
                                          <p:cBhvr>
                                            <p:cTn id="18" dur="500" fill="hold"/>
                                            <p:tgtEl>
                                              <p:spTgt spid="107"/>
                                            </p:tgtEl>
                                            <p:attrNameLst>
                                              <p:attrName>ppt_h</p:attrName>
                                            </p:attrNameLst>
                                          </p:cBhvr>
                                          <p:tavLst>
                                            <p:tav tm="0">
                                              <p:val>
                                                <p:strVal val="#ppt_h"/>
                                              </p:val>
                                            </p:tav>
                                            <p:tav tm="100000">
                                              <p:val>
                                                <p:strVal val="#ppt_h"/>
                                              </p:val>
                                            </p:tav>
                                          </p:tavLst>
                                        </p:anim>
                                        <p:animEffect transition="in" filter="fade">
                                          <p:cBhvr>
                                            <p:cTn id="19" dur="500"/>
                                            <p:tgtEl>
                                              <p:spTgt spid="107"/>
                                            </p:tgtEl>
                                          </p:cBhvr>
                                        </p:animEffect>
                                      </p:childTnLst>
                                    </p:cTn>
                                  </p:par>
                                </p:childTnLst>
                              </p:cTn>
                            </p:par>
                            <p:par>
                              <p:cTn id="20" fill="hold">
                                <p:stCondLst>
                                  <p:cond delay="2350"/>
                                </p:stCondLst>
                                <p:childTnLst>
                                  <p:par>
                                    <p:cTn id="21" presetID="2" presetClass="entr" presetSubtype="6" fill="hold" nodeType="afterEffect">
                                      <p:stCondLst>
                                        <p:cond delay="0"/>
                                      </p:stCondLst>
                                      <p:childTnLst>
                                        <p:set>
                                          <p:cBhvr>
                                            <p:cTn id="22" dur="1" fill="hold">
                                              <p:stCondLst>
                                                <p:cond delay="0"/>
                                              </p:stCondLst>
                                            </p:cTn>
                                            <p:tgtEl>
                                              <p:spTgt spid="108"/>
                                            </p:tgtEl>
                                            <p:attrNameLst>
                                              <p:attrName>style.visibility</p:attrName>
                                            </p:attrNameLst>
                                          </p:cBhvr>
                                          <p:to>
                                            <p:strVal val="visible"/>
                                          </p:to>
                                        </p:set>
                                        <p:anim calcmode="lin" valueType="num">
                                          <p:cBhvr additive="base">
                                            <p:cTn id="23" dur="500" fill="hold"/>
                                            <p:tgtEl>
                                              <p:spTgt spid="108"/>
                                            </p:tgtEl>
                                            <p:attrNameLst>
                                              <p:attrName>ppt_x</p:attrName>
                                            </p:attrNameLst>
                                          </p:cBhvr>
                                          <p:tavLst>
                                            <p:tav tm="0">
                                              <p:val>
                                                <p:strVal val="1+#ppt_w/2"/>
                                              </p:val>
                                            </p:tav>
                                            <p:tav tm="100000">
                                              <p:val>
                                                <p:strVal val="#ppt_x"/>
                                              </p:val>
                                            </p:tav>
                                          </p:tavLst>
                                        </p:anim>
                                        <p:anim calcmode="lin" valueType="num">
                                          <p:cBhvr additive="base">
                                            <p:cTn id="24" dur="500" fill="hold"/>
                                            <p:tgtEl>
                                              <p:spTgt spid="108"/>
                                            </p:tgtEl>
                                            <p:attrNameLst>
                                              <p:attrName>ppt_y</p:attrName>
                                            </p:attrNameLst>
                                          </p:cBhvr>
                                          <p:tavLst>
                                            <p:tav tm="0">
                                              <p:val>
                                                <p:strVal val="1+#ppt_h/2"/>
                                              </p:val>
                                            </p:tav>
                                            <p:tav tm="100000">
                                              <p:val>
                                                <p:strVal val="#ppt_y"/>
                                              </p:val>
                                            </p:tav>
                                          </p:tavLst>
                                        </p:anim>
                                      </p:childTnLst>
                                    </p:cTn>
                                  </p:par>
                                  <p:par>
                                    <p:cTn id="25" presetID="2" presetClass="entr" presetSubtype="6" fill="hold" nodeType="withEffect">
                                      <p:stCondLst>
                                        <p:cond delay="100"/>
                                      </p:stCondLst>
                                      <p:childTnLst>
                                        <p:set>
                                          <p:cBhvr>
                                            <p:cTn id="26" dur="1" fill="hold">
                                              <p:stCondLst>
                                                <p:cond delay="0"/>
                                              </p:stCondLst>
                                            </p:cTn>
                                            <p:tgtEl>
                                              <p:spTgt spid="129"/>
                                            </p:tgtEl>
                                            <p:attrNameLst>
                                              <p:attrName>style.visibility</p:attrName>
                                            </p:attrNameLst>
                                          </p:cBhvr>
                                          <p:to>
                                            <p:strVal val="visible"/>
                                          </p:to>
                                        </p:set>
                                        <p:anim calcmode="lin" valueType="num">
                                          <p:cBhvr additive="base">
                                            <p:cTn id="27" dur="500" fill="hold"/>
                                            <p:tgtEl>
                                              <p:spTgt spid="129"/>
                                            </p:tgtEl>
                                            <p:attrNameLst>
                                              <p:attrName>ppt_x</p:attrName>
                                            </p:attrNameLst>
                                          </p:cBhvr>
                                          <p:tavLst>
                                            <p:tav tm="0">
                                              <p:val>
                                                <p:strVal val="1+#ppt_w/2"/>
                                              </p:val>
                                            </p:tav>
                                            <p:tav tm="100000">
                                              <p:val>
                                                <p:strVal val="#ppt_x"/>
                                              </p:val>
                                            </p:tav>
                                          </p:tavLst>
                                        </p:anim>
                                        <p:anim calcmode="lin" valueType="num">
                                          <p:cBhvr additive="base">
                                            <p:cTn id="28" dur="500" fill="hold"/>
                                            <p:tgtEl>
                                              <p:spTgt spid="129"/>
                                            </p:tgtEl>
                                            <p:attrNameLst>
                                              <p:attrName>ppt_y</p:attrName>
                                            </p:attrNameLst>
                                          </p:cBhvr>
                                          <p:tavLst>
                                            <p:tav tm="0">
                                              <p:val>
                                                <p:strVal val="1+#ppt_h/2"/>
                                              </p:val>
                                            </p:tav>
                                            <p:tav tm="100000">
                                              <p:val>
                                                <p:strVal val="#ppt_y"/>
                                              </p:val>
                                            </p:tav>
                                          </p:tavLst>
                                        </p:anim>
                                      </p:childTnLst>
                                    </p:cTn>
                                  </p:par>
                                  <p:par>
                                    <p:cTn id="29" presetID="2" presetClass="entr" presetSubtype="6" fill="hold" nodeType="withEffect">
                                      <p:stCondLst>
                                        <p:cond delay="200"/>
                                      </p:stCondLst>
                                      <p:childTnLst>
                                        <p:set>
                                          <p:cBhvr>
                                            <p:cTn id="30" dur="1" fill="hold">
                                              <p:stCondLst>
                                                <p:cond delay="0"/>
                                              </p:stCondLst>
                                            </p:cTn>
                                            <p:tgtEl>
                                              <p:spTgt spid="150"/>
                                            </p:tgtEl>
                                            <p:attrNameLst>
                                              <p:attrName>style.visibility</p:attrName>
                                            </p:attrNameLst>
                                          </p:cBhvr>
                                          <p:to>
                                            <p:strVal val="visible"/>
                                          </p:to>
                                        </p:set>
                                        <p:anim calcmode="lin" valueType="num">
                                          <p:cBhvr additive="base">
                                            <p:cTn id="31" dur="500" fill="hold"/>
                                            <p:tgtEl>
                                              <p:spTgt spid="150"/>
                                            </p:tgtEl>
                                            <p:attrNameLst>
                                              <p:attrName>ppt_x</p:attrName>
                                            </p:attrNameLst>
                                          </p:cBhvr>
                                          <p:tavLst>
                                            <p:tav tm="0">
                                              <p:val>
                                                <p:strVal val="1+#ppt_w/2"/>
                                              </p:val>
                                            </p:tav>
                                            <p:tav tm="100000">
                                              <p:val>
                                                <p:strVal val="#ppt_x"/>
                                              </p:val>
                                            </p:tav>
                                          </p:tavLst>
                                        </p:anim>
                                        <p:anim calcmode="lin" valueType="num">
                                          <p:cBhvr additive="base">
                                            <p:cTn id="32" dur="500" fill="hold"/>
                                            <p:tgtEl>
                                              <p:spTgt spid="150"/>
                                            </p:tgtEl>
                                            <p:attrNameLst>
                                              <p:attrName>ppt_y</p:attrName>
                                            </p:attrNameLst>
                                          </p:cBhvr>
                                          <p:tavLst>
                                            <p:tav tm="0">
                                              <p:val>
                                                <p:strVal val="1+#ppt_h/2"/>
                                              </p:val>
                                            </p:tav>
                                            <p:tav tm="100000">
                                              <p:val>
                                                <p:strVal val="#ppt_y"/>
                                              </p:val>
                                            </p:tav>
                                          </p:tavLst>
                                        </p:anim>
                                      </p:childTnLst>
                                    </p:cTn>
                                  </p:par>
                                  <p:par>
                                    <p:cTn id="33" presetID="2" presetClass="entr" presetSubtype="6" fill="hold" nodeType="withEffect">
                                      <p:stCondLst>
                                        <p:cond delay="300"/>
                                      </p:stCondLst>
                                      <p:childTnLst>
                                        <p:set>
                                          <p:cBhvr>
                                            <p:cTn id="34" dur="1" fill="hold">
                                              <p:stCondLst>
                                                <p:cond delay="0"/>
                                              </p:stCondLst>
                                            </p:cTn>
                                            <p:tgtEl>
                                              <p:spTgt spid="171"/>
                                            </p:tgtEl>
                                            <p:attrNameLst>
                                              <p:attrName>style.visibility</p:attrName>
                                            </p:attrNameLst>
                                          </p:cBhvr>
                                          <p:to>
                                            <p:strVal val="visible"/>
                                          </p:to>
                                        </p:set>
                                        <p:anim calcmode="lin" valueType="num">
                                          <p:cBhvr additive="base">
                                            <p:cTn id="35" dur="500" fill="hold"/>
                                            <p:tgtEl>
                                              <p:spTgt spid="171"/>
                                            </p:tgtEl>
                                            <p:attrNameLst>
                                              <p:attrName>ppt_x</p:attrName>
                                            </p:attrNameLst>
                                          </p:cBhvr>
                                          <p:tavLst>
                                            <p:tav tm="0">
                                              <p:val>
                                                <p:strVal val="1+#ppt_w/2"/>
                                              </p:val>
                                            </p:tav>
                                            <p:tav tm="100000">
                                              <p:val>
                                                <p:strVal val="#ppt_x"/>
                                              </p:val>
                                            </p:tav>
                                          </p:tavLst>
                                        </p:anim>
                                        <p:anim calcmode="lin" valueType="num">
                                          <p:cBhvr additive="base">
                                            <p:cTn id="36" dur="500" fill="hold"/>
                                            <p:tgtEl>
                                              <p:spTgt spid="171"/>
                                            </p:tgtEl>
                                            <p:attrNameLst>
                                              <p:attrName>ppt_y</p:attrName>
                                            </p:attrNameLst>
                                          </p:cBhvr>
                                          <p:tavLst>
                                            <p:tav tm="0">
                                              <p:val>
                                                <p:strVal val="1+#ppt_h/2"/>
                                              </p:val>
                                            </p:tav>
                                            <p:tav tm="100000">
                                              <p:val>
                                                <p:strVal val="#ppt_y"/>
                                              </p:val>
                                            </p:tav>
                                          </p:tavLst>
                                        </p:anim>
                                      </p:childTnLst>
                                    </p:cTn>
                                  </p:par>
                                </p:childTnLst>
                              </p:cTn>
                            </p:par>
                            <p:par>
                              <p:cTn id="37" fill="hold">
                                <p:stCondLst>
                                  <p:cond delay="3150"/>
                                </p:stCondLst>
                                <p:childTnLst>
                                  <p:par>
                                    <p:cTn id="38" presetID="56" presetClass="entr" presetSubtype="0" fill="hold" grpId="0" nodeType="afterEffect">
                                      <p:stCondLst>
                                        <p:cond delay="0"/>
                                      </p:stCondLst>
                                      <p:iterate type="lt">
                                        <p:tmPct val="10000"/>
                                      </p:iterate>
                                      <p:childTnLst>
                                        <p:set>
                                          <p:cBhvr>
                                            <p:cTn id="39" dur="1" fill="hold">
                                              <p:stCondLst>
                                                <p:cond delay="0"/>
                                              </p:stCondLst>
                                            </p:cTn>
                                            <p:tgtEl>
                                              <p:spTgt spid="192"/>
                                            </p:tgtEl>
                                            <p:attrNameLst>
                                              <p:attrName>style.visibility</p:attrName>
                                            </p:attrNameLst>
                                          </p:cBhvr>
                                          <p:to>
                                            <p:strVal val="visible"/>
                                          </p:to>
                                        </p:set>
                                        <p:anim by="(-#ppt_w*2)" calcmode="lin" valueType="num">
                                          <p:cBhvr rctx="PPT">
                                            <p:cTn id="40" dur="500" autoRev="1" fill="hold">
                                              <p:stCondLst>
                                                <p:cond delay="0"/>
                                              </p:stCondLst>
                                            </p:cTn>
                                            <p:tgtEl>
                                              <p:spTgt spid="192"/>
                                            </p:tgtEl>
                                            <p:attrNameLst>
                                              <p:attrName>ppt_w</p:attrName>
                                            </p:attrNameLst>
                                          </p:cBhvr>
                                        </p:anim>
                                        <p:anim by="(#ppt_w*0.50)" calcmode="lin" valueType="num">
                                          <p:cBhvr>
                                            <p:cTn id="41" dur="500" decel="50000" autoRev="1" fill="hold">
                                              <p:stCondLst>
                                                <p:cond delay="0"/>
                                              </p:stCondLst>
                                            </p:cTn>
                                            <p:tgtEl>
                                              <p:spTgt spid="192"/>
                                            </p:tgtEl>
                                            <p:attrNameLst>
                                              <p:attrName>ppt_x</p:attrName>
                                            </p:attrNameLst>
                                          </p:cBhvr>
                                        </p:anim>
                                        <p:anim from="(-#ppt_h/2)" to="(#ppt_y)" calcmode="lin" valueType="num">
                                          <p:cBhvr>
                                            <p:cTn id="42" dur="1000" fill="hold">
                                              <p:stCondLst>
                                                <p:cond delay="0"/>
                                              </p:stCondLst>
                                            </p:cTn>
                                            <p:tgtEl>
                                              <p:spTgt spid="192"/>
                                            </p:tgtEl>
                                            <p:attrNameLst>
                                              <p:attrName>ppt_y</p:attrName>
                                            </p:attrNameLst>
                                          </p:cBhvr>
                                        </p:anim>
                                        <p:animRot by="21600000">
                                          <p:cBhvr>
                                            <p:cTn id="43" dur="1000" fill="hold">
                                              <p:stCondLst>
                                                <p:cond delay="0"/>
                                              </p:stCondLst>
                                            </p:cTn>
                                            <p:tgtEl>
                                              <p:spTgt spid="192"/>
                                            </p:tgtEl>
                                            <p:attrNameLst>
                                              <p:attrName>r</p:attrName>
                                            </p:attrNameLst>
                                          </p:cBhvr>
                                        </p:animRot>
                                      </p:childTnLst>
                                    </p:cTn>
                                  </p:par>
                                  <p:par>
                                    <p:cTn id="44" presetID="56" presetClass="entr" presetSubtype="0" fill="hold" grpId="0" nodeType="withEffect">
                                      <p:stCondLst>
                                        <p:cond delay="0"/>
                                      </p:stCondLst>
                                      <p:iterate type="lt">
                                        <p:tmPct val="10000"/>
                                      </p:iterate>
                                      <p:childTnLst>
                                        <p:set>
                                          <p:cBhvr>
                                            <p:cTn id="45" dur="1" fill="hold">
                                              <p:stCondLst>
                                                <p:cond delay="0"/>
                                              </p:stCondLst>
                                            </p:cTn>
                                            <p:tgtEl>
                                              <p:spTgt spid="193"/>
                                            </p:tgtEl>
                                            <p:attrNameLst>
                                              <p:attrName>style.visibility</p:attrName>
                                            </p:attrNameLst>
                                          </p:cBhvr>
                                          <p:to>
                                            <p:strVal val="visible"/>
                                          </p:to>
                                        </p:set>
                                        <p:anim by="(-#ppt_w*2)" calcmode="lin" valueType="num">
                                          <p:cBhvr rctx="PPT">
                                            <p:cTn id="46" dur="500" autoRev="1" fill="hold">
                                              <p:stCondLst>
                                                <p:cond delay="0"/>
                                              </p:stCondLst>
                                            </p:cTn>
                                            <p:tgtEl>
                                              <p:spTgt spid="193"/>
                                            </p:tgtEl>
                                            <p:attrNameLst>
                                              <p:attrName>ppt_w</p:attrName>
                                            </p:attrNameLst>
                                          </p:cBhvr>
                                        </p:anim>
                                        <p:anim by="(#ppt_w*0.50)" calcmode="lin" valueType="num">
                                          <p:cBhvr>
                                            <p:cTn id="47" dur="500" decel="50000" autoRev="1" fill="hold">
                                              <p:stCondLst>
                                                <p:cond delay="0"/>
                                              </p:stCondLst>
                                            </p:cTn>
                                            <p:tgtEl>
                                              <p:spTgt spid="193"/>
                                            </p:tgtEl>
                                            <p:attrNameLst>
                                              <p:attrName>ppt_x</p:attrName>
                                            </p:attrNameLst>
                                          </p:cBhvr>
                                        </p:anim>
                                        <p:anim from="(-#ppt_h/2)" to="(#ppt_y)" calcmode="lin" valueType="num">
                                          <p:cBhvr>
                                            <p:cTn id="48" dur="1000" fill="hold">
                                              <p:stCondLst>
                                                <p:cond delay="0"/>
                                              </p:stCondLst>
                                            </p:cTn>
                                            <p:tgtEl>
                                              <p:spTgt spid="193"/>
                                            </p:tgtEl>
                                            <p:attrNameLst>
                                              <p:attrName>ppt_y</p:attrName>
                                            </p:attrNameLst>
                                          </p:cBhvr>
                                        </p:anim>
                                        <p:animRot by="21600000">
                                          <p:cBhvr>
                                            <p:cTn id="49" dur="1000" fill="hold">
                                              <p:stCondLst>
                                                <p:cond delay="0"/>
                                              </p:stCondLst>
                                            </p:cTn>
                                            <p:tgtEl>
                                              <p:spTgt spid="193"/>
                                            </p:tgtEl>
                                            <p:attrNameLst>
                                              <p:attrName>r</p:attrName>
                                            </p:attrNameLst>
                                          </p:cBhvr>
                                        </p:animRot>
                                      </p:childTnLst>
                                    </p:cTn>
                                  </p:par>
                                  <p:par>
                                    <p:cTn id="50" presetID="56" presetClass="entr" presetSubtype="0" fill="hold" grpId="0" nodeType="withEffect">
                                      <p:stCondLst>
                                        <p:cond delay="0"/>
                                      </p:stCondLst>
                                      <p:iterate type="lt">
                                        <p:tmPct val="10000"/>
                                      </p:iterate>
                                      <p:childTnLst>
                                        <p:set>
                                          <p:cBhvr>
                                            <p:cTn id="51" dur="1" fill="hold">
                                              <p:stCondLst>
                                                <p:cond delay="0"/>
                                              </p:stCondLst>
                                            </p:cTn>
                                            <p:tgtEl>
                                              <p:spTgt spid="194"/>
                                            </p:tgtEl>
                                            <p:attrNameLst>
                                              <p:attrName>style.visibility</p:attrName>
                                            </p:attrNameLst>
                                          </p:cBhvr>
                                          <p:to>
                                            <p:strVal val="visible"/>
                                          </p:to>
                                        </p:set>
                                        <p:anim by="(-#ppt_w*2)" calcmode="lin" valueType="num">
                                          <p:cBhvr rctx="PPT">
                                            <p:cTn id="52" dur="500" autoRev="1" fill="hold">
                                              <p:stCondLst>
                                                <p:cond delay="0"/>
                                              </p:stCondLst>
                                            </p:cTn>
                                            <p:tgtEl>
                                              <p:spTgt spid="194"/>
                                            </p:tgtEl>
                                            <p:attrNameLst>
                                              <p:attrName>ppt_w</p:attrName>
                                            </p:attrNameLst>
                                          </p:cBhvr>
                                        </p:anim>
                                        <p:anim by="(#ppt_w*0.50)" calcmode="lin" valueType="num">
                                          <p:cBhvr>
                                            <p:cTn id="53" dur="500" decel="50000" autoRev="1" fill="hold">
                                              <p:stCondLst>
                                                <p:cond delay="0"/>
                                              </p:stCondLst>
                                            </p:cTn>
                                            <p:tgtEl>
                                              <p:spTgt spid="194"/>
                                            </p:tgtEl>
                                            <p:attrNameLst>
                                              <p:attrName>ppt_x</p:attrName>
                                            </p:attrNameLst>
                                          </p:cBhvr>
                                        </p:anim>
                                        <p:anim from="(-#ppt_h/2)" to="(#ppt_y)" calcmode="lin" valueType="num">
                                          <p:cBhvr>
                                            <p:cTn id="54" dur="1000" fill="hold">
                                              <p:stCondLst>
                                                <p:cond delay="0"/>
                                              </p:stCondLst>
                                            </p:cTn>
                                            <p:tgtEl>
                                              <p:spTgt spid="194"/>
                                            </p:tgtEl>
                                            <p:attrNameLst>
                                              <p:attrName>ppt_y</p:attrName>
                                            </p:attrNameLst>
                                          </p:cBhvr>
                                        </p:anim>
                                        <p:animRot by="21600000">
                                          <p:cBhvr>
                                            <p:cTn id="55" dur="1000" fill="hold">
                                              <p:stCondLst>
                                                <p:cond delay="0"/>
                                              </p:stCondLst>
                                            </p:cTn>
                                            <p:tgtEl>
                                              <p:spTgt spid="194"/>
                                            </p:tgtEl>
                                            <p:attrNameLst>
                                              <p:attrName>r</p:attrName>
                                            </p:attrNameLst>
                                          </p:cBhvr>
                                        </p:animRot>
                                      </p:childTnLst>
                                    </p:cTn>
                                  </p:par>
                                  <p:par>
                                    <p:cTn id="56" presetID="56" presetClass="entr" presetSubtype="0" fill="hold" grpId="0" nodeType="withEffect">
                                      <p:stCondLst>
                                        <p:cond delay="0"/>
                                      </p:stCondLst>
                                      <p:iterate type="lt">
                                        <p:tmPct val="10000"/>
                                      </p:iterate>
                                      <p:childTnLst>
                                        <p:set>
                                          <p:cBhvr>
                                            <p:cTn id="57" dur="1" fill="hold">
                                              <p:stCondLst>
                                                <p:cond delay="0"/>
                                              </p:stCondLst>
                                            </p:cTn>
                                            <p:tgtEl>
                                              <p:spTgt spid="195"/>
                                            </p:tgtEl>
                                            <p:attrNameLst>
                                              <p:attrName>style.visibility</p:attrName>
                                            </p:attrNameLst>
                                          </p:cBhvr>
                                          <p:to>
                                            <p:strVal val="visible"/>
                                          </p:to>
                                        </p:set>
                                        <p:anim by="(-#ppt_w*2)" calcmode="lin" valueType="num">
                                          <p:cBhvr rctx="PPT">
                                            <p:cTn id="58" dur="500" autoRev="1" fill="hold">
                                              <p:stCondLst>
                                                <p:cond delay="0"/>
                                              </p:stCondLst>
                                            </p:cTn>
                                            <p:tgtEl>
                                              <p:spTgt spid="195"/>
                                            </p:tgtEl>
                                            <p:attrNameLst>
                                              <p:attrName>ppt_w</p:attrName>
                                            </p:attrNameLst>
                                          </p:cBhvr>
                                        </p:anim>
                                        <p:anim by="(#ppt_w*0.50)" calcmode="lin" valueType="num">
                                          <p:cBhvr>
                                            <p:cTn id="59" dur="500" decel="50000" autoRev="1" fill="hold">
                                              <p:stCondLst>
                                                <p:cond delay="0"/>
                                              </p:stCondLst>
                                            </p:cTn>
                                            <p:tgtEl>
                                              <p:spTgt spid="195"/>
                                            </p:tgtEl>
                                            <p:attrNameLst>
                                              <p:attrName>ppt_x</p:attrName>
                                            </p:attrNameLst>
                                          </p:cBhvr>
                                        </p:anim>
                                        <p:anim from="(-#ppt_h/2)" to="(#ppt_y)" calcmode="lin" valueType="num">
                                          <p:cBhvr>
                                            <p:cTn id="60" dur="1000" fill="hold">
                                              <p:stCondLst>
                                                <p:cond delay="0"/>
                                              </p:stCondLst>
                                            </p:cTn>
                                            <p:tgtEl>
                                              <p:spTgt spid="195"/>
                                            </p:tgtEl>
                                            <p:attrNameLst>
                                              <p:attrName>ppt_y</p:attrName>
                                            </p:attrNameLst>
                                          </p:cBhvr>
                                        </p:anim>
                                        <p:animRot by="21600000">
                                          <p:cBhvr>
                                            <p:cTn id="61" dur="1000" fill="hold">
                                              <p:stCondLst>
                                                <p:cond delay="0"/>
                                              </p:stCondLst>
                                            </p:cTn>
                                            <p:tgtEl>
                                              <p:spTgt spid="195"/>
                                            </p:tgtEl>
                                            <p:attrNameLst>
                                              <p:attrName>r</p:attrName>
                                            </p:attrNameLst>
                                          </p:cBhvr>
                                        </p:animRot>
                                      </p:childTnLst>
                                    </p:cTn>
                                  </p:par>
                                </p:childTnLst>
                              </p:cTn>
                            </p:par>
                            <p:par>
                              <p:cTn id="62" fill="hold">
                                <p:stCondLst>
                                  <p:cond delay="4350"/>
                                </p:stCondLst>
                                <p:childTnLst>
                                  <p:par>
                                    <p:cTn id="63" presetID="2" presetClass="entr" presetSubtype="12" fill="hold" grpId="0" nodeType="afterEffect">
                                      <p:stCondLst>
                                        <p:cond delay="0"/>
                                      </p:stCondLst>
                                      <p:childTnLst>
                                        <p:set>
                                          <p:cBhvr>
                                            <p:cTn id="64" dur="1" fill="hold">
                                              <p:stCondLst>
                                                <p:cond delay="0"/>
                                              </p:stCondLst>
                                            </p:cTn>
                                            <p:tgtEl>
                                              <p:spTgt spid="196"/>
                                            </p:tgtEl>
                                            <p:attrNameLst>
                                              <p:attrName>style.visibility</p:attrName>
                                            </p:attrNameLst>
                                          </p:cBhvr>
                                          <p:to>
                                            <p:strVal val="visible"/>
                                          </p:to>
                                        </p:set>
                                        <p:anim calcmode="lin" valueType="num">
                                          <p:cBhvr additive="base">
                                            <p:cTn id="65" dur="500" fill="hold"/>
                                            <p:tgtEl>
                                              <p:spTgt spid="196"/>
                                            </p:tgtEl>
                                            <p:attrNameLst>
                                              <p:attrName>ppt_x</p:attrName>
                                            </p:attrNameLst>
                                          </p:cBhvr>
                                          <p:tavLst>
                                            <p:tav tm="0">
                                              <p:val>
                                                <p:strVal val="0-#ppt_w/2"/>
                                              </p:val>
                                            </p:tav>
                                            <p:tav tm="100000">
                                              <p:val>
                                                <p:strVal val="#ppt_x"/>
                                              </p:val>
                                            </p:tav>
                                          </p:tavLst>
                                        </p:anim>
                                        <p:anim calcmode="lin" valueType="num">
                                          <p:cBhvr additive="base">
                                            <p:cTn id="66" dur="500" fill="hold"/>
                                            <p:tgtEl>
                                              <p:spTgt spid="196"/>
                                            </p:tgtEl>
                                            <p:attrNameLst>
                                              <p:attrName>ppt_y</p:attrName>
                                            </p:attrNameLst>
                                          </p:cBhvr>
                                          <p:tavLst>
                                            <p:tav tm="0">
                                              <p:val>
                                                <p:strVal val="1+#ppt_h/2"/>
                                              </p:val>
                                            </p:tav>
                                            <p:tav tm="100000">
                                              <p:val>
                                                <p:strVal val="#ppt_y"/>
                                              </p:val>
                                            </p:tav>
                                          </p:tavLst>
                                        </p:anim>
                                      </p:childTnLst>
                                    </p:cTn>
                                  </p:par>
                                  <p:par>
                                    <p:cTn id="67" presetID="2" presetClass="entr" presetSubtype="12" fill="hold" grpId="0" nodeType="withEffect">
                                      <p:stCondLst>
                                        <p:cond delay="100"/>
                                      </p:stCondLst>
                                      <p:childTnLst>
                                        <p:set>
                                          <p:cBhvr>
                                            <p:cTn id="68" dur="1" fill="hold">
                                              <p:stCondLst>
                                                <p:cond delay="0"/>
                                              </p:stCondLst>
                                            </p:cTn>
                                            <p:tgtEl>
                                              <p:spTgt spid="198"/>
                                            </p:tgtEl>
                                            <p:attrNameLst>
                                              <p:attrName>style.visibility</p:attrName>
                                            </p:attrNameLst>
                                          </p:cBhvr>
                                          <p:to>
                                            <p:strVal val="visible"/>
                                          </p:to>
                                        </p:set>
                                        <p:anim calcmode="lin" valueType="num">
                                          <p:cBhvr additive="base">
                                            <p:cTn id="69" dur="500" fill="hold"/>
                                            <p:tgtEl>
                                              <p:spTgt spid="198"/>
                                            </p:tgtEl>
                                            <p:attrNameLst>
                                              <p:attrName>ppt_x</p:attrName>
                                            </p:attrNameLst>
                                          </p:cBhvr>
                                          <p:tavLst>
                                            <p:tav tm="0">
                                              <p:val>
                                                <p:strVal val="0-#ppt_w/2"/>
                                              </p:val>
                                            </p:tav>
                                            <p:tav tm="100000">
                                              <p:val>
                                                <p:strVal val="#ppt_x"/>
                                              </p:val>
                                            </p:tav>
                                          </p:tavLst>
                                        </p:anim>
                                        <p:anim calcmode="lin" valueType="num">
                                          <p:cBhvr additive="base">
                                            <p:cTn id="70" dur="500" fill="hold"/>
                                            <p:tgtEl>
                                              <p:spTgt spid="198"/>
                                            </p:tgtEl>
                                            <p:attrNameLst>
                                              <p:attrName>ppt_y</p:attrName>
                                            </p:attrNameLst>
                                          </p:cBhvr>
                                          <p:tavLst>
                                            <p:tav tm="0">
                                              <p:val>
                                                <p:strVal val="1+#ppt_h/2"/>
                                              </p:val>
                                            </p:tav>
                                            <p:tav tm="100000">
                                              <p:val>
                                                <p:strVal val="#ppt_y"/>
                                              </p:val>
                                            </p:tav>
                                          </p:tavLst>
                                        </p:anim>
                                      </p:childTnLst>
                                    </p:cTn>
                                  </p:par>
                                  <p:par>
                                    <p:cTn id="71" presetID="2" presetClass="entr" presetSubtype="12" fill="hold" grpId="0" nodeType="withEffect">
                                      <p:stCondLst>
                                        <p:cond delay="200"/>
                                      </p:stCondLst>
                                      <p:childTnLst>
                                        <p:set>
                                          <p:cBhvr>
                                            <p:cTn id="72" dur="1" fill="hold">
                                              <p:stCondLst>
                                                <p:cond delay="0"/>
                                              </p:stCondLst>
                                            </p:cTn>
                                            <p:tgtEl>
                                              <p:spTgt spid="200"/>
                                            </p:tgtEl>
                                            <p:attrNameLst>
                                              <p:attrName>style.visibility</p:attrName>
                                            </p:attrNameLst>
                                          </p:cBhvr>
                                          <p:to>
                                            <p:strVal val="visible"/>
                                          </p:to>
                                        </p:set>
                                        <p:anim calcmode="lin" valueType="num">
                                          <p:cBhvr additive="base">
                                            <p:cTn id="73" dur="500" fill="hold"/>
                                            <p:tgtEl>
                                              <p:spTgt spid="200"/>
                                            </p:tgtEl>
                                            <p:attrNameLst>
                                              <p:attrName>ppt_x</p:attrName>
                                            </p:attrNameLst>
                                          </p:cBhvr>
                                          <p:tavLst>
                                            <p:tav tm="0">
                                              <p:val>
                                                <p:strVal val="0-#ppt_w/2"/>
                                              </p:val>
                                            </p:tav>
                                            <p:tav tm="100000">
                                              <p:val>
                                                <p:strVal val="#ppt_x"/>
                                              </p:val>
                                            </p:tav>
                                          </p:tavLst>
                                        </p:anim>
                                        <p:anim calcmode="lin" valueType="num">
                                          <p:cBhvr additive="base">
                                            <p:cTn id="74" dur="500" fill="hold"/>
                                            <p:tgtEl>
                                              <p:spTgt spid="200"/>
                                            </p:tgtEl>
                                            <p:attrNameLst>
                                              <p:attrName>ppt_y</p:attrName>
                                            </p:attrNameLst>
                                          </p:cBhvr>
                                          <p:tavLst>
                                            <p:tav tm="0">
                                              <p:val>
                                                <p:strVal val="1+#ppt_h/2"/>
                                              </p:val>
                                            </p:tav>
                                            <p:tav tm="100000">
                                              <p:val>
                                                <p:strVal val="#ppt_y"/>
                                              </p:val>
                                            </p:tav>
                                          </p:tavLst>
                                        </p:anim>
                                      </p:childTnLst>
                                    </p:cTn>
                                  </p:par>
                                  <p:par>
                                    <p:cTn id="75" presetID="2" presetClass="entr" presetSubtype="12" fill="hold" grpId="0" nodeType="withEffect">
                                      <p:stCondLst>
                                        <p:cond delay="300"/>
                                      </p:stCondLst>
                                      <p:childTnLst>
                                        <p:set>
                                          <p:cBhvr>
                                            <p:cTn id="76" dur="1" fill="hold">
                                              <p:stCondLst>
                                                <p:cond delay="0"/>
                                              </p:stCondLst>
                                            </p:cTn>
                                            <p:tgtEl>
                                              <p:spTgt spid="202"/>
                                            </p:tgtEl>
                                            <p:attrNameLst>
                                              <p:attrName>style.visibility</p:attrName>
                                            </p:attrNameLst>
                                          </p:cBhvr>
                                          <p:to>
                                            <p:strVal val="visible"/>
                                          </p:to>
                                        </p:set>
                                        <p:anim calcmode="lin" valueType="num">
                                          <p:cBhvr additive="base">
                                            <p:cTn id="77" dur="500" fill="hold"/>
                                            <p:tgtEl>
                                              <p:spTgt spid="202"/>
                                            </p:tgtEl>
                                            <p:attrNameLst>
                                              <p:attrName>ppt_x</p:attrName>
                                            </p:attrNameLst>
                                          </p:cBhvr>
                                          <p:tavLst>
                                            <p:tav tm="0">
                                              <p:val>
                                                <p:strVal val="0-#ppt_w/2"/>
                                              </p:val>
                                            </p:tav>
                                            <p:tav tm="100000">
                                              <p:val>
                                                <p:strVal val="#ppt_x"/>
                                              </p:val>
                                            </p:tav>
                                          </p:tavLst>
                                        </p:anim>
                                        <p:anim calcmode="lin" valueType="num">
                                          <p:cBhvr additive="base">
                                            <p:cTn id="78" dur="500" fill="hold"/>
                                            <p:tgtEl>
                                              <p:spTgt spid="202"/>
                                            </p:tgtEl>
                                            <p:attrNameLst>
                                              <p:attrName>ppt_y</p:attrName>
                                            </p:attrNameLst>
                                          </p:cBhvr>
                                          <p:tavLst>
                                            <p:tav tm="0">
                                              <p:val>
                                                <p:strVal val="1+#ppt_h/2"/>
                                              </p:val>
                                            </p:tav>
                                            <p:tav tm="100000">
                                              <p:val>
                                                <p:strVal val="#ppt_y"/>
                                              </p:val>
                                            </p:tav>
                                          </p:tavLst>
                                        </p:anim>
                                      </p:childTnLst>
                                    </p:cTn>
                                  </p:par>
                                </p:childTnLst>
                              </p:cTn>
                            </p:par>
                            <p:par>
                              <p:cTn id="79" fill="hold">
                                <p:stCondLst>
                                  <p:cond delay="5150"/>
                                </p:stCondLst>
                                <p:childTnLst>
                                  <p:par>
                                    <p:cTn id="80" presetID="22" presetClass="entr" presetSubtype="1" fill="hold" grpId="0" nodeType="afterEffect">
                                      <p:stCondLst>
                                        <p:cond delay="0"/>
                                      </p:stCondLst>
                                      <p:childTnLst>
                                        <p:set>
                                          <p:cBhvr>
                                            <p:cTn id="81" dur="1" fill="hold">
                                              <p:stCondLst>
                                                <p:cond delay="0"/>
                                              </p:stCondLst>
                                            </p:cTn>
                                            <p:tgtEl>
                                              <p:spTgt spid="197"/>
                                            </p:tgtEl>
                                            <p:attrNameLst>
                                              <p:attrName>style.visibility</p:attrName>
                                            </p:attrNameLst>
                                          </p:cBhvr>
                                          <p:to>
                                            <p:strVal val="visible"/>
                                          </p:to>
                                        </p:set>
                                        <p:animEffect transition="in" filter="wipe(up)">
                                          <p:cBhvr>
                                            <p:cTn id="82" dur="500"/>
                                            <p:tgtEl>
                                              <p:spTgt spid="197"/>
                                            </p:tgtEl>
                                          </p:cBhvr>
                                        </p:animEffect>
                                      </p:childTnLst>
                                    </p:cTn>
                                  </p:par>
                                  <p:par>
                                    <p:cTn id="83" presetID="22" presetClass="entr" presetSubtype="1" fill="hold" grpId="0" nodeType="withEffect">
                                      <p:stCondLst>
                                        <p:cond delay="0"/>
                                      </p:stCondLst>
                                      <p:childTnLst>
                                        <p:set>
                                          <p:cBhvr>
                                            <p:cTn id="84" dur="1" fill="hold">
                                              <p:stCondLst>
                                                <p:cond delay="0"/>
                                              </p:stCondLst>
                                            </p:cTn>
                                            <p:tgtEl>
                                              <p:spTgt spid="199"/>
                                            </p:tgtEl>
                                            <p:attrNameLst>
                                              <p:attrName>style.visibility</p:attrName>
                                            </p:attrNameLst>
                                          </p:cBhvr>
                                          <p:to>
                                            <p:strVal val="visible"/>
                                          </p:to>
                                        </p:set>
                                        <p:animEffect transition="in" filter="wipe(up)">
                                          <p:cBhvr>
                                            <p:cTn id="85" dur="500"/>
                                            <p:tgtEl>
                                              <p:spTgt spid="199"/>
                                            </p:tgtEl>
                                          </p:cBhvr>
                                        </p:animEffect>
                                      </p:childTnLst>
                                    </p:cTn>
                                  </p:par>
                                  <p:par>
                                    <p:cTn id="86" presetID="22" presetClass="entr" presetSubtype="1" fill="hold" grpId="0" nodeType="withEffect">
                                      <p:stCondLst>
                                        <p:cond delay="0"/>
                                      </p:stCondLst>
                                      <p:childTnLst>
                                        <p:set>
                                          <p:cBhvr>
                                            <p:cTn id="87" dur="1" fill="hold">
                                              <p:stCondLst>
                                                <p:cond delay="0"/>
                                              </p:stCondLst>
                                            </p:cTn>
                                            <p:tgtEl>
                                              <p:spTgt spid="201"/>
                                            </p:tgtEl>
                                            <p:attrNameLst>
                                              <p:attrName>style.visibility</p:attrName>
                                            </p:attrNameLst>
                                          </p:cBhvr>
                                          <p:to>
                                            <p:strVal val="visible"/>
                                          </p:to>
                                        </p:set>
                                        <p:animEffect transition="in" filter="wipe(up)">
                                          <p:cBhvr>
                                            <p:cTn id="88" dur="500"/>
                                            <p:tgtEl>
                                              <p:spTgt spid="201"/>
                                            </p:tgtEl>
                                          </p:cBhvr>
                                        </p:animEffect>
                                      </p:childTnLst>
                                    </p:cTn>
                                  </p:par>
                                  <p:par>
                                    <p:cTn id="89" presetID="22" presetClass="entr" presetSubtype="1" fill="hold" grpId="0" nodeType="withEffect">
                                      <p:stCondLst>
                                        <p:cond delay="0"/>
                                      </p:stCondLst>
                                      <p:childTnLst>
                                        <p:set>
                                          <p:cBhvr>
                                            <p:cTn id="90" dur="1" fill="hold">
                                              <p:stCondLst>
                                                <p:cond delay="0"/>
                                              </p:stCondLst>
                                            </p:cTn>
                                            <p:tgtEl>
                                              <p:spTgt spid="203"/>
                                            </p:tgtEl>
                                            <p:attrNameLst>
                                              <p:attrName>style.visibility</p:attrName>
                                            </p:attrNameLst>
                                          </p:cBhvr>
                                          <p:to>
                                            <p:strVal val="visible"/>
                                          </p:to>
                                        </p:set>
                                        <p:animEffect transition="in" filter="wipe(up)">
                                          <p:cBhvr>
                                            <p:cTn id="91" dur="500"/>
                                            <p:tgtEl>
                                              <p:spTgt spid="2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 grpId="0" animBg="1"/>
          <p:bldP spid="106" grpId="0" animBg="1"/>
          <p:bldP spid="107" grpId="0"/>
          <p:bldP spid="192" grpId="0"/>
          <p:bldP spid="193" grpId="0"/>
          <p:bldP spid="194" grpId="0"/>
          <p:bldP spid="195" grpId="0"/>
          <p:bldP spid="196" grpId="0"/>
          <p:bldP spid="197" grpId="0"/>
          <p:bldP spid="198" grpId="0"/>
          <p:bldP spid="199" grpId="0"/>
          <p:bldP spid="200" grpId="0"/>
          <p:bldP spid="201" grpId="0"/>
          <p:bldP spid="202" grpId="0"/>
          <p:bldP spid="203"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rot="5400000" flipV="1">
            <a:off x="1133569" y="-195227"/>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矩形 22"/>
          <p:cNvSpPr/>
          <p:nvPr/>
        </p:nvSpPr>
        <p:spPr>
          <a:xfrm rot="5400000" flipV="1">
            <a:off x="1422262" y="-420555"/>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矩形 23"/>
          <p:cNvSpPr/>
          <p:nvPr/>
        </p:nvSpPr>
        <p:spPr>
          <a:xfrm rot="5400000" flipV="1">
            <a:off x="1422261" y="23999"/>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十字形 24"/>
          <p:cNvSpPr/>
          <p:nvPr/>
        </p:nvSpPr>
        <p:spPr>
          <a:xfrm>
            <a:off x="39954" y="1119398"/>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文本框 7"/>
          <p:cNvSpPr txBox="1"/>
          <p:nvPr/>
        </p:nvSpPr>
        <p:spPr>
          <a:xfrm>
            <a:off x="353771" y="1101100"/>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grpSp>
        <p:nvGrpSpPr>
          <p:cNvPr id="27" name="组合 26"/>
          <p:cNvGrpSpPr/>
          <p:nvPr/>
        </p:nvGrpSpPr>
        <p:grpSpPr>
          <a:xfrm>
            <a:off x="5538813" y="2393694"/>
            <a:ext cx="2796076" cy="2835506"/>
            <a:chOff x="1331640" y="1707654"/>
            <a:chExt cx="2796076" cy="2835506"/>
          </a:xfrm>
          <a:solidFill>
            <a:srgbClr val="5293FB"/>
          </a:solidFill>
        </p:grpSpPr>
        <p:sp>
          <p:nvSpPr>
            <p:cNvPr id="28" name="等腰三角形 5"/>
            <p:cNvSpPr/>
            <p:nvPr/>
          </p:nvSpPr>
          <p:spPr>
            <a:xfrm>
              <a:off x="1608861" y="1707654"/>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29" name="等腰三角形 5"/>
            <p:cNvSpPr/>
            <p:nvPr/>
          </p:nvSpPr>
          <p:spPr>
            <a:xfrm>
              <a:off x="1619672" y="2445005"/>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0" name="等腰三角形 5"/>
            <p:cNvSpPr/>
            <p:nvPr/>
          </p:nvSpPr>
          <p:spPr>
            <a:xfrm flipV="1">
              <a:off x="1608861" y="3167482"/>
              <a:ext cx="1234974" cy="634853"/>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0133"/>
                <a:gd name="connsiteY0" fmla="*/ 652643 h 652643"/>
                <a:gd name="connsiteX1" fmla="*/ 1240133 w 1240133"/>
                <a:gd name="connsiteY1" fmla="*/ 0 h 652643"/>
                <a:gd name="connsiteX2" fmla="*/ 1224300 w 1240133"/>
                <a:gd name="connsiteY2" fmla="*/ 638411 h 652643"/>
                <a:gd name="connsiteX3" fmla="*/ 0 w 1240133"/>
                <a:gd name="connsiteY3" fmla="*/ 652643 h 652643"/>
                <a:gd name="connsiteX0" fmla="*/ 0 w 1233017"/>
                <a:gd name="connsiteY0" fmla="*/ 629932 h 629932"/>
                <a:gd name="connsiteX1" fmla="*/ 1233017 w 1233017"/>
                <a:gd name="connsiteY1" fmla="*/ 9311 h 629932"/>
                <a:gd name="connsiteX2" fmla="*/ 1224300 w 1233017"/>
                <a:gd name="connsiteY2" fmla="*/ 615700 h 629932"/>
                <a:gd name="connsiteX3" fmla="*/ 0 w 1233017"/>
                <a:gd name="connsiteY3" fmla="*/ 629932 h 629932"/>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4164"/>
                <a:gd name="connsiteX1" fmla="*/ 1233017 w 1233017"/>
                <a:gd name="connsiteY1" fmla="*/ 9311 h 644164"/>
                <a:gd name="connsiteX2" fmla="*/ 1224300 w 1233017"/>
                <a:gd name="connsiteY2" fmla="*/ 644164 h 644164"/>
                <a:gd name="connsiteX3" fmla="*/ 0 w 1233017"/>
                <a:gd name="connsiteY3" fmla="*/ 629932 h 644164"/>
                <a:gd name="connsiteX0" fmla="*/ 0 w 1233017"/>
                <a:gd name="connsiteY0" fmla="*/ 629932 h 640606"/>
                <a:gd name="connsiteX1" fmla="*/ 1233017 w 1233017"/>
                <a:gd name="connsiteY1" fmla="*/ 9311 h 640606"/>
                <a:gd name="connsiteX2" fmla="*/ 1227858 w 1233017"/>
                <a:gd name="connsiteY2" fmla="*/ 640606 h 640606"/>
                <a:gd name="connsiteX3" fmla="*/ 0 w 1233017"/>
                <a:gd name="connsiteY3" fmla="*/ 629932 h 640606"/>
                <a:gd name="connsiteX0" fmla="*/ 0 w 1225901"/>
                <a:gd name="connsiteY0" fmla="*/ 632363 h 639479"/>
                <a:gd name="connsiteX1" fmla="*/ 1225901 w 1225901"/>
                <a:gd name="connsiteY1" fmla="*/ 8184 h 639479"/>
                <a:gd name="connsiteX2" fmla="*/ 1220742 w 1225901"/>
                <a:gd name="connsiteY2" fmla="*/ 639479 h 639479"/>
                <a:gd name="connsiteX3" fmla="*/ 0 w 1225901"/>
                <a:gd name="connsiteY3" fmla="*/ 632363 h 639479"/>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25901"/>
                <a:gd name="connsiteY0" fmla="*/ 624179 h 631295"/>
                <a:gd name="connsiteX1" fmla="*/ 1225901 w 1225901"/>
                <a:gd name="connsiteY1" fmla="*/ 0 h 631295"/>
                <a:gd name="connsiteX2" fmla="*/ 1220742 w 1225901"/>
                <a:gd name="connsiteY2" fmla="*/ 631295 h 631295"/>
                <a:gd name="connsiteX3" fmla="*/ 0 w 1225901"/>
                <a:gd name="connsiteY3" fmla="*/ 624179 h 631295"/>
                <a:gd name="connsiteX0" fmla="*/ 0 w 1218785"/>
                <a:gd name="connsiteY0" fmla="*/ 631295 h 631295"/>
                <a:gd name="connsiteX1" fmla="*/ 1218785 w 1218785"/>
                <a:gd name="connsiteY1" fmla="*/ 0 h 631295"/>
                <a:gd name="connsiteX2" fmla="*/ 1213626 w 1218785"/>
                <a:gd name="connsiteY2" fmla="*/ 631295 h 631295"/>
                <a:gd name="connsiteX3" fmla="*/ 0 w 1218785"/>
                <a:gd name="connsiteY3" fmla="*/ 631295 h 631295"/>
                <a:gd name="connsiteX0" fmla="*/ 0 w 1229459"/>
                <a:gd name="connsiteY0" fmla="*/ 631295 h 631295"/>
                <a:gd name="connsiteX1" fmla="*/ 1229459 w 1229459"/>
                <a:gd name="connsiteY1" fmla="*/ 0 h 631295"/>
                <a:gd name="connsiteX2" fmla="*/ 1224300 w 1229459"/>
                <a:gd name="connsiteY2" fmla="*/ 631295 h 631295"/>
                <a:gd name="connsiteX3" fmla="*/ 0 w 1229459"/>
                <a:gd name="connsiteY3" fmla="*/ 631295 h 631295"/>
                <a:gd name="connsiteX0" fmla="*/ 0 w 1231416"/>
                <a:gd name="connsiteY0" fmla="*/ 631295 h 634853"/>
                <a:gd name="connsiteX1" fmla="*/ 1229459 w 1231416"/>
                <a:gd name="connsiteY1" fmla="*/ 0 h 634853"/>
                <a:gd name="connsiteX2" fmla="*/ 1231416 w 1231416"/>
                <a:gd name="connsiteY2" fmla="*/ 634853 h 634853"/>
                <a:gd name="connsiteX3" fmla="*/ 0 w 1231416"/>
                <a:gd name="connsiteY3" fmla="*/ 631295 h 634853"/>
                <a:gd name="connsiteX0" fmla="*/ 0 w 1234974"/>
                <a:gd name="connsiteY0" fmla="*/ 634853 h 634853"/>
                <a:gd name="connsiteX1" fmla="*/ 1233017 w 1234974"/>
                <a:gd name="connsiteY1" fmla="*/ 0 h 634853"/>
                <a:gd name="connsiteX2" fmla="*/ 1234974 w 1234974"/>
                <a:gd name="connsiteY2" fmla="*/ 634853 h 634853"/>
                <a:gd name="connsiteX3" fmla="*/ 0 w 1234974"/>
                <a:gd name="connsiteY3" fmla="*/ 634853 h 634853"/>
              </a:gdLst>
              <a:ahLst/>
              <a:cxnLst>
                <a:cxn ang="0">
                  <a:pos x="connsiteX0" y="connsiteY0"/>
                </a:cxn>
                <a:cxn ang="0">
                  <a:pos x="connsiteX1" y="connsiteY1"/>
                </a:cxn>
                <a:cxn ang="0">
                  <a:pos x="connsiteX2" y="connsiteY2"/>
                </a:cxn>
                <a:cxn ang="0">
                  <a:pos x="connsiteX3" y="connsiteY3"/>
                </a:cxn>
              </a:cxnLst>
              <a:rect l="l" t="t" r="r" b="b"/>
              <a:pathLst>
                <a:path w="1234974" h="634853">
                  <a:moveTo>
                    <a:pt x="0" y="634853"/>
                  </a:moveTo>
                  <a:cubicBezTo>
                    <a:pt x="291221" y="118435"/>
                    <a:pt x="835057" y="509"/>
                    <a:pt x="1233017" y="0"/>
                  </a:cubicBezTo>
                  <a:cubicBezTo>
                    <a:pt x="1041538" y="225850"/>
                    <a:pt x="1084887" y="423235"/>
                    <a:pt x="1234974" y="634853"/>
                  </a:cubicBezTo>
                  <a:lnTo>
                    <a:pt x="0" y="634853"/>
                  </a:ln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1" name="等腰三角形 5"/>
            <p:cNvSpPr/>
            <p:nvPr/>
          </p:nvSpPr>
          <p:spPr>
            <a:xfrm flipV="1">
              <a:off x="1619672" y="3356821"/>
              <a:ext cx="1247249" cy="1186339"/>
            </a:xfrm>
            <a:custGeom>
              <a:avLst/>
              <a:gdLst>
                <a:gd name="connsiteX0" fmla="*/ 0 w 936104"/>
                <a:gd name="connsiteY0" fmla="*/ 432048 h 432048"/>
                <a:gd name="connsiteX1" fmla="*/ 468052 w 936104"/>
                <a:gd name="connsiteY1" fmla="*/ 0 h 432048"/>
                <a:gd name="connsiteX2" fmla="*/ 936104 w 936104"/>
                <a:gd name="connsiteY2" fmla="*/ 432048 h 432048"/>
                <a:gd name="connsiteX3" fmla="*/ 0 w 936104"/>
                <a:gd name="connsiteY3" fmla="*/ 432048 h 432048"/>
                <a:gd name="connsiteX0" fmla="*/ 0 w 2405548"/>
                <a:gd name="connsiteY0" fmla="*/ 553019 h 553019"/>
                <a:gd name="connsiteX1" fmla="*/ 1937496 w 2405548"/>
                <a:gd name="connsiteY1" fmla="*/ 0 h 553019"/>
                <a:gd name="connsiteX2" fmla="*/ 2405548 w 2405548"/>
                <a:gd name="connsiteY2" fmla="*/ 432048 h 553019"/>
                <a:gd name="connsiteX3" fmla="*/ 0 w 2405548"/>
                <a:gd name="connsiteY3" fmla="*/ 553019 h 553019"/>
                <a:gd name="connsiteX0" fmla="*/ 0 w 2405548"/>
                <a:gd name="connsiteY0" fmla="*/ 1186339 h 1186339"/>
                <a:gd name="connsiteX1" fmla="*/ 1247249 w 2405548"/>
                <a:gd name="connsiteY1" fmla="*/ 0 h 1186339"/>
                <a:gd name="connsiteX2" fmla="*/ 2405548 w 2405548"/>
                <a:gd name="connsiteY2" fmla="*/ 1065368 h 1186339"/>
                <a:gd name="connsiteX3" fmla="*/ 0 w 2405548"/>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27858 w 1247249"/>
                <a:gd name="connsiteY2" fmla="*/ 634853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 name="connsiteX0" fmla="*/ 0 w 1247249"/>
                <a:gd name="connsiteY0" fmla="*/ 1186339 h 1186339"/>
                <a:gd name="connsiteX1" fmla="*/ 1247249 w 1247249"/>
                <a:gd name="connsiteY1" fmla="*/ 0 h 1186339"/>
                <a:gd name="connsiteX2" fmla="*/ 1231416 w 1247249"/>
                <a:gd name="connsiteY2" fmla="*/ 638411 h 1186339"/>
                <a:gd name="connsiteX3" fmla="*/ 0 w 1247249"/>
                <a:gd name="connsiteY3" fmla="*/ 1186339 h 1186339"/>
              </a:gdLst>
              <a:ahLst/>
              <a:cxnLst>
                <a:cxn ang="0">
                  <a:pos x="connsiteX0" y="connsiteY0"/>
                </a:cxn>
                <a:cxn ang="0">
                  <a:pos x="connsiteX1" y="connsiteY1"/>
                </a:cxn>
                <a:cxn ang="0">
                  <a:pos x="connsiteX2" y="connsiteY2"/>
                </a:cxn>
                <a:cxn ang="0">
                  <a:pos x="connsiteX3" y="connsiteY3"/>
                </a:cxn>
              </a:cxnLst>
              <a:rect l="l" t="t" r="r" b="b"/>
              <a:pathLst>
                <a:path w="1247249" h="1186339">
                  <a:moveTo>
                    <a:pt x="0" y="1186339"/>
                  </a:moveTo>
                  <a:cubicBezTo>
                    <a:pt x="177366" y="310566"/>
                    <a:pt x="852847" y="57437"/>
                    <a:pt x="1247249" y="0"/>
                  </a:cubicBezTo>
                  <a:cubicBezTo>
                    <a:pt x="1055770" y="225850"/>
                    <a:pt x="1081329" y="426793"/>
                    <a:pt x="1231416" y="638411"/>
                  </a:cubicBezTo>
                  <a:cubicBezTo>
                    <a:pt x="597978" y="633668"/>
                    <a:pt x="270525" y="877981"/>
                    <a:pt x="0" y="1186339"/>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2" name="圆角矩形 11"/>
            <p:cNvSpPr/>
            <p:nvPr/>
          </p:nvSpPr>
          <p:spPr>
            <a:xfrm>
              <a:off x="1331640" y="3079858"/>
              <a:ext cx="198918" cy="87624"/>
            </a:xfrm>
            <a:custGeom>
              <a:avLst/>
              <a:gdLst/>
              <a:ahLst/>
              <a:cxnLst/>
              <a:rect l="l" t="t" r="r" b="b"/>
              <a:pathLst>
                <a:path w="198918" h="87624">
                  <a:moveTo>
                    <a:pt x="43812" y="0"/>
                  </a:moveTo>
                  <a:lnTo>
                    <a:pt x="198918" y="0"/>
                  </a:lnTo>
                  <a:lnTo>
                    <a:pt x="198918" y="87624"/>
                  </a:lnTo>
                  <a:lnTo>
                    <a:pt x="43812" y="87624"/>
                  </a:lnTo>
                  <a:cubicBezTo>
                    <a:pt x="19615" y="87624"/>
                    <a:pt x="0" y="68009"/>
                    <a:pt x="0" y="43812"/>
                  </a:cubicBezTo>
                  <a:cubicBezTo>
                    <a:pt x="0" y="19615"/>
                    <a:pt x="19615" y="0"/>
                    <a:pt x="43812" y="0"/>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sp>
          <p:nvSpPr>
            <p:cNvPr id="33" name="空心弧 15"/>
            <p:cNvSpPr/>
            <p:nvPr/>
          </p:nvSpPr>
          <p:spPr>
            <a:xfrm rot="5400000">
              <a:off x="3312321" y="2346812"/>
              <a:ext cx="509372" cy="1121419"/>
            </a:xfrm>
            <a:custGeom>
              <a:avLst/>
              <a:gdLst/>
              <a:ahLst/>
              <a:cxnLst/>
              <a:rect l="l" t="t" r="r" b="b"/>
              <a:pathLst>
                <a:path w="509372" h="1121419">
                  <a:moveTo>
                    <a:pt x="507512" y="1121419"/>
                  </a:moveTo>
                  <a:lnTo>
                    <a:pt x="509372" y="1119300"/>
                  </a:lnTo>
                  <a:lnTo>
                    <a:pt x="509372" y="1121419"/>
                  </a:lnTo>
                  <a:close/>
                  <a:moveTo>
                    <a:pt x="430106" y="1116802"/>
                  </a:moveTo>
                  <a:lnTo>
                    <a:pt x="434159" y="1121419"/>
                  </a:lnTo>
                  <a:lnTo>
                    <a:pt x="430599" y="1121419"/>
                  </a:lnTo>
                  <a:cubicBezTo>
                    <a:pt x="430325" y="1119896"/>
                    <a:pt x="430214" y="1118353"/>
                    <a:pt x="430106" y="1116802"/>
                  </a:cubicBezTo>
                  <a:close/>
                  <a:moveTo>
                    <a:pt x="0" y="259419"/>
                  </a:moveTo>
                  <a:lnTo>
                    <a:pt x="832" y="257324"/>
                  </a:lnTo>
                  <a:lnTo>
                    <a:pt x="0" y="257324"/>
                  </a:lnTo>
                  <a:cubicBezTo>
                    <a:pt x="0" y="161091"/>
                    <a:pt x="53696" y="72900"/>
                    <a:pt x="139188" y="28721"/>
                  </a:cubicBezTo>
                  <a:cubicBezTo>
                    <a:pt x="224680" y="-15459"/>
                    <a:pt x="327679" y="-8244"/>
                    <a:pt x="406177" y="47423"/>
                  </a:cubicBezTo>
                  <a:cubicBezTo>
                    <a:pt x="466571" y="90252"/>
                    <a:pt x="504696" y="156253"/>
                    <a:pt x="509372" y="227993"/>
                  </a:cubicBezTo>
                  <a:lnTo>
                    <a:pt x="509372" y="1073841"/>
                  </a:lnTo>
                  <a:cubicBezTo>
                    <a:pt x="502538" y="1059565"/>
                    <a:pt x="487753" y="1050433"/>
                    <a:pt x="470835" y="1050433"/>
                  </a:cubicBezTo>
                  <a:cubicBezTo>
                    <a:pt x="451854" y="1050433"/>
                    <a:pt x="435559" y="1061928"/>
                    <a:pt x="428567" y="1078352"/>
                  </a:cubicBezTo>
                  <a:cubicBezTo>
                    <a:pt x="427251" y="1065847"/>
                    <a:pt x="427023" y="1052948"/>
                    <a:pt x="427023" y="1039779"/>
                  </a:cubicBezTo>
                  <a:lnTo>
                    <a:pt x="427023" y="281216"/>
                  </a:lnTo>
                  <a:lnTo>
                    <a:pt x="427023" y="281216"/>
                  </a:lnTo>
                  <a:lnTo>
                    <a:pt x="427023" y="236015"/>
                  </a:lnTo>
                  <a:lnTo>
                    <a:pt x="426558" y="236015"/>
                  </a:lnTo>
                  <a:cubicBezTo>
                    <a:pt x="420904" y="189157"/>
                    <a:pt x="395728" y="146071"/>
                    <a:pt x="356132" y="117992"/>
                  </a:cubicBezTo>
                  <a:cubicBezTo>
                    <a:pt x="304025" y="81040"/>
                    <a:pt x="235655" y="76251"/>
                    <a:pt x="178905" y="105577"/>
                  </a:cubicBezTo>
                  <a:cubicBezTo>
                    <a:pt x="122253" y="134854"/>
                    <a:pt x="86634" y="193244"/>
                    <a:pt x="86558" y="256996"/>
                  </a:cubicBezTo>
                  <a:cubicBezTo>
                    <a:pt x="87499" y="257768"/>
                    <a:pt x="87520" y="258591"/>
                    <a:pt x="87520" y="259419"/>
                  </a:cubicBezTo>
                  <a:cubicBezTo>
                    <a:pt x="87520" y="284619"/>
                    <a:pt x="67928" y="305047"/>
                    <a:pt x="43760" y="305047"/>
                  </a:cubicBezTo>
                  <a:cubicBezTo>
                    <a:pt x="19592" y="305047"/>
                    <a:pt x="0" y="284619"/>
                    <a:pt x="0" y="259419"/>
                  </a:cubicBezTo>
                  <a:close/>
                </a:path>
              </a:pathLst>
            </a:custGeom>
            <a:gr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sp>
        <p:nvSpPr>
          <p:cNvPr id="34" name="矩形 1"/>
          <p:cNvSpPr>
            <a:spLocks noChangeArrowheads="1"/>
          </p:cNvSpPr>
          <p:nvPr/>
        </p:nvSpPr>
        <p:spPr bwMode="auto">
          <a:xfrm>
            <a:off x="1043608" y="2539571"/>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defRPr/>
            </a:pPr>
            <a:r>
              <a:rPr lang="zh-CN" altLang="en-US" sz="1000" dirty="0">
                <a:latin typeface="微软雅黑" panose="020B0503020204020204" pitchFamily="34" charset="-122"/>
                <a:ea typeface="微软雅黑" panose="020B0503020204020204" pitchFamily="34" charset="-122"/>
              </a:rPr>
              <a:t>此处添加详细文本描述，建议与标题相关并符合整体语言风格，语言描述尽量</a:t>
            </a:r>
            <a:r>
              <a:rPr lang="zh-CN" altLang="en-US" sz="1000" dirty="0" smtClean="0">
                <a:latin typeface="微软雅黑" panose="020B0503020204020204" pitchFamily="34" charset="-122"/>
                <a:ea typeface="微软雅黑" panose="020B0503020204020204" pitchFamily="34" charset="-122"/>
              </a:rPr>
              <a:t>。</a:t>
            </a:r>
            <a:endParaRPr lang="zh-CN" altLang="en-US" sz="1000" dirty="0">
              <a:latin typeface="微软雅黑" panose="020B0503020204020204" pitchFamily="34" charset="-122"/>
              <a:ea typeface="微软雅黑" panose="020B0503020204020204" pitchFamily="34" charset="-122"/>
            </a:endParaRPr>
          </a:p>
        </p:txBody>
      </p:sp>
      <p:sp>
        <p:nvSpPr>
          <p:cNvPr id="35" name="矩形 1"/>
          <p:cNvSpPr>
            <a:spLocks noChangeArrowheads="1"/>
          </p:cNvSpPr>
          <p:nvPr/>
        </p:nvSpPr>
        <p:spPr bwMode="auto">
          <a:xfrm>
            <a:off x="1043608" y="3271666"/>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36" name="矩形 1"/>
          <p:cNvSpPr>
            <a:spLocks noChangeArrowheads="1"/>
          </p:cNvSpPr>
          <p:nvPr/>
        </p:nvSpPr>
        <p:spPr bwMode="auto">
          <a:xfrm>
            <a:off x="1043608" y="4003761"/>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sp>
        <p:nvSpPr>
          <p:cNvPr id="37" name="矩形 1"/>
          <p:cNvSpPr>
            <a:spLocks noChangeArrowheads="1"/>
          </p:cNvSpPr>
          <p:nvPr/>
        </p:nvSpPr>
        <p:spPr bwMode="auto">
          <a:xfrm>
            <a:off x="1043608" y="4735857"/>
            <a:ext cx="35283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just">
              <a:lnSpc>
                <a:spcPts val="1200"/>
              </a:lnSpc>
            </a:pPr>
            <a:r>
              <a:rPr lang="zh-CN" altLang="en-US" sz="1000" dirty="0" smtClean="0">
                <a:latin typeface="微软雅黑" panose="020B0503020204020204" pitchFamily="34" charset="-122"/>
                <a:ea typeface="微软雅黑" panose="020B0503020204020204" pitchFamily="34" charset="-122"/>
              </a:rPr>
              <a:t>此处添加详细文本描述，建议与标题相关并符合整体语言风格，语言描述尽量。</a:t>
            </a:r>
            <a:endParaRPr lang="zh-CN" altLang="en-US" sz="1000" dirty="0">
              <a:latin typeface="微软雅黑" pitchFamily="34" charset="-122"/>
              <a:ea typeface="微软雅黑" pitchFamily="34" charset="-122"/>
            </a:endParaRPr>
          </a:p>
        </p:txBody>
      </p:sp>
      <p:cxnSp>
        <p:nvCxnSpPr>
          <p:cNvPr id="38" name="直接连接符 37"/>
          <p:cNvCxnSpPr/>
          <p:nvPr/>
        </p:nvCxnSpPr>
        <p:spPr>
          <a:xfrm flipH="1">
            <a:off x="4662484" y="2754875"/>
            <a:ext cx="792087" cy="0"/>
          </a:xfrm>
          <a:prstGeom prst="line">
            <a:avLst/>
          </a:prstGeom>
          <a:noFill/>
          <a:ln w="6350" cap="flat" cmpd="sng" algn="ctr">
            <a:solidFill>
              <a:srgbClr val="8DC7FE"/>
            </a:solidFill>
            <a:prstDash val="sysDash"/>
            <a:miter lim="800000"/>
            <a:headEnd type="oval" w="med" len="med"/>
            <a:tailEnd type="oval" w="med" len="med"/>
          </a:ln>
          <a:effectLst/>
        </p:spPr>
      </p:cxnSp>
      <p:cxnSp>
        <p:nvCxnSpPr>
          <p:cNvPr id="39" name="直接连接符 38"/>
          <p:cNvCxnSpPr/>
          <p:nvPr/>
        </p:nvCxnSpPr>
        <p:spPr>
          <a:xfrm flipH="1">
            <a:off x="4662484" y="3481887"/>
            <a:ext cx="792087" cy="0"/>
          </a:xfrm>
          <a:prstGeom prst="line">
            <a:avLst/>
          </a:prstGeom>
          <a:noFill/>
          <a:ln w="6350" cap="flat" cmpd="sng" algn="ctr">
            <a:solidFill>
              <a:srgbClr val="8DC7FE"/>
            </a:solidFill>
            <a:prstDash val="sysDash"/>
            <a:miter lim="800000"/>
            <a:headEnd type="oval" w="med" len="med"/>
            <a:tailEnd type="oval" w="med" len="med"/>
          </a:ln>
          <a:effectLst/>
        </p:spPr>
      </p:cxnSp>
      <p:cxnSp>
        <p:nvCxnSpPr>
          <p:cNvPr id="40" name="直接连接符 39"/>
          <p:cNvCxnSpPr/>
          <p:nvPr/>
        </p:nvCxnSpPr>
        <p:spPr>
          <a:xfrm flipH="1">
            <a:off x="4662484" y="4208899"/>
            <a:ext cx="792087" cy="0"/>
          </a:xfrm>
          <a:prstGeom prst="line">
            <a:avLst/>
          </a:prstGeom>
          <a:noFill/>
          <a:ln w="6350" cap="flat" cmpd="sng" algn="ctr">
            <a:solidFill>
              <a:srgbClr val="8DC7FE"/>
            </a:solidFill>
            <a:prstDash val="sysDash"/>
            <a:miter lim="800000"/>
            <a:headEnd type="oval" w="med" len="med"/>
            <a:tailEnd type="oval" w="med" len="med"/>
          </a:ln>
          <a:effectLst/>
        </p:spPr>
      </p:cxnSp>
      <p:cxnSp>
        <p:nvCxnSpPr>
          <p:cNvPr id="41" name="直接连接符 40"/>
          <p:cNvCxnSpPr/>
          <p:nvPr/>
        </p:nvCxnSpPr>
        <p:spPr>
          <a:xfrm flipH="1">
            <a:off x="4662484" y="4935912"/>
            <a:ext cx="792087" cy="0"/>
          </a:xfrm>
          <a:prstGeom prst="line">
            <a:avLst/>
          </a:prstGeom>
          <a:noFill/>
          <a:ln w="6350" cap="flat" cmpd="sng" algn="ctr">
            <a:solidFill>
              <a:srgbClr val="8DC7FE"/>
            </a:solidFill>
            <a:prstDash val="sysDash"/>
            <a:miter lim="800000"/>
            <a:headEnd type="oval" w="med" len="med"/>
            <a:tailEnd type="oval" w="med" len="med"/>
          </a:ln>
          <a:effectLst/>
        </p:spPr>
      </p:cxnSp>
    </p:spTree>
    <p:extLst>
      <p:ext uri="{BB962C8B-B14F-4D97-AF65-F5344CB8AC3E}">
        <p14:creationId xmlns:p14="http://schemas.microsoft.com/office/powerpoint/2010/main" val="3491342853"/>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900"/>
                                            <p:tgtEl>
                                              <p:spTgt spid="22"/>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600" fill="hold"/>
                                            <p:tgtEl>
                                              <p:spTgt spid="25"/>
                                            </p:tgtEl>
                                            <p:attrNameLst>
                                              <p:attrName>ppt_w</p:attrName>
                                            </p:attrNameLst>
                                          </p:cBhvr>
                                          <p:tavLst>
                                            <p:tav tm="0">
                                              <p:val>
                                                <p:fltVal val="0"/>
                                              </p:val>
                                            </p:tav>
                                            <p:tav tm="100000">
                                              <p:val>
                                                <p:strVal val="#ppt_w"/>
                                              </p:val>
                                            </p:tav>
                                          </p:tavLst>
                                        </p:anim>
                                        <p:anim calcmode="lin" valueType="num">
                                          <p:cBhvr>
                                            <p:cTn id="12" dur="600" fill="hold"/>
                                            <p:tgtEl>
                                              <p:spTgt spid="25"/>
                                            </p:tgtEl>
                                            <p:attrNameLst>
                                              <p:attrName>ppt_h</p:attrName>
                                            </p:attrNameLst>
                                          </p:cBhvr>
                                          <p:tavLst>
                                            <p:tav tm="0">
                                              <p:val>
                                                <p:fltVal val="0"/>
                                              </p:val>
                                            </p:tav>
                                            <p:tav tm="100000">
                                              <p:val>
                                                <p:strVal val="#ppt_h"/>
                                              </p:val>
                                            </p:tav>
                                          </p:tavLst>
                                        </p:anim>
                                        <p:animEffect transition="in" filter="fade">
                                          <p:cBhvr>
                                            <p:cTn id="13" dur="600"/>
                                            <p:tgtEl>
                                              <p:spTgt spid="25"/>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strVal val="#ppt_w+.3"/>
                                              </p:val>
                                            </p:tav>
                                            <p:tav tm="100000">
                                              <p:val>
                                                <p:strVal val="#ppt_w"/>
                                              </p:val>
                                            </p:tav>
                                          </p:tavLst>
                                        </p:anim>
                                        <p:anim calcmode="lin" valueType="num">
                                          <p:cBhvr>
                                            <p:cTn id="18" dur="500" fill="hold"/>
                                            <p:tgtEl>
                                              <p:spTgt spid="26"/>
                                            </p:tgtEl>
                                            <p:attrNameLst>
                                              <p:attrName>ppt_h</p:attrName>
                                            </p:attrNameLst>
                                          </p:cBhvr>
                                          <p:tavLst>
                                            <p:tav tm="0">
                                              <p:val>
                                                <p:strVal val="#ppt_h"/>
                                              </p:val>
                                            </p:tav>
                                            <p:tav tm="100000">
                                              <p:val>
                                                <p:strVal val="#ppt_h"/>
                                              </p:val>
                                            </p:tav>
                                          </p:tavLst>
                                        </p:anim>
                                        <p:animEffect transition="in" filter="fade">
                                          <p:cBhvr>
                                            <p:cTn id="19" dur="500"/>
                                            <p:tgtEl>
                                              <p:spTgt spid="26"/>
                                            </p:tgtEl>
                                          </p:cBhvr>
                                        </p:animEffect>
                                      </p:childTnLst>
                                    </p:cTn>
                                  </p:par>
                                </p:childTnLst>
                              </p:cTn>
                            </p:par>
                            <p:par>
                              <p:cTn id="20" fill="hold">
                                <p:stCondLst>
                                  <p:cond delay="2350"/>
                                </p:stCondLst>
                                <p:childTnLst>
                                  <p:par>
                                    <p:cTn id="21" presetID="2" presetClass="entr" presetSubtype="2"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childTnLst>
                              </p:cTn>
                            </p:par>
                            <p:par>
                              <p:cTn id="25" fill="hold">
                                <p:stCondLst>
                                  <p:cond delay="2850"/>
                                </p:stCondLst>
                                <p:childTnLst>
                                  <p:par>
                                    <p:cTn id="26" presetID="22" presetClass="entr" presetSubtype="2"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right)">
                                          <p:cBhvr>
                                            <p:cTn id="28" dur="500"/>
                                            <p:tgtEl>
                                              <p:spTgt spid="38"/>
                                            </p:tgtEl>
                                          </p:cBhvr>
                                        </p:animEffect>
                                      </p:childTnLst>
                                    </p:cTn>
                                  </p:par>
                                  <p:par>
                                    <p:cTn id="29" presetID="2" presetClass="entr" presetSubtype="8" fill="hold" grpId="0" nodeType="withEffect" p14:presetBounceEnd="50000">
                                      <p:stCondLst>
                                        <p:cond delay="300"/>
                                      </p:stCondLst>
                                      <p:childTnLst>
                                        <p:set>
                                          <p:cBhvr>
                                            <p:cTn id="30" dur="1" fill="hold">
                                              <p:stCondLst>
                                                <p:cond delay="0"/>
                                              </p:stCondLst>
                                            </p:cTn>
                                            <p:tgtEl>
                                              <p:spTgt spid="34"/>
                                            </p:tgtEl>
                                            <p:attrNameLst>
                                              <p:attrName>style.visibility</p:attrName>
                                            </p:attrNameLst>
                                          </p:cBhvr>
                                          <p:to>
                                            <p:strVal val="visible"/>
                                          </p:to>
                                        </p:set>
                                        <p:anim calcmode="lin" valueType="num" p14:bounceEnd="50000">
                                          <p:cBhvr additive="base">
                                            <p:cTn id="31" dur="300" fill="hold"/>
                                            <p:tgtEl>
                                              <p:spTgt spid="34"/>
                                            </p:tgtEl>
                                            <p:attrNameLst>
                                              <p:attrName>ppt_x</p:attrName>
                                            </p:attrNameLst>
                                          </p:cBhvr>
                                          <p:tavLst>
                                            <p:tav tm="0">
                                              <p:val>
                                                <p:strVal val="0-#ppt_w/2"/>
                                              </p:val>
                                            </p:tav>
                                            <p:tav tm="100000">
                                              <p:val>
                                                <p:strVal val="#ppt_x"/>
                                              </p:val>
                                            </p:tav>
                                          </p:tavLst>
                                        </p:anim>
                                        <p:anim calcmode="lin" valueType="num" p14:bounceEnd="50000">
                                          <p:cBhvr additive="base">
                                            <p:cTn id="32" dur="300" fill="hold"/>
                                            <p:tgtEl>
                                              <p:spTgt spid="34"/>
                                            </p:tgtEl>
                                            <p:attrNameLst>
                                              <p:attrName>ppt_y</p:attrName>
                                            </p:attrNameLst>
                                          </p:cBhvr>
                                          <p:tavLst>
                                            <p:tav tm="0">
                                              <p:val>
                                                <p:strVal val="#ppt_y"/>
                                              </p:val>
                                            </p:tav>
                                            <p:tav tm="100000">
                                              <p:val>
                                                <p:strVal val="#ppt_y"/>
                                              </p:val>
                                            </p:tav>
                                          </p:tavLst>
                                        </p:anim>
                                      </p:childTnLst>
                                    </p:cTn>
                                  </p:par>
                                </p:childTnLst>
                              </p:cTn>
                            </p:par>
                            <p:par>
                              <p:cTn id="33" fill="hold">
                                <p:stCondLst>
                                  <p:cond delay="3450"/>
                                </p:stCondLst>
                                <p:childTnLst>
                                  <p:par>
                                    <p:cTn id="34" presetID="22" presetClass="entr" presetSubtype="2"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right)">
                                          <p:cBhvr>
                                            <p:cTn id="36" dur="500"/>
                                            <p:tgtEl>
                                              <p:spTgt spid="39"/>
                                            </p:tgtEl>
                                          </p:cBhvr>
                                        </p:animEffect>
                                      </p:childTnLst>
                                    </p:cTn>
                                  </p:par>
                                  <p:par>
                                    <p:cTn id="37" presetID="2" presetClass="entr" presetSubtype="8" fill="hold" grpId="0" nodeType="withEffect" p14:presetBounceEnd="50000">
                                      <p:stCondLst>
                                        <p:cond delay="300"/>
                                      </p:stCondLst>
                                      <p:childTnLst>
                                        <p:set>
                                          <p:cBhvr>
                                            <p:cTn id="38" dur="1" fill="hold">
                                              <p:stCondLst>
                                                <p:cond delay="0"/>
                                              </p:stCondLst>
                                            </p:cTn>
                                            <p:tgtEl>
                                              <p:spTgt spid="35"/>
                                            </p:tgtEl>
                                            <p:attrNameLst>
                                              <p:attrName>style.visibility</p:attrName>
                                            </p:attrNameLst>
                                          </p:cBhvr>
                                          <p:to>
                                            <p:strVal val="visible"/>
                                          </p:to>
                                        </p:set>
                                        <p:anim calcmode="lin" valueType="num" p14:bounceEnd="50000">
                                          <p:cBhvr additive="base">
                                            <p:cTn id="39" dur="300" fill="hold"/>
                                            <p:tgtEl>
                                              <p:spTgt spid="35"/>
                                            </p:tgtEl>
                                            <p:attrNameLst>
                                              <p:attrName>ppt_x</p:attrName>
                                            </p:attrNameLst>
                                          </p:cBhvr>
                                          <p:tavLst>
                                            <p:tav tm="0">
                                              <p:val>
                                                <p:strVal val="0-#ppt_w/2"/>
                                              </p:val>
                                            </p:tav>
                                            <p:tav tm="100000">
                                              <p:val>
                                                <p:strVal val="#ppt_x"/>
                                              </p:val>
                                            </p:tav>
                                          </p:tavLst>
                                        </p:anim>
                                        <p:anim calcmode="lin" valueType="num" p14:bounceEnd="50000">
                                          <p:cBhvr additive="base">
                                            <p:cTn id="40" dur="300" fill="hold"/>
                                            <p:tgtEl>
                                              <p:spTgt spid="35"/>
                                            </p:tgtEl>
                                            <p:attrNameLst>
                                              <p:attrName>ppt_y</p:attrName>
                                            </p:attrNameLst>
                                          </p:cBhvr>
                                          <p:tavLst>
                                            <p:tav tm="0">
                                              <p:val>
                                                <p:strVal val="#ppt_y"/>
                                              </p:val>
                                            </p:tav>
                                            <p:tav tm="100000">
                                              <p:val>
                                                <p:strVal val="#ppt_y"/>
                                              </p:val>
                                            </p:tav>
                                          </p:tavLst>
                                        </p:anim>
                                      </p:childTnLst>
                                    </p:cTn>
                                  </p:par>
                                </p:childTnLst>
                              </p:cTn>
                            </p:par>
                            <p:par>
                              <p:cTn id="41" fill="hold">
                                <p:stCondLst>
                                  <p:cond delay="4050"/>
                                </p:stCondLst>
                                <p:childTnLst>
                                  <p:par>
                                    <p:cTn id="42" presetID="22" presetClass="entr" presetSubtype="2" fill="hold"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right)">
                                          <p:cBhvr>
                                            <p:cTn id="44" dur="500"/>
                                            <p:tgtEl>
                                              <p:spTgt spid="40"/>
                                            </p:tgtEl>
                                          </p:cBhvr>
                                        </p:animEffect>
                                      </p:childTnLst>
                                    </p:cTn>
                                  </p:par>
                                  <p:par>
                                    <p:cTn id="45" presetID="2" presetClass="entr" presetSubtype="8" fill="hold" grpId="0" nodeType="withEffect" p14:presetBounceEnd="50000">
                                      <p:stCondLst>
                                        <p:cond delay="300"/>
                                      </p:stCondLst>
                                      <p:childTnLst>
                                        <p:set>
                                          <p:cBhvr>
                                            <p:cTn id="46" dur="1" fill="hold">
                                              <p:stCondLst>
                                                <p:cond delay="0"/>
                                              </p:stCondLst>
                                            </p:cTn>
                                            <p:tgtEl>
                                              <p:spTgt spid="36"/>
                                            </p:tgtEl>
                                            <p:attrNameLst>
                                              <p:attrName>style.visibility</p:attrName>
                                            </p:attrNameLst>
                                          </p:cBhvr>
                                          <p:to>
                                            <p:strVal val="visible"/>
                                          </p:to>
                                        </p:set>
                                        <p:anim calcmode="lin" valueType="num" p14:bounceEnd="50000">
                                          <p:cBhvr additive="base">
                                            <p:cTn id="47" dur="3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48" dur="300" fill="hold"/>
                                            <p:tgtEl>
                                              <p:spTgt spid="36"/>
                                            </p:tgtEl>
                                            <p:attrNameLst>
                                              <p:attrName>ppt_y</p:attrName>
                                            </p:attrNameLst>
                                          </p:cBhvr>
                                          <p:tavLst>
                                            <p:tav tm="0">
                                              <p:val>
                                                <p:strVal val="#ppt_y"/>
                                              </p:val>
                                            </p:tav>
                                            <p:tav tm="100000">
                                              <p:val>
                                                <p:strVal val="#ppt_y"/>
                                              </p:val>
                                            </p:tav>
                                          </p:tavLst>
                                        </p:anim>
                                      </p:childTnLst>
                                    </p:cTn>
                                  </p:par>
                                </p:childTnLst>
                              </p:cTn>
                            </p:par>
                            <p:par>
                              <p:cTn id="49" fill="hold">
                                <p:stCondLst>
                                  <p:cond delay="4650"/>
                                </p:stCondLst>
                                <p:childTnLst>
                                  <p:par>
                                    <p:cTn id="50" presetID="22" presetClass="entr" presetSubtype="2"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right)">
                                          <p:cBhvr>
                                            <p:cTn id="52" dur="500"/>
                                            <p:tgtEl>
                                              <p:spTgt spid="41"/>
                                            </p:tgtEl>
                                          </p:cBhvr>
                                        </p:animEffect>
                                      </p:childTnLst>
                                    </p:cTn>
                                  </p:par>
                                  <p:par>
                                    <p:cTn id="53" presetID="2" presetClass="entr" presetSubtype="8" fill="hold" grpId="0" nodeType="withEffect" p14:presetBounceEnd="50000">
                                      <p:stCondLst>
                                        <p:cond delay="300"/>
                                      </p:stCondLst>
                                      <p:childTnLst>
                                        <p:set>
                                          <p:cBhvr>
                                            <p:cTn id="54" dur="1" fill="hold">
                                              <p:stCondLst>
                                                <p:cond delay="0"/>
                                              </p:stCondLst>
                                            </p:cTn>
                                            <p:tgtEl>
                                              <p:spTgt spid="37"/>
                                            </p:tgtEl>
                                            <p:attrNameLst>
                                              <p:attrName>style.visibility</p:attrName>
                                            </p:attrNameLst>
                                          </p:cBhvr>
                                          <p:to>
                                            <p:strVal val="visible"/>
                                          </p:to>
                                        </p:set>
                                        <p:anim calcmode="lin" valueType="num" p14:bounceEnd="50000">
                                          <p:cBhvr additive="base">
                                            <p:cTn id="55" dur="300" fill="hold"/>
                                            <p:tgtEl>
                                              <p:spTgt spid="37"/>
                                            </p:tgtEl>
                                            <p:attrNameLst>
                                              <p:attrName>ppt_x</p:attrName>
                                            </p:attrNameLst>
                                          </p:cBhvr>
                                          <p:tavLst>
                                            <p:tav tm="0">
                                              <p:val>
                                                <p:strVal val="0-#ppt_w/2"/>
                                              </p:val>
                                            </p:tav>
                                            <p:tav tm="100000">
                                              <p:val>
                                                <p:strVal val="#ppt_x"/>
                                              </p:val>
                                            </p:tav>
                                          </p:tavLst>
                                        </p:anim>
                                        <p:anim calcmode="lin" valueType="num" p14:bounceEnd="50000">
                                          <p:cBhvr additive="base">
                                            <p:cTn id="56" dur="3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P spid="26" grpId="0"/>
          <p:bldP spid="34" grpId="0"/>
          <p:bldP spid="35" grpId="0"/>
          <p:bldP spid="36" grpId="0"/>
          <p:bldP spid="37"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900"/>
                                            <p:tgtEl>
                                              <p:spTgt spid="22"/>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600" fill="hold"/>
                                            <p:tgtEl>
                                              <p:spTgt spid="25"/>
                                            </p:tgtEl>
                                            <p:attrNameLst>
                                              <p:attrName>ppt_w</p:attrName>
                                            </p:attrNameLst>
                                          </p:cBhvr>
                                          <p:tavLst>
                                            <p:tav tm="0">
                                              <p:val>
                                                <p:fltVal val="0"/>
                                              </p:val>
                                            </p:tav>
                                            <p:tav tm="100000">
                                              <p:val>
                                                <p:strVal val="#ppt_w"/>
                                              </p:val>
                                            </p:tav>
                                          </p:tavLst>
                                        </p:anim>
                                        <p:anim calcmode="lin" valueType="num">
                                          <p:cBhvr>
                                            <p:cTn id="12" dur="600" fill="hold"/>
                                            <p:tgtEl>
                                              <p:spTgt spid="25"/>
                                            </p:tgtEl>
                                            <p:attrNameLst>
                                              <p:attrName>ppt_h</p:attrName>
                                            </p:attrNameLst>
                                          </p:cBhvr>
                                          <p:tavLst>
                                            <p:tav tm="0">
                                              <p:val>
                                                <p:fltVal val="0"/>
                                              </p:val>
                                            </p:tav>
                                            <p:tav tm="100000">
                                              <p:val>
                                                <p:strVal val="#ppt_h"/>
                                              </p:val>
                                            </p:tav>
                                          </p:tavLst>
                                        </p:anim>
                                        <p:animEffect transition="in" filter="fade">
                                          <p:cBhvr>
                                            <p:cTn id="13" dur="600"/>
                                            <p:tgtEl>
                                              <p:spTgt spid="25"/>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strVal val="#ppt_w+.3"/>
                                              </p:val>
                                            </p:tav>
                                            <p:tav tm="100000">
                                              <p:val>
                                                <p:strVal val="#ppt_w"/>
                                              </p:val>
                                            </p:tav>
                                          </p:tavLst>
                                        </p:anim>
                                        <p:anim calcmode="lin" valueType="num">
                                          <p:cBhvr>
                                            <p:cTn id="18" dur="500" fill="hold"/>
                                            <p:tgtEl>
                                              <p:spTgt spid="26"/>
                                            </p:tgtEl>
                                            <p:attrNameLst>
                                              <p:attrName>ppt_h</p:attrName>
                                            </p:attrNameLst>
                                          </p:cBhvr>
                                          <p:tavLst>
                                            <p:tav tm="0">
                                              <p:val>
                                                <p:strVal val="#ppt_h"/>
                                              </p:val>
                                            </p:tav>
                                            <p:tav tm="100000">
                                              <p:val>
                                                <p:strVal val="#ppt_h"/>
                                              </p:val>
                                            </p:tav>
                                          </p:tavLst>
                                        </p:anim>
                                        <p:animEffect transition="in" filter="fade">
                                          <p:cBhvr>
                                            <p:cTn id="19" dur="500"/>
                                            <p:tgtEl>
                                              <p:spTgt spid="26"/>
                                            </p:tgtEl>
                                          </p:cBhvr>
                                        </p:animEffect>
                                      </p:childTnLst>
                                    </p:cTn>
                                  </p:par>
                                </p:childTnLst>
                              </p:cTn>
                            </p:par>
                            <p:par>
                              <p:cTn id="20" fill="hold">
                                <p:stCondLst>
                                  <p:cond delay="2350"/>
                                </p:stCondLst>
                                <p:childTnLst>
                                  <p:par>
                                    <p:cTn id="21" presetID="2" presetClass="entr" presetSubtype="2" fill="hold"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1+#ppt_w/2"/>
                                              </p:val>
                                            </p:tav>
                                            <p:tav tm="100000">
                                              <p:val>
                                                <p:strVal val="#ppt_x"/>
                                              </p:val>
                                            </p:tav>
                                          </p:tavLst>
                                        </p:anim>
                                        <p:anim calcmode="lin" valueType="num">
                                          <p:cBhvr additive="base">
                                            <p:cTn id="24" dur="500" fill="hold"/>
                                            <p:tgtEl>
                                              <p:spTgt spid="27"/>
                                            </p:tgtEl>
                                            <p:attrNameLst>
                                              <p:attrName>ppt_y</p:attrName>
                                            </p:attrNameLst>
                                          </p:cBhvr>
                                          <p:tavLst>
                                            <p:tav tm="0">
                                              <p:val>
                                                <p:strVal val="#ppt_y"/>
                                              </p:val>
                                            </p:tav>
                                            <p:tav tm="100000">
                                              <p:val>
                                                <p:strVal val="#ppt_y"/>
                                              </p:val>
                                            </p:tav>
                                          </p:tavLst>
                                        </p:anim>
                                      </p:childTnLst>
                                    </p:cTn>
                                  </p:par>
                                </p:childTnLst>
                              </p:cTn>
                            </p:par>
                            <p:par>
                              <p:cTn id="25" fill="hold">
                                <p:stCondLst>
                                  <p:cond delay="2850"/>
                                </p:stCondLst>
                                <p:childTnLst>
                                  <p:par>
                                    <p:cTn id="26" presetID="22" presetClass="entr" presetSubtype="2" fill="hold" nodeType="afterEffect">
                                      <p:stCondLst>
                                        <p:cond delay="0"/>
                                      </p:stCondLst>
                                      <p:childTnLst>
                                        <p:set>
                                          <p:cBhvr>
                                            <p:cTn id="27" dur="1" fill="hold">
                                              <p:stCondLst>
                                                <p:cond delay="0"/>
                                              </p:stCondLst>
                                            </p:cTn>
                                            <p:tgtEl>
                                              <p:spTgt spid="38"/>
                                            </p:tgtEl>
                                            <p:attrNameLst>
                                              <p:attrName>style.visibility</p:attrName>
                                            </p:attrNameLst>
                                          </p:cBhvr>
                                          <p:to>
                                            <p:strVal val="visible"/>
                                          </p:to>
                                        </p:set>
                                        <p:animEffect transition="in" filter="wipe(right)">
                                          <p:cBhvr>
                                            <p:cTn id="28" dur="500"/>
                                            <p:tgtEl>
                                              <p:spTgt spid="38"/>
                                            </p:tgtEl>
                                          </p:cBhvr>
                                        </p:animEffect>
                                      </p:childTnLst>
                                    </p:cTn>
                                  </p:par>
                                  <p:par>
                                    <p:cTn id="29" presetID="2" presetClass="entr" presetSubtype="8" fill="hold" grpId="0" nodeType="withEffect">
                                      <p:stCondLst>
                                        <p:cond delay="30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300" fill="hold"/>
                                            <p:tgtEl>
                                              <p:spTgt spid="34"/>
                                            </p:tgtEl>
                                            <p:attrNameLst>
                                              <p:attrName>ppt_x</p:attrName>
                                            </p:attrNameLst>
                                          </p:cBhvr>
                                          <p:tavLst>
                                            <p:tav tm="0">
                                              <p:val>
                                                <p:strVal val="0-#ppt_w/2"/>
                                              </p:val>
                                            </p:tav>
                                            <p:tav tm="100000">
                                              <p:val>
                                                <p:strVal val="#ppt_x"/>
                                              </p:val>
                                            </p:tav>
                                          </p:tavLst>
                                        </p:anim>
                                        <p:anim calcmode="lin" valueType="num">
                                          <p:cBhvr additive="base">
                                            <p:cTn id="32" dur="300" fill="hold"/>
                                            <p:tgtEl>
                                              <p:spTgt spid="34"/>
                                            </p:tgtEl>
                                            <p:attrNameLst>
                                              <p:attrName>ppt_y</p:attrName>
                                            </p:attrNameLst>
                                          </p:cBhvr>
                                          <p:tavLst>
                                            <p:tav tm="0">
                                              <p:val>
                                                <p:strVal val="#ppt_y"/>
                                              </p:val>
                                            </p:tav>
                                            <p:tav tm="100000">
                                              <p:val>
                                                <p:strVal val="#ppt_y"/>
                                              </p:val>
                                            </p:tav>
                                          </p:tavLst>
                                        </p:anim>
                                      </p:childTnLst>
                                    </p:cTn>
                                  </p:par>
                                </p:childTnLst>
                              </p:cTn>
                            </p:par>
                            <p:par>
                              <p:cTn id="33" fill="hold">
                                <p:stCondLst>
                                  <p:cond delay="3450"/>
                                </p:stCondLst>
                                <p:childTnLst>
                                  <p:par>
                                    <p:cTn id="34" presetID="22" presetClass="entr" presetSubtype="2" fill="hold" nodeType="after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wipe(right)">
                                          <p:cBhvr>
                                            <p:cTn id="36" dur="500"/>
                                            <p:tgtEl>
                                              <p:spTgt spid="39"/>
                                            </p:tgtEl>
                                          </p:cBhvr>
                                        </p:animEffect>
                                      </p:childTnLst>
                                    </p:cTn>
                                  </p:par>
                                  <p:par>
                                    <p:cTn id="37" presetID="2" presetClass="entr" presetSubtype="8" fill="hold" grpId="0" nodeType="withEffect">
                                      <p:stCondLst>
                                        <p:cond delay="300"/>
                                      </p:stCondLst>
                                      <p:childTnLst>
                                        <p:set>
                                          <p:cBhvr>
                                            <p:cTn id="38" dur="1" fill="hold">
                                              <p:stCondLst>
                                                <p:cond delay="0"/>
                                              </p:stCondLst>
                                            </p:cTn>
                                            <p:tgtEl>
                                              <p:spTgt spid="35"/>
                                            </p:tgtEl>
                                            <p:attrNameLst>
                                              <p:attrName>style.visibility</p:attrName>
                                            </p:attrNameLst>
                                          </p:cBhvr>
                                          <p:to>
                                            <p:strVal val="visible"/>
                                          </p:to>
                                        </p:set>
                                        <p:anim calcmode="lin" valueType="num">
                                          <p:cBhvr additive="base">
                                            <p:cTn id="39" dur="300" fill="hold"/>
                                            <p:tgtEl>
                                              <p:spTgt spid="35"/>
                                            </p:tgtEl>
                                            <p:attrNameLst>
                                              <p:attrName>ppt_x</p:attrName>
                                            </p:attrNameLst>
                                          </p:cBhvr>
                                          <p:tavLst>
                                            <p:tav tm="0">
                                              <p:val>
                                                <p:strVal val="0-#ppt_w/2"/>
                                              </p:val>
                                            </p:tav>
                                            <p:tav tm="100000">
                                              <p:val>
                                                <p:strVal val="#ppt_x"/>
                                              </p:val>
                                            </p:tav>
                                          </p:tavLst>
                                        </p:anim>
                                        <p:anim calcmode="lin" valueType="num">
                                          <p:cBhvr additive="base">
                                            <p:cTn id="40" dur="300" fill="hold"/>
                                            <p:tgtEl>
                                              <p:spTgt spid="35"/>
                                            </p:tgtEl>
                                            <p:attrNameLst>
                                              <p:attrName>ppt_y</p:attrName>
                                            </p:attrNameLst>
                                          </p:cBhvr>
                                          <p:tavLst>
                                            <p:tav tm="0">
                                              <p:val>
                                                <p:strVal val="#ppt_y"/>
                                              </p:val>
                                            </p:tav>
                                            <p:tav tm="100000">
                                              <p:val>
                                                <p:strVal val="#ppt_y"/>
                                              </p:val>
                                            </p:tav>
                                          </p:tavLst>
                                        </p:anim>
                                      </p:childTnLst>
                                    </p:cTn>
                                  </p:par>
                                </p:childTnLst>
                              </p:cTn>
                            </p:par>
                            <p:par>
                              <p:cTn id="41" fill="hold">
                                <p:stCondLst>
                                  <p:cond delay="4050"/>
                                </p:stCondLst>
                                <p:childTnLst>
                                  <p:par>
                                    <p:cTn id="42" presetID="22" presetClass="entr" presetSubtype="2" fill="hold"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right)">
                                          <p:cBhvr>
                                            <p:cTn id="44" dur="500"/>
                                            <p:tgtEl>
                                              <p:spTgt spid="40"/>
                                            </p:tgtEl>
                                          </p:cBhvr>
                                        </p:animEffect>
                                      </p:childTnLst>
                                    </p:cTn>
                                  </p:par>
                                  <p:par>
                                    <p:cTn id="45" presetID="2" presetClass="entr" presetSubtype="8" fill="hold" grpId="0" nodeType="withEffect">
                                      <p:stCondLst>
                                        <p:cond delay="30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300" fill="hold"/>
                                            <p:tgtEl>
                                              <p:spTgt spid="36"/>
                                            </p:tgtEl>
                                            <p:attrNameLst>
                                              <p:attrName>ppt_x</p:attrName>
                                            </p:attrNameLst>
                                          </p:cBhvr>
                                          <p:tavLst>
                                            <p:tav tm="0">
                                              <p:val>
                                                <p:strVal val="0-#ppt_w/2"/>
                                              </p:val>
                                            </p:tav>
                                            <p:tav tm="100000">
                                              <p:val>
                                                <p:strVal val="#ppt_x"/>
                                              </p:val>
                                            </p:tav>
                                          </p:tavLst>
                                        </p:anim>
                                        <p:anim calcmode="lin" valueType="num">
                                          <p:cBhvr additive="base">
                                            <p:cTn id="48" dur="300" fill="hold"/>
                                            <p:tgtEl>
                                              <p:spTgt spid="36"/>
                                            </p:tgtEl>
                                            <p:attrNameLst>
                                              <p:attrName>ppt_y</p:attrName>
                                            </p:attrNameLst>
                                          </p:cBhvr>
                                          <p:tavLst>
                                            <p:tav tm="0">
                                              <p:val>
                                                <p:strVal val="#ppt_y"/>
                                              </p:val>
                                            </p:tav>
                                            <p:tav tm="100000">
                                              <p:val>
                                                <p:strVal val="#ppt_y"/>
                                              </p:val>
                                            </p:tav>
                                          </p:tavLst>
                                        </p:anim>
                                      </p:childTnLst>
                                    </p:cTn>
                                  </p:par>
                                </p:childTnLst>
                              </p:cTn>
                            </p:par>
                            <p:par>
                              <p:cTn id="49" fill="hold">
                                <p:stCondLst>
                                  <p:cond delay="4650"/>
                                </p:stCondLst>
                                <p:childTnLst>
                                  <p:par>
                                    <p:cTn id="50" presetID="22" presetClass="entr" presetSubtype="2" fill="hold"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right)">
                                          <p:cBhvr>
                                            <p:cTn id="52" dur="500"/>
                                            <p:tgtEl>
                                              <p:spTgt spid="41"/>
                                            </p:tgtEl>
                                          </p:cBhvr>
                                        </p:animEffect>
                                      </p:childTnLst>
                                    </p:cTn>
                                  </p:par>
                                  <p:par>
                                    <p:cTn id="53" presetID="2" presetClass="entr" presetSubtype="8" fill="hold" grpId="0" nodeType="withEffect">
                                      <p:stCondLst>
                                        <p:cond delay="300"/>
                                      </p:stCondLst>
                                      <p:childTnLst>
                                        <p:set>
                                          <p:cBhvr>
                                            <p:cTn id="54" dur="1" fill="hold">
                                              <p:stCondLst>
                                                <p:cond delay="0"/>
                                              </p:stCondLst>
                                            </p:cTn>
                                            <p:tgtEl>
                                              <p:spTgt spid="37"/>
                                            </p:tgtEl>
                                            <p:attrNameLst>
                                              <p:attrName>style.visibility</p:attrName>
                                            </p:attrNameLst>
                                          </p:cBhvr>
                                          <p:to>
                                            <p:strVal val="visible"/>
                                          </p:to>
                                        </p:set>
                                        <p:anim calcmode="lin" valueType="num">
                                          <p:cBhvr additive="base">
                                            <p:cTn id="55" dur="300" fill="hold"/>
                                            <p:tgtEl>
                                              <p:spTgt spid="37"/>
                                            </p:tgtEl>
                                            <p:attrNameLst>
                                              <p:attrName>ppt_x</p:attrName>
                                            </p:attrNameLst>
                                          </p:cBhvr>
                                          <p:tavLst>
                                            <p:tav tm="0">
                                              <p:val>
                                                <p:strVal val="0-#ppt_w/2"/>
                                              </p:val>
                                            </p:tav>
                                            <p:tav tm="100000">
                                              <p:val>
                                                <p:strVal val="#ppt_x"/>
                                              </p:val>
                                            </p:tav>
                                          </p:tavLst>
                                        </p:anim>
                                        <p:anim calcmode="lin" valueType="num">
                                          <p:cBhvr additive="base">
                                            <p:cTn id="56" dur="3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P spid="26" grpId="0"/>
          <p:bldP spid="34" grpId="0"/>
          <p:bldP spid="35" grpId="0"/>
          <p:bldP spid="36" grpId="0"/>
          <p:bldP spid="37"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弧形 14"/>
          <p:cNvSpPr/>
          <p:nvPr/>
        </p:nvSpPr>
        <p:spPr>
          <a:xfrm>
            <a:off x="1776539" y="2224834"/>
            <a:ext cx="1852238" cy="1852238"/>
          </a:xfrm>
          <a:prstGeom prst="arc">
            <a:avLst>
              <a:gd name="adj1" fmla="val 2737060"/>
              <a:gd name="adj2" fmla="val 20116642"/>
            </a:avLst>
          </a:prstGeom>
          <a:noFill/>
          <a:ln w="28575" cap="flat" cmpd="sng" algn="ctr">
            <a:solidFill>
              <a:srgbClr val="8DC7F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16" name="组合 15"/>
          <p:cNvGrpSpPr/>
          <p:nvPr/>
        </p:nvGrpSpPr>
        <p:grpSpPr>
          <a:xfrm>
            <a:off x="1893724" y="2342019"/>
            <a:ext cx="1617868" cy="1617868"/>
            <a:chOff x="6502186" y="1720719"/>
            <a:chExt cx="606751" cy="606751"/>
          </a:xfrm>
        </p:grpSpPr>
        <p:sp>
          <p:nvSpPr>
            <p:cNvPr id="17" name="流程图: 联系 16"/>
            <p:cNvSpPr/>
            <p:nvPr/>
          </p:nvSpPr>
          <p:spPr>
            <a:xfrm>
              <a:off x="6502186" y="1720719"/>
              <a:ext cx="606751" cy="606751"/>
            </a:xfrm>
            <a:prstGeom prst="flowChartConnector">
              <a:avLst/>
            </a:prstGeom>
            <a:solidFill>
              <a:srgbClr val="8DC7F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grpSp>
          <p:nvGrpSpPr>
            <p:cNvPr id="18" name="组合 17"/>
            <p:cNvGrpSpPr/>
            <p:nvPr/>
          </p:nvGrpSpPr>
          <p:grpSpPr>
            <a:xfrm>
              <a:off x="6665205" y="1891248"/>
              <a:ext cx="305791" cy="265979"/>
              <a:chOff x="6928716" y="2063916"/>
              <a:chExt cx="305791" cy="265979"/>
            </a:xfrm>
          </p:grpSpPr>
          <p:sp>
            <p:nvSpPr>
              <p:cNvPr id="19" name="Freeform 193"/>
              <p:cNvSpPr>
                <a:spLocks/>
              </p:cNvSpPr>
              <p:nvPr/>
            </p:nvSpPr>
            <p:spPr bwMode="auto">
              <a:xfrm>
                <a:off x="6928716" y="2063916"/>
                <a:ext cx="305791" cy="265979"/>
              </a:xfrm>
              <a:custGeom>
                <a:avLst/>
                <a:gdLst>
                  <a:gd name="T0" fmla="*/ 0 w 248"/>
                  <a:gd name="T1" fmla="*/ 2147483646 h 216"/>
                  <a:gd name="T2" fmla="*/ 2147483646 w 248"/>
                  <a:gd name="T3" fmla="*/ 2147483646 h 216"/>
                  <a:gd name="T4" fmla="*/ 2147483646 w 248"/>
                  <a:gd name="T5" fmla="*/ 2147483646 h 216"/>
                  <a:gd name="T6" fmla="*/ 2147483646 w 248"/>
                  <a:gd name="T7" fmla="*/ 0 h 216"/>
                  <a:gd name="T8" fmla="*/ 2147483646 w 248"/>
                  <a:gd name="T9" fmla="*/ 2147483646 h 216"/>
                  <a:gd name="T10" fmla="*/ 2147483646 w 248"/>
                  <a:gd name="T11" fmla="*/ 0 h 216"/>
                  <a:gd name="T12" fmla="*/ 0 w 248"/>
                  <a:gd name="T13" fmla="*/ 2147483646 h 21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48" h="216">
                    <a:moveTo>
                      <a:pt x="0" y="64"/>
                    </a:moveTo>
                    <a:cubicBezTo>
                      <a:pt x="0" y="144"/>
                      <a:pt x="124" y="216"/>
                      <a:pt x="124" y="216"/>
                    </a:cubicBezTo>
                    <a:cubicBezTo>
                      <a:pt x="124" y="216"/>
                      <a:pt x="248" y="144"/>
                      <a:pt x="248" y="64"/>
                    </a:cubicBezTo>
                    <a:cubicBezTo>
                      <a:pt x="248" y="31"/>
                      <a:pt x="224" y="0"/>
                      <a:pt x="188" y="0"/>
                    </a:cubicBezTo>
                    <a:cubicBezTo>
                      <a:pt x="155" y="0"/>
                      <a:pt x="124" y="23"/>
                      <a:pt x="124" y="56"/>
                    </a:cubicBezTo>
                    <a:cubicBezTo>
                      <a:pt x="124" y="23"/>
                      <a:pt x="93" y="0"/>
                      <a:pt x="60" y="0"/>
                    </a:cubicBezTo>
                    <a:cubicBezTo>
                      <a:pt x="24" y="0"/>
                      <a:pt x="0" y="31"/>
                      <a:pt x="0" y="64"/>
                    </a:cubicBezTo>
                    <a:close/>
                  </a:path>
                </a:pathLst>
              </a:custGeom>
              <a:noFill/>
              <a:ln w="17463" cap="rnd">
                <a:solidFill>
                  <a:sysClr val="window" lastClr="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0" name="Freeform 194"/>
              <p:cNvSpPr>
                <a:spLocks/>
              </p:cNvSpPr>
              <p:nvPr/>
            </p:nvSpPr>
            <p:spPr bwMode="auto">
              <a:xfrm>
                <a:off x="7155730" y="2098646"/>
                <a:ext cx="46589" cy="49130"/>
              </a:xfrm>
              <a:custGeom>
                <a:avLst/>
                <a:gdLst>
                  <a:gd name="T0" fmla="*/ 2147483646 w 38"/>
                  <a:gd name="T1" fmla="*/ 2147483646 h 40"/>
                  <a:gd name="T2" fmla="*/ 0 w 38"/>
                  <a:gd name="T3" fmla="*/ 0 h 40"/>
                  <a:gd name="T4" fmla="*/ 0 60000 65536"/>
                  <a:gd name="T5" fmla="*/ 0 60000 65536"/>
                </a:gdLst>
                <a:ahLst/>
                <a:cxnLst>
                  <a:cxn ang="T4">
                    <a:pos x="T0" y="T1"/>
                  </a:cxn>
                  <a:cxn ang="T5">
                    <a:pos x="T2" y="T3"/>
                  </a:cxn>
                </a:cxnLst>
                <a:rect l="0" t="0" r="r" b="b"/>
                <a:pathLst>
                  <a:path w="38" h="40">
                    <a:moveTo>
                      <a:pt x="38" y="40"/>
                    </a:moveTo>
                    <a:cubicBezTo>
                      <a:pt x="38" y="19"/>
                      <a:pt x="23" y="0"/>
                      <a:pt x="0" y="0"/>
                    </a:cubicBezTo>
                  </a:path>
                </a:pathLst>
              </a:custGeom>
              <a:noFill/>
              <a:ln w="17463" cap="rnd">
                <a:solidFill>
                  <a:sysClr val="window" lastClr="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grpSp>
      <p:sp>
        <p:nvSpPr>
          <p:cNvPr id="21" name="文本框 7"/>
          <p:cNvSpPr txBox="1"/>
          <p:nvPr/>
        </p:nvSpPr>
        <p:spPr>
          <a:xfrm>
            <a:off x="3334958" y="2323785"/>
            <a:ext cx="3916227" cy="830997"/>
          </a:xfrm>
          <a:prstGeom prst="rect">
            <a:avLst/>
          </a:prstGeom>
          <a:noFill/>
        </p:spPr>
        <p:txBody>
          <a:bodyPr wrap="square" rtlCol="0">
            <a:spAutoFit/>
          </a:bodyPr>
          <a:lstStyle/>
          <a:p>
            <a:pPr algn="ctr"/>
            <a:r>
              <a:rPr lang="zh-CN" altLang="en-US" sz="4800" dirty="0" smtClean="0">
                <a:solidFill>
                  <a:srgbClr val="8DC7FE"/>
                </a:solidFill>
                <a:latin typeface="微软雅黑" panose="020B0503020204020204" pitchFamily="34" charset="-122"/>
                <a:ea typeface="微软雅黑" panose="020B0503020204020204" pitchFamily="34" charset="-122"/>
              </a:rPr>
              <a:t>添加标题</a:t>
            </a:r>
          </a:p>
        </p:txBody>
      </p:sp>
      <p:sp>
        <p:nvSpPr>
          <p:cNvPr id="22" name="文本框 8"/>
          <p:cNvSpPr txBox="1"/>
          <p:nvPr/>
        </p:nvSpPr>
        <p:spPr bwMode="auto">
          <a:xfrm>
            <a:off x="4244251" y="3178149"/>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8DC7FE"/>
                </a:solidFill>
                <a:latin typeface="微软雅黑" panose="020B0503020204020204" pitchFamily="34" charset="-122"/>
                <a:ea typeface="微软雅黑" panose="020B0503020204020204" pitchFamily="34" charset="-122"/>
              </a:rPr>
              <a:t>添加标题</a:t>
            </a:r>
            <a:endParaRPr lang="zh-CN" altLang="en-US" sz="900" spc="75" dirty="0">
              <a:solidFill>
                <a:srgbClr val="8DC7FE"/>
              </a:solidFill>
              <a:latin typeface="微软雅黑" panose="020B0503020204020204" pitchFamily="34" charset="-122"/>
              <a:ea typeface="微软雅黑" panose="020B0503020204020204" pitchFamily="34" charset="-122"/>
            </a:endParaRPr>
          </a:p>
        </p:txBody>
      </p:sp>
      <p:sp>
        <p:nvSpPr>
          <p:cNvPr id="23" name="文本框 9"/>
          <p:cNvSpPr txBox="1"/>
          <p:nvPr/>
        </p:nvSpPr>
        <p:spPr bwMode="auto">
          <a:xfrm>
            <a:off x="5293071" y="3172220"/>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24" name="文本框 10"/>
          <p:cNvSpPr txBox="1"/>
          <p:nvPr/>
        </p:nvSpPr>
        <p:spPr bwMode="auto">
          <a:xfrm>
            <a:off x="4244251" y="3770058"/>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25" name="文本框 11"/>
          <p:cNvSpPr txBox="1"/>
          <p:nvPr/>
        </p:nvSpPr>
        <p:spPr bwMode="auto">
          <a:xfrm>
            <a:off x="5293071" y="3769585"/>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26" name="文本框 12"/>
          <p:cNvSpPr txBox="1"/>
          <p:nvPr/>
        </p:nvSpPr>
        <p:spPr bwMode="auto">
          <a:xfrm>
            <a:off x="4244253" y="3469163"/>
            <a:ext cx="104881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27" name="文本框 13"/>
          <p:cNvSpPr txBox="1"/>
          <p:nvPr/>
        </p:nvSpPr>
        <p:spPr bwMode="auto">
          <a:xfrm>
            <a:off x="5293072" y="3465247"/>
            <a:ext cx="102022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4361271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fade">
                                      <p:cBhvr>
                                        <p:cTn id="10" dur="500"/>
                                        <p:tgtEl>
                                          <p:spTgt spid="16"/>
                                        </p:tgtEl>
                                      </p:cBhvr>
                                    </p:animEffect>
                                  </p:childTnLst>
                                </p:cTn>
                              </p:par>
                              <p:par>
                                <p:cTn id="11" presetID="8" presetClass="emph" presetSubtype="0" fill="hold" grpId="1" nodeType="withEffect">
                                  <p:stCondLst>
                                    <p:cond delay="0"/>
                                  </p:stCondLst>
                                  <p:childTnLst>
                                    <p:animRot by="-5400000">
                                      <p:cBhvr>
                                        <p:cTn id="12" dur="2600" fill="hold"/>
                                        <p:tgtEl>
                                          <p:spTgt spid="15"/>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1000" fill="hold"/>
                                        <p:tgtEl>
                                          <p:spTgt spid="21"/>
                                        </p:tgtEl>
                                        <p:attrNameLst>
                                          <p:attrName>ppt_x</p:attrName>
                                        </p:attrNameLst>
                                      </p:cBhvr>
                                      <p:tavLst>
                                        <p:tav tm="0">
                                          <p:val>
                                            <p:strVal val="1+#ppt_w/2"/>
                                          </p:val>
                                        </p:tav>
                                        <p:tav tm="100000">
                                          <p:val>
                                            <p:strVal val="#ppt_x"/>
                                          </p:val>
                                        </p:tav>
                                      </p:tavLst>
                                    </p:anim>
                                    <p:anim calcmode="lin" valueType="num">
                                      <p:cBhvr additive="base">
                                        <p:cTn id="16" dur="1000" fill="hold"/>
                                        <p:tgtEl>
                                          <p:spTgt spid="21"/>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1000" fill="hold"/>
                                        <p:tgtEl>
                                          <p:spTgt spid="22"/>
                                        </p:tgtEl>
                                        <p:attrNameLst>
                                          <p:attrName>ppt_x</p:attrName>
                                        </p:attrNameLst>
                                      </p:cBhvr>
                                      <p:tavLst>
                                        <p:tav tm="0">
                                          <p:val>
                                            <p:strVal val="#ppt_x"/>
                                          </p:val>
                                        </p:tav>
                                        <p:tav tm="100000">
                                          <p:val>
                                            <p:strVal val="#ppt_x"/>
                                          </p:val>
                                        </p:tav>
                                      </p:tavLst>
                                    </p:anim>
                                    <p:anim calcmode="lin" valueType="num">
                                      <p:cBhvr additive="base">
                                        <p:cTn id="20" dur="1000" fill="hold"/>
                                        <p:tgtEl>
                                          <p:spTgt spid="22"/>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ppt_x"/>
                                          </p:val>
                                        </p:tav>
                                        <p:tav tm="100000">
                                          <p:val>
                                            <p:strVal val="#ppt_x"/>
                                          </p:val>
                                        </p:tav>
                                      </p:tavLst>
                                    </p:anim>
                                    <p:anim calcmode="lin" valueType="num">
                                      <p:cBhvr additive="base">
                                        <p:cTn id="24" dur="1000" fill="hold"/>
                                        <p:tgtEl>
                                          <p:spTgt spid="23"/>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26"/>
                                        </p:tgtEl>
                                        <p:attrNameLst>
                                          <p:attrName>style.visibility</p:attrName>
                                        </p:attrNameLst>
                                      </p:cBhvr>
                                      <p:to>
                                        <p:strVal val="visible"/>
                                      </p:to>
                                    </p:set>
                                    <p:anim calcmode="lin" valueType="num">
                                      <p:cBhvr additive="base">
                                        <p:cTn id="27" dur="1000" fill="hold"/>
                                        <p:tgtEl>
                                          <p:spTgt spid="26"/>
                                        </p:tgtEl>
                                        <p:attrNameLst>
                                          <p:attrName>ppt_x</p:attrName>
                                        </p:attrNameLst>
                                      </p:cBhvr>
                                      <p:tavLst>
                                        <p:tav tm="0">
                                          <p:val>
                                            <p:strVal val="#ppt_x"/>
                                          </p:val>
                                        </p:tav>
                                        <p:tav tm="100000">
                                          <p:val>
                                            <p:strVal val="#ppt_x"/>
                                          </p:val>
                                        </p:tav>
                                      </p:tavLst>
                                    </p:anim>
                                    <p:anim calcmode="lin" valueType="num">
                                      <p:cBhvr additive="base">
                                        <p:cTn id="28" dur="1000" fill="hold"/>
                                        <p:tgtEl>
                                          <p:spTgt spid="26"/>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27"/>
                                        </p:tgtEl>
                                        <p:attrNameLst>
                                          <p:attrName>style.visibility</p:attrName>
                                        </p:attrNameLst>
                                      </p:cBhvr>
                                      <p:to>
                                        <p:strVal val="visible"/>
                                      </p:to>
                                    </p:set>
                                    <p:anim calcmode="lin" valueType="num">
                                      <p:cBhvr additive="base">
                                        <p:cTn id="31" dur="1000" fill="hold"/>
                                        <p:tgtEl>
                                          <p:spTgt spid="27"/>
                                        </p:tgtEl>
                                        <p:attrNameLst>
                                          <p:attrName>ppt_x</p:attrName>
                                        </p:attrNameLst>
                                      </p:cBhvr>
                                      <p:tavLst>
                                        <p:tav tm="0">
                                          <p:val>
                                            <p:strVal val="#ppt_x"/>
                                          </p:val>
                                        </p:tav>
                                        <p:tav tm="100000">
                                          <p:val>
                                            <p:strVal val="#ppt_x"/>
                                          </p:val>
                                        </p:tav>
                                      </p:tavLst>
                                    </p:anim>
                                    <p:anim calcmode="lin" valueType="num">
                                      <p:cBhvr additive="base">
                                        <p:cTn id="32" dur="1000" fill="hold"/>
                                        <p:tgtEl>
                                          <p:spTgt spid="27"/>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24"/>
                                        </p:tgtEl>
                                        <p:attrNameLst>
                                          <p:attrName>style.visibility</p:attrName>
                                        </p:attrNameLst>
                                      </p:cBhvr>
                                      <p:to>
                                        <p:strVal val="visible"/>
                                      </p:to>
                                    </p:set>
                                    <p:anim calcmode="lin" valueType="num">
                                      <p:cBhvr additive="base">
                                        <p:cTn id="35" dur="1000" fill="hold"/>
                                        <p:tgtEl>
                                          <p:spTgt spid="24"/>
                                        </p:tgtEl>
                                        <p:attrNameLst>
                                          <p:attrName>ppt_x</p:attrName>
                                        </p:attrNameLst>
                                      </p:cBhvr>
                                      <p:tavLst>
                                        <p:tav tm="0">
                                          <p:val>
                                            <p:strVal val="#ppt_x"/>
                                          </p:val>
                                        </p:tav>
                                        <p:tav tm="100000">
                                          <p:val>
                                            <p:strVal val="#ppt_x"/>
                                          </p:val>
                                        </p:tav>
                                      </p:tavLst>
                                    </p:anim>
                                    <p:anim calcmode="lin" valueType="num">
                                      <p:cBhvr additive="base">
                                        <p:cTn id="36" dur="1000" fill="hold"/>
                                        <p:tgtEl>
                                          <p:spTgt spid="24"/>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25"/>
                                        </p:tgtEl>
                                        <p:attrNameLst>
                                          <p:attrName>style.visibility</p:attrName>
                                        </p:attrNameLst>
                                      </p:cBhvr>
                                      <p:to>
                                        <p:strVal val="visible"/>
                                      </p:to>
                                    </p:set>
                                    <p:anim calcmode="lin" valueType="num">
                                      <p:cBhvr additive="base">
                                        <p:cTn id="39" dur="1000" fill="hold"/>
                                        <p:tgtEl>
                                          <p:spTgt spid="25"/>
                                        </p:tgtEl>
                                        <p:attrNameLst>
                                          <p:attrName>ppt_x</p:attrName>
                                        </p:attrNameLst>
                                      </p:cBhvr>
                                      <p:tavLst>
                                        <p:tav tm="0">
                                          <p:val>
                                            <p:strVal val="#ppt_x"/>
                                          </p:val>
                                        </p:tav>
                                        <p:tav tm="100000">
                                          <p:val>
                                            <p:strVal val="#ppt_x"/>
                                          </p:val>
                                        </p:tav>
                                      </p:tavLst>
                                    </p:anim>
                                    <p:anim calcmode="lin" valueType="num">
                                      <p:cBhvr additive="base">
                                        <p:cTn id="40" dur="10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5" grpId="1" animBg="1"/>
      <p:bldP spid="21" grpId="0"/>
      <p:bldP spid="22" grpId="0"/>
      <p:bldP spid="23" grpId="0"/>
      <p:bldP spid="24" grpId="0"/>
      <p:bldP spid="25" grpId="0"/>
      <p:bldP spid="26" grpId="0"/>
      <p:bldP spid="2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rot="5400000" flipV="1">
            <a:off x="1133569" y="-202486"/>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0" name="矩形 19"/>
          <p:cNvSpPr/>
          <p:nvPr/>
        </p:nvSpPr>
        <p:spPr>
          <a:xfrm rot="5400000" flipV="1">
            <a:off x="1422262" y="-427814"/>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1" name="矩形 20"/>
          <p:cNvSpPr/>
          <p:nvPr/>
        </p:nvSpPr>
        <p:spPr>
          <a:xfrm rot="5400000" flipV="1">
            <a:off x="1422261" y="16740"/>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十字形 21"/>
          <p:cNvSpPr/>
          <p:nvPr/>
        </p:nvSpPr>
        <p:spPr>
          <a:xfrm>
            <a:off x="39954" y="1112139"/>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文本框 7"/>
          <p:cNvSpPr txBox="1"/>
          <p:nvPr/>
        </p:nvSpPr>
        <p:spPr>
          <a:xfrm>
            <a:off x="353771" y="1093841"/>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24" name="文本框 8"/>
          <p:cNvSpPr txBox="1"/>
          <p:nvPr/>
        </p:nvSpPr>
        <p:spPr>
          <a:xfrm>
            <a:off x="589362" y="451093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25" name="文本框 9"/>
          <p:cNvSpPr txBox="1"/>
          <p:nvPr/>
        </p:nvSpPr>
        <p:spPr>
          <a:xfrm>
            <a:off x="2669084" y="451093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26" name="文本框 10"/>
          <p:cNvSpPr txBox="1"/>
          <p:nvPr/>
        </p:nvSpPr>
        <p:spPr>
          <a:xfrm>
            <a:off x="4748806" y="451093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sp>
        <p:nvSpPr>
          <p:cNvPr id="27" name="文本框 11"/>
          <p:cNvSpPr txBox="1"/>
          <p:nvPr/>
        </p:nvSpPr>
        <p:spPr>
          <a:xfrm>
            <a:off x="6851013" y="4510930"/>
            <a:ext cx="1666953" cy="734047"/>
          </a:xfrm>
          <a:prstGeom prst="rect">
            <a:avLst/>
          </a:prstGeom>
          <a:noFill/>
        </p:spPr>
        <p:txBody>
          <a:bodyPr wrap="square" lIns="68580" tIns="34290" rIns="68580" bIns="34290" rtlCol="0">
            <a:spAutoFit/>
          </a:bodyPr>
          <a:lstStyle/>
          <a:p>
            <a:pPr algn="ctr">
              <a:lnSpc>
                <a:spcPct val="120000"/>
              </a:lnSpc>
            </a:pPr>
            <a:r>
              <a:rPr lang="zh-CN" altLang="en-US" sz="1200" dirty="0">
                <a:latin typeface="微软雅黑" panose="020B0503020204020204" pitchFamily="34" charset="-122"/>
                <a:ea typeface="微软雅黑" panose="020B0503020204020204" pitchFamily="34" charset="-122"/>
              </a:rPr>
              <a:t>请在此添加相关文字内容请在此添加相关文字内容</a:t>
            </a:r>
          </a:p>
        </p:txBody>
      </p:sp>
      <p:cxnSp>
        <p:nvCxnSpPr>
          <p:cNvPr id="28" name="Straight Connector 32"/>
          <p:cNvCxnSpPr/>
          <p:nvPr/>
        </p:nvCxnSpPr>
        <p:spPr>
          <a:xfrm>
            <a:off x="786939" y="5373216"/>
            <a:ext cx="1177384" cy="0"/>
          </a:xfrm>
          <a:prstGeom prst="line">
            <a:avLst/>
          </a:prstGeom>
          <a:noFill/>
          <a:ln w="19050" cap="flat" cmpd="sng" algn="ctr">
            <a:solidFill>
              <a:srgbClr val="5293FB"/>
            </a:solidFill>
            <a:prstDash val="solid"/>
            <a:miter lim="800000"/>
            <a:headEnd type="oval"/>
            <a:tailEnd type="oval"/>
          </a:ln>
          <a:effectLst/>
        </p:spPr>
      </p:cxnSp>
      <p:cxnSp>
        <p:nvCxnSpPr>
          <p:cNvPr id="29" name="Straight Connector 32"/>
          <p:cNvCxnSpPr/>
          <p:nvPr/>
        </p:nvCxnSpPr>
        <p:spPr>
          <a:xfrm>
            <a:off x="2851062" y="5373216"/>
            <a:ext cx="1177384" cy="0"/>
          </a:xfrm>
          <a:prstGeom prst="line">
            <a:avLst/>
          </a:prstGeom>
          <a:noFill/>
          <a:ln w="19050" cap="flat" cmpd="sng" algn="ctr">
            <a:solidFill>
              <a:srgbClr val="8DC7FE"/>
            </a:solidFill>
            <a:prstDash val="solid"/>
            <a:miter lim="800000"/>
            <a:headEnd type="oval"/>
            <a:tailEnd type="oval"/>
          </a:ln>
          <a:effectLst/>
        </p:spPr>
      </p:cxnSp>
      <p:cxnSp>
        <p:nvCxnSpPr>
          <p:cNvPr id="30" name="Straight Connector 32"/>
          <p:cNvCxnSpPr/>
          <p:nvPr/>
        </p:nvCxnSpPr>
        <p:spPr>
          <a:xfrm>
            <a:off x="4975698" y="5373216"/>
            <a:ext cx="1177384" cy="0"/>
          </a:xfrm>
          <a:prstGeom prst="line">
            <a:avLst/>
          </a:prstGeom>
          <a:noFill/>
          <a:ln w="19050" cap="flat" cmpd="sng" algn="ctr">
            <a:solidFill>
              <a:srgbClr val="5293FB"/>
            </a:solidFill>
            <a:prstDash val="solid"/>
            <a:miter lim="800000"/>
            <a:headEnd type="oval"/>
            <a:tailEnd type="oval"/>
          </a:ln>
          <a:effectLst/>
        </p:spPr>
      </p:cxnSp>
      <p:cxnSp>
        <p:nvCxnSpPr>
          <p:cNvPr id="31" name="Straight Connector 32"/>
          <p:cNvCxnSpPr/>
          <p:nvPr/>
        </p:nvCxnSpPr>
        <p:spPr>
          <a:xfrm>
            <a:off x="7039821" y="5373216"/>
            <a:ext cx="1177384" cy="0"/>
          </a:xfrm>
          <a:prstGeom prst="line">
            <a:avLst/>
          </a:prstGeom>
          <a:noFill/>
          <a:ln w="19050" cap="flat" cmpd="sng" algn="ctr">
            <a:solidFill>
              <a:srgbClr val="8DC7FE"/>
            </a:solidFill>
            <a:prstDash val="solid"/>
            <a:miter lim="800000"/>
            <a:headEnd type="oval"/>
            <a:tailEnd type="oval"/>
          </a:ln>
          <a:effectLst/>
        </p:spPr>
      </p:cxnSp>
      <p:pic>
        <p:nvPicPr>
          <p:cNvPr id="32" name="图片 31"/>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589362" y="2673394"/>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33" name="图片 32"/>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2669084" y="2673394"/>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34" name="图片 33"/>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a:xfrm>
            <a:off x="4732931" y="2674717"/>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pic>
        <p:nvPicPr>
          <p:cNvPr id="35" name="图片 34"/>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a:xfrm>
            <a:off x="6860281" y="2674717"/>
            <a:ext cx="1666953" cy="1666953"/>
          </a:xfrm>
          <a:custGeom>
            <a:avLst/>
            <a:gdLst>
              <a:gd name="connsiteX0" fmla="*/ 0 w 2222604"/>
              <a:gd name="connsiteY0" fmla="*/ 0 h 2222604"/>
              <a:gd name="connsiteX1" fmla="*/ 2222604 w 2222604"/>
              <a:gd name="connsiteY1" fmla="*/ 0 h 2222604"/>
              <a:gd name="connsiteX2" fmla="*/ 2222604 w 2222604"/>
              <a:gd name="connsiteY2" fmla="*/ 2222604 h 2222604"/>
              <a:gd name="connsiteX3" fmla="*/ 0 w 2222604"/>
              <a:gd name="connsiteY3" fmla="*/ 2222604 h 2222604"/>
            </a:gdLst>
            <a:ahLst/>
            <a:cxnLst>
              <a:cxn ang="0">
                <a:pos x="connsiteX0" y="connsiteY0"/>
              </a:cxn>
              <a:cxn ang="0">
                <a:pos x="connsiteX1" y="connsiteY1"/>
              </a:cxn>
              <a:cxn ang="0">
                <a:pos x="connsiteX2" y="connsiteY2"/>
              </a:cxn>
              <a:cxn ang="0">
                <a:pos x="connsiteX3" y="connsiteY3"/>
              </a:cxn>
            </a:cxnLst>
            <a:rect l="l" t="t" r="r" b="b"/>
            <a:pathLst>
              <a:path w="2222604" h="2222604">
                <a:moveTo>
                  <a:pt x="0" y="0"/>
                </a:moveTo>
                <a:lnTo>
                  <a:pt x="2222604" y="0"/>
                </a:lnTo>
                <a:lnTo>
                  <a:pt x="2222604" y="2222604"/>
                </a:lnTo>
                <a:lnTo>
                  <a:pt x="0" y="2222604"/>
                </a:lnTo>
                <a:close/>
              </a:path>
            </a:pathLst>
          </a:custGeom>
        </p:spPr>
      </p:pic>
    </p:spTree>
    <p:extLst>
      <p:ext uri="{BB962C8B-B14F-4D97-AF65-F5344CB8AC3E}">
        <p14:creationId xmlns:p14="http://schemas.microsoft.com/office/powerpoint/2010/main" val="1433180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wipe(left)">
                                      <p:cBhvr>
                                        <p:cTn id="7" dur="900"/>
                                        <p:tgtEl>
                                          <p:spTgt spid="19"/>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p:cTn id="11" dur="600" fill="hold"/>
                                        <p:tgtEl>
                                          <p:spTgt spid="22"/>
                                        </p:tgtEl>
                                        <p:attrNameLst>
                                          <p:attrName>ppt_w</p:attrName>
                                        </p:attrNameLst>
                                      </p:cBhvr>
                                      <p:tavLst>
                                        <p:tav tm="0">
                                          <p:val>
                                            <p:fltVal val="0"/>
                                          </p:val>
                                        </p:tav>
                                        <p:tav tm="100000">
                                          <p:val>
                                            <p:strVal val="#ppt_w"/>
                                          </p:val>
                                        </p:tav>
                                      </p:tavLst>
                                    </p:anim>
                                    <p:anim calcmode="lin" valueType="num">
                                      <p:cBhvr>
                                        <p:cTn id="12" dur="600" fill="hold"/>
                                        <p:tgtEl>
                                          <p:spTgt spid="22"/>
                                        </p:tgtEl>
                                        <p:attrNameLst>
                                          <p:attrName>ppt_h</p:attrName>
                                        </p:attrNameLst>
                                      </p:cBhvr>
                                      <p:tavLst>
                                        <p:tav tm="0">
                                          <p:val>
                                            <p:fltVal val="0"/>
                                          </p:val>
                                        </p:tav>
                                        <p:tav tm="100000">
                                          <p:val>
                                            <p:strVal val="#ppt_h"/>
                                          </p:val>
                                        </p:tav>
                                      </p:tavLst>
                                    </p:anim>
                                    <p:animEffect transition="in" filter="fade">
                                      <p:cBhvr>
                                        <p:cTn id="13" dur="600"/>
                                        <p:tgtEl>
                                          <p:spTgt spid="22"/>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3"/>
                                        </p:tgtEl>
                                        <p:attrNameLst>
                                          <p:attrName>style.visibility</p:attrName>
                                        </p:attrNameLst>
                                      </p:cBhvr>
                                      <p:to>
                                        <p:strVal val="visible"/>
                                      </p:to>
                                    </p:set>
                                    <p:anim calcmode="lin" valueType="num">
                                      <p:cBhvr>
                                        <p:cTn id="17" dur="500" fill="hold"/>
                                        <p:tgtEl>
                                          <p:spTgt spid="23"/>
                                        </p:tgtEl>
                                        <p:attrNameLst>
                                          <p:attrName>ppt_w</p:attrName>
                                        </p:attrNameLst>
                                      </p:cBhvr>
                                      <p:tavLst>
                                        <p:tav tm="0">
                                          <p:val>
                                            <p:strVal val="#ppt_w+.3"/>
                                          </p:val>
                                        </p:tav>
                                        <p:tav tm="100000">
                                          <p:val>
                                            <p:strVal val="#ppt_w"/>
                                          </p:val>
                                        </p:tav>
                                      </p:tavLst>
                                    </p:anim>
                                    <p:anim calcmode="lin" valueType="num">
                                      <p:cBhvr>
                                        <p:cTn id="18" dur="500" fill="hold"/>
                                        <p:tgtEl>
                                          <p:spTgt spid="23"/>
                                        </p:tgtEl>
                                        <p:attrNameLst>
                                          <p:attrName>ppt_h</p:attrName>
                                        </p:attrNameLst>
                                      </p:cBhvr>
                                      <p:tavLst>
                                        <p:tav tm="0">
                                          <p:val>
                                            <p:strVal val="#ppt_h"/>
                                          </p:val>
                                        </p:tav>
                                        <p:tav tm="100000">
                                          <p:val>
                                            <p:strVal val="#ppt_h"/>
                                          </p:val>
                                        </p:tav>
                                      </p:tavLst>
                                    </p:anim>
                                    <p:animEffect transition="in" filter="fade">
                                      <p:cBhvr>
                                        <p:cTn id="19" dur="500"/>
                                        <p:tgtEl>
                                          <p:spTgt spid="23"/>
                                        </p:tgtEl>
                                      </p:cBhvr>
                                    </p:animEffect>
                                  </p:childTnLst>
                                </p:cTn>
                              </p:par>
                              <p:par>
                                <p:cTn id="20" presetID="2" presetClass="entr" presetSubtype="4" fill="hold" nodeType="withEffect">
                                  <p:stCondLst>
                                    <p:cond delay="250"/>
                                  </p:stCondLst>
                                  <p:childTnLst>
                                    <p:set>
                                      <p:cBhvr>
                                        <p:cTn id="21" dur="1" fill="hold">
                                          <p:stCondLst>
                                            <p:cond delay="0"/>
                                          </p:stCondLst>
                                        </p:cTn>
                                        <p:tgtEl>
                                          <p:spTgt spid="32"/>
                                        </p:tgtEl>
                                        <p:attrNameLst>
                                          <p:attrName>style.visibility</p:attrName>
                                        </p:attrNameLst>
                                      </p:cBhvr>
                                      <p:to>
                                        <p:strVal val="visible"/>
                                      </p:to>
                                    </p:set>
                                    <p:anim calcmode="lin" valueType="num">
                                      <p:cBhvr additive="base">
                                        <p:cTn id="22" dur="500" fill="hold"/>
                                        <p:tgtEl>
                                          <p:spTgt spid="32"/>
                                        </p:tgtEl>
                                        <p:attrNameLst>
                                          <p:attrName>ppt_x</p:attrName>
                                        </p:attrNameLst>
                                      </p:cBhvr>
                                      <p:tavLst>
                                        <p:tav tm="0">
                                          <p:val>
                                            <p:strVal val="#ppt_x"/>
                                          </p:val>
                                        </p:tav>
                                        <p:tav tm="100000">
                                          <p:val>
                                            <p:strVal val="#ppt_x"/>
                                          </p:val>
                                        </p:tav>
                                      </p:tavLst>
                                    </p:anim>
                                    <p:anim calcmode="lin" valueType="num">
                                      <p:cBhvr additive="base">
                                        <p:cTn id="23" dur="500" fill="hold"/>
                                        <p:tgtEl>
                                          <p:spTgt spid="32"/>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250"/>
                                  </p:stCondLst>
                                  <p:childTnLst>
                                    <p:set>
                                      <p:cBhvr>
                                        <p:cTn id="25" dur="1" fill="hold">
                                          <p:stCondLst>
                                            <p:cond delay="0"/>
                                          </p:stCondLst>
                                        </p:cTn>
                                        <p:tgtEl>
                                          <p:spTgt spid="24"/>
                                        </p:tgtEl>
                                        <p:attrNameLst>
                                          <p:attrName>style.visibility</p:attrName>
                                        </p:attrNameLst>
                                      </p:cBhvr>
                                      <p:to>
                                        <p:strVal val="visible"/>
                                      </p:to>
                                    </p:set>
                                    <p:anim calcmode="lin" valueType="num">
                                      <p:cBhvr additive="base">
                                        <p:cTn id="26" dur="500" fill="hold"/>
                                        <p:tgtEl>
                                          <p:spTgt spid="24"/>
                                        </p:tgtEl>
                                        <p:attrNameLst>
                                          <p:attrName>ppt_x</p:attrName>
                                        </p:attrNameLst>
                                      </p:cBhvr>
                                      <p:tavLst>
                                        <p:tav tm="0">
                                          <p:val>
                                            <p:strVal val="#ppt_x"/>
                                          </p:val>
                                        </p:tav>
                                        <p:tav tm="100000">
                                          <p:val>
                                            <p:strVal val="#ppt_x"/>
                                          </p:val>
                                        </p:tav>
                                      </p:tavLst>
                                    </p:anim>
                                    <p:anim calcmode="lin" valueType="num">
                                      <p:cBhvr additive="base">
                                        <p:cTn id="27" dur="500" fill="hold"/>
                                        <p:tgtEl>
                                          <p:spTgt spid="24"/>
                                        </p:tgtEl>
                                        <p:attrNameLst>
                                          <p:attrName>ppt_y</p:attrName>
                                        </p:attrNameLst>
                                      </p:cBhvr>
                                      <p:tavLst>
                                        <p:tav tm="0">
                                          <p:val>
                                            <p:strVal val="1+#ppt_h/2"/>
                                          </p:val>
                                        </p:tav>
                                        <p:tav tm="100000">
                                          <p:val>
                                            <p:strVal val="#ppt_y"/>
                                          </p:val>
                                        </p:tav>
                                      </p:tavLst>
                                    </p:anim>
                                  </p:childTnLst>
                                </p:cTn>
                              </p:par>
                              <p:par>
                                <p:cTn id="28" presetID="2" presetClass="entr" presetSubtype="4" fill="hold" nodeType="withEffect">
                                  <p:stCondLst>
                                    <p:cond delay="250"/>
                                  </p:stCondLst>
                                  <p:childTnLst>
                                    <p:set>
                                      <p:cBhvr>
                                        <p:cTn id="29" dur="1" fill="hold">
                                          <p:stCondLst>
                                            <p:cond delay="0"/>
                                          </p:stCondLst>
                                        </p:cTn>
                                        <p:tgtEl>
                                          <p:spTgt spid="33"/>
                                        </p:tgtEl>
                                        <p:attrNameLst>
                                          <p:attrName>style.visibility</p:attrName>
                                        </p:attrNameLst>
                                      </p:cBhvr>
                                      <p:to>
                                        <p:strVal val="visible"/>
                                      </p:to>
                                    </p:set>
                                    <p:anim calcmode="lin" valueType="num">
                                      <p:cBhvr additive="base">
                                        <p:cTn id="30" dur="500" fill="hold"/>
                                        <p:tgtEl>
                                          <p:spTgt spid="33"/>
                                        </p:tgtEl>
                                        <p:attrNameLst>
                                          <p:attrName>ppt_x</p:attrName>
                                        </p:attrNameLst>
                                      </p:cBhvr>
                                      <p:tavLst>
                                        <p:tav tm="0">
                                          <p:val>
                                            <p:strVal val="#ppt_x"/>
                                          </p:val>
                                        </p:tav>
                                        <p:tav tm="100000">
                                          <p:val>
                                            <p:strVal val="#ppt_x"/>
                                          </p:val>
                                        </p:tav>
                                      </p:tavLst>
                                    </p:anim>
                                    <p:anim calcmode="lin" valueType="num">
                                      <p:cBhvr additive="base">
                                        <p:cTn id="31" dur="500" fill="hold"/>
                                        <p:tgtEl>
                                          <p:spTgt spid="33"/>
                                        </p:tgtEl>
                                        <p:attrNameLst>
                                          <p:attrName>ppt_y</p:attrName>
                                        </p:attrNameLst>
                                      </p:cBhvr>
                                      <p:tavLst>
                                        <p:tav tm="0">
                                          <p:val>
                                            <p:strVal val="1+#ppt_h/2"/>
                                          </p:val>
                                        </p:tav>
                                        <p:tav tm="100000">
                                          <p:val>
                                            <p:strVal val="#ppt_y"/>
                                          </p:val>
                                        </p:tav>
                                      </p:tavLst>
                                    </p:anim>
                                  </p:childTnLst>
                                </p:cTn>
                              </p:par>
                              <p:par>
                                <p:cTn id="32" presetID="2" presetClass="entr" presetSubtype="4" fill="hold" grpId="0" nodeType="withEffect">
                                  <p:stCondLst>
                                    <p:cond delay="250"/>
                                  </p:stCondLst>
                                  <p:childTnLst>
                                    <p:set>
                                      <p:cBhvr>
                                        <p:cTn id="33" dur="1" fill="hold">
                                          <p:stCondLst>
                                            <p:cond delay="0"/>
                                          </p:stCondLst>
                                        </p:cTn>
                                        <p:tgtEl>
                                          <p:spTgt spid="25"/>
                                        </p:tgtEl>
                                        <p:attrNameLst>
                                          <p:attrName>style.visibility</p:attrName>
                                        </p:attrNameLst>
                                      </p:cBhvr>
                                      <p:to>
                                        <p:strVal val="visible"/>
                                      </p:to>
                                    </p:set>
                                    <p:anim calcmode="lin" valueType="num">
                                      <p:cBhvr additive="base">
                                        <p:cTn id="34" dur="500" fill="hold"/>
                                        <p:tgtEl>
                                          <p:spTgt spid="25"/>
                                        </p:tgtEl>
                                        <p:attrNameLst>
                                          <p:attrName>ppt_x</p:attrName>
                                        </p:attrNameLst>
                                      </p:cBhvr>
                                      <p:tavLst>
                                        <p:tav tm="0">
                                          <p:val>
                                            <p:strVal val="#ppt_x"/>
                                          </p:val>
                                        </p:tav>
                                        <p:tav tm="100000">
                                          <p:val>
                                            <p:strVal val="#ppt_x"/>
                                          </p:val>
                                        </p:tav>
                                      </p:tavLst>
                                    </p:anim>
                                    <p:anim calcmode="lin" valueType="num">
                                      <p:cBhvr additive="base">
                                        <p:cTn id="35" dur="500" fill="hold"/>
                                        <p:tgtEl>
                                          <p:spTgt spid="25"/>
                                        </p:tgtEl>
                                        <p:attrNameLst>
                                          <p:attrName>ppt_y</p:attrName>
                                        </p:attrNameLst>
                                      </p:cBhvr>
                                      <p:tavLst>
                                        <p:tav tm="0">
                                          <p:val>
                                            <p:strVal val="1+#ppt_h/2"/>
                                          </p:val>
                                        </p:tav>
                                        <p:tav tm="100000">
                                          <p:val>
                                            <p:strVal val="#ppt_y"/>
                                          </p:val>
                                        </p:tav>
                                      </p:tavLst>
                                    </p:anim>
                                  </p:childTnLst>
                                </p:cTn>
                              </p:par>
                              <p:par>
                                <p:cTn id="36" presetID="2" presetClass="entr" presetSubtype="4" fill="hold" nodeType="withEffect">
                                  <p:stCondLst>
                                    <p:cond delay="250"/>
                                  </p:stCondLst>
                                  <p:childTnLst>
                                    <p:set>
                                      <p:cBhvr>
                                        <p:cTn id="37" dur="1" fill="hold">
                                          <p:stCondLst>
                                            <p:cond delay="0"/>
                                          </p:stCondLst>
                                        </p:cTn>
                                        <p:tgtEl>
                                          <p:spTgt spid="34"/>
                                        </p:tgtEl>
                                        <p:attrNameLst>
                                          <p:attrName>style.visibility</p:attrName>
                                        </p:attrNameLst>
                                      </p:cBhvr>
                                      <p:to>
                                        <p:strVal val="visible"/>
                                      </p:to>
                                    </p:set>
                                    <p:anim calcmode="lin" valueType="num">
                                      <p:cBhvr additive="base">
                                        <p:cTn id="38" dur="500" fill="hold"/>
                                        <p:tgtEl>
                                          <p:spTgt spid="34"/>
                                        </p:tgtEl>
                                        <p:attrNameLst>
                                          <p:attrName>ppt_x</p:attrName>
                                        </p:attrNameLst>
                                      </p:cBhvr>
                                      <p:tavLst>
                                        <p:tav tm="0">
                                          <p:val>
                                            <p:strVal val="#ppt_x"/>
                                          </p:val>
                                        </p:tav>
                                        <p:tav tm="100000">
                                          <p:val>
                                            <p:strVal val="#ppt_x"/>
                                          </p:val>
                                        </p:tav>
                                      </p:tavLst>
                                    </p:anim>
                                    <p:anim calcmode="lin" valueType="num">
                                      <p:cBhvr additive="base">
                                        <p:cTn id="39" dur="500" fill="hold"/>
                                        <p:tgtEl>
                                          <p:spTgt spid="34"/>
                                        </p:tgtEl>
                                        <p:attrNameLst>
                                          <p:attrName>ppt_y</p:attrName>
                                        </p:attrNameLst>
                                      </p:cBhvr>
                                      <p:tavLst>
                                        <p:tav tm="0">
                                          <p:val>
                                            <p:strVal val="1+#ppt_h/2"/>
                                          </p:val>
                                        </p:tav>
                                        <p:tav tm="100000">
                                          <p:val>
                                            <p:strVal val="#ppt_y"/>
                                          </p:val>
                                        </p:tav>
                                      </p:tavLst>
                                    </p:anim>
                                  </p:childTnLst>
                                </p:cTn>
                              </p:par>
                              <p:par>
                                <p:cTn id="40" presetID="2" presetClass="entr" presetSubtype="4" fill="hold" grpId="0" nodeType="withEffect">
                                  <p:stCondLst>
                                    <p:cond delay="250"/>
                                  </p:stCondLst>
                                  <p:childTnLst>
                                    <p:set>
                                      <p:cBhvr>
                                        <p:cTn id="41" dur="1" fill="hold">
                                          <p:stCondLst>
                                            <p:cond delay="0"/>
                                          </p:stCondLst>
                                        </p:cTn>
                                        <p:tgtEl>
                                          <p:spTgt spid="26"/>
                                        </p:tgtEl>
                                        <p:attrNameLst>
                                          <p:attrName>style.visibility</p:attrName>
                                        </p:attrNameLst>
                                      </p:cBhvr>
                                      <p:to>
                                        <p:strVal val="visible"/>
                                      </p:to>
                                    </p:set>
                                    <p:anim calcmode="lin" valueType="num">
                                      <p:cBhvr additive="base">
                                        <p:cTn id="42" dur="500" fill="hold"/>
                                        <p:tgtEl>
                                          <p:spTgt spid="26"/>
                                        </p:tgtEl>
                                        <p:attrNameLst>
                                          <p:attrName>ppt_x</p:attrName>
                                        </p:attrNameLst>
                                      </p:cBhvr>
                                      <p:tavLst>
                                        <p:tav tm="0">
                                          <p:val>
                                            <p:strVal val="#ppt_x"/>
                                          </p:val>
                                        </p:tav>
                                        <p:tav tm="100000">
                                          <p:val>
                                            <p:strVal val="#ppt_x"/>
                                          </p:val>
                                        </p:tav>
                                      </p:tavLst>
                                    </p:anim>
                                    <p:anim calcmode="lin" valueType="num">
                                      <p:cBhvr additive="base">
                                        <p:cTn id="43" dur="500" fill="hold"/>
                                        <p:tgtEl>
                                          <p:spTgt spid="26"/>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250"/>
                                  </p:stCondLst>
                                  <p:childTnLst>
                                    <p:set>
                                      <p:cBhvr>
                                        <p:cTn id="45" dur="1" fill="hold">
                                          <p:stCondLst>
                                            <p:cond delay="0"/>
                                          </p:stCondLst>
                                        </p:cTn>
                                        <p:tgtEl>
                                          <p:spTgt spid="35"/>
                                        </p:tgtEl>
                                        <p:attrNameLst>
                                          <p:attrName>style.visibility</p:attrName>
                                        </p:attrNameLst>
                                      </p:cBhvr>
                                      <p:to>
                                        <p:strVal val="visible"/>
                                      </p:to>
                                    </p:set>
                                    <p:anim calcmode="lin" valueType="num">
                                      <p:cBhvr additive="base">
                                        <p:cTn id="46" dur="500" fill="hold"/>
                                        <p:tgtEl>
                                          <p:spTgt spid="35"/>
                                        </p:tgtEl>
                                        <p:attrNameLst>
                                          <p:attrName>ppt_x</p:attrName>
                                        </p:attrNameLst>
                                      </p:cBhvr>
                                      <p:tavLst>
                                        <p:tav tm="0">
                                          <p:val>
                                            <p:strVal val="#ppt_x"/>
                                          </p:val>
                                        </p:tav>
                                        <p:tav tm="100000">
                                          <p:val>
                                            <p:strVal val="#ppt_x"/>
                                          </p:val>
                                        </p:tav>
                                      </p:tavLst>
                                    </p:anim>
                                    <p:anim calcmode="lin" valueType="num">
                                      <p:cBhvr additive="base">
                                        <p:cTn id="47" dur="500" fill="hold"/>
                                        <p:tgtEl>
                                          <p:spTgt spid="35"/>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250"/>
                                  </p:stCondLst>
                                  <p:childTnLst>
                                    <p:set>
                                      <p:cBhvr>
                                        <p:cTn id="49" dur="1" fill="hold">
                                          <p:stCondLst>
                                            <p:cond delay="0"/>
                                          </p:stCondLst>
                                        </p:cTn>
                                        <p:tgtEl>
                                          <p:spTgt spid="27"/>
                                        </p:tgtEl>
                                        <p:attrNameLst>
                                          <p:attrName>style.visibility</p:attrName>
                                        </p:attrNameLst>
                                      </p:cBhvr>
                                      <p:to>
                                        <p:strVal val="visible"/>
                                      </p:to>
                                    </p:set>
                                    <p:anim calcmode="lin" valueType="num">
                                      <p:cBhvr additive="base">
                                        <p:cTn id="50" dur="500" fill="hold"/>
                                        <p:tgtEl>
                                          <p:spTgt spid="27"/>
                                        </p:tgtEl>
                                        <p:attrNameLst>
                                          <p:attrName>ppt_x</p:attrName>
                                        </p:attrNameLst>
                                      </p:cBhvr>
                                      <p:tavLst>
                                        <p:tav tm="0">
                                          <p:val>
                                            <p:strVal val="#ppt_x"/>
                                          </p:val>
                                        </p:tav>
                                        <p:tav tm="100000">
                                          <p:val>
                                            <p:strVal val="#ppt_x"/>
                                          </p:val>
                                        </p:tav>
                                      </p:tavLst>
                                    </p:anim>
                                    <p:anim calcmode="lin" valueType="num">
                                      <p:cBhvr additive="base">
                                        <p:cTn id="51"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28"/>
                                        </p:tgtEl>
                                        <p:attrNameLst>
                                          <p:attrName>style.visibility</p:attrName>
                                        </p:attrNameLst>
                                      </p:cBhvr>
                                      <p:to>
                                        <p:strVal val="visible"/>
                                      </p:to>
                                    </p:set>
                                    <p:anim calcmode="lin" valueType="num">
                                      <p:cBhvr additive="base">
                                        <p:cTn id="56" dur="500" fill="hold"/>
                                        <p:tgtEl>
                                          <p:spTgt spid="28"/>
                                        </p:tgtEl>
                                        <p:attrNameLst>
                                          <p:attrName>ppt_x</p:attrName>
                                        </p:attrNameLst>
                                      </p:cBhvr>
                                      <p:tavLst>
                                        <p:tav tm="0">
                                          <p:val>
                                            <p:strVal val="#ppt_x"/>
                                          </p:val>
                                        </p:tav>
                                        <p:tav tm="100000">
                                          <p:val>
                                            <p:strVal val="#ppt_x"/>
                                          </p:val>
                                        </p:tav>
                                      </p:tavLst>
                                    </p:anim>
                                    <p:anim calcmode="lin" valueType="num">
                                      <p:cBhvr additive="base">
                                        <p:cTn id="57" dur="500" fill="hold"/>
                                        <p:tgtEl>
                                          <p:spTgt spid="28"/>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 presetClass="entr" presetSubtype="4" fill="hold" nodeType="clickEffect">
                                  <p:stCondLst>
                                    <p:cond delay="0"/>
                                  </p:stCondLst>
                                  <p:childTnLst>
                                    <p:set>
                                      <p:cBhvr>
                                        <p:cTn id="61" dur="1" fill="hold">
                                          <p:stCondLst>
                                            <p:cond delay="0"/>
                                          </p:stCondLst>
                                        </p:cTn>
                                        <p:tgtEl>
                                          <p:spTgt spid="29"/>
                                        </p:tgtEl>
                                        <p:attrNameLst>
                                          <p:attrName>style.visibility</p:attrName>
                                        </p:attrNameLst>
                                      </p:cBhvr>
                                      <p:to>
                                        <p:strVal val="visible"/>
                                      </p:to>
                                    </p:set>
                                    <p:anim calcmode="lin" valueType="num">
                                      <p:cBhvr additive="base">
                                        <p:cTn id="62" dur="500" fill="hold"/>
                                        <p:tgtEl>
                                          <p:spTgt spid="29"/>
                                        </p:tgtEl>
                                        <p:attrNameLst>
                                          <p:attrName>ppt_x</p:attrName>
                                        </p:attrNameLst>
                                      </p:cBhvr>
                                      <p:tavLst>
                                        <p:tav tm="0">
                                          <p:val>
                                            <p:strVal val="#ppt_x"/>
                                          </p:val>
                                        </p:tav>
                                        <p:tav tm="100000">
                                          <p:val>
                                            <p:strVal val="#ppt_x"/>
                                          </p:val>
                                        </p:tav>
                                      </p:tavLst>
                                    </p:anim>
                                    <p:anim calcmode="lin" valueType="num">
                                      <p:cBhvr additive="base">
                                        <p:cTn id="63"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64" fill="hold">
                      <p:stCondLst>
                        <p:cond delay="indefinite"/>
                      </p:stCondLst>
                      <p:childTnLst>
                        <p:par>
                          <p:cTn id="65" fill="hold">
                            <p:stCondLst>
                              <p:cond delay="0"/>
                            </p:stCondLst>
                            <p:childTnLst>
                              <p:par>
                                <p:cTn id="66" presetID="2" presetClass="entr" presetSubtype="4" fill="hold" nodeType="clickEffect">
                                  <p:stCondLst>
                                    <p:cond delay="0"/>
                                  </p:stCondLst>
                                  <p:childTnLst>
                                    <p:set>
                                      <p:cBhvr>
                                        <p:cTn id="67" dur="1" fill="hold">
                                          <p:stCondLst>
                                            <p:cond delay="0"/>
                                          </p:stCondLst>
                                        </p:cTn>
                                        <p:tgtEl>
                                          <p:spTgt spid="30"/>
                                        </p:tgtEl>
                                        <p:attrNameLst>
                                          <p:attrName>style.visibility</p:attrName>
                                        </p:attrNameLst>
                                      </p:cBhvr>
                                      <p:to>
                                        <p:strVal val="visible"/>
                                      </p:to>
                                    </p:set>
                                    <p:anim calcmode="lin" valueType="num">
                                      <p:cBhvr additive="base">
                                        <p:cTn id="68" dur="500" fill="hold"/>
                                        <p:tgtEl>
                                          <p:spTgt spid="30"/>
                                        </p:tgtEl>
                                        <p:attrNameLst>
                                          <p:attrName>ppt_x</p:attrName>
                                        </p:attrNameLst>
                                      </p:cBhvr>
                                      <p:tavLst>
                                        <p:tav tm="0">
                                          <p:val>
                                            <p:strVal val="#ppt_x"/>
                                          </p:val>
                                        </p:tav>
                                        <p:tav tm="100000">
                                          <p:val>
                                            <p:strVal val="#ppt_x"/>
                                          </p:val>
                                        </p:tav>
                                      </p:tavLst>
                                    </p:anim>
                                    <p:anim calcmode="lin" valueType="num">
                                      <p:cBhvr additive="base">
                                        <p:cTn id="69" dur="500" fill="hold"/>
                                        <p:tgtEl>
                                          <p:spTgt spid="30"/>
                                        </p:tgtEl>
                                        <p:attrNameLst>
                                          <p:attrName>ppt_y</p:attrName>
                                        </p:attrNameLst>
                                      </p:cBhvr>
                                      <p:tavLst>
                                        <p:tav tm="0">
                                          <p:val>
                                            <p:strVal val="1+#ppt_h/2"/>
                                          </p:val>
                                        </p:tav>
                                        <p:tav tm="100000">
                                          <p:val>
                                            <p:strVal val="#ppt_y"/>
                                          </p:val>
                                        </p:tav>
                                      </p:tavLst>
                                    </p:anim>
                                  </p:childTnLst>
                                </p:cTn>
                              </p:par>
                            </p:childTnLst>
                          </p:cTn>
                        </p:par>
                      </p:childTnLst>
                    </p:cTn>
                  </p:par>
                  <p:par>
                    <p:cTn id="70" fill="hold">
                      <p:stCondLst>
                        <p:cond delay="indefinite"/>
                      </p:stCondLst>
                      <p:childTnLst>
                        <p:par>
                          <p:cTn id="71" fill="hold">
                            <p:stCondLst>
                              <p:cond delay="0"/>
                            </p:stCondLst>
                            <p:childTnLst>
                              <p:par>
                                <p:cTn id="72" presetID="2" presetClass="entr" presetSubtype="4" fill="hold" nodeType="clickEffect">
                                  <p:stCondLst>
                                    <p:cond delay="0"/>
                                  </p:stCondLst>
                                  <p:childTnLst>
                                    <p:set>
                                      <p:cBhvr>
                                        <p:cTn id="73" dur="1" fill="hold">
                                          <p:stCondLst>
                                            <p:cond delay="0"/>
                                          </p:stCondLst>
                                        </p:cTn>
                                        <p:tgtEl>
                                          <p:spTgt spid="31"/>
                                        </p:tgtEl>
                                        <p:attrNameLst>
                                          <p:attrName>style.visibility</p:attrName>
                                        </p:attrNameLst>
                                      </p:cBhvr>
                                      <p:to>
                                        <p:strVal val="visible"/>
                                      </p:to>
                                    </p:set>
                                    <p:anim calcmode="lin" valueType="num">
                                      <p:cBhvr additive="base">
                                        <p:cTn id="74" dur="500" fill="hold"/>
                                        <p:tgtEl>
                                          <p:spTgt spid="31"/>
                                        </p:tgtEl>
                                        <p:attrNameLst>
                                          <p:attrName>ppt_x</p:attrName>
                                        </p:attrNameLst>
                                      </p:cBhvr>
                                      <p:tavLst>
                                        <p:tav tm="0">
                                          <p:val>
                                            <p:strVal val="#ppt_x"/>
                                          </p:val>
                                        </p:tav>
                                        <p:tav tm="100000">
                                          <p:val>
                                            <p:strVal val="#ppt_x"/>
                                          </p:val>
                                        </p:tav>
                                      </p:tavLst>
                                    </p:anim>
                                    <p:anim calcmode="lin" valueType="num">
                                      <p:cBhvr additive="base">
                                        <p:cTn id="75"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2" grpId="0" animBg="1"/>
      <p:bldP spid="23" grpId="0"/>
      <p:bldP spid="24" grpId="0"/>
      <p:bldP spid="25" grpId="0"/>
      <p:bldP spid="26" grpId="0"/>
      <p:bldP spid="2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rot="5400000" flipV="1">
            <a:off x="1133569" y="-131336"/>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矩形 23"/>
          <p:cNvSpPr/>
          <p:nvPr/>
        </p:nvSpPr>
        <p:spPr>
          <a:xfrm rot="5400000" flipV="1">
            <a:off x="1422262" y="-356664"/>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矩形 24"/>
          <p:cNvSpPr/>
          <p:nvPr/>
        </p:nvSpPr>
        <p:spPr>
          <a:xfrm rot="5400000" flipV="1">
            <a:off x="1422261" y="87890"/>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十字形 25"/>
          <p:cNvSpPr/>
          <p:nvPr/>
        </p:nvSpPr>
        <p:spPr>
          <a:xfrm>
            <a:off x="39954" y="1183289"/>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文本框 7"/>
          <p:cNvSpPr txBox="1"/>
          <p:nvPr/>
        </p:nvSpPr>
        <p:spPr>
          <a:xfrm>
            <a:off x="353771" y="1164991"/>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grpSp>
        <p:nvGrpSpPr>
          <p:cNvPr id="28" name="组合 27"/>
          <p:cNvGrpSpPr/>
          <p:nvPr/>
        </p:nvGrpSpPr>
        <p:grpSpPr>
          <a:xfrm>
            <a:off x="3307521" y="2653581"/>
            <a:ext cx="1177925" cy="1106487"/>
            <a:chOff x="3352279" y="1617341"/>
            <a:chExt cx="1177925" cy="1106487"/>
          </a:xfrm>
        </p:grpSpPr>
        <p:sp>
          <p:nvSpPr>
            <p:cNvPr id="29" name="对角圆角矩形 28"/>
            <p:cNvSpPr/>
            <p:nvPr/>
          </p:nvSpPr>
          <p:spPr>
            <a:xfrm flipH="1">
              <a:off x="3352279" y="1617341"/>
              <a:ext cx="1047750" cy="1047750"/>
            </a:xfrm>
            <a:prstGeom prst="round2DiagRect">
              <a:avLst>
                <a:gd name="adj1" fmla="val 31271"/>
                <a:gd name="adj2" fmla="val 0"/>
              </a:avLst>
            </a:prstGeom>
            <a:solidFill>
              <a:srgbClr val="8DC7FE">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0" name="对角圆角矩形 29"/>
            <p:cNvSpPr/>
            <p:nvPr/>
          </p:nvSpPr>
          <p:spPr>
            <a:xfrm flipH="1">
              <a:off x="3482454" y="1676078"/>
              <a:ext cx="1047750" cy="1047750"/>
            </a:xfrm>
            <a:prstGeom prst="round2DiagRect">
              <a:avLst>
                <a:gd name="adj1" fmla="val 31271"/>
                <a:gd name="adj2" fmla="val 0"/>
              </a:avLst>
            </a:prstGeom>
            <a:solidFill>
              <a:srgbClr val="5293F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标题</a:t>
              </a:r>
            </a:p>
          </p:txBody>
        </p:sp>
      </p:grpSp>
      <p:grpSp>
        <p:nvGrpSpPr>
          <p:cNvPr id="31" name="组合 30"/>
          <p:cNvGrpSpPr/>
          <p:nvPr/>
        </p:nvGrpSpPr>
        <p:grpSpPr>
          <a:xfrm>
            <a:off x="4558469" y="2653581"/>
            <a:ext cx="1176338" cy="1106487"/>
            <a:chOff x="4603229" y="1617341"/>
            <a:chExt cx="1176338" cy="1106487"/>
          </a:xfrm>
        </p:grpSpPr>
        <p:sp>
          <p:nvSpPr>
            <p:cNvPr id="32" name="对角圆角矩形 31"/>
            <p:cNvSpPr/>
            <p:nvPr/>
          </p:nvSpPr>
          <p:spPr>
            <a:xfrm>
              <a:off x="4731817" y="1617341"/>
              <a:ext cx="1047750" cy="1047750"/>
            </a:xfrm>
            <a:prstGeom prst="round2DiagRect">
              <a:avLst>
                <a:gd name="adj1" fmla="val 31271"/>
                <a:gd name="adj2" fmla="val 0"/>
              </a:avLst>
            </a:prstGeom>
            <a:solidFill>
              <a:srgbClr val="8DC7FE">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3" name="对角圆角矩形 32"/>
            <p:cNvSpPr/>
            <p:nvPr/>
          </p:nvSpPr>
          <p:spPr>
            <a:xfrm>
              <a:off x="4603229" y="1676078"/>
              <a:ext cx="1047750" cy="1047750"/>
            </a:xfrm>
            <a:prstGeom prst="round2DiagRect">
              <a:avLst>
                <a:gd name="adj1" fmla="val 31271"/>
                <a:gd name="adj2" fmla="val 0"/>
              </a:avLst>
            </a:prstGeom>
            <a:solidFill>
              <a:srgbClr val="5293F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标题</a:t>
              </a:r>
            </a:p>
          </p:txBody>
        </p:sp>
      </p:grpSp>
      <p:grpSp>
        <p:nvGrpSpPr>
          <p:cNvPr id="34" name="组合 33"/>
          <p:cNvGrpSpPr/>
          <p:nvPr/>
        </p:nvGrpSpPr>
        <p:grpSpPr>
          <a:xfrm>
            <a:off x="4558469" y="3834681"/>
            <a:ext cx="1176338" cy="1106487"/>
            <a:chOff x="4603229" y="2798441"/>
            <a:chExt cx="1176338" cy="1106487"/>
          </a:xfrm>
        </p:grpSpPr>
        <p:sp>
          <p:nvSpPr>
            <p:cNvPr id="35" name="对角圆角矩形 34"/>
            <p:cNvSpPr/>
            <p:nvPr/>
          </p:nvSpPr>
          <p:spPr>
            <a:xfrm flipV="1">
              <a:off x="4731817" y="2857178"/>
              <a:ext cx="1047750" cy="1047750"/>
            </a:xfrm>
            <a:prstGeom prst="round2DiagRect">
              <a:avLst>
                <a:gd name="adj1" fmla="val 31271"/>
                <a:gd name="adj2" fmla="val 0"/>
              </a:avLst>
            </a:prstGeom>
            <a:solidFill>
              <a:srgbClr val="8DC7FE">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6" name="任意多边形 35"/>
            <p:cNvSpPr/>
            <p:nvPr/>
          </p:nvSpPr>
          <p:spPr>
            <a:xfrm>
              <a:off x="4603229" y="2798441"/>
              <a:ext cx="1047750" cy="1047750"/>
            </a:xfrm>
            <a:custGeom>
              <a:avLst/>
              <a:gdLst>
                <a:gd name="connsiteX0" fmla="*/ 0 w 1047750"/>
                <a:gd name="connsiteY0" fmla="*/ 0 h 1047750"/>
                <a:gd name="connsiteX1" fmla="*/ 720108 w 1047750"/>
                <a:gd name="connsiteY1" fmla="*/ 0 h 1047750"/>
                <a:gd name="connsiteX2" fmla="*/ 1047750 w 1047750"/>
                <a:gd name="connsiteY2" fmla="*/ 327642 h 1047750"/>
                <a:gd name="connsiteX3" fmla="*/ 1047750 w 1047750"/>
                <a:gd name="connsiteY3" fmla="*/ 1047750 h 1047750"/>
                <a:gd name="connsiteX4" fmla="*/ 327642 w 1047750"/>
                <a:gd name="connsiteY4" fmla="*/ 1047750 h 1047750"/>
                <a:gd name="connsiteX5" fmla="*/ 0 w 1047750"/>
                <a:gd name="connsiteY5" fmla="*/ 720108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47750" h="1047750">
                  <a:moveTo>
                    <a:pt x="0" y="0"/>
                  </a:moveTo>
                  <a:lnTo>
                    <a:pt x="720108" y="0"/>
                  </a:lnTo>
                  <a:cubicBezTo>
                    <a:pt x="901060" y="0"/>
                    <a:pt x="1047750" y="146690"/>
                    <a:pt x="1047750" y="327642"/>
                  </a:cubicBezTo>
                  <a:lnTo>
                    <a:pt x="1047750" y="1047750"/>
                  </a:lnTo>
                  <a:lnTo>
                    <a:pt x="327642" y="1047750"/>
                  </a:lnTo>
                  <a:cubicBezTo>
                    <a:pt x="146690" y="1047750"/>
                    <a:pt x="0" y="901060"/>
                    <a:pt x="0" y="720108"/>
                  </a:cubicBezTo>
                  <a:close/>
                </a:path>
              </a:pathLst>
            </a:custGeom>
            <a:solidFill>
              <a:srgbClr val="5293F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标题</a:t>
              </a:r>
            </a:p>
          </p:txBody>
        </p:sp>
      </p:grpSp>
      <p:grpSp>
        <p:nvGrpSpPr>
          <p:cNvPr id="37" name="组合 36"/>
          <p:cNvGrpSpPr/>
          <p:nvPr/>
        </p:nvGrpSpPr>
        <p:grpSpPr>
          <a:xfrm>
            <a:off x="3307521" y="3834681"/>
            <a:ext cx="1177925" cy="1106487"/>
            <a:chOff x="3352279" y="2798441"/>
            <a:chExt cx="1177925" cy="1106487"/>
          </a:xfrm>
        </p:grpSpPr>
        <p:sp>
          <p:nvSpPr>
            <p:cNvPr id="38" name="对角圆角矩形 37"/>
            <p:cNvSpPr/>
            <p:nvPr/>
          </p:nvSpPr>
          <p:spPr>
            <a:xfrm flipH="1" flipV="1">
              <a:off x="3352279" y="2857178"/>
              <a:ext cx="1047750" cy="1047750"/>
            </a:xfrm>
            <a:prstGeom prst="round2DiagRect">
              <a:avLst>
                <a:gd name="adj1" fmla="val 31271"/>
                <a:gd name="adj2" fmla="val 0"/>
              </a:avLst>
            </a:prstGeom>
            <a:solidFill>
              <a:srgbClr val="8DC7FE">
                <a:alpha val="50000"/>
              </a:srgbClr>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sp>
          <p:nvSpPr>
            <p:cNvPr id="39" name="任意多边形 38"/>
            <p:cNvSpPr/>
            <p:nvPr/>
          </p:nvSpPr>
          <p:spPr>
            <a:xfrm>
              <a:off x="3482454" y="2798441"/>
              <a:ext cx="1047750" cy="1047750"/>
            </a:xfrm>
            <a:custGeom>
              <a:avLst/>
              <a:gdLst>
                <a:gd name="connsiteX0" fmla="*/ 327642 w 1047750"/>
                <a:gd name="connsiteY0" fmla="*/ 0 h 1047750"/>
                <a:gd name="connsiteX1" fmla="*/ 1047750 w 1047750"/>
                <a:gd name="connsiteY1" fmla="*/ 0 h 1047750"/>
                <a:gd name="connsiteX2" fmla="*/ 1047750 w 1047750"/>
                <a:gd name="connsiteY2" fmla="*/ 720108 h 1047750"/>
                <a:gd name="connsiteX3" fmla="*/ 720108 w 1047750"/>
                <a:gd name="connsiteY3" fmla="*/ 1047750 h 1047750"/>
                <a:gd name="connsiteX4" fmla="*/ 0 w 1047750"/>
                <a:gd name="connsiteY4" fmla="*/ 1047750 h 1047750"/>
                <a:gd name="connsiteX5" fmla="*/ 0 w 1047750"/>
                <a:gd name="connsiteY5" fmla="*/ 327642 h 1047750"/>
                <a:gd name="connsiteX6" fmla="*/ 327642 w 1047750"/>
                <a:gd name="connsiteY6" fmla="*/ 0 h 1047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47750" h="1047750">
                  <a:moveTo>
                    <a:pt x="327642" y="0"/>
                  </a:moveTo>
                  <a:lnTo>
                    <a:pt x="1047750" y="0"/>
                  </a:lnTo>
                  <a:lnTo>
                    <a:pt x="1047750" y="720108"/>
                  </a:lnTo>
                  <a:cubicBezTo>
                    <a:pt x="1047750" y="901060"/>
                    <a:pt x="901060" y="1047750"/>
                    <a:pt x="720108" y="1047750"/>
                  </a:cubicBezTo>
                  <a:lnTo>
                    <a:pt x="0" y="1047750"/>
                  </a:lnTo>
                  <a:lnTo>
                    <a:pt x="0" y="327642"/>
                  </a:lnTo>
                  <a:cubicBezTo>
                    <a:pt x="0" y="146690"/>
                    <a:pt x="146690" y="0"/>
                    <a:pt x="327642" y="0"/>
                  </a:cubicBezTo>
                  <a:close/>
                </a:path>
              </a:pathLst>
            </a:custGeom>
            <a:solidFill>
              <a:srgbClr val="5293FB"/>
            </a:solidFill>
            <a:ln w="12700" cap="flat" cmpd="sng" algn="ctr">
              <a:noFill/>
              <a:prstDash val="solid"/>
              <a:miter lim="800000"/>
            </a:ln>
            <a:effectLst/>
          </p:spPr>
          <p:txBody>
            <a:bodyPr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4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cs typeface="+mn-cs"/>
                </a:rPr>
                <a:t>标题</a:t>
              </a:r>
            </a:p>
          </p:txBody>
        </p:sp>
      </p:grpSp>
      <p:sp>
        <p:nvSpPr>
          <p:cNvPr id="40" name="文本框 112"/>
          <p:cNvSpPr txBox="1"/>
          <p:nvPr/>
        </p:nvSpPr>
        <p:spPr>
          <a:xfrm>
            <a:off x="5734806" y="2653581"/>
            <a:ext cx="2011362" cy="932551"/>
          </a:xfrm>
          <a:prstGeom prst="rect">
            <a:avLst/>
          </a:prstGeom>
          <a:noFill/>
        </p:spPr>
        <p:txBody>
          <a:bodyPr lIns="91428" tIns="45714" rIns="91428" bIns="45714">
            <a:spAutoFit/>
          </a:bodyPr>
          <a:lstStyle/>
          <a:p>
            <a:pPr algn="r">
              <a:lnSpc>
                <a:spcPct val="130000"/>
              </a:lnSpc>
              <a:defRPr/>
            </a:pPr>
            <a:r>
              <a:rPr lang="zh-CN" altLang="en-US" sz="1400" b="1" dirty="0">
                <a:latin typeface="微软雅黑" panose="020B0503020204020204" pitchFamily="34" charset="-122"/>
                <a:ea typeface="微软雅黑" panose="020B0503020204020204" pitchFamily="34" charset="-122"/>
              </a:rPr>
              <a:t>此处输入小标题</a:t>
            </a:r>
            <a:endParaRPr lang="en-US" altLang="zh-CN" sz="1400" b="1" dirty="0">
              <a:latin typeface="微软雅黑" panose="020B0503020204020204" pitchFamily="34" charset="-122"/>
              <a:ea typeface="微软雅黑" panose="020B0503020204020204" pitchFamily="34" charset="-122"/>
            </a:endParaRPr>
          </a:p>
          <a:p>
            <a:pPr algn="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endParaRPr lang="en-US" altLang="zh-CN" sz="1400" dirty="0">
              <a:latin typeface="微软雅黑" panose="020B0503020204020204" pitchFamily="34" charset="-122"/>
              <a:ea typeface="微软雅黑" panose="020B0503020204020204" pitchFamily="34" charset="-122"/>
            </a:endParaRPr>
          </a:p>
          <a:p>
            <a:pPr algn="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p>
        </p:txBody>
      </p:sp>
      <p:sp>
        <p:nvSpPr>
          <p:cNvPr id="41" name="文本框 113"/>
          <p:cNvSpPr txBox="1"/>
          <p:nvPr/>
        </p:nvSpPr>
        <p:spPr>
          <a:xfrm>
            <a:off x="5734806" y="3948981"/>
            <a:ext cx="2011362" cy="932551"/>
          </a:xfrm>
          <a:prstGeom prst="rect">
            <a:avLst/>
          </a:prstGeom>
          <a:noFill/>
        </p:spPr>
        <p:txBody>
          <a:bodyPr lIns="91428" tIns="45714" rIns="91428" bIns="45714">
            <a:spAutoFit/>
          </a:bodyPr>
          <a:lstStyle/>
          <a:p>
            <a:pPr algn="r">
              <a:lnSpc>
                <a:spcPct val="130000"/>
              </a:lnSpc>
              <a:defRPr/>
            </a:pPr>
            <a:r>
              <a:rPr lang="zh-CN" altLang="en-US" sz="1400" b="1" dirty="0">
                <a:latin typeface="微软雅黑" panose="020B0503020204020204" pitchFamily="34" charset="-122"/>
                <a:ea typeface="微软雅黑" panose="020B0503020204020204" pitchFamily="34" charset="-122"/>
              </a:rPr>
              <a:t>此处输入小标题</a:t>
            </a:r>
            <a:endParaRPr lang="en-US" altLang="zh-CN" sz="1400" b="1" dirty="0">
              <a:latin typeface="微软雅黑" panose="020B0503020204020204" pitchFamily="34" charset="-122"/>
              <a:ea typeface="微软雅黑" panose="020B0503020204020204" pitchFamily="34" charset="-122"/>
            </a:endParaRPr>
          </a:p>
          <a:p>
            <a:pPr algn="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endParaRPr lang="en-US" altLang="zh-CN" sz="1400" dirty="0">
              <a:latin typeface="微软雅黑" panose="020B0503020204020204" pitchFamily="34" charset="-122"/>
              <a:ea typeface="微软雅黑" panose="020B0503020204020204" pitchFamily="34" charset="-122"/>
            </a:endParaRPr>
          </a:p>
          <a:p>
            <a:pPr algn="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p>
        </p:txBody>
      </p:sp>
      <p:sp>
        <p:nvSpPr>
          <p:cNvPr id="42" name="文本框 114"/>
          <p:cNvSpPr txBox="1"/>
          <p:nvPr/>
        </p:nvSpPr>
        <p:spPr>
          <a:xfrm>
            <a:off x="1286634" y="2653581"/>
            <a:ext cx="2009775" cy="932551"/>
          </a:xfrm>
          <a:prstGeom prst="rect">
            <a:avLst/>
          </a:prstGeom>
          <a:noFill/>
        </p:spPr>
        <p:txBody>
          <a:bodyPr lIns="91428" tIns="45714" rIns="91428" bIns="45714">
            <a:spAutoFit/>
          </a:bodyPr>
          <a:lstStyle/>
          <a:p>
            <a:pPr>
              <a:lnSpc>
                <a:spcPct val="130000"/>
              </a:lnSpc>
              <a:defRPr/>
            </a:pPr>
            <a:r>
              <a:rPr lang="zh-CN" altLang="en-US" sz="1400" b="1" dirty="0">
                <a:latin typeface="微软雅黑" panose="020B0503020204020204" pitchFamily="34" charset="-122"/>
                <a:ea typeface="微软雅黑" panose="020B0503020204020204" pitchFamily="34" charset="-122"/>
              </a:rPr>
              <a:t>此处输入小标题</a:t>
            </a:r>
            <a:endParaRPr lang="en-US" altLang="zh-CN" sz="1400" b="1" dirty="0">
              <a:latin typeface="微软雅黑" panose="020B0503020204020204" pitchFamily="34" charset="-122"/>
              <a:ea typeface="微软雅黑" panose="020B0503020204020204" pitchFamily="34" charset="-122"/>
            </a:endParaRPr>
          </a:p>
          <a:p>
            <a:pP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endParaRPr lang="en-US" altLang="zh-CN" sz="1400" dirty="0">
              <a:latin typeface="微软雅黑" panose="020B0503020204020204" pitchFamily="34" charset="-122"/>
              <a:ea typeface="微软雅黑" panose="020B0503020204020204" pitchFamily="34" charset="-122"/>
            </a:endParaRPr>
          </a:p>
          <a:p>
            <a:pP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p>
        </p:txBody>
      </p:sp>
      <p:sp>
        <p:nvSpPr>
          <p:cNvPr id="43" name="文本框 115"/>
          <p:cNvSpPr txBox="1"/>
          <p:nvPr/>
        </p:nvSpPr>
        <p:spPr>
          <a:xfrm>
            <a:off x="1286634" y="3948981"/>
            <a:ext cx="2009775" cy="932551"/>
          </a:xfrm>
          <a:prstGeom prst="rect">
            <a:avLst/>
          </a:prstGeom>
          <a:noFill/>
        </p:spPr>
        <p:txBody>
          <a:bodyPr lIns="91428" tIns="45714" rIns="91428" bIns="45714">
            <a:spAutoFit/>
          </a:bodyPr>
          <a:lstStyle/>
          <a:p>
            <a:pPr>
              <a:lnSpc>
                <a:spcPct val="130000"/>
              </a:lnSpc>
              <a:defRPr/>
            </a:pPr>
            <a:r>
              <a:rPr lang="zh-CN" altLang="en-US" sz="1400" b="1" dirty="0">
                <a:latin typeface="微软雅黑" panose="020B0503020204020204" pitchFamily="34" charset="-122"/>
                <a:ea typeface="微软雅黑" panose="020B0503020204020204" pitchFamily="34" charset="-122"/>
              </a:rPr>
              <a:t>此处输入小标题</a:t>
            </a:r>
            <a:endParaRPr lang="en-US" altLang="zh-CN" sz="1400" b="1" dirty="0">
              <a:latin typeface="微软雅黑" panose="020B0503020204020204" pitchFamily="34" charset="-122"/>
              <a:ea typeface="微软雅黑" panose="020B0503020204020204" pitchFamily="34" charset="-122"/>
            </a:endParaRPr>
          </a:p>
          <a:p>
            <a:pP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endParaRPr lang="en-US" altLang="zh-CN" sz="1400" dirty="0">
              <a:latin typeface="微软雅黑" panose="020B0503020204020204" pitchFamily="34" charset="-122"/>
              <a:ea typeface="微软雅黑" panose="020B0503020204020204" pitchFamily="34" charset="-122"/>
            </a:endParaRPr>
          </a:p>
          <a:p>
            <a:pPr>
              <a:lnSpc>
                <a:spcPct val="130000"/>
              </a:lnSpc>
              <a:defRPr/>
            </a:pPr>
            <a:r>
              <a:rPr lang="zh-CN" altLang="en-US" sz="1400" dirty="0">
                <a:latin typeface="微软雅黑" panose="020B0503020204020204" pitchFamily="34" charset="-122"/>
                <a:ea typeface="微软雅黑" panose="020B0503020204020204" pitchFamily="34" charset="-122"/>
              </a:rPr>
              <a:t>请在此处输入您的文本</a:t>
            </a:r>
          </a:p>
        </p:txBody>
      </p:sp>
    </p:spTree>
    <p:extLst>
      <p:ext uri="{BB962C8B-B14F-4D97-AF65-F5344CB8AC3E}">
        <p14:creationId xmlns:p14="http://schemas.microsoft.com/office/powerpoint/2010/main" val="128686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900"/>
                                        <p:tgtEl>
                                          <p:spTgt spid="23"/>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600" fill="hold"/>
                                        <p:tgtEl>
                                          <p:spTgt spid="26"/>
                                        </p:tgtEl>
                                        <p:attrNameLst>
                                          <p:attrName>ppt_w</p:attrName>
                                        </p:attrNameLst>
                                      </p:cBhvr>
                                      <p:tavLst>
                                        <p:tav tm="0">
                                          <p:val>
                                            <p:fltVal val="0"/>
                                          </p:val>
                                        </p:tav>
                                        <p:tav tm="100000">
                                          <p:val>
                                            <p:strVal val="#ppt_w"/>
                                          </p:val>
                                        </p:tav>
                                      </p:tavLst>
                                    </p:anim>
                                    <p:anim calcmode="lin" valueType="num">
                                      <p:cBhvr>
                                        <p:cTn id="12" dur="600" fill="hold"/>
                                        <p:tgtEl>
                                          <p:spTgt spid="26"/>
                                        </p:tgtEl>
                                        <p:attrNameLst>
                                          <p:attrName>ppt_h</p:attrName>
                                        </p:attrNameLst>
                                      </p:cBhvr>
                                      <p:tavLst>
                                        <p:tav tm="0">
                                          <p:val>
                                            <p:fltVal val="0"/>
                                          </p:val>
                                        </p:tav>
                                        <p:tav tm="100000">
                                          <p:val>
                                            <p:strVal val="#ppt_h"/>
                                          </p:val>
                                        </p:tav>
                                      </p:tavLst>
                                    </p:anim>
                                    <p:animEffect transition="in" filter="fade">
                                      <p:cBhvr>
                                        <p:cTn id="13" dur="600"/>
                                        <p:tgtEl>
                                          <p:spTgt spid="26"/>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strVal val="#ppt_w+.3"/>
                                          </p:val>
                                        </p:tav>
                                        <p:tav tm="100000">
                                          <p:val>
                                            <p:strVal val="#ppt_w"/>
                                          </p:val>
                                        </p:tav>
                                      </p:tavLst>
                                    </p:anim>
                                    <p:anim calcmode="lin" valueType="num">
                                      <p:cBhvr>
                                        <p:cTn id="18" dur="500" fill="hold"/>
                                        <p:tgtEl>
                                          <p:spTgt spid="27"/>
                                        </p:tgtEl>
                                        <p:attrNameLst>
                                          <p:attrName>ppt_h</p:attrName>
                                        </p:attrNameLst>
                                      </p:cBhvr>
                                      <p:tavLst>
                                        <p:tav tm="0">
                                          <p:val>
                                            <p:strVal val="#ppt_h"/>
                                          </p:val>
                                        </p:tav>
                                        <p:tav tm="100000">
                                          <p:val>
                                            <p:strVal val="#ppt_h"/>
                                          </p:val>
                                        </p:tav>
                                      </p:tavLst>
                                    </p:anim>
                                    <p:animEffect transition="in" filter="fade">
                                      <p:cBhvr>
                                        <p:cTn id="19" dur="500"/>
                                        <p:tgtEl>
                                          <p:spTgt spid="27"/>
                                        </p:tgtEl>
                                      </p:cBhvr>
                                    </p:animEffect>
                                  </p:childTnLst>
                                </p:cTn>
                              </p:par>
                            </p:childTnLst>
                          </p:cTn>
                        </p:par>
                        <p:par>
                          <p:cTn id="20" fill="hold">
                            <p:stCondLst>
                              <p:cond delay="2350"/>
                            </p:stCondLst>
                            <p:childTnLst>
                              <p:par>
                                <p:cTn id="21" presetID="2" presetClass="entr" presetSubtype="9"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1000" fill="hold"/>
                                        <p:tgtEl>
                                          <p:spTgt spid="28"/>
                                        </p:tgtEl>
                                        <p:attrNameLst>
                                          <p:attrName>ppt_x</p:attrName>
                                        </p:attrNameLst>
                                      </p:cBhvr>
                                      <p:tavLst>
                                        <p:tav tm="0">
                                          <p:val>
                                            <p:strVal val="0-#ppt_w/2"/>
                                          </p:val>
                                        </p:tav>
                                        <p:tav tm="100000">
                                          <p:val>
                                            <p:strVal val="#ppt_x"/>
                                          </p:val>
                                        </p:tav>
                                      </p:tavLst>
                                    </p:anim>
                                    <p:anim calcmode="lin" valueType="num">
                                      <p:cBhvr additive="base">
                                        <p:cTn id="24" dur="1000" fill="hold"/>
                                        <p:tgtEl>
                                          <p:spTgt spid="28"/>
                                        </p:tgtEl>
                                        <p:attrNameLst>
                                          <p:attrName>ppt_y</p:attrName>
                                        </p:attrNameLst>
                                      </p:cBhvr>
                                      <p:tavLst>
                                        <p:tav tm="0">
                                          <p:val>
                                            <p:strVal val="0-#ppt_h/2"/>
                                          </p:val>
                                        </p:tav>
                                        <p:tav tm="100000">
                                          <p:val>
                                            <p:strVal val="#ppt_y"/>
                                          </p:val>
                                        </p:tav>
                                      </p:tavLst>
                                    </p:anim>
                                  </p:childTnLst>
                                </p:cTn>
                              </p:par>
                              <p:par>
                                <p:cTn id="25" presetID="2" presetClass="entr" presetSubtype="6" fill="hold" nodeType="withEffect">
                                  <p:stCondLst>
                                    <p:cond delay="0"/>
                                  </p:stCondLst>
                                  <p:childTnLst>
                                    <p:set>
                                      <p:cBhvr>
                                        <p:cTn id="26" dur="1" fill="hold">
                                          <p:stCondLst>
                                            <p:cond delay="0"/>
                                          </p:stCondLst>
                                        </p:cTn>
                                        <p:tgtEl>
                                          <p:spTgt spid="34"/>
                                        </p:tgtEl>
                                        <p:attrNameLst>
                                          <p:attrName>style.visibility</p:attrName>
                                        </p:attrNameLst>
                                      </p:cBhvr>
                                      <p:to>
                                        <p:strVal val="visible"/>
                                      </p:to>
                                    </p:set>
                                    <p:anim calcmode="lin" valueType="num">
                                      <p:cBhvr additive="base">
                                        <p:cTn id="27" dur="1000" fill="hold"/>
                                        <p:tgtEl>
                                          <p:spTgt spid="34"/>
                                        </p:tgtEl>
                                        <p:attrNameLst>
                                          <p:attrName>ppt_x</p:attrName>
                                        </p:attrNameLst>
                                      </p:cBhvr>
                                      <p:tavLst>
                                        <p:tav tm="0">
                                          <p:val>
                                            <p:strVal val="1+#ppt_w/2"/>
                                          </p:val>
                                        </p:tav>
                                        <p:tav tm="100000">
                                          <p:val>
                                            <p:strVal val="#ppt_x"/>
                                          </p:val>
                                        </p:tav>
                                      </p:tavLst>
                                    </p:anim>
                                    <p:anim calcmode="lin" valueType="num">
                                      <p:cBhvr additive="base">
                                        <p:cTn id="28" dur="1000" fill="hold"/>
                                        <p:tgtEl>
                                          <p:spTgt spid="34"/>
                                        </p:tgtEl>
                                        <p:attrNameLst>
                                          <p:attrName>ppt_y</p:attrName>
                                        </p:attrNameLst>
                                      </p:cBhvr>
                                      <p:tavLst>
                                        <p:tav tm="0">
                                          <p:val>
                                            <p:strVal val="1+#ppt_h/2"/>
                                          </p:val>
                                        </p:tav>
                                        <p:tav tm="100000">
                                          <p:val>
                                            <p:strVal val="#ppt_y"/>
                                          </p:val>
                                        </p:tav>
                                      </p:tavLst>
                                    </p:anim>
                                  </p:childTnLst>
                                </p:cTn>
                              </p:par>
                              <p:par>
                                <p:cTn id="29" presetID="2" presetClass="entr" presetSubtype="3"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anim calcmode="lin" valueType="num">
                                      <p:cBhvr additive="base">
                                        <p:cTn id="31" dur="1000" fill="hold"/>
                                        <p:tgtEl>
                                          <p:spTgt spid="31"/>
                                        </p:tgtEl>
                                        <p:attrNameLst>
                                          <p:attrName>ppt_x</p:attrName>
                                        </p:attrNameLst>
                                      </p:cBhvr>
                                      <p:tavLst>
                                        <p:tav tm="0">
                                          <p:val>
                                            <p:strVal val="1+#ppt_w/2"/>
                                          </p:val>
                                        </p:tav>
                                        <p:tav tm="100000">
                                          <p:val>
                                            <p:strVal val="#ppt_x"/>
                                          </p:val>
                                        </p:tav>
                                      </p:tavLst>
                                    </p:anim>
                                    <p:anim calcmode="lin" valueType="num">
                                      <p:cBhvr additive="base">
                                        <p:cTn id="32" dur="1000" fill="hold"/>
                                        <p:tgtEl>
                                          <p:spTgt spid="31"/>
                                        </p:tgtEl>
                                        <p:attrNameLst>
                                          <p:attrName>ppt_y</p:attrName>
                                        </p:attrNameLst>
                                      </p:cBhvr>
                                      <p:tavLst>
                                        <p:tav tm="0">
                                          <p:val>
                                            <p:strVal val="0-#ppt_h/2"/>
                                          </p:val>
                                        </p:tav>
                                        <p:tav tm="100000">
                                          <p:val>
                                            <p:strVal val="#ppt_y"/>
                                          </p:val>
                                        </p:tav>
                                      </p:tavLst>
                                    </p:anim>
                                  </p:childTnLst>
                                </p:cTn>
                              </p:par>
                              <p:par>
                                <p:cTn id="33" presetID="2" presetClass="entr" presetSubtype="12" fill="hold" nodeType="withEffect">
                                  <p:stCondLst>
                                    <p:cond delay="0"/>
                                  </p:stCondLst>
                                  <p:childTnLst>
                                    <p:set>
                                      <p:cBhvr>
                                        <p:cTn id="34" dur="1" fill="hold">
                                          <p:stCondLst>
                                            <p:cond delay="0"/>
                                          </p:stCondLst>
                                        </p:cTn>
                                        <p:tgtEl>
                                          <p:spTgt spid="37"/>
                                        </p:tgtEl>
                                        <p:attrNameLst>
                                          <p:attrName>style.visibility</p:attrName>
                                        </p:attrNameLst>
                                      </p:cBhvr>
                                      <p:to>
                                        <p:strVal val="visible"/>
                                      </p:to>
                                    </p:set>
                                    <p:anim calcmode="lin" valueType="num">
                                      <p:cBhvr additive="base">
                                        <p:cTn id="35" dur="1000" fill="hold"/>
                                        <p:tgtEl>
                                          <p:spTgt spid="37"/>
                                        </p:tgtEl>
                                        <p:attrNameLst>
                                          <p:attrName>ppt_x</p:attrName>
                                        </p:attrNameLst>
                                      </p:cBhvr>
                                      <p:tavLst>
                                        <p:tav tm="0">
                                          <p:val>
                                            <p:strVal val="0-#ppt_w/2"/>
                                          </p:val>
                                        </p:tav>
                                        <p:tav tm="100000">
                                          <p:val>
                                            <p:strVal val="#ppt_x"/>
                                          </p:val>
                                        </p:tav>
                                      </p:tavLst>
                                    </p:anim>
                                    <p:anim calcmode="lin" valueType="num">
                                      <p:cBhvr additive="base">
                                        <p:cTn id="36" dur="1000" fill="hold"/>
                                        <p:tgtEl>
                                          <p:spTgt spid="37"/>
                                        </p:tgtEl>
                                        <p:attrNameLst>
                                          <p:attrName>ppt_y</p:attrName>
                                        </p:attrNameLst>
                                      </p:cBhvr>
                                      <p:tavLst>
                                        <p:tav tm="0">
                                          <p:val>
                                            <p:strVal val="1+#ppt_h/2"/>
                                          </p:val>
                                        </p:tav>
                                        <p:tav tm="100000">
                                          <p:val>
                                            <p:strVal val="#ppt_y"/>
                                          </p:val>
                                        </p:tav>
                                      </p:tavLst>
                                    </p:anim>
                                  </p:childTnLst>
                                </p:cTn>
                              </p:par>
                            </p:childTnLst>
                          </p:cTn>
                        </p:par>
                        <p:par>
                          <p:cTn id="37" fill="hold">
                            <p:stCondLst>
                              <p:cond delay="3350"/>
                            </p:stCondLst>
                            <p:childTnLst>
                              <p:par>
                                <p:cTn id="38" presetID="22" presetClass="entr" presetSubtype="2" fill="hold" grpId="0" nodeType="afterEffect">
                                  <p:stCondLst>
                                    <p:cond delay="0"/>
                                  </p:stCondLst>
                                  <p:childTnLst>
                                    <p:set>
                                      <p:cBhvr>
                                        <p:cTn id="39" dur="1" fill="hold">
                                          <p:stCondLst>
                                            <p:cond delay="0"/>
                                          </p:stCondLst>
                                        </p:cTn>
                                        <p:tgtEl>
                                          <p:spTgt spid="42"/>
                                        </p:tgtEl>
                                        <p:attrNameLst>
                                          <p:attrName>style.visibility</p:attrName>
                                        </p:attrNameLst>
                                      </p:cBhvr>
                                      <p:to>
                                        <p:strVal val="visible"/>
                                      </p:to>
                                    </p:set>
                                    <p:animEffect transition="in" filter="wipe(right)">
                                      <p:cBhvr>
                                        <p:cTn id="40" dur="500"/>
                                        <p:tgtEl>
                                          <p:spTgt spid="42"/>
                                        </p:tgtEl>
                                      </p:cBhvr>
                                    </p:animEffect>
                                  </p:childTnLst>
                                </p:cTn>
                              </p:par>
                            </p:childTnLst>
                          </p:cTn>
                        </p:par>
                        <p:par>
                          <p:cTn id="41" fill="hold">
                            <p:stCondLst>
                              <p:cond delay="3850"/>
                            </p:stCondLst>
                            <p:childTnLst>
                              <p:par>
                                <p:cTn id="42" presetID="22" presetClass="entr" presetSubtype="8" fill="hold" grpId="0" nodeType="afterEffect">
                                  <p:stCondLst>
                                    <p:cond delay="0"/>
                                  </p:stCondLst>
                                  <p:childTnLst>
                                    <p:set>
                                      <p:cBhvr>
                                        <p:cTn id="43" dur="1" fill="hold">
                                          <p:stCondLst>
                                            <p:cond delay="0"/>
                                          </p:stCondLst>
                                        </p:cTn>
                                        <p:tgtEl>
                                          <p:spTgt spid="40"/>
                                        </p:tgtEl>
                                        <p:attrNameLst>
                                          <p:attrName>style.visibility</p:attrName>
                                        </p:attrNameLst>
                                      </p:cBhvr>
                                      <p:to>
                                        <p:strVal val="visible"/>
                                      </p:to>
                                    </p:set>
                                    <p:animEffect transition="in" filter="wipe(left)">
                                      <p:cBhvr>
                                        <p:cTn id="44" dur="500"/>
                                        <p:tgtEl>
                                          <p:spTgt spid="40"/>
                                        </p:tgtEl>
                                      </p:cBhvr>
                                    </p:animEffect>
                                  </p:childTnLst>
                                </p:cTn>
                              </p:par>
                            </p:childTnLst>
                          </p:cTn>
                        </p:par>
                        <p:par>
                          <p:cTn id="45" fill="hold">
                            <p:stCondLst>
                              <p:cond delay="4350"/>
                            </p:stCondLst>
                            <p:childTnLst>
                              <p:par>
                                <p:cTn id="46" presetID="22" presetClass="entr" presetSubtype="2" fill="hold" grpId="0" nodeType="afterEffect">
                                  <p:stCondLst>
                                    <p:cond delay="0"/>
                                  </p:stCondLst>
                                  <p:childTnLst>
                                    <p:set>
                                      <p:cBhvr>
                                        <p:cTn id="47" dur="1" fill="hold">
                                          <p:stCondLst>
                                            <p:cond delay="0"/>
                                          </p:stCondLst>
                                        </p:cTn>
                                        <p:tgtEl>
                                          <p:spTgt spid="43"/>
                                        </p:tgtEl>
                                        <p:attrNameLst>
                                          <p:attrName>style.visibility</p:attrName>
                                        </p:attrNameLst>
                                      </p:cBhvr>
                                      <p:to>
                                        <p:strVal val="visible"/>
                                      </p:to>
                                    </p:set>
                                    <p:animEffect transition="in" filter="wipe(right)">
                                      <p:cBhvr>
                                        <p:cTn id="48" dur="500"/>
                                        <p:tgtEl>
                                          <p:spTgt spid="43"/>
                                        </p:tgtEl>
                                      </p:cBhvr>
                                    </p:animEffect>
                                  </p:childTnLst>
                                </p:cTn>
                              </p:par>
                            </p:childTnLst>
                          </p:cTn>
                        </p:par>
                        <p:par>
                          <p:cTn id="49" fill="hold">
                            <p:stCondLst>
                              <p:cond delay="4850"/>
                            </p:stCondLst>
                            <p:childTnLst>
                              <p:par>
                                <p:cTn id="50" presetID="22" presetClass="entr" presetSubtype="8" fill="hold" grpId="0" nodeType="after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left)">
                                      <p:cBhvr>
                                        <p:cTn id="52"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27" grpId="0"/>
      <p:bldP spid="40" grpId="0"/>
      <p:bldP spid="41" grpId="0"/>
      <p:bldP spid="42" grpId="0"/>
      <p:bldP spid="4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弧形 12"/>
          <p:cNvSpPr/>
          <p:nvPr/>
        </p:nvSpPr>
        <p:spPr>
          <a:xfrm>
            <a:off x="1758007" y="2141020"/>
            <a:ext cx="1864044" cy="1864044"/>
          </a:xfrm>
          <a:prstGeom prst="arc">
            <a:avLst>
              <a:gd name="adj1" fmla="val 21533270"/>
              <a:gd name="adj2" fmla="val 15963798"/>
            </a:avLst>
          </a:prstGeom>
          <a:noFill/>
          <a:ln w="28575" cap="flat" cmpd="sng" algn="ctr">
            <a:solidFill>
              <a:srgbClr val="5293F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14" name="组合 13"/>
          <p:cNvGrpSpPr/>
          <p:nvPr/>
        </p:nvGrpSpPr>
        <p:grpSpPr>
          <a:xfrm>
            <a:off x="1862861" y="2245873"/>
            <a:ext cx="1654339" cy="1654339"/>
            <a:chOff x="602478" y="3418318"/>
            <a:chExt cx="606751" cy="606751"/>
          </a:xfrm>
        </p:grpSpPr>
        <p:sp>
          <p:nvSpPr>
            <p:cNvPr id="15" name="流程图: 联系 14"/>
            <p:cNvSpPr/>
            <p:nvPr/>
          </p:nvSpPr>
          <p:spPr>
            <a:xfrm>
              <a:off x="602478" y="3418318"/>
              <a:ext cx="606751" cy="606751"/>
            </a:xfrm>
            <a:prstGeom prst="flowChartConnector">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KSO_Shape"/>
            <p:cNvSpPr>
              <a:spLocks/>
            </p:cNvSpPr>
            <p:nvPr/>
          </p:nvSpPr>
          <p:spPr bwMode="auto">
            <a:xfrm>
              <a:off x="731142" y="3555982"/>
              <a:ext cx="349420" cy="325543"/>
            </a:xfrm>
            <a:custGeom>
              <a:avLst/>
              <a:gdLst>
                <a:gd name="T0" fmla="*/ 685899 w 2767013"/>
                <a:gd name="T1" fmla="*/ 1628140 h 2578100"/>
                <a:gd name="T2" fmla="*/ 814822 w 2767013"/>
                <a:gd name="T3" fmla="*/ 1673225 h 2578100"/>
                <a:gd name="T4" fmla="*/ 1062190 w 2767013"/>
                <a:gd name="T5" fmla="*/ 1516380 h 2578100"/>
                <a:gd name="T6" fmla="*/ 1081547 w 2767013"/>
                <a:gd name="T7" fmla="*/ 1274 h 2578100"/>
                <a:gd name="T8" fmla="*/ 1235742 w 2767013"/>
                <a:gd name="T9" fmla="*/ 89156 h 2578100"/>
                <a:gd name="T10" fmla="*/ 1326071 w 2767013"/>
                <a:gd name="T11" fmla="*/ 253047 h 2578100"/>
                <a:gd name="T12" fmla="*/ 1519456 w 2767013"/>
                <a:gd name="T13" fmla="*/ 439420 h 2578100"/>
                <a:gd name="T14" fmla="*/ 1614085 w 2767013"/>
                <a:gd name="T15" fmla="*/ 664210 h 2578100"/>
                <a:gd name="T16" fmla="*/ 1591856 w 2767013"/>
                <a:gd name="T17" fmla="*/ 958850 h 2578100"/>
                <a:gd name="T18" fmla="*/ 1395296 w 2767013"/>
                <a:gd name="T19" fmla="*/ 1286192 h 2578100"/>
                <a:gd name="T20" fmla="*/ 1116808 w 2767013"/>
                <a:gd name="T21" fmla="*/ 1571625 h 2578100"/>
                <a:gd name="T22" fmla="*/ 863407 w 2767013"/>
                <a:gd name="T23" fmla="*/ 1737678 h 2578100"/>
                <a:gd name="T24" fmla="*/ 940570 w 2767013"/>
                <a:gd name="T25" fmla="*/ 2122805 h 2578100"/>
                <a:gd name="T26" fmla="*/ 1091404 w 2767013"/>
                <a:gd name="T27" fmla="*/ 2375218 h 2578100"/>
                <a:gd name="T28" fmla="*/ 1303842 w 2767013"/>
                <a:gd name="T29" fmla="*/ 2498090 h 2578100"/>
                <a:gd name="T30" fmla="*/ 1476587 w 2767013"/>
                <a:gd name="T31" fmla="*/ 2471103 h 2578100"/>
                <a:gd name="T32" fmla="*/ 1605828 w 2767013"/>
                <a:gd name="T33" fmla="*/ 2357120 h 2578100"/>
                <a:gd name="T34" fmla="*/ 1764601 w 2767013"/>
                <a:gd name="T35" fmla="*/ 1958340 h 2578100"/>
                <a:gd name="T36" fmla="*/ 1892890 w 2767013"/>
                <a:gd name="T37" fmla="*/ 1682433 h 2578100"/>
                <a:gd name="T38" fmla="*/ 2061506 w 2767013"/>
                <a:gd name="T39" fmla="*/ 1567497 h 2578100"/>
                <a:gd name="T40" fmla="*/ 2208566 w 2767013"/>
                <a:gd name="T41" fmla="*/ 1484745 h 2578100"/>
                <a:gd name="T42" fmla="*/ 2435693 w 2767013"/>
                <a:gd name="T43" fmla="*/ 1370330 h 2578100"/>
                <a:gd name="T44" fmla="*/ 2674574 w 2767013"/>
                <a:gd name="T45" fmla="*/ 1462498 h 2578100"/>
                <a:gd name="T46" fmla="*/ 2766695 w 2767013"/>
                <a:gd name="T47" fmla="*/ 1701499 h 2578100"/>
                <a:gd name="T48" fmla="*/ 2652338 w 2767013"/>
                <a:gd name="T49" fmla="*/ 1928423 h 2578100"/>
                <a:gd name="T50" fmla="*/ 2403927 w 2767013"/>
                <a:gd name="T51" fmla="*/ 1996754 h 2578100"/>
                <a:gd name="T52" fmla="*/ 2190777 w 2767013"/>
                <a:gd name="T53" fmla="*/ 1861363 h 2578100"/>
                <a:gd name="T54" fmla="*/ 2137718 w 2767013"/>
                <a:gd name="T55" fmla="*/ 1635442 h 2578100"/>
                <a:gd name="T56" fmla="*/ 1985931 w 2767013"/>
                <a:gd name="T57" fmla="*/ 1698308 h 2578100"/>
                <a:gd name="T58" fmla="*/ 1849704 w 2767013"/>
                <a:gd name="T59" fmla="*/ 1946593 h 2578100"/>
                <a:gd name="T60" fmla="*/ 1683627 w 2767013"/>
                <a:gd name="T61" fmla="*/ 2382203 h 2578100"/>
                <a:gd name="T62" fmla="*/ 1542319 w 2767013"/>
                <a:gd name="T63" fmla="*/ 2526030 h 2578100"/>
                <a:gd name="T64" fmla="*/ 1334327 w 2767013"/>
                <a:gd name="T65" fmla="*/ 2578100 h 2578100"/>
                <a:gd name="T66" fmla="*/ 1178094 w 2767013"/>
                <a:gd name="T67" fmla="*/ 2540318 h 2578100"/>
                <a:gd name="T68" fmla="*/ 964386 w 2767013"/>
                <a:gd name="T69" fmla="*/ 2336483 h 2578100"/>
                <a:gd name="T70" fmla="*/ 805296 w 2767013"/>
                <a:gd name="T71" fmla="*/ 1978660 h 2578100"/>
                <a:gd name="T72" fmla="*/ 664306 w 2767013"/>
                <a:gd name="T73" fmla="*/ 1706245 h 2578100"/>
                <a:gd name="T74" fmla="*/ 335963 w 2767013"/>
                <a:gd name="T75" fmla="*/ 1411922 h 2578100"/>
                <a:gd name="T76" fmla="*/ 52713 w 2767013"/>
                <a:gd name="T77" fmla="*/ 977265 h 2578100"/>
                <a:gd name="T78" fmla="*/ 0 w 2767013"/>
                <a:gd name="T79" fmla="*/ 758190 h 2578100"/>
                <a:gd name="T80" fmla="*/ 59063 w 2767013"/>
                <a:gd name="T81" fmla="*/ 503237 h 2578100"/>
                <a:gd name="T82" fmla="*/ 192115 w 2767013"/>
                <a:gd name="T83" fmla="*/ 330200 h 2578100"/>
                <a:gd name="T84" fmla="*/ 291846 w 2767013"/>
                <a:gd name="T85" fmla="*/ 139292 h 2578100"/>
                <a:gd name="T86" fmla="*/ 425579 w 2767013"/>
                <a:gd name="T87" fmla="*/ 24440 h 2578100"/>
                <a:gd name="T88" fmla="*/ 606438 w 2767013"/>
                <a:gd name="T89" fmla="*/ 46331 h 2578100"/>
                <a:gd name="T90" fmla="*/ 708330 w 2767013"/>
                <a:gd name="T91" fmla="*/ 190690 h 2578100"/>
                <a:gd name="T92" fmla="*/ 668529 w 2767013"/>
                <a:gd name="T93" fmla="*/ 367093 h 2578100"/>
                <a:gd name="T94" fmla="*/ 514098 w 2767013"/>
                <a:gd name="T95" fmla="*/ 454343 h 2578100"/>
                <a:gd name="T96" fmla="*/ 342792 w 2767013"/>
                <a:gd name="T97" fmla="*/ 398503 h 2578100"/>
                <a:gd name="T98" fmla="*/ 190527 w 2767013"/>
                <a:gd name="T99" fmla="*/ 441642 h 2578100"/>
                <a:gd name="T100" fmla="*/ 96216 w 2767013"/>
                <a:gd name="T101" fmla="*/ 623887 h 2578100"/>
                <a:gd name="T102" fmla="*/ 93994 w 2767013"/>
                <a:gd name="T103" fmla="*/ 860425 h 2578100"/>
                <a:gd name="T104" fmla="*/ 213708 w 2767013"/>
                <a:gd name="T105" fmla="*/ 1118235 h 2578100"/>
                <a:gd name="T106" fmla="*/ 1476905 w 2767013"/>
                <a:gd name="T107" fmla="*/ 1029017 h 2578100"/>
                <a:gd name="T108" fmla="*/ 1548670 w 2767013"/>
                <a:gd name="T109" fmla="*/ 805180 h 2578100"/>
                <a:gd name="T110" fmla="*/ 1503896 w 2767013"/>
                <a:gd name="T111" fmla="*/ 573087 h 2578100"/>
                <a:gd name="T112" fmla="*/ 1387357 w 2767013"/>
                <a:gd name="T113" fmla="*/ 404177 h 2578100"/>
                <a:gd name="T114" fmla="*/ 1214802 w 2767013"/>
                <a:gd name="T115" fmla="*/ 377957 h 2578100"/>
                <a:gd name="T116" fmla="*/ 1047917 w 2767013"/>
                <a:gd name="T117" fmla="*/ 442595 h 2578100"/>
                <a:gd name="T118" fmla="*/ 888646 w 2767013"/>
                <a:gd name="T119" fmla="*/ 362354 h 2578100"/>
                <a:gd name="T120" fmla="*/ 840738 w 2767013"/>
                <a:gd name="T121" fmla="*/ 187864 h 2578100"/>
                <a:gd name="T122" fmla="*/ 935602 w 2767013"/>
                <a:gd name="T123" fmla="*/ 37891 h 2578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767013" h="2578100">
                  <a:moveTo>
                    <a:pt x="332788" y="1286192"/>
                  </a:moveTo>
                  <a:lnTo>
                    <a:pt x="352476" y="1310640"/>
                  </a:lnTo>
                  <a:lnTo>
                    <a:pt x="372799" y="1335087"/>
                  </a:lnTo>
                  <a:lnTo>
                    <a:pt x="392804" y="1358582"/>
                  </a:lnTo>
                  <a:lnTo>
                    <a:pt x="413444" y="1381760"/>
                  </a:lnTo>
                  <a:lnTo>
                    <a:pt x="433767" y="1404620"/>
                  </a:lnTo>
                  <a:lnTo>
                    <a:pt x="454408" y="1426527"/>
                  </a:lnTo>
                  <a:lnTo>
                    <a:pt x="475366" y="1448117"/>
                  </a:lnTo>
                  <a:lnTo>
                    <a:pt x="495689" y="1468437"/>
                  </a:lnTo>
                  <a:lnTo>
                    <a:pt x="522998" y="1495107"/>
                  </a:lnTo>
                  <a:lnTo>
                    <a:pt x="549354" y="1519555"/>
                  </a:lnTo>
                  <a:lnTo>
                    <a:pt x="574758" y="1542097"/>
                  </a:lnTo>
                  <a:lnTo>
                    <a:pt x="599209" y="1563052"/>
                  </a:lnTo>
                  <a:lnTo>
                    <a:pt x="622707" y="1581785"/>
                  </a:lnTo>
                  <a:lnTo>
                    <a:pt x="644935" y="1598930"/>
                  </a:lnTo>
                  <a:lnTo>
                    <a:pt x="666211" y="1614487"/>
                  </a:lnTo>
                  <a:lnTo>
                    <a:pt x="685899" y="1628140"/>
                  </a:lnTo>
                  <a:lnTo>
                    <a:pt x="704634" y="1639887"/>
                  </a:lnTo>
                  <a:lnTo>
                    <a:pt x="722416" y="1650047"/>
                  </a:lnTo>
                  <a:lnTo>
                    <a:pt x="730673" y="1654492"/>
                  </a:lnTo>
                  <a:lnTo>
                    <a:pt x="738611" y="1658620"/>
                  </a:lnTo>
                  <a:lnTo>
                    <a:pt x="745915" y="1662430"/>
                  </a:lnTo>
                  <a:lnTo>
                    <a:pt x="753218" y="1665287"/>
                  </a:lnTo>
                  <a:lnTo>
                    <a:pt x="760204" y="1668145"/>
                  </a:lnTo>
                  <a:lnTo>
                    <a:pt x="766555" y="1670685"/>
                  </a:lnTo>
                  <a:lnTo>
                    <a:pt x="772271" y="1672272"/>
                  </a:lnTo>
                  <a:lnTo>
                    <a:pt x="777987" y="1673860"/>
                  </a:lnTo>
                  <a:lnTo>
                    <a:pt x="783385" y="1674812"/>
                  </a:lnTo>
                  <a:lnTo>
                    <a:pt x="788466" y="1675765"/>
                  </a:lnTo>
                  <a:lnTo>
                    <a:pt x="792912" y="1676082"/>
                  </a:lnTo>
                  <a:lnTo>
                    <a:pt x="797040" y="1676082"/>
                  </a:lnTo>
                  <a:lnTo>
                    <a:pt x="801168" y="1675765"/>
                  </a:lnTo>
                  <a:lnTo>
                    <a:pt x="805296" y="1674812"/>
                  </a:lnTo>
                  <a:lnTo>
                    <a:pt x="814822" y="1673225"/>
                  </a:lnTo>
                  <a:lnTo>
                    <a:pt x="824666" y="1670367"/>
                  </a:lnTo>
                  <a:lnTo>
                    <a:pt x="835463" y="1666240"/>
                  </a:lnTo>
                  <a:lnTo>
                    <a:pt x="847212" y="1661477"/>
                  </a:lnTo>
                  <a:lnTo>
                    <a:pt x="859279" y="1656080"/>
                  </a:lnTo>
                  <a:lnTo>
                    <a:pt x="872298" y="1649730"/>
                  </a:lnTo>
                  <a:lnTo>
                    <a:pt x="885635" y="1642427"/>
                  </a:lnTo>
                  <a:lnTo>
                    <a:pt x="899607" y="1634490"/>
                  </a:lnTo>
                  <a:lnTo>
                    <a:pt x="913896" y="1625917"/>
                  </a:lnTo>
                  <a:lnTo>
                    <a:pt x="929139" y="1616392"/>
                  </a:lnTo>
                  <a:lnTo>
                    <a:pt x="944381" y="1606232"/>
                  </a:lnTo>
                  <a:lnTo>
                    <a:pt x="960258" y="1595437"/>
                  </a:lnTo>
                  <a:lnTo>
                    <a:pt x="976453" y="1583690"/>
                  </a:lnTo>
                  <a:lnTo>
                    <a:pt x="992965" y="1571307"/>
                  </a:lnTo>
                  <a:lnTo>
                    <a:pt x="1010113" y="1558290"/>
                  </a:lnTo>
                  <a:lnTo>
                    <a:pt x="1026943" y="1544955"/>
                  </a:lnTo>
                  <a:lnTo>
                    <a:pt x="1044408" y="1530985"/>
                  </a:lnTo>
                  <a:lnTo>
                    <a:pt x="1062190" y="1516380"/>
                  </a:lnTo>
                  <a:lnTo>
                    <a:pt x="1079655" y="1501140"/>
                  </a:lnTo>
                  <a:lnTo>
                    <a:pt x="1097755" y="1485265"/>
                  </a:lnTo>
                  <a:lnTo>
                    <a:pt x="1116173" y="1469072"/>
                  </a:lnTo>
                  <a:lnTo>
                    <a:pt x="1133956" y="1452562"/>
                  </a:lnTo>
                  <a:lnTo>
                    <a:pt x="1152056" y="1435735"/>
                  </a:lnTo>
                  <a:lnTo>
                    <a:pt x="1170473" y="1418272"/>
                  </a:lnTo>
                  <a:lnTo>
                    <a:pt x="1188573" y="1400492"/>
                  </a:lnTo>
                  <a:lnTo>
                    <a:pt x="1206674" y="1382077"/>
                  </a:lnTo>
                  <a:lnTo>
                    <a:pt x="1224774" y="1363345"/>
                  </a:lnTo>
                  <a:lnTo>
                    <a:pt x="1242556" y="1344930"/>
                  </a:lnTo>
                  <a:lnTo>
                    <a:pt x="1260339" y="1325245"/>
                  </a:lnTo>
                  <a:lnTo>
                    <a:pt x="1277486" y="1305877"/>
                  </a:lnTo>
                  <a:lnTo>
                    <a:pt x="1294951" y="1286192"/>
                  </a:lnTo>
                  <a:lnTo>
                    <a:pt x="332788" y="1286192"/>
                  </a:lnTo>
                  <a:close/>
                  <a:moveTo>
                    <a:pt x="1059021" y="0"/>
                  </a:moveTo>
                  <a:lnTo>
                    <a:pt x="1070443" y="318"/>
                  </a:lnTo>
                  <a:lnTo>
                    <a:pt x="1081547" y="1274"/>
                  </a:lnTo>
                  <a:lnTo>
                    <a:pt x="1092652" y="2547"/>
                  </a:lnTo>
                  <a:lnTo>
                    <a:pt x="1103439" y="4776"/>
                  </a:lnTo>
                  <a:lnTo>
                    <a:pt x="1114226" y="7323"/>
                  </a:lnTo>
                  <a:lnTo>
                    <a:pt x="1124696" y="10189"/>
                  </a:lnTo>
                  <a:lnTo>
                    <a:pt x="1134849" y="13692"/>
                  </a:lnTo>
                  <a:lnTo>
                    <a:pt x="1144684" y="17831"/>
                  </a:lnTo>
                  <a:lnTo>
                    <a:pt x="1154520" y="21970"/>
                  </a:lnTo>
                  <a:lnTo>
                    <a:pt x="1164038" y="26747"/>
                  </a:lnTo>
                  <a:lnTo>
                    <a:pt x="1173239" y="32160"/>
                  </a:lnTo>
                  <a:lnTo>
                    <a:pt x="1182123" y="37891"/>
                  </a:lnTo>
                  <a:lnTo>
                    <a:pt x="1190689" y="43941"/>
                  </a:lnTo>
                  <a:lnTo>
                    <a:pt x="1199255" y="50946"/>
                  </a:lnTo>
                  <a:lnTo>
                    <a:pt x="1207187" y="57633"/>
                  </a:lnTo>
                  <a:lnTo>
                    <a:pt x="1214802" y="64956"/>
                  </a:lnTo>
                  <a:lnTo>
                    <a:pt x="1222416" y="72598"/>
                  </a:lnTo>
                  <a:lnTo>
                    <a:pt x="1229079" y="80877"/>
                  </a:lnTo>
                  <a:lnTo>
                    <a:pt x="1235742" y="89156"/>
                  </a:lnTo>
                  <a:lnTo>
                    <a:pt x="1241770" y="97753"/>
                  </a:lnTo>
                  <a:lnTo>
                    <a:pt x="1247481" y="106668"/>
                  </a:lnTo>
                  <a:lnTo>
                    <a:pt x="1252874" y="116221"/>
                  </a:lnTo>
                  <a:lnTo>
                    <a:pt x="1257633" y="125455"/>
                  </a:lnTo>
                  <a:lnTo>
                    <a:pt x="1262392" y="135326"/>
                  </a:lnTo>
                  <a:lnTo>
                    <a:pt x="1266200" y="145515"/>
                  </a:lnTo>
                  <a:lnTo>
                    <a:pt x="1269372" y="155704"/>
                  </a:lnTo>
                  <a:lnTo>
                    <a:pt x="1272545" y="166212"/>
                  </a:lnTo>
                  <a:lnTo>
                    <a:pt x="1275083" y="176719"/>
                  </a:lnTo>
                  <a:lnTo>
                    <a:pt x="1276987" y="187864"/>
                  </a:lnTo>
                  <a:lnTo>
                    <a:pt x="1278573" y="198690"/>
                  </a:lnTo>
                  <a:lnTo>
                    <a:pt x="1279208" y="210153"/>
                  </a:lnTo>
                  <a:lnTo>
                    <a:pt x="1279525" y="221616"/>
                  </a:lnTo>
                  <a:lnTo>
                    <a:pt x="1279423" y="225313"/>
                  </a:lnTo>
                  <a:lnTo>
                    <a:pt x="1289553" y="230822"/>
                  </a:lnTo>
                  <a:lnTo>
                    <a:pt x="1307653" y="241617"/>
                  </a:lnTo>
                  <a:lnTo>
                    <a:pt x="1326071" y="253047"/>
                  </a:lnTo>
                  <a:lnTo>
                    <a:pt x="1344488" y="265430"/>
                  </a:lnTo>
                  <a:lnTo>
                    <a:pt x="1363224" y="278765"/>
                  </a:lnTo>
                  <a:lnTo>
                    <a:pt x="1381641" y="292735"/>
                  </a:lnTo>
                  <a:lnTo>
                    <a:pt x="1400059" y="307657"/>
                  </a:lnTo>
                  <a:lnTo>
                    <a:pt x="1418159" y="323532"/>
                  </a:lnTo>
                  <a:lnTo>
                    <a:pt x="1427050" y="331787"/>
                  </a:lnTo>
                  <a:lnTo>
                    <a:pt x="1436259" y="340360"/>
                  </a:lnTo>
                  <a:lnTo>
                    <a:pt x="1445150" y="349567"/>
                  </a:lnTo>
                  <a:lnTo>
                    <a:pt x="1453724" y="358457"/>
                  </a:lnTo>
                  <a:lnTo>
                    <a:pt x="1462298" y="367665"/>
                  </a:lnTo>
                  <a:lnTo>
                    <a:pt x="1471189" y="377190"/>
                  </a:lnTo>
                  <a:lnTo>
                    <a:pt x="1479763" y="386715"/>
                  </a:lnTo>
                  <a:lnTo>
                    <a:pt x="1488019" y="396875"/>
                  </a:lnTo>
                  <a:lnTo>
                    <a:pt x="1495958" y="407035"/>
                  </a:lnTo>
                  <a:lnTo>
                    <a:pt x="1504214" y="417512"/>
                  </a:lnTo>
                  <a:lnTo>
                    <a:pt x="1511517" y="428307"/>
                  </a:lnTo>
                  <a:lnTo>
                    <a:pt x="1519456" y="439420"/>
                  </a:lnTo>
                  <a:lnTo>
                    <a:pt x="1527077" y="450532"/>
                  </a:lnTo>
                  <a:lnTo>
                    <a:pt x="1534381" y="461962"/>
                  </a:lnTo>
                  <a:lnTo>
                    <a:pt x="1541367" y="473392"/>
                  </a:lnTo>
                  <a:lnTo>
                    <a:pt x="1548353" y="485775"/>
                  </a:lnTo>
                  <a:lnTo>
                    <a:pt x="1554704" y="497840"/>
                  </a:lnTo>
                  <a:lnTo>
                    <a:pt x="1561372" y="510222"/>
                  </a:lnTo>
                  <a:lnTo>
                    <a:pt x="1567405" y="523240"/>
                  </a:lnTo>
                  <a:lnTo>
                    <a:pt x="1573439" y="535940"/>
                  </a:lnTo>
                  <a:lnTo>
                    <a:pt x="1579155" y="548957"/>
                  </a:lnTo>
                  <a:lnTo>
                    <a:pt x="1584553" y="562610"/>
                  </a:lnTo>
                  <a:lnTo>
                    <a:pt x="1589634" y="576262"/>
                  </a:lnTo>
                  <a:lnTo>
                    <a:pt x="1594714" y="590232"/>
                  </a:lnTo>
                  <a:lnTo>
                    <a:pt x="1599160" y="604837"/>
                  </a:lnTo>
                  <a:lnTo>
                    <a:pt x="1603288" y="619125"/>
                  </a:lnTo>
                  <a:lnTo>
                    <a:pt x="1607416" y="634047"/>
                  </a:lnTo>
                  <a:lnTo>
                    <a:pt x="1610909" y="648970"/>
                  </a:lnTo>
                  <a:lnTo>
                    <a:pt x="1614085" y="664210"/>
                  </a:lnTo>
                  <a:lnTo>
                    <a:pt x="1617260" y="680085"/>
                  </a:lnTo>
                  <a:lnTo>
                    <a:pt x="1619800" y="695642"/>
                  </a:lnTo>
                  <a:lnTo>
                    <a:pt x="1622023" y="711835"/>
                  </a:lnTo>
                  <a:lnTo>
                    <a:pt x="1623928" y="728027"/>
                  </a:lnTo>
                  <a:lnTo>
                    <a:pt x="1625199" y="744537"/>
                  </a:lnTo>
                  <a:lnTo>
                    <a:pt x="1626469" y="761682"/>
                  </a:lnTo>
                  <a:lnTo>
                    <a:pt x="1627104" y="778827"/>
                  </a:lnTo>
                  <a:lnTo>
                    <a:pt x="1627104" y="795655"/>
                  </a:lnTo>
                  <a:lnTo>
                    <a:pt x="1626469" y="813117"/>
                  </a:lnTo>
                  <a:lnTo>
                    <a:pt x="1624564" y="830580"/>
                  </a:lnTo>
                  <a:lnTo>
                    <a:pt x="1622023" y="848360"/>
                  </a:lnTo>
                  <a:lnTo>
                    <a:pt x="1618848" y="866140"/>
                  </a:lnTo>
                  <a:lnTo>
                    <a:pt x="1615037" y="884555"/>
                  </a:lnTo>
                  <a:lnTo>
                    <a:pt x="1610274" y="902970"/>
                  </a:lnTo>
                  <a:lnTo>
                    <a:pt x="1604876" y="921702"/>
                  </a:lnTo>
                  <a:lnTo>
                    <a:pt x="1598842" y="940117"/>
                  </a:lnTo>
                  <a:lnTo>
                    <a:pt x="1591856" y="958850"/>
                  </a:lnTo>
                  <a:lnTo>
                    <a:pt x="1584553" y="977900"/>
                  </a:lnTo>
                  <a:lnTo>
                    <a:pt x="1576297" y="996950"/>
                  </a:lnTo>
                  <a:lnTo>
                    <a:pt x="1567723" y="1016635"/>
                  </a:lnTo>
                  <a:lnTo>
                    <a:pt x="1558832" y="1035685"/>
                  </a:lnTo>
                  <a:lnTo>
                    <a:pt x="1548670" y="1055052"/>
                  </a:lnTo>
                  <a:lnTo>
                    <a:pt x="1538509" y="1074420"/>
                  </a:lnTo>
                  <a:lnTo>
                    <a:pt x="1527395" y="1093787"/>
                  </a:lnTo>
                  <a:lnTo>
                    <a:pt x="1516280" y="1113155"/>
                  </a:lnTo>
                  <a:lnTo>
                    <a:pt x="1504531" y="1132522"/>
                  </a:lnTo>
                  <a:lnTo>
                    <a:pt x="1492147" y="1152207"/>
                  </a:lnTo>
                  <a:lnTo>
                    <a:pt x="1479445" y="1171575"/>
                  </a:lnTo>
                  <a:lnTo>
                    <a:pt x="1466426" y="1190625"/>
                  </a:lnTo>
                  <a:lnTo>
                    <a:pt x="1452771" y="1209992"/>
                  </a:lnTo>
                  <a:lnTo>
                    <a:pt x="1438799" y="1229042"/>
                  </a:lnTo>
                  <a:lnTo>
                    <a:pt x="1424510" y="1248410"/>
                  </a:lnTo>
                  <a:lnTo>
                    <a:pt x="1409903" y="1267142"/>
                  </a:lnTo>
                  <a:lnTo>
                    <a:pt x="1395296" y="1286192"/>
                  </a:lnTo>
                  <a:lnTo>
                    <a:pt x="1380054" y="1304925"/>
                  </a:lnTo>
                  <a:lnTo>
                    <a:pt x="1364494" y="1323340"/>
                  </a:lnTo>
                  <a:lnTo>
                    <a:pt x="1348616" y="1342072"/>
                  </a:lnTo>
                  <a:lnTo>
                    <a:pt x="1333057" y="1359852"/>
                  </a:lnTo>
                  <a:lnTo>
                    <a:pt x="1317179" y="1377950"/>
                  </a:lnTo>
                  <a:lnTo>
                    <a:pt x="1300667" y="1395730"/>
                  </a:lnTo>
                  <a:lnTo>
                    <a:pt x="1284472" y="1413192"/>
                  </a:lnTo>
                  <a:lnTo>
                    <a:pt x="1267960" y="1430337"/>
                  </a:lnTo>
                  <a:lnTo>
                    <a:pt x="1251448" y="1447482"/>
                  </a:lnTo>
                  <a:lnTo>
                    <a:pt x="1234300" y="1464310"/>
                  </a:lnTo>
                  <a:lnTo>
                    <a:pt x="1217788" y="1480820"/>
                  </a:lnTo>
                  <a:lnTo>
                    <a:pt x="1200958" y="1496695"/>
                  </a:lnTo>
                  <a:lnTo>
                    <a:pt x="1184128" y="1512252"/>
                  </a:lnTo>
                  <a:lnTo>
                    <a:pt x="1167298" y="1527810"/>
                  </a:lnTo>
                  <a:lnTo>
                    <a:pt x="1150150" y="1543050"/>
                  </a:lnTo>
                  <a:lnTo>
                    <a:pt x="1133638" y="1557655"/>
                  </a:lnTo>
                  <a:lnTo>
                    <a:pt x="1116808" y="1571625"/>
                  </a:lnTo>
                  <a:lnTo>
                    <a:pt x="1100296" y="1585595"/>
                  </a:lnTo>
                  <a:lnTo>
                    <a:pt x="1083783" y="1598930"/>
                  </a:lnTo>
                  <a:lnTo>
                    <a:pt x="1067271" y="1611947"/>
                  </a:lnTo>
                  <a:lnTo>
                    <a:pt x="1051076" y="1624647"/>
                  </a:lnTo>
                  <a:lnTo>
                    <a:pt x="1034881" y="1636395"/>
                  </a:lnTo>
                  <a:lnTo>
                    <a:pt x="1019004" y="1648142"/>
                  </a:lnTo>
                  <a:lnTo>
                    <a:pt x="1003444" y="1658937"/>
                  </a:lnTo>
                  <a:lnTo>
                    <a:pt x="988202" y="1669415"/>
                  </a:lnTo>
                  <a:lnTo>
                    <a:pt x="972960" y="1679575"/>
                  </a:lnTo>
                  <a:lnTo>
                    <a:pt x="957718" y="1688783"/>
                  </a:lnTo>
                  <a:lnTo>
                    <a:pt x="943428" y="1697990"/>
                  </a:lnTo>
                  <a:lnTo>
                    <a:pt x="929139" y="1706245"/>
                  </a:lnTo>
                  <a:lnTo>
                    <a:pt x="915167" y="1713865"/>
                  </a:lnTo>
                  <a:lnTo>
                    <a:pt x="901512" y="1720850"/>
                  </a:lnTo>
                  <a:lnTo>
                    <a:pt x="888493" y="1726883"/>
                  </a:lnTo>
                  <a:lnTo>
                    <a:pt x="875473" y="1732915"/>
                  </a:lnTo>
                  <a:lnTo>
                    <a:pt x="863407" y="1737678"/>
                  </a:lnTo>
                  <a:lnTo>
                    <a:pt x="851340" y="1742440"/>
                  </a:lnTo>
                  <a:lnTo>
                    <a:pt x="839908" y="1746250"/>
                  </a:lnTo>
                  <a:lnTo>
                    <a:pt x="829112" y="1749108"/>
                  </a:lnTo>
                  <a:lnTo>
                    <a:pt x="835145" y="1778953"/>
                  </a:lnTo>
                  <a:lnTo>
                    <a:pt x="839273" y="1797368"/>
                  </a:lnTo>
                  <a:lnTo>
                    <a:pt x="843719" y="1818323"/>
                  </a:lnTo>
                  <a:lnTo>
                    <a:pt x="849117" y="1841500"/>
                  </a:lnTo>
                  <a:lnTo>
                    <a:pt x="855468" y="1866265"/>
                  </a:lnTo>
                  <a:lnTo>
                    <a:pt x="862136" y="1892300"/>
                  </a:lnTo>
                  <a:lnTo>
                    <a:pt x="870075" y="1920558"/>
                  </a:lnTo>
                  <a:lnTo>
                    <a:pt x="878649" y="1949768"/>
                  </a:lnTo>
                  <a:lnTo>
                    <a:pt x="887858" y="1979930"/>
                  </a:lnTo>
                  <a:lnTo>
                    <a:pt x="898019" y="2010728"/>
                  </a:lnTo>
                  <a:lnTo>
                    <a:pt x="908816" y="2042478"/>
                  </a:lnTo>
                  <a:lnTo>
                    <a:pt x="920882" y="2074545"/>
                  </a:lnTo>
                  <a:lnTo>
                    <a:pt x="933902" y="2106613"/>
                  </a:lnTo>
                  <a:lnTo>
                    <a:pt x="940570" y="2122805"/>
                  </a:lnTo>
                  <a:lnTo>
                    <a:pt x="947556" y="2138998"/>
                  </a:lnTo>
                  <a:lnTo>
                    <a:pt x="954542" y="2155190"/>
                  </a:lnTo>
                  <a:lnTo>
                    <a:pt x="961846" y="2171383"/>
                  </a:lnTo>
                  <a:lnTo>
                    <a:pt x="969784" y="2187258"/>
                  </a:lnTo>
                  <a:lnTo>
                    <a:pt x="977723" y="2203133"/>
                  </a:lnTo>
                  <a:lnTo>
                    <a:pt x="985662" y="2219008"/>
                  </a:lnTo>
                  <a:lnTo>
                    <a:pt x="993918" y="2234565"/>
                  </a:lnTo>
                  <a:lnTo>
                    <a:pt x="1002492" y="2249805"/>
                  </a:lnTo>
                  <a:lnTo>
                    <a:pt x="1011383" y="2265045"/>
                  </a:lnTo>
                  <a:lnTo>
                    <a:pt x="1020274" y="2279650"/>
                  </a:lnTo>
                  <a:lnTo>
                    <a:pt x="1029801" y="2294573"/>
                  </a:lnTo>
                  <a:lnTo>
                    <a:pt x="1039327" y="2308860"/>
                  </a:lnTo>
                  <a:lnTo>
                    <a:pt x="1049488" y="2322830"/>
                  </a:lnTo>
                  <a:lnTo>
                    <a:pt x="1059650" y="2336483"/>
                  </a:lnTo>
                  <a:lnTo>
                    <a:pt x="1070129" y="2349818"/>
                  </a:lnTo>
                  <a:lnTo>
                    <a:pt x="1080608" y="2362835"/>
                  </a:lnTo>
                  <a:lnTo>
                    <a:pt x="1091404" y="2375218"/>
                  </a:lnTo>
                  <a:lnTo>
                    <a:pt x="1102518" y="2387283"/>
                  </a:lnTo>
                  <a:lnTo>
                    <a:pt x="1113950" y="2399030"/>
                  </a:lnTo>
                  <a:lnTo>
                    <a:pt x="1125699" y="2410143"/>
                  </a:lnTo>
                  <a:lnTo>
                    <a:pt x="1137766" y="2420620"/>
                  </a:lnTo>
                  <a:lnTo>
                    <a:pt x="1149833" y="2430780"/>
                  </a:lnTo>
                  <a:lnTo>
                    <a:pt x="1162535" y="2439988"/>
                  </a:lnTo>
                  <a:lnTo>
                    <a:pt x="1175554" y="2449195"/>
                  </a:lnTo>
                  <a:lnTo>
                    <a:pt x="1188256" y="2457450"/>
                  </a:lnTo>
                  <a:lnTo>
                    <a:pt x="1201593" y="2464753"/>
                  </a:lnTo>
                  <a:lnTo>
                    <a:pt x="1215565" y="2471738"/>
                  </a:lnTo>
                  <a:lnTo>
                    <a:pt x="1229219" y="2478088"/>
                  </a:lnTo>
                  <a:lnTo>
                    <a:pt x="1243826" y="2483485"/>
                  </a:lnTo>
                  <a:lnTo>
                    <a:pt x="1258116" y="2488565"/>
                  </a:lnTo>
                  <a:lnTo>
                    <a:pt x="1273358" y="2492693"/>
                  </a:lnTo>
                  <a:lnTo>
                    <a:pt x="1288283" y="2495868"/>
                  </a:lnTo>
                  <a:lnTo>
                    <a:pt x="1295904" y="2496820"/>
                  </a:lnTo>
                  <a:lnTo>
                    <a:pt x="1303842" y="2498090"/>
                  </a:lnTo>
                  <a:lnTo>
                    <a:pt x="1311781" y="2499043"/>
                  </a:lnTo>
                  <a:lnTo>
                    <a:pt x="1319720" y="2499678"/>
                  </a:lnTo>
                  <a:lnTo>
                    <a:pt x="1327658" y="2499995"/>
                  </a:lnTo>
                  <a:lnTo>
                    <a:pt x="1335597" y="2500630"/>
                  </a:lnTo>
                  <a:lnTo>
                    <a:pt x="1347981" y="2500630"/>
                  </a:lnTo>
                  <a:lnTo>
                    <a:pt x="1360048" y="2499678"/>
                  </a:lnTo>
                  <a:lnTo>
                    <a:pt x="1371797" y="2499043"/>
                  </a:lnTo>
                  <a:lnTo>
                    <a:pt x="1383229" y="2498090"/>
                  </a:lnTo>
                  <a:lnTo>
                    <a:pt x="1394660" y="2496185"/>
                  </a:lnTo>
                  <a:lnTo>
                    <a:pt x="1405457" y="2494280"/>
                  </a:lnTo>
                  <a:lnTo>
                    <a:pt x="1416254" y="2491740"/>
                  </a:lnTo>
                  <a:lnTo>
                    <a:pt x="1427050" y="2489200"/>
                  </a:lnTo>
                  <a:lnTo>
                    <a:pt x="1437529" y="2486343"/>
                  </a:lnTo>
                  <a:lnTo>
                    <a:pt x="1447691" y="2483168"/>
                  </a:lnTo>
                  <a:lnTo>
                    <a:pt x="1457217" y="2479358"/>
                  </a:lnTo>
                  <a:lnTo>
                    <a:pt x="1467061" y="2475230"/>
                  </a:lnTo>
                  <a:lnTo>
                    <a:pt x="1476587" y="2471103"/>
                  </a:lnTo>
                  <a:lnTo>
                    <a:pt x="1485479" y="2466658"/>
                  </a:lnTo>
                  <a:lnTo>
                    <a:pt x="1494370" y="2461578"/>
                  </a:lnTo>
                  <a:lnTo>
                    <a:pt x="1503261" y="2456498"/>
                  </a:lnTo>
                  <a:lnTo>
                    <a:pt x="1511517" y="2450783"/>
                  </a:lnTo>
                  <a:lnTo>
                    <a:pt x="1520409" y="2445068"/>
                  </a:lnTo>
                  <a:lnTo>
                    <a:pt x="1528347" y="2439353"/>
                  </a:lnTo>
                  <a:lnTo>
                    <a:pt x="1536286" y="2433003"/>
                  </a:lnTo>
                  <a:lnTo>
                    <a:pt x="1543907" y="2426335"/>
                  </a:lnTo>
                  <a:lnTo>
                    <a:pt x="1551528" y="2419668"/>
                  </a:lnTo>
                  <a:lnTo>
                    <a:pt x="1558832" y="2412365"/>
                  </a:lnTo>
                  <a:lnTo>
                    <a:pt x="1566135" y="2405063"/>
                  </a:lnTo>
                  <a:lnTo>
                    <a:pt x="1573121" y="2397760"/>
                  </a:lnTo>
                  <a:lnTo>
                    <a:pt x="1580107" y="2390140"/>
                  </a:lnTo>
                  <a:lnTo>
                    <a:pt x="1586776" y="2381885"/>
                  </a:lnTo>
                  <a:lnTo>
                    <a:pt x="1593444" y="2373948"/>
                  </a:lnTo>
                  <a:lnTo>
                    <a:pt x="1599478" y="2365375"/>
                  </a:lnTo>
                  <a:lnTo>
                    <a:pt x="1605828" y="2357120"/>
                  </a:lnTo>
                  <a:lnTo>
                    <a:pt x="1611544" y="2347913"/>
                  </a:lnTo>
                  <a:lnTo>
                    <a:pt x="1617895" y="2339023"/>
                  </a:lnTo>
                  <a:lnTo>
                    <a:pt x="1629327" y="2320608"/>
                  </a:lnTo>
                  <a:lnTo>
                    <a:pt x="1640123" y="2301558"/>
                  </a:lnTo>
                  <a:lnTo>
                    <a:pt x="1650285" y="2281873"/>
                  </a:lnTo>
                  <a:lnTo>
                    <a:pt x="1660129" y="2261870"/>
                  </a:lnTo>
                  <a:lnTo>
                    <a:pt x="1669655" y="2241233"/>
                  </a:lnTo>
                  <a:lnTo>
                    <a:pt x="1678546" y="2219960"/>
                  </a:lnTo>
                  <a:lnTo>
                    <a:pt x="1687120" y="2198370"/>
                  </a:lnTo>
                  <a:lnTo>
                    <a:pt x="1695376" y="2176463"/>
                  </a:lnTo>
                  <a:lnTo>
                    <a:pt x="1703315" y="2154555"/>
                  </a:lnTo>
                  <a:lnTo>
                    <a:pt x="1710936" y="2132330"/>
                  </a:lnTo>
                  <a:lnTo>
                    <a:pt x="1718557" y="2110105"/>
                  </a:lnTo>
                  <a:lnTo>
                    <a:pt x="1725543" y="2087245"/>
                  </a:lnTo>
                  <a:lnTo>
                    <a:pt x="1739833" y="2042478"/>
                  </a:lnTo>
                  <a:lnTo>
                    <a:pt x="1752852" y="1997393"/>
                  </a:lnTo>
                  <a:lnTo>
                    <a:pt x="1764601" y="1958340"/>
                  </a:lnTo>
                  <a:lnTo>
                    <a:pt x="1776350" y="1920240"/>
                  </a:lnTo>
                  <a:lnTo>
                    <a:pt x="1788100" y="1883093"/>
                  </a:lnTo>
                  <a:lnTo>
                    <a:pt x="1794450" y="1864995"/>
                  </a:lnTo>
                  <a:lnTo>
                    <a:pt x="1800802" y="1847850"/>
                  </a:lnTo>
                  <a:lnTo>
                    <a:pt x="1806835" y="1830705"/>
                  </a:lnTo>
                  <a:lnTo>
                    <a:pt x="1813821" y="1814195"/>
                  </a:lnTo>
                  <a:lnTo>
                    <a:pt x="1820172" y="1798320"/>
                  </a:lnTo>
                  <a:lnTo>
                    <a:pt x="1827475" y="1783080"/>
                  </a:lnTo>
                  <a:lnTo>
                    <a:pt x="1834461" y="1768475"/>
                  </a:lnTo>
                  <a:lnTo>
                    <a:pt x="1842082" y="1754505"/>
                  </a:lnTo>
                  <a:lnTo>
                    <a:pt x="1849704" y="1741170"/>
                  </a:lnTo>
                  <a:lnTo>
                    <a:pt x="1857960" y="1728470"/>
                  </a:lnTo>
                  <a:lnTo>
                    <a:pt x="1864946" y="1718628"/>
                  </a:lnTo>
                  <a:lnTo>
                    <a:pt x="1871614" y="1709103"/>
                  </a:lnTo>
                  <a:lnTo>
                    <a:pt x="1878918" y="1699578"/>
                  </a:lnTo>
                  <a:lnTo>
                    <a:pt x="1885586" y="1691005"/>
                  </a:lnTo>
                  <a:lnTo>
                    <a:pt x="1892890" y="1682433"/>
                  </a:lnTo>
                  <a:lnTo>
                    <a:pt x="1899558" y="1674495"/>
                  </a:lnTo>
                  <a:lnTo>
                    <a:pt x="1906862" y="1666557"/>
                  </a:lnTo>
                  <a:lnTo>
                    <a:pt x="1914165" y="1659572"/>
                  </a:lnTo>
                  <a:lnTo>
                    <a:pt x="1920834" y="1652270"/>
                  </a:lnTo>
                  <a:lnTo>
                    <a:pt x="1928137" y="1645285"/>
                  </a:lnTo>
                  <a:lnTo>
                    <a:pt x="1935441" y="1638935"/>
                  </a:lnTo>
                  <a:lnTo>
                    <a:pt x="1942109" y="1632902"/>
                  </a:lnTo>
                  <a:lnTo>
                    <a:pt x="1949413" y="1627187"/>
                  </a:lnTo>
                  <a:lnTo>
                    <a:pt x="1956081" y="1621790"/>
                  </a:lnTo>
                  <a:lnTo>
                    <a:pt x="1970053" y="1611312"/>
                  </a:lnTo>
                  <a:lnTo>
                    <a:pt x="1983708" y="1602105"/>
                  </a:lnTo>
                  <a:lnTo>
                    <a:pt x="1997680" y="1594485"/>
                  </a:lnTo>
                  <a:lnTo>
                    <a:pt x="2010699" y="1587182"/>
                  </a:lnTo>
                  <a:lnTo>
                    <a:pt x="2024036" y="1581150"/>
                  </a:lnTo>
                  <a:lnTo>
                    <a:pt x="2036738" y="1575752"/>
                  </a:lnTo>
                  <a:lnTo>
                    <a:pt x="2049440" y="1571307"/>
                  </a:lnTo>
                  <a:lnTo>
                    <a:pt x="2061506" y="1567497"/>
                  </a:lnTo>
                  <a:lnTo>
                    <a:pt x="2073256" y="1564640"/>
                  </a:lnTo>
                  <a:lnTo>
                    <a:pt x="2085005" y="1562100"/>
                  </a:lnTo>
                  <a:lnTo>
                    <a:pt x="2096119" y="1560195"/>
                  </a:lnTo>
                  <a:lnTo>
                    <a:pt x="2106598" y="1559242"/>
                  </a:lnTo>
                  <a:lnTo>
                    <a:pt x="2116442" y="1557972"/>
                  </a:lnTo>
                  <a:lnTo>
                    <a:pt x="2125968" y="1557655"/>
                  </a:lnTo>
                  <a:lnTo>
                    <a:pt x="2134860" y="1557655"/>
                  </a:lnTo>
                  <a:lnTo>
                    <a:pt x="2143116" y="1557972"/>
                  </a:lnTo>
                  <a:lnTo>
                    <a:pt x="2150737" y="1558290"/>
                  </a:lnTo>
                  <a:lnTo>
                    <a:pt x="2157723" y="1559242"/>
                  </a:lnTo>
                  <a:lnTo>
                    <a:pt x="2162839" y="1559781"/>
                  </a:lnTo>
                  <a:lnTo>
                    <a:pt x="2167906" y="1548627"/>
                  </a:lnTo>
                  <a:lnTo>
                    <a:pt x="2174894" y="1534961"/>
                  </a:lnTo>
                  <a:lnTo>
                    <a:pt x="2182518" y="1521930"/>
                  </a:lnTo>
                  <a:lnTo>
                    <a:pt x="2190777" y="1508900"/>
                  </a:lnTo>
                  <a:lnTo>
                    <a:pt x="2199354" y="1496822"/>
                  </a:lnTo>
                  <a:lnTo>
                    <a:pt x="2208566" y="1484745"/>
                  </a:lnTo>
                  <a:lnTo>
                    <a:pt x="2218731" y="1473304"/>
                  </a:lnTo>
                  <a:lnTo>
                    <a:pt x="2229214" y="1462498"/>
                  </a:lnTo>
                  <a:lnTo>
                    <a:pt x="2240015" y="1452010"/>
                  </a:lnTo>
                  <a:lnTo>
                    <a:pt x="2251450" y="1442157"/>
                  </a:lnTo>
                  <a:lnTo>
                    <a:pt x="2263204" y="1432623"/>
                  </a:lnTo>
                  <a:lnTo>
                    <a:pt x="2275593" y="1424042"/>
                  </a:lnTo>
                  <a:lnTo>
                    <a:pt x="2288617" y="1415778"/>
                  </a:lnTo>
                  <a:lnTo>
                    <a:pt x="2301958" y="1408151"/>
                  </a:lnTo>
                  <a:lnTo>
                    <a:pt x="2315300" y="1401158"/>
                  </a:lnTo>
                  <a:lnTo>
                    <a:pt x="2329277" y="1394802"/>
                  </a:lnTo>
                  <a:lnTo>
                    <a:pt x="2343572" y="1389081"/>
                  </a:lnTo>
                  <a:lnTo>
                    <a:pt x="2358184" y="1383996"/>
                  </a:lnTo>
                  <a:lnTo>
                    <a:pt x="2373114" y="1380182"/>
                  </a:lnTo>
                  <a:lnTo>
                    <a:pt x="2388680" y="1376686"/>
                  </a:lnTo>
                  <a:lnTo>
                    <a:pt x="2403927" y="1373508"/>
                  </a:lnTo>
                  <a:lnTo>
                    <a:pt x="2419493" y="1371919"/>
                  </a:lnTo>
                  <a:lnTo>
                    <a:pt x="2435693" y="1370330"/>
                  </a:lnTo>
                  <a:lnTo>
                    <a:pt x="2451894" y="1370012"/>
                  </a:lnTo>
                  <a:lnTo>
                    <a:pt x="2468095" y="1370330"/>
                  </a:lnTo>
                  <a:lnTo>
                    <a:pt x="2484295" y="1371919"/>
                  </a:lnTo>
                  <a:lnTo>
                    <a:pt x="2499861" y="1373508"/>
                  </a:lnTo>
                  <a:lnTo>
                    <a:pt x="2515426" y="1376686"/>
                  </a:lnTo>
                  <a:lnTo>
                    <a:pt x="2530674" y="1380182"/>
                  </a:lnTo>
                  <a:lnTo>
                    <a:pt x="2545286" y="1383996"/>
                  </a:lnTo>
                  <a:lnTo>
                    <a:pt x="2560216" y="1389081"/>
                  </a:lnTo>
                  <a:lnTo>
                    <a:pt x="2574511" y="1394802"/>
                  </a:lnTo>
                  <a:lnTo>
                    <a:pt x="2588488" y="1401158"/>
                  </a:lnTo>
                  <a:lnTo>
                    <a:pt x="2601830" y="1408151"/>
                  </a:lnTo>
                  <a:lnTo>
                    <a:pt x="2615171" y="1415778"/>
                  </a:lnTo>
                  <a:lnTo>
                    <a:pt x="2628195" y="1424042"/>
                  </a:lnTo>
                  <a:lnTo>
                    <a:pt x="2640267" y="1432623"/>
                  </a:lnTo>
                  <a:lnTo>
                    <a:pt x="2652338" y="1442157"/>
                  </a:lnTo>
                  <a:lnTo>
                    <a:pt x="2663773" y="1452010"/>
                  </a:lnTo>
                  <a:lnTo>
                    <a:pt x="2674574" y="1462498"/>
                  </a:lnTo>
                  <a:lnTo>
                    <a:pt x="2685057" y="1473304"/>
                  </a:lnTo>
                  <a:lnTo>
                    <a:pt x="2694904" y="1484745"/>
                  </a:lnTo>
                  <a:lnTo>
                    <a:pt x="2704434" y="1496822"/>
                  </a:lnTo>
                  <a:lnTo>
                    <a:pt x="2713011" y="1508900"/>
                  </a:lnTo>
                  <a:lnTo>
                    <a:pt x="2721270" y="1521930"/>
                  </a:lnTo>
                  <a:lnTo>
                    <a:pt x="2728894" y="1534961"/>
                  </a:lnTo>
                  <a:lnTo>
                    <a:pt x="2735565" y="1548627"/>
                  </a:lnTo>
                  <a:lnTo>
                    <a:pt x="2742236" y="1562611"/>
                  </a:lnTo>
                  <a:lnTo>
                    <a:pt x="2747953" y="1576913"/>
                  </a:lnTo>
                  <a:lnTo>
                    <a:pt x="2752718" y="1591533"/>
                  </a:lnTo>
                  <a:lnTo>
                    <a:pt x="2756848" y="1606471"/>
                  </a:lnTo>
                  <a:lnTo>
                    <a:pt x="2760660" y="1621726"/>
                  </a:lnTo>
                  <a:lnTo>
                    <a:pt x="2763519" y="1636981"/>
                  </a:lnTo>
                  <a:lnTo>
                    <a:pt x="2765107" y="1652872"/>
                  </a:lnTo>
                  <a:lnTo>
                    <a:pt x="2766695" y="1669081"/>
                  </a:lnTo>
                  <a:lnTo>
                    <a:pt x="2767013" y="1685290"/>
                  </a:lnTo>
                  <a:lnTo>
                    <a:pt x="2766695" y="1701499"/>
                  </a:lnTo>
                  <a:lnTo>
                    <a:pt x="2765107" y="1717390"/>
                  </a:lnTo>
                  <a:lnTo>
                    <a:pt x="2763519" y="1733281"/>
                  </a:lnTo>
                  <a:lnTo>
                    <a:pt x="2760660" y="1748854"/>
                  </a:lnTo>
                  <a:lnTo>
                    <a:pt x="2756848" y="1764110"/>
                  </a:lnTo>
                  <a:lnTo>
                    <a:pt x="2752718" y="1779047"/>
                  </a:lnTo>
                  <a:lnTo>
                    <a:pt x="2747953" y="1793667"/>
                  </a:lnTo>
                  <a:lnTo>
                    <a:pt x="2742236" y="1807969"/>
                  </a:lnTo>
                  <a:lnTo>
                    <a:pt x="2735565" y="1821635"/>
                  </a:lnTo>
                  <a:lnTo>
                    <a:pt x="2728894" y="1835619"/>
                  </a:lnTo>
                  <a:lnTo>
                    <a:pt x="2721270" y="1848650"/>
                  </a:lnTo>
                  <a:lnTo>
                    <a:pt x="2713011" y="1861363"/>
                  </a:lnTo>
                  <a:lnTo>
                    <a:pt x="2704434" y="1874075"/>
                  </a:lnTo>
                  <a:lnTo>
                    <a:pt x="2694904" y="1885835"/>
                  </a:lnTo>
                  <a:lnTo>
                    <a:pt x="2685057" y="1896959"/>
                  </a:lnTo>
                  <a:lnTo>
                    <a:pt x="2674574" y="1908082"/>
                  </a:lnTo>
                  <a:lnTo>
                    <a:pt x="2663773" y="1918570"/>
                  </a:lnTo>
                  <a:lnTo>
                    <a:pt x="2652338" y="1928423"/>
                  </a:lnTo>
                  <a:lnTo>
                    <a:pt x="2640267" y="1937640"/>
                  </a:lnTo>
                  <a:lnTo>
                    <a:pt x="2628195" y="1946538"/>
                  </a:lnTo>
                  <a:lnTo>
                    <a:pt x="2615171" y="1955120"/>
                  </a:lnTo>
                  <a:lnTo>
                    <a:pt x="2601830" y="1962430"/>
                  </a:lnTo>
                  <a:lnTo>
                    <a:pt x="2588488" y="1969422"/>
                  </a:lnTo>
                  <a:lnTo>
                    <a:pt x="2574511" y="1975778"/>
                  </a:lnTo>
                  <a:lnTo>
                    <a:pt x="2560216" y="1981181"/>
                  </a:lnTo>
                  <a:lnTo>
                    <a:pt x="2545286" y="1986266"/>
                  </a:lnTo>
                  <a:lnTo>
                    <a:pt x="2530674" y="1990716"/>
                  </a:lnTo>
                  <a:lnTo>
                    <a:pt x="2515426" y="1994212"/>
                  </a:lnTo>
                  <a:lnTo>
                    <a:pt x="2499861" y="1996754"/>
                  </a:lnTo>
                  <a:lnTo>
                    <a:pt x="2484295" y="1998979"/>
                  </a:lnTo>
                  <a:lnTo>
                    <a:pt x="2468095" y="1999932"/>
                  </a:lnTo>
                  <a:lnTo>
                    <a:pt x="2451894" y="2000250"/>
                  </a:lnTo>
                  <a:lnTo>
                    <a:pt x="2435693" y="1999932"/>
                  </a:lnTo>
                  <a:lnTo>
                    <a:pt x="2419493" y="1998979"/>
                  </a:lnTo>
                  <a:lnTo>
                    <a:pt x="2403927" y="1996754"/>
                  </a:lnTo>
                  <a:lnTo>
                    <a:pt x="2388680" y="1994212"/>
                  </a:lnTo>
                  <a:lnTo>
                    <a:pt x="2373114" y="1990716"/>
                  </a:lnTo>
                  <a:lnTo>
                    <a:pt x="2358184" y="1986266"/>
                  </a:lnTo>
                  <a:lnTo>
                    <a:pt x="2343572" y="1981181"/>
                  </a:lnTo>
                  <a:lnTo>
                    <a:pt x="2329277" y="1975778"/>
                  </a:lnTo>
                  <a:lnTo>
                    <a:pt x="2315300" y="1969422"/>
                  </a:lnTo>
                  <a:lnTo>
                    <a:pt x="2301958" y="1962430"/>
                  </a:lnTo>
                  <a:lnTo>
                    <a:pt x="2288617" y="1955120"/>
                  </a:lnTo>
                  <a:lnTo>
                    <a:pt x="2275593" y="1946538"/>
                  </a:lnTo>
                  <a:lnTo>
                    <a:pt x="2263204" y="1937640"/>
                  </a:lnTo>
                  <a:lnTo>
                    <a:pt x="2251450" y="1928423"/>
                  </a:lnTo>
                  <a:lnTo>
                    <a:pt x="2240015" y="1918570"/>
                  </a:lnTo>
                  <a:lnTo>
                    <a:pt x="2229214" y="1908082"/>
                  </a:lnTo>
                  <a:lnTo>
                    <a:pt x="2218731" y="1896959"/>
                  </a:lnTo>
                  <a:lnTo>
                    <a:pt x="2208566" y="1885835"/>
                  </a:lnTo>
                  <a:lnTo>
                    <a:pt x="2199354" y="1874075"/>
                  </a:lnTo>
                  <a:lnTo>
                    <a:pt x="2190777" y="1861363"/>
                  </a:lnTo>
                  <a:lnTo>
                    <a:pt x="2182518" y="1848650"/>
                  </a:lnTo>
                  <a:lnTo>
                    <a:pt x="2174894" y="1835619"/>
                  </a:lnTo>
                  <a:lnTo>
                    <a:pt x="2167906" y="1821635"/>
                  </a:lnTo>
                  <a:lnTo>
                    <a:pt x="2161553" y="1807969"/>
                  </a:lnTo>
                  <a:lnTo>
                    <a:pt x="2155835" y="1793667"/>
                  </a:lnTo>
                  <a:lnTo>
                    <a:pt x="2151070" y="1779047"/>
                  </a:lnTo>
                  <a:lnTo>
                    <a:pt x="2146940" y="1764110"/>
                  </a:lnTo>
                  <a:lnTo>
                    <a:pt x="2143128" y="1748854"/>
                  </a:lnTo>
                  <a:lnTo>
                    <a:pt x="2140269" y="1733281"/>
                  </a:lnTo>
                  <a:lnTo>
                    <a:pt x="2138363" y="1717390"/>
                  </a:lnTo>
                  <a:lnTo>
                    <a:pt x="2137093" y="1701499"/>
                  </a:lnTo>
                  <a:lnTo>
                    <a:pt x="2136775" y="1685290"/>
                  </a:lnTo>
                  <a:lnTo>
                    <a:pt x="2137093" y="1669081"/>
                  </a:lnTo>
                  <a:lnTo>
                    <a:pt x="2138363" y="1652872"/>
                  </a:lnTo>
                  <a:lnTo>
                    <a:pt x="2140269" y="1636981"/>
                  </a:lnTo>
                  <a:lnTo>
                    <a:pt x="2140522" y="1635629"/>
                  </a:lnTo>
                  <a:lnTo>
                    <a:pt x="2137718" y="1635442"/>
                  </a:lnTo>
                  <a:lnTo>
                    <a:pt x="2126603" y="1635442"/>
                  </a:lnTo>
                  <a:lnTo>
                    <a:pt x="2120252" y="1635760"/>
                  </a:lnTo>
                  <a:lnTo>
                    <a:pt x="2113584" y="1636395"/>
                  </a:lnTo>
                  <a:lnTo>
                    <a:pt x="2106598" y="1637030"/>
                  </a:lnTo>
                  <a:lnTo>
                    <a:pt x="2098977" y="1638617"/>
                  </a:lnTo>
                  <a:lnTo>
                    <a:pt x="2091038" y="1640522"/>
                  </a:lnTo>
                  <a:lnTo>
                    <a:pt x="2082782" y="1642427"/>
                  </a:lnTo>
                  <a:lnTo>
                    <a:pt x="2074208" y="1644967"/>
                  </a:lnTo>
                  <a:lnTo>
                    <a:pt x="2065000" y="1648142"/>
                  </a:lnTo>
                  <a:lnTo>
                    <a:pt x="2056108" y="1652270"/>
                  </a:lnTo>
                  <a:lnTo>
                    <a:pt x="2046899" y="1656715"/>
                  </a:lnTo>
                  <a:lnTo>
                    <a:pt x="2037055" y="1661477"/>
                  </a:lnTo>
                  <a:lnTo>
                    <a:pt x="2026894" y="1667192"/>
                  </a:lnTo>
                  <a:lnTo>
                    <a:pt x="2017050" y="1673860"/>
                  </a:lnTo>
                  <a:lnTo>
                    <a:pt x="2006889" y="1681163"/>
                  </a:lnTo>
                  <a:lnTo>
                    <a:pt x="1996410" y="1689418"/>
                  </a:lnTo>
                  <a:lnTo>
                    <a:pt x="1985931" y="1698308"/>
                  </a:lnTo>
                  <a:lnTo>
                    <a:pt x="1975452" y="1707833"/>
                  </a:lnTo>
                  <a:lnTo>
                    <a:pt x="1965290" y="1718628"/>
                  </a:lnTo>
                  <a:lnTo>
                    <a:pt x="1954494" y="1730693"/>
                  </a:lnTo>
                  <a:lnTo>
                    <a:pt x="1943697" y="1743710"/>
                  </a:lnTo>
                  <a:lnTo>
                    <a:pt x="1932900" y="1757680"/>
                  </a:lnTo>
                  <a:lnTo>
                    <a:pt x="1922422" y="1772285"/>
                  </a:lnTo>
                  <a:lnTo>
                    <a:pt x="1915436" y="1783080"/>
                  </a:lnTo>
                  <a:lnTo>
                    <a:pt x="1908767" y="1794510"/>
                  </a:lnTo>
                  <a:lnTo>
                    <a:pt x="1902098" y="1806893"/>
                  </a:lnTo>
                  <a:lnTo>
                    <a:pt x="1895748" y="1820228"/>
                  </a:lnTo>
                  <a:lnTo>
                    <a:pt x="1889714" y="1833880"/>
                  </a:lnTo>
                  <a:lnTo>
                    <a:pt x="1883998" y="1848485"/>
                  </a:lnTo>
                  <a:lnTo>
                    <a:pt x="1877648" y="1863725"/>
                  </a:lnTo>
                  <a:lnTo>
                    <a:pt x="1871932" y="1879600"/>
                  </a:lnTo>
                  <a:lnTo>
                    <a:pt x="1866216" y="1895793"/>
                  </a:lnTo>
                  <a:lnTo>
                    <a:pt x="1860818" y="1912303"/>
                  </a:lnTo>
                  <a:lnTo>
                    <a:pt x="1849704" y="1946593"/>
                  </a:lnTo>
                  <a:lnTo>
                    <a:pt x="1838589" y="1982788"/>
                  </a:lnTo>
                  <a:lnTo>
                    <a:pt x="1827793" y="2019618"/>
                  </a:lnTo>
                  <a:lnTo>
                    <a:pt x="1813503" y="2066925"/>
                  </a:lnTo>
                  <a:lnTo>
                    <a:pt x="1798579" y="2115185"/>
                  </a:lnTo>
                  <a:lnTo>
                    <a:pt x="1790640" y="2139633"/>
                  </a:lnTo>
                  <a:lnTo>
                    <a:pt x="1782701" y="2163445"/>
                  </a:lnTo>
                  <a:lnTo>
                    <a:pt x="1774128" y="2187893"/>
                  </a:lnTo>
                  <a:lnTo>
                    <a:pt x="1765554" y="2212023"/>
                  </a:lnTo>
                  <a:lnTo>
                    <a:pt x="1756345" y="2235835"/>
                  </a:lnTo>
                  <a:lnTo>
                    <a:pt x="1746501" y="2259648"/>
                  </a:lnTo>
                  <a:lnTo>
                    <a:pt x="1736340" y="2282825"/>
                  </a:lnTo>
                  <a:lnTo>
                    <a:pt x="1725543" y="2306003"/>
                  </a:lnTo>
                  <a:lnTo>
                    <a:pt x="1714429" y="2328228"/>
                  </a:lnTo>
                  <a:lnTo>
                    <a:pt x="1702680" y="2350135"/>
                  </a:lnTo>
                  <a:lnTo>
                    <a:pt x="1696011" y="2360930"/>
                  </a:lnTo>
                  <a:lnTo>
                    <a:pt x="1689978" y="2371725"/>
                  </a:lnTo>
                  <a:lnTo>
                    <a:pt x="1683627" y="2382203"/>
                  </a:lnTo>
                  <a:lnTo>
                    <a:pt x="1676641" y="2392363"/>
                  </a:lnTo>
                  <a:lnTo>
                    <a:pt x="1669973" y="2402205"/>
                  </a:lnTo>
                  <a:lnTo>
                    <a:pt x="1662669" y="2412365"/>
                  </a:lnTo>
                  <a:lnTo>
                    <a:pt x="1655366" y="2422208"/>
                  </a:lnTo>
                  <a:lnTo>
                    <a:pt x="1648380" y="2431415"/>
                  </a:lnTo>
                  <a:lnTo>
                    <a:pt x="1640441" y="2440940"/>
                  </a:lnTo>
                  <a:lnTo>
                    <a:pt x="1632820" y="2449830"/>
                  </a:lnTo>
                  <a:lnTo>
                    <a:pt x="1624564" y="2458720"/>
                  </a:lnTo>
                  <a:lnTo>
                    <a:pt x="1616307" y="2467293"/>
                  </a:lnTo>
                  <a:lnTo>
                    <a:pt x="1608051" y="2475548"/>
                  </a:lnTo>
                  <a:lnTo>
                    <a:pt x="1599478" y="2483485"/>
                  </a:lnTo>
                  <a:lnTo>
                    <a:pt x="1590586" y="2491423"/>
                  </a:lnTo>
                  <a:lnTo>
                    <a:pt x="1581060" y="2499043"/>
                  </a:lnTo>
                  <a:lnTo>
                    <a:pt x="1571851" y="2506345"/>
                  </a:lnTo>
                  <a:lnTo>
                    <a:pt x="1562007" y="2513013"/>
                  </a:lnTo>
                  <a:lnTo>
                    <a:pt x="1552163" y="2519998"/>
                  </a:lnTo>
                  <a:lnTo>
                    <a:pt x="1542319" y="2526030"/>
                  </a:lnTo>
                  <a:lnTo>
                    <a:pt x="1531840" y="2532063"/>
                  </a:lnTo>
                  <a:lnTo>
                    <a:pt x="1521044" y="2537778"/>
                  </a:lnTo>
                  <a:lnTo>
                    <a:pt x="1510247" y="2543175"/>
                  </a:lnTo>
                  <a:lnTo>
                    <a:pt x="1499133" y="2547938"/>
                  </a:lnTo>
                  <a:lnTo>
                    <a:pt x="1487701" y="2552700"/>
                  </a:lnTo>
                  <a:lnTo>
                    <a:pt x="1475635" y="2556828"/>
                  </a:lnTo>
                  <a:lnTo>
                    <a:pt x="1463886" y="2560955"/>
                  </a:lnTo>
                  <a:lnTo>
                    <a:pt x="1451501" y="2564448"/>
                  </a:lnTo>
                  <a:lnTo>
                    <a:pt x="1439117" y="2567623"/>
                  </a:lnTo>
                  <a:lnTo>
                    <a:pt x="1426098" y="2570480"/>
                  </a:lnTo>
                  <a:lnTo>
                    <a:pt x="1412761" y="2572703"/>
                  </a:lnTo>
                  <a:lnTo>
                    <a:pt x="1399106" y="2574925"/>
                  </a:lnTo>
                  <a:lnTo>
                    <a:pt x="1385452" y="2576513"/>
                  </a:lnTo>
                  <a:lnTo>
                    <a:pt x="1371480" y="2577465"/>
                  </a:lnTo>
                  <a:lnTo>
                    <a:pt x="1356555" y="2578100"/>
                  </a:lnTo>
                  <a:lnTo>
                    <a:pt x="1341948" y="2578100"/>
                  </a:lnTo>
                  <a:lnTo>
                    <a:pt x="1334327" y="2578100"/>
                  </a:lnTo>
                  <a:lnTo>
                    <a:pt x="1324165" y="2578100"/>
                  </a:lnTo>
                  <a:lnTo>
                    <a:pt x="1314322" y="2577465"/>
                  </a:lnTo>
                  <a:lnTo>
                    <a:pt x="1304478" y="2576830"/>
                  </a:lnTo>
                  <a:lnTo>
                    <a:pt x="1294951" y="2575560"/>
                  </a:lnTo>
                  <a:lnTo>
                    <a:pt x="1285107" y="2574290"/>
                  </a:lnTo>
                  <a:lnTo>
                    <a:pt x="1275898" y="2572703"/>
                  </a:lnTo>
                  <a:lnTo>
                    <a:pt x="1266372" y="2571115"/>
                  </a:lnTo>
                  <a:lnTo>
                    <a:pt x="1257163" y="2568893"/>
                  </a:lnTo>
                  <a:lnTo>
                    <a:pt x="1247637" y="2566670"/>
                  </a:lnTo>
                  <a:lnTo>
                    <a:pt x="1238746" y="2564130"/>
                  </a:lnTo>
                  <a:lnTo>
                    <a:pt x="1229854" y="2561273"/>
                  </a:lnTo>
                  <a:lnTo>
                    <a:pt x="1220646" y="2558415"/>
                  </a:lnTo>
                  <a:lnTo>
                    <a:pt x="1212072" y="2555240"/>
                  </a:lnTo>
                  <a:lnTo>
                    <a:pt x="1203498" y="2552065"/>
                  </a:lnTo>
                  <a:lnTo>
                    <a:pt x="1194924" y="2548255"/>
                  </a:lnTo>
                  <a:lnTo>
                    <a:pt x="1186351" y="2544445"/>
                  </a:lnTo>
                  <a:lnTo>
                    <a:pt x="1178094" y="2540318"/>
                  </a:lnTo>
                  <a:lnTo>
                    <a:pt x="1169521" y="2536190"/>
                  </a:lnTo>
                  <a:lnTo>
                    <a:pt x="1161264" y="2531745"/>
                  </a:lnTo>
                  <a:lnTo>
                    <a:pt x="1153008" y="2526983"/>
                  </a:lnTo>
                  <a:lnTo>
                    <a:pt x="1137449" y="2517458"/>
                  </a:lnTo>
                  <a:lnTo>
                    <a:pt x="1121889" y="2506980"/>
                  </a:lnTo>
                  <a:lnTo>
                    <a:pt x="1106647" y="2495868"/>
                  </a:lnTo>
                  <a:lnTo>
                    <a:pt x="1092040" y="2484120"/>
                  </a:lnTo>
                  <a:lnTo>
                    <a:pt x="1077750" y="2471420"/>
                  </a:lnTo>
                  <a:lnTo>
                    <a:pt x="1063460" y="2458403"/>
                  </a:lnTo>
                  <a:lnTo>
                    <a:pt x="1049806" y="2444750"/>
                  </a:lnTo>
                  <a:lnTo>
                    <a:pt x="1036469" y="2430780"/>
                  </a:lnTo>
                  <a:lnTo>
                    <a:pt x="1023767" y="2415858"/>
                  </a:lnTo>
                  <a:lnTo>
                    <a:pt x="1011065" y="2400935"/>
                  </a:lnTo>
                  <a:lnTo>
                    <a:pt x="998999" y="2385378"/>
                  </a:lnTo>
                  <a:lnTo>
                    <a:pt x="986932" y="2369503"/>
                  </a:lnTo>
                  <a:lnTo>
                    <a:pt x="975500" y="2352993"/>
                  </a:lnTo>
                  <a:lnTo>
                    <a:pt x="964386" y="2336483"/>
                  </a:lnTo>
                  <a:lnTo>
                    <a:pt x="953272" y="2319655"/>
                  </a:lnTo>
                  <a:lnTo>
                    <a:pt x="942793" y="2302510"/>
                  </a:lnTo>
                  <a:lnTo>
                    <a:pt x="932632" y="2284730"/>
                  </a:lnTo>
                  <a:lnTo>
                    <a:pt x="922470" y="2266633"/>
                  </a:lnTo>
                  <a:lnTo>
                    <a:pt x="913261" y="2249170"/>
                  </a:lnTo>
                  <a:lnTo>
                    <a:pt x="904052" y="2230755"/>
                  </a:lnTo>
                  <a:lnTo>
                    <a:pt x="894844" y="2212975"/>
                  </a:lnTo>
                  <a:lnTo>
                    <a:pt x="886270" y="2194560"/>
                  </a:lnTo>
                  <a:lnTo>
                    <a:pt x="878014" y="2176145"/>
                  </a:lnTo>
                  <a:lnTo>
                    <a:pt x="870075" y="2157413"/>
                  </a:lnTo>
                  <a:lnTo>
                    <a:pt x="862136" y="2138998"/>
                  </a:lnTo>
                  <a:lnTo>
                    <a:pt x="854515" y="2120900"/>
                  </a:lnTo>
                  <a:lnTo>
                    <a:pt x="847529" y="2102485"/>
                  </a:lnTo>
                  <a:lnTo>
                    <a:pt x="840543" y="2084388"/>
                  </a:lnTo>
                  <a:lnTo>
                    <a:pt x="827524" y="2048193"/>
                  </a:lnTo>
                  <a:lnTo>
                    <a:pt x="816092" y="2012950"/>
                  </a:lnTo>
                  <a:lnTo>
                    <a:pt x="805296" y="1978660"/>
                  </a:lnTo>
                  <a:lnTo>
                    <a:pt x="795769" y="1945640"/>
                  </a:lnTo>
                  <a:lnTo>
                    <a:pt x="786561" y="1914525"/>
                  </a:lnTo>
                  <a:lnTo>
                    <a:pt x="779257" y="1884680"/>
                  </a:lnTo>
                  <a:lnTo>
                    <a:pt x="772271" y="1856423"/>
                  </a:lnTo>
                  <a:lnTo>
                    <a:pt x="766238" y="1831023"/>
                  </a:lnTo>
                  <a:lnTo>
                    <a:pt x="761157" y="1807845"/>
                  </a:lnTo>
                  <a:lnTo>
                    <a:pt x="757029" y="1787843"/>
                  </a:lnTo>
                  <a:lnTo>
                    <a:pt x="753536" y="1770698"/>
                  </a:lnTo>
                  <a:lnTo>
                    <a:pt x="749408" y="1746250"/>
                  </a:lnTo>
                  <a:lnTo>
                    <a:pt x="739246" y="1742758"/>
                  </a:lnTo>
                  <a:lnTo>
                    <a:pt x="728767" y="1738948"/>
                  </a:lnTo>
                  <a:lnTo>
                    <a:pt x="718288" y="1734503"/>
                  </a:lnTo>
                  <a:lnTo>
                    <a:pt x="707492" y="1729423"/>
                  </a:lnTo>
                  <a:lnTo>
                    <a:pt x="697013" y="1724025"/>
                  </a:lnTo>
                  <a:lnTo>
                    <a:pt x="686216" y="1718628"/>
                  </a:lnTo>
                  <a:lnTo>
                    <a:pt x="675102" y="1712595"/>
                  </a:lnTo>
                  <a:lnTo>
                    <a:pt x="664306" y="1706245"/>
                  </a:lnTo>
                  <a:lnTo>
                    <a:pt x="653509" y="1699260"/>
                  </a:lnTo>
                  <a:lnTo>
                    <a:pt x="642395" y="1692275"/>
                  </a:lnTo>
                  <a:lnTo>
                    <a:pt x="620802" y="1677352"/>
                  </a:lnTo>
                  <a:lnTo>
                    <a:pt x="599209" y="1661477"/>
                  </a:lnTo>
                  <a:lnTo>
                    <a:pt x="577933" y="1645285"/>
                  </a:lnTo>
                  <a:lnTo>
                    <a:pt x="557293" y="1628775"/>
                  </a:lnTo>
                  <a:lnTo>
                    <a:pt x="536970" y="1612265"/>
                  </a:lnTo>
                  <a:lnTo>
                    <a:pt x="517917" y="1595755"/>
                  </a:lnTo>
                  <a:lnTo>
                    <a:pt x="500134" y="1579562"/>
                  </a:lnTo>
                  <a:lnTo>
                    <a:pt x="482987" y="1564005"/>
                  </a:lnTo>
                  <a:lnTo>
                    <a:pt x="467745" y="1549717"/>
                  </a:lnTo>
                  <a:lnTo>
                    <a:pt x="441071" y="1524317"/>
                  </a:lnTo>
                  <a:lnTo>
                    <a:pt x="419795" y="1502727"/>
                  </a:lnTo>
                  <a:lnTo>
                    <a:pt x="398520" y="1480820"/>
                  </a:lnTo>
                  <a:lnTo>
                    <a:pt x="377562" y="1458277"/>
                  </a:lnTo>
                  <a:lnTo>
                    <a:pt x="356604" y="1435417"/>
                  </a:lnTo>
                  <a:lnTo>
                    <a:pt x="335963" y="1411922"/>
                  </a:lnTo>
                  <a:lnTo>
                    <a:pt x="315323" y="1388427"/>
                  </a:lnTo>
                  <a:lnTo>
                    <a:pt x="295000" y="1363980"/>
                  </a:lnTo>
                  <a:lnTo>
                    <a:pt x="275312" y="1339532"/>
                  </a:lnTo>
                  <a:lnTo>
                    <a:pt x="255624" y="1314132"/>
                  </a:lnTo>
                  <a:lnTo>
                    <a:pt x="236572" y="1289050"/>
                  </a:lnTo>
                  <a:lnTo>
                    <a:pt x="217836" y="1263650"/>
                  </a:lnTo>
                  <a:lnTo>
                    <a:pt x="199419" y="1237932"/>
                  </a:lnTo>
                  <a:lnTo>
                    <a:pt x="181636" y="1212215"/>
                  </a:lnTo>
                  <a:lnTo>
                    <a:pt x="164489" y="1185862"/>
                  </a:lnTo>
                  <a:lnTo>
                    <a:pt x="147976" y="1159827"/>
                  </a:lnTo>
                  <a:lnTo>
                    <a:pt x="131781" y="1133792"/>
                  </a:lnTo>
                  <a:lnTo>
                    <a:pt x="116539" y="1107440"/>
                  </a:lnTo>
                  <a:lnTo>
                    <a:pt x="102250" y="1081087"/>
                  </a:lnTo>
                  <a:lnTo>
                    <a:pt x="88595" y="1055052"/>
                  </a:lnTo>
                  <a:lnTo>
                    <a:pt x="75576" y="1029017"/>
                  </a:lnTo>
                  <a:lnTo>
                    <a:pt x="63509" y="1003300"/>
                  </a:lnTo>
                  <a:lnTo>
                    <a:pt x="52713" y="977265"/>
                  </a:lnTo>
                  <a:lnTo>
                    <a:pt x="42234" y="951547"/>
                  </a:lnTo>
                  <a:lnTo>
                    <a:pt x="37470" y="938847"/>
                  </a:lnTo>
                  <a:lnTo>
                    <a:pt x="33342" y="926147"/>
                  </a:lnTo>
                  <a:lnTo>
                    <a:pt x="28897" y="913765"/>
                  </a:lnTo>
                  <a:lnTo>
                    <a:pt x="25086" y="901065"/>
                  </a:lnTo>
                  <a:lnTo>
                    <a:pt x="21276" y="888365"/>
                  </a:lnTo>
                  <a:lnTo>
                    <a:pt x="18100" y="876300"/>
                  </a:lnTo>
                  <a:lnTo>
                    <a:pt x="14925" y="863917"/>
                  </a:lnTo>
                  <a:lnTo>
                    <a:pt x="12067" y="851852"/>
                  </a:lnTo>
                  <a:lnTo>
                    <a:pt x="9526" y="839470"/>
                  </a:lnTo>
                  <a:lnTo>
                    <a:pt x="7304" y="827722"/>
                  </a:lnTo>
                  <a:lnTo>
                    <a:pt x="5081" y="815975"/>
                  </a:lnTo>
                  <a:lnTo>
                    <a:pt x="3811" y="803910"/>
                  </a:lnTo>
                  <a:lnTo>
                    <a:pt x="2223" y="792480"/>
                  </a:lnTo>
                  <a:lnTo>
                    <a:pt x="1270" y="781050"/>
                  </a:lnTo>
                  <a:lnTo>
                    <a:pt x="635" y="769620"/>
                  </a:lnTo>
                  <a:lnTo>
                    <a:pt x="0" y="758190"/>
                  </a:lnTo>
                  <a:lnTo>
                    <a:pt x="0" y="746760"/>
                  </a:lnTo>
                  <a:lnTo>
                    <a:pt x="635" y="735965"/>
                  </a:lnTo>
                  <a:lnTo>
                    <a:pt x="1588" y="718185"/>
                  </a:lnTo>
                  <a:lnTo>
                    <a:pt x="3175" y="700405"/>
                  </a:lnTo>
                  <a:lnTo>
                    <a:pt x="5081" y="683260"/>
                  </a:lnTo>
                  <a:lnTo>
                    <a:pt x="7621" y="666115"/>
                  </a:lnTo>
                  <a:lnTo>
                    <a:pt x="10479" y="649605"/>
                  </a:lnTo>
                  <a:lnTo>
                    <a:pt x="13972" y="633412"/>
                  </a:lnTo>
                  <a:lnTo>
                    <a:pt x="17465" y="617855"/>
                  </a:lnTo>
                  <a:lnTo>
                    <a:pt x="21276" y="602297"/>
                  </a:lnTo>
                  <a:lnTo>
                    <a:pt x="25721" y="586740"/>
                  </a:lnTo>
                  <a:lnTo>
                    <a:pt x="30802" y="572135"/>
                  </a:lnTo>
                  <a:lnTo>
                    <a:pt x="35883" y="557530"/>
                  </a:lnTo>
                  <a:lnTo>
                    <a:pt x="41281" y="543560"/>
                  </a:lnTo>
                  <a:lnTo>
                    <a:pt x="46997" y="529907"/>
                  </a:lnTo>
                  <a:lnTo>
                    <a:pt x="52713" y="516572"/>
                  </a:lnTo>
                  <a:lnTo>
                    <a:pt x="59063" y="503237"/>
                  </a:lnTo>
                  <a:lnTo>
                    <a:pt x="65732" y="490855"/>
                  </a:lnTo>
                  <a:lnTo>
                    <a:pt x="72400" y="478155"/>
                  </a:lnTo>
                  <a:lnTo>
                    <a:pt x="79386" y="466407"/>
                  </a:lnTo>
                  <a:lnTo>
                    <a:pt x="86372" y="454342"/>
                  </a:lnTo>
                  <a:lnTo>
                    <a:pt x="93994" y="442912"/>
                  </a:lnTo>
                  <a:lnTo>
                    <a:pt x="101615" y="431800"/>
                  </a:lnTo>
                  <a:lnTo>
                    <a:pt x="109553" y="421005"/>
                  </a:lnTo>
                  <a:lnTo>
                    <a:pt x="117174" y="410527"/>
                  </a:lnTo>
                  <a:lnTo>
                    <a:pt x="125431" y="400685"/>
                  </a:lnTo>
                  <a:lnTo>
                    <a:pt x="133369" y="390842"/>
                  </a:lnTo>
                  <a:lnTo>
                    <a:pt x="141625" y="381000"/>
                  </a:lnTo>
                  <a:lnTo>
                    <a:pt x="149882" y="371792"/>
                  </a:lnTo>
                  <a:lnTo>
                    <a:pt x="158455" y="362902"/>
                  </a:lnTo>
                  <a:lnTo>
                    <a:pt x="166711" y="354012"/>
                  </a:lnTo>
                  <a:lnTo>
                    <a:pt x="175285" y="345757"/>
                  </a:lnTo>
                  <a:lnTo>
                    <a:pt x="183541" y="337502"/>
                  </a:lnTo>
                  <a:lnTo>
                    <a:pt x="192115" y="330200"/>
                  </a:lnTo>
                  <a:lnTo>
                    <a:pt x="208945" y="314959"/>
                  </a:lnTo>
                  <a:lnTo>
                    <a:pt x="226093" y="301625"/>
                  </a:lnTo>
                  <a:lnTo>
                    <a:pt x="242605" y="288925"/>
                  </a:lnTo>
                  <a:lnTo>
                    <a:pt x="258800" y="277495"/>
                  </a:lnTo>
                  <a:lnTo>
                    <a:pt x="272357" y="268175"/>
                  </a:lnTo>
                  <a:lnTo>
                    <a:pt x="271149" y="257634"/>
                  </a:lnTo>
                  <a:lnTo>
                    <a:pt x="270193" y="246530"/>
                  </a:lnTo>
                  <a:lnTo>
                    <a:pt x="269875" y="234791"/>
                  </a:lnTo>
                  <a:lnTo>
                    <a:pt x="270193" y="223686"/>
                  </a:lnTo>
                  <a:lnTo>
                    <a:pt x="271149" y="212582"/>
                  </a:lnTo>
                  <a:lnTo>
                    <a:pt x="272422" y="201477"/>
                  </a:lnTo>
                  <a:lnTo>
                    <a:pt x="274651" y="190690"/>
                  </a:lnTo>
                  <a:lnTo>
                    <a:pt x="277199" y="179903"/>
                  </a:lnTo>
                  <a:lnTo>
                    <a:pt x="280064" y="169433"/>
                  </a:lnTo>
                  <a:lnTo>
                    <a:pt x="283567" y="158963"/>
                  </a:lnTo>
                  <a:lnTo>
                    <a:pt x="287388" y="149127"/>
                  </a:lnTo>
                  <a:lnTo>
                    <a:pt x="291846" y="139292"/>
                  </a:lnTo>
                  <a:lnTo>
                    <a:pt x="296622" y="130091"/>
                  </a:lnTo>
                  <a:lnTo>
                    <a:pt x="302035" y="120573"/>
                  </a:lnTo>
                  <a:lnTo>
                    <a:pt x="307766" y="111689"/>
                  </a:lnTo>
                  <a:lnTo>
                    <a:pt x="313816" y="103123"/>
                  </a:lnTo>
                  <a:lnTo>
                    <a:pt x="320821" y="94874"/>
                  </a:lnTo>
                  <a:lnTo>
                    <a:pt x="327508" y="86942"/>
                  </a:lnTo>
                  <a:lnTo>
                    <a:pt x="334831" y="79010"/>
                  </a:lnTo>
                  <a:lnTo>
                    <a:pt x="342792" y="71713"/>
                  </a:lnTo>
                  <a:lnTo>
                    <a:pt x="350752" y="65050"/>
                  </a:lnTo>
                  <a:lnTo>
                    <a:pt x="359031" y="58071"/>
                  </a:lnTo>
                  <a:lnTo>
                    <a:pt x="367628" y="52042"/>
                  </a:lnTo>
                  <a:lnTo>
                    <a:pt x="376543" y="46331"/>
                  </a:lnTo>
                  <a:lnTo>
                    <a:pt x="386096" y="41255"/>
                  </a:lnTo>
                  <a:lnTo>
                    <a:pt x="395330" y="36179"/>
                  </a:lnTo>
                  <a:lnTo>
                    <a:pt x="405201" y="31737"/>
                  </a:lnTo>
                  <a:lnTo>
                    <a:pt x="415072" y="27930"/>
                  </a:lnTo>
                  <a:lnTo>
                    <a:pt x="425579" y="24440"/>
                  </a:lnTo>
                  <a:lnTo>
                    <a:pt x="436087" y="21584"/>
                  </a:lnTo>
                  <a:lnTo>
                    <a:pt x="446913" y="19046"/>
                  </a:lnTo>
                  <a:lnTo>
                    <a:pt x="457739" y="16825"/>
                  </a:lnTo>
                  <a:lnTo>
                    <a:pt x="468883" y="15556"/>
                  </a:lnTo>
                  <a:lnTo>
                    <a:pt x="480028" y="14604"/>
                  </a:lnTo>
                  <a:lnTo>
                    <a:pt x="491172" y="14287"/>
                  </a:lnTo>
                  <a:lnTo>
                    <a:pt x="502635" y="14604"/>
                  </a:lnTo>
                  <a:lnTo>
                    <a:pt x="514098" y="15556"/>
                  </a:lnTo>
                  <a:lnTo>
                    <a:pt x="525243" y="16825"/>
                  </a:lnTo>
                  <a:lnTo>
                    <a:pt x="536069" y="19046"/>
                  </a:lnTo>
                  <a:lnTo>
                    <a:pt x="546895" y="21584"/>
                  </a:lnTo>
                  <a:lnTo>
                    <a:pt x="557402" y="24440"/>
                  </a:lnTo>
                  <a:lnTo>
                    <a:pt x="567273" y="27930"/>
                  </a:lnTo>
                  <a:lnTo>
                    <a:pt x="577462" y="31737"/>
                  </a:lnTo>
                  <a:lnTo>
                    <a:pt x="587333" y="36179"/>
                  </a:lnTo>
                  <a:lnTo>
                    <a:pt x="596886" y="41255"/>
                  </a:lnTo>
                  <a:lnTo>
                    <a:pt x="606438" y="46331"/>
                  </a:lnTo>
                  <a:lnTo>
                    <a:pt x="615354" y="52042"/>
                  </a:lnTo>
                  <a:lnTo>
                    <a:pt x="623951" y="58071"/>
                  </a:lnTo>
                  <a:lnTo>
                    <a:pt x="632229" y="65050"/>
                  </a:lnTo>
                  <a:lnTo>
                    <a:pt x="640190" y="71713"/>
                  </a:lnTo>
                  <a:lnTo>
                    <a:pt x="647832" y="79010"/>
                  </a:lnTo>
                  <a:lnTo>
                    <a:pt x="655474" y="86942"/>
                  </a:lnTo>
                  <a:lnTo>
                    <a:pt x="662160" y="94874"/>
                  </a:lnTo>
                  <a:lnTo>
                    <a:pt x="668529" y="103123"/>
                  </a:lnTo>
                  <a:lnTo>
                    <a:pt x="674897" y="111689"/>
                  </a:lnTo>
                  <a:lnTo>
                    <a:pt x="680628" y="120573"/>
                  </a:lnTo>
                  <a:lnTo>
                    <a:pt x="686041" y="130091"/>
                  </a:lnTo>
                  <a:lnTo>
                    <a:pt x="691136" y="139292"/>
                  </a:lnTo>
                  <a:lnTo>
                    <a:pt x="695275" y="149127"/>
                  </a:lnTo>
                  <a:lnTo>
                    <a:pt x="699415" y="158963"/>
                  </a:lnTo>
                  <a:lnTo>
                    <a:pt x="702917" y="169433"/>
                  </a:lnTo>
                  <a:lnTo>
                    <a:pt x="705783" y="179903"/>
                  </a:lnTo>
                  <a:lnTo>
                    <a:pt x="708330" y="190690"/>
                  </a:lnTo>
                  <a:lnTo>
                    <a:pt x="710241" y="201477"/>
                  </a:lnTo>
                  <a:lnTo>
                    <a:pt x="711514" y="212582"/>
                  </a:lnTo>
                  <a:lnTo>
                    <a:pt x="712151" y="223686"/>
                  </a:lnTo>
                  <a:lnTo>
                    <a:pt x="712788" y="234791"/>
                  </a:lnTo>
                  <a:lnTo>
                    <a:pt x="712151" y="246530"/>
                  </a:lnTo>
                  <a:lnTo>
                    <a:pt x="711514" y="257634"/>
                  </a:lnTo>
                  <a:lnTo>
                    <a:pt x="710241" y="268739"/>
                  </a:lnTo>
                  <a:lnTo>
                    <a:pt x="708330" y="279526"/>
                  </a:lnTo>
                  <a:lnTo>
                    <a:pt x="705783" y="290313"/>
                  </a:lnTo>
                  <a:lnTo>
                    <a:pt x="702917" y="300783"/>
                  </a:lnTo>
                  <a:lnTo>
                    <a:pt x="699415" y="310619"/>
                  </a:lnTo>
                  <a:lnTo>
                    <a:pt x="695275" y="320771"/>
                  </a:lnTo>
                  <a:lnTo>
                    <a:pt x="691136" y="330607"/>
                  </a:lnTo>
                  <a:lnTo>
                    <a:pt x="686041" y="340125"/>
                  </a:lnTo>
                  <a:lnTo>
                    <a:pt x="680628" y="349643"/>
                  </a:lnTo>
                  <a:lnTo>
                    <a:pt x="674897" y="358527"/>
                  </a:lnTo>
                  <a:lnTo>
                    <a:pt x="668529" y="367093"/>
                  </a:lnTo>
                  <a:lnTo>
                    <a:pt x="662160" y="375342"/>
                  </a:lnTo>
                  <a:lnTo>
                    <a:pt x="655474" y="383274"/>
                  </a:lnTo>
                  <a:lnTo>
                    <a:pt x="647832" y="390889"/>
                  </a:lnTo>
                  <a:lnTo>
                    <a:pt x="640190" y="398503"/>
                  </a:lnTo>
                  <a:lnTo>
                    <a:pt x="632229" y="405166"/>
                  </a:lnTo>
                  <a:lnTo>
                    <a:pt x="623951" y="411511"/>
                  </a:lnTo>
                  <a:lnTo>
                    <a:pt x="615354" y="417857"/>
                  </a:lnTo>
                  <a:lnTo>
                    <a:pt x="606438" y="423568"/>
                  </a:lnTo>
                  <a:lnTo>
                    <a:pt x="596886" y="428961"/>
                  </a:lnTo>
                  <a:lnTo>
                    <a:pt x="587333" y="434038"/>
                  </a:lnTo>
                  <a:lnTo>
                    <a:pt x="577462" y="438162"/>
                  </a:lnTo>
                  <a:lnTo>
                    <a:pt x="567273" y="442287"/>
                  </a:lnTo>
                  <a:lnTo>
                    <a:pt x="557402" y="445777"/>
                  </a:lnTo>
                  <a:lnTo>
                    <a:pt x="546895" y="448632"/>
                  </a:lnTo>
                  <a:lnTo>
                    <a:pt x="536069" y="451170"/>
                  </a:lnTo>
                  <a:lnTo>
                    <a:pt x="525243" y="453074"/>
                  </a:lnTo>
                  <a:lnTo>
                    <a:pt x="514098" y="454343"/>
                  </a:lnTo>
                  <a:lnTo>
                    <a:pt x="502635" y="455295"/>
                  </a:lnTo>
                  <a:lnTo>
                    <a:pt x="491172" y="455612"/>
                  </a:lnTo>
                  <a:lnTo>
                    <a:pt x="480028" y="455295"/>
                  </a:lnTo>
                  <a:lnTo>
                    <a:pt x="468883" y="454343"/>
                  </a:lnTo>
                  <a:lnTo>
                    <a:pt x="457739" y="453074"/>
                  </a:lnTo>
                  <a:lnTo>
                    <a:pt x="446913" y="451170"/>
                  </a:lnTo>
                  <a:lnTo>
                    <a:pt x="436087" y="448632"/>
                  </a:lnTo>
                  <a:lnTo>
                    <a:pt x="425579" y="445777"/>
                  </a:lnTo>
                  <a:lnTo>
                    <a:pt x="415072" y="442287"/>
                  </a:lnTo>
                  <a:lnTo>
                    <a:pt x="405201" y="438162"/>
                  </a:lnTo>
                  <a:lnTo>
                    <a:pt x="395330" y="434038"/>
                  </a:lnTo>
                  <a:lnTo>
                    <a:pt x="386096" y="428961"/>
                  </a:lnTo>
                  <a:lnTo>
                    <a:pt x="376543" y="423568"/>
                  </a:lnTo>
                  <a:lnTo>
                    <a:pt x="367628" y="417857"/>
                  </a:lnTo>
                  <a:lnTo>
                    <a:pt x="359031" y="411511"/>
                  </a:lnTo>
                  <a:lnTo>
                    <a:pt x="350752" y="405166"/>
                  </a:lnTo>
                  <a:lnTo>
                    <a:pt x="342792" y="398503"/>
                  </a:lnTo>
                  <a:lnTo>
                    <a:pt x="334831" y="390889"/>
                  </a:lnTo>
                  <a:lnTo>
                    <a:pt x="327508" y="383274"/>
                  </a:lnTo>
                  <a:lnTo>
                    <a:pt x="320821" y="375342"/>
                  </a:lnTo>
                  <a:lnTo>
                    <a:pt x="313816" y="367093"/>
                  </a:lnTo>
                  <a:lnTo>
                    <a:pt x="307766" y="358527"/>
                  </a:lnTo>
                  <a:lnTo>
                    <a:pt x="302035" y="349643"/>
                  </a:lnTo>
                  <a:lnTo>
                    <a:pt x="298339" y="343145"/>
                  </a:lnTo>
                  <a:lnTo>
                    <a:pt x="296905" y="344170"/>
                  </a:lnTo>
                  <a:lnTo>
                    <a:pt x="283251" y="353695"/>
                  </a:lnTo>
                  <a:lnTo>
                    <a:pt x="268644" y="364807"/>
                  </a:lnTo>
                  <a:lnTo>
                    <a:pt x="254672" y="376555"/>
                  </a:lnTo>
                  <a:lnTo>
                    <a:pt x="240382" y="389255"/>
                  </a:lnTo>
                  <a:lnTo>
                    <a:pt x="225775" y="402907"/>
                  </a:lnTo>
                  <a:lnTo>
                    <a:pt x="211485" y="417830"/>
                  </a:lnTo>
                  <a:lnTo>
                    <a:pt x="204499" y="425450"/>
                  </a:lnTo>
                  <a:lnTo>
                    <a:pt x="197196" y="433705"/>
                  </a:lnTo>
                  <a:lnTo>
                    <a:pt x="190527" y="441642"/>
                  </a:lnTo>
                  <a:lnTo>
                    <a:pt x="183541" y="450215"/>
                  </a:lnTo>
                  <a:lnTo>
                    <a:pt x="176873" y="458787"/>
                  </a:lnTo>
                  <a:lnTo>
                    <a:pt x="169887" y="467995"/>
                  </a:lnTo>
                  <a:lnTo>
                    <a:pt x="163536" y="477202"/>
                  </a:lnTo>
                  <a:lnTo>
                    <a:pt x="156868" y="486727"/>
                  </a:lnTo>
                  <a:lnTo>
                    <a:pt x="150834" y="496570"/>
                  </a:lnTo>
                  <a:lnTo>
                    <a:pt x="144801" y="507047"/>
                  </a:lnTo>
                  <a:lnTo>
                    <a:pt x="139085" y="517525"/>
                  </a:lnTo>
                  <a:lnTo>
                    <a:pt x="133369" y="527685"/>
                  </a:lnTo>
                  <a:lnTo>
                    <a:pt x="127971" y="539115"/>
                  </a:lnTo>
                  <a:lnTo>
                    <a:pt x="122573" y="550227"/>
                  </a:lnTo>
                  <a:lnTo>
                    <a:pt x="117492" y="561657"/>
                  </a:lnTo>
                  <a:lnTo>
                    <a:pt x="112729" y="573405"/>
                  </a:lnTo>
                  <a:lnTo>
                    <a:pt x="107966" y="585787"/>
                  </a:lnTo>
                  <a:lnTo>
                    <a:pt x="103837" y="597852"/>
                  </a:lnTo>
                  <a:lnTo>
                    <a:pt x="99709" y="610870"/>
                  </a:lnTo>
                  <a:lnTo>
                    <a:pt x="96216" y="623887"/>
                  </a:lnTo>
                  <a:lnTo>
                    <a:pt x="92723" y="637222"/>
                  </a:lnTo>
                  <a:lnTo>
                    <a:pt x="89230" y="650875"/>
                  </a:lnTo>
                  <a:lnTo>
                    <a:pt x="86690" y="664845"/>
                  </a:lnTo>
                  <a:lnTo>
                    <a:pt x="84467" y="679132"/>
                  </a:lnTo>
                  <a:lnTo>
                    <a:pt x="82244" y="693737"/>
                  </a:lnTo>
                  <a:lnTo>
                    <a:pt x="80657" y="708660"/>
                  </a:lnTo>
                  <a:lnTo>
                    <a:pt x="79386" y="723900"/>
                  </a:lnTo>
                  <a:lnTo>
                    <a:pt x="78434" y="739140"/>
                  </a:lnTo>
                  <a:lnTo>
                    <a:pt x="78116" y="751840"/>
                  </a:lnTo>
                  <a:lnTo>
                    <a:pt x="78434" y="764857"/>
                  </a:lnTo>
                  <a:lnTo>
                    <a:pt x="79386" y="777875"/>
                  </a:lnTo>
                  <a:lnTo>
                    <a:pt x="80339" y="790892"/>
                  </a:lnTo>
                  <a:lnTo>
                    <a:pt x="82244" y="804227"/>
                  </a:lnTo>
                  <a:lnTo>
                    <a:pt x="84467" y="817880"/>
                  </a:lnTo>
                  <a:lnTo>
                    <a:pt x="87325" y="832167"/>
                  </a:lnTo>
                  <a:lnTo>
                    <a:pt x="90501" y="846137"/>
                  </a:lnTo>
                  <a:lnTo>
                    <a:pt x="93994" y="860425"/>
                  </a:lnTo>
                  <a:lnTo>
                    <a:pt x="98122" y="874712"/>
                  </a:lnTo>
                  <a:lnTo>
                    <a:pt x="102567" y="889317"/>
                  </a:lnTo>
                  <a:lnTo>
                    <a:pt x="107648" y="903922"/>
                  </a:lnTo>
                  <a:lnTo>
                    <a:pt x="112729" y="918845"/>
                  </a:lnTo>
                  <a:lnTo>
                    <a:pt x="118445" y="933450"/>
                  </a:lnTo>
                  <a:lnTo>
                    <a:pt x="124478" y="948690"/>
                  </a:lnTo>
                  <a:lnTo>
                    <a:pt x="131146" y="963612"/>
                  </a:lnTo>
                  <a:lnTo>
                    <a:pt x="137815" y="979170"/>
                  </a:lnTo>
                  <a:lnTo>
                    <a:pt x="145118" y="994092"/>
                  </a:lnTo>
                  <a:lnTo>
                    <a:pt x="152739" y="1009650"/>
                  </a:lnTo>
                  <a:lnTo>
                    <a:pt x="160678" y="1025207"/>
                  </a:lnTo>
                  <a:lnTo>
                    <a:pt x="168934" y="1040447"/>
                  </a:lnTo>
                  <a:lnTo>
                    <a:pt x="177190" y="1056005"/>
                  </a:lnTo>
                  <a:lnTo>
                    <a:pt x="186082" y="1071562"/>
                  </a:lnTo>
                  <a:lnTo>
                    <a:pt x="194973" y="1087120"/>
                  </a:lnTo>
                  <a:lnTo>
                    <a:pt x="204499" y="1102677"/>
                  </a:lnTo>
                  <a:lnTo>
                    <a:pt x="213708" y="1118235"/>
                  </a:lnTo>
                  <a:lnTo>
                    <a:pt x="233396" y="1149032"/>
                  </a:lnTo>
                  <a:lnTo>
                    <a:pt x="254354" y="1180147"/>
                  </a:lnTo>
                  <a:lnTo>
                    <a:pt x="275947" y="1210945"/>
                  </a:lnTo>
                  <a:lnTo>
                    <a:pt x="279123" y="1209992"/>
                  </a:lnTo>
                  <a:lnTo>
                    <a:pt x="282616" y="1209357"/>
                  </a:lnTo>
                  <a:lnTo>
                    <a:pt x="286109" y="1208405"/>
                  </a:lnTo>
                  <a:lnTo>
                    <a:pt x="289602" y="1208405"/>
                  </a:lnTo>
                  <a:lnTo>
                    <a:pt x="1358778" y="1208405"/>
                  </a:lnTo>
                  <a:lnTo>
                    <a:pt x="1379418" y="1181100"/>
                  </a:lnTo>
                  <a:lnTo>
                    <a:pt x="1399106" y="1153477"/>
                  </a:lnTo>
                  <a:lnTo>
                    <a:pt x="1418159" y="1125855"/>
                  </a:lnTo>
                  <a:lnTo>
                    <a:pt x="1436259" y="1098232"/>
                  </a:lnTo>
                  <a:lnTo>
                    <a:pt x="1444833" y="1084580"/>
                  </a:lnTo>
                  <a:lnTo>
                    <a:pt x="1453089" y="1070292"/>
                  </a:lnTo>
                  <a:lnTo>
                    <a:pt x="1461345" y="1056640"/>
                  </a:lnTo>
                  <a:lnTo>
                    <a:pt x="1469284" y="1042670"/>
                  </a:lnTo>
                  <a:lnTo>
                    <a:pt x="1476905" y="1029017"/>
                  </a:lnTo>
                  <a:lnTo>
                    <a:pt x="1483891" y="1015365"/>
                  </a:lnTo>
                  <a:lnTo>
                    <a:pt x="1490877" y="1001395"/>
                  </a:lnTo>
                  <a:lnTo>
                    <a:pt x="1497228" y="987742"/>
                  </a:lnTo>
                  <a:lnTo>
                    <a:pt x="1503261" y="974407"/>
                  </a:lnTo>
                  <a:lnTo>
                    <a:pt x="1509612" y="960755"/>
                  </a:lnTo>
                  <a:lnTo>
                    <a:pt x="1515010" y="947102"/>
                  </a:lnTo>
                  <a:lnTo>
                    <a:pt x="1520091" y="933767"/>
                  </a:lnTo>
                  <a:lnTo>
                    <a:pt x="1524537" y="920432"/>
                  </a:lnTo>
                  <a:lnTo>
                    <a:pt x="1528982" y="907097"/>
                  </a:lnTo>
                  <a:lnTo>
                    <a:pt x="1533110" y="893762"/>
                  </a:lnTo>
                  <a:lnTo>
                    <a:pt x="1536604" y="881062"/>
                  </a:lnTo>
                  <a:lnTo>
                    <a:pt x="1539779" y="868045"/>
                  </a:lnTo>
                  <a:lnTo>
                    <a:pt x="1542637" y="855027"/>
                  </a:lnTo>
                  <a:lnTo>
                    <a:pt x="1544860" y="842327"/>
                  </a:lnTo>
                  <a:lnTo>
                    <a:pt x="1546447" y="829945"/>
                  </a:lnTo>
                  <a:lnTo>
                    <a:pt x="1548035" y="817245"/>
                  </a:lnTo>
                  <a:lnTo>
                    <a:pt x="1548670" y="805180"/>
                  </a:lnTo>
                  <a:lnTo>
                    <a:pt x="1549305" y="792797"/>
                  </a:lnTo>
                  <a:lnTo>
                    <a:pt x="1548988" y="781050"/>
                  </a:lnTo>
                  <a:lnTo>
                    <a:pt x="1548670" y="765175"/>
                  </a:lnTo>
                  <a:lnTo>
                    <a:pt x="1547718" y="749935"/>
                  </a:lnTo>
                  <a:lnTo>
                    <a:pt x="1546130" y="735012"/>
                  </a:lnTo>
                  <a:lnTo>
                    <a:pt x="1544542" y="719772"/>
                  </a:lnTo>
                  <a:lnTo>
                    <a:pt x="1542319" y="705485"/>
                  </a:lnTo>
                  <a:lnTo>
                    <a:pt x="1539779" y="691197"/>
                  </a:lnTo>
                  <a:lnTo>
                    <a:pt x="1537238" y="676592"/>
                  </a:lnTo>
                  <a:lnTo>
                    <a:pt x="1534063" y="662940"/>
                  </a:lnTo>
                  <a:lnTo>
                    <a:pt x="1530252" y="649287"/>
                  </a:lnTo>
                  <a:lnTo>
                    <a:pt x="1526760" y="635952"/>
                  </a:lnTo>
                  <a:lnTo>
                    <a:pt x="1522949" y="623252"/>
                  </a:lnTo>
                  <a:lnTo>
                    <a:pt x="1518503" y="610235"/>
                  </a:lnTo>
                  <a:lnTo>
                    <a:pt x="1513740" y="597535"/>
                  </a:lnTo>
                  <a:lnTo>
                    <a:pt x="1508660" y="585470"/>
                  </a:lnTo>
                  <a:lnTo>
                    <a:pt x="1503896" y="573087"/>
                  </a:lnTo>
                  <a:lnTo>
                    <a:pt x="1498498" y="561340"/>
                  </a:lnTo>
                  <a:lnTo>
                    <a:pt x="1492465" y="549910"/>
                  </a:lnTo>
                  <a:lnTo>
                    <a:pt x="1486749" y="538162"/>
                  </a:lnTo>
                  <a:lnTo>
                    <a:pt x="1480715" y="527050"/>
                  </a:lnTo>
                  <a:lnTo>
                    <a:pt x="1474682" y="516255"/>
                  </a:lnTo>
                  <a:lnTo>
                    <a:pt x="1468014" y="505460"/>
                  </a:lnTo>
                  <a:lnTo>
                    <a:pt x="1461663" y="494982"/>
                  </a:lnTo>
                  <a:lnTo>
                    <a:pt x="1454994" y="485140"/>
                  </a:lnTo>
                  <a:lnTo>
                    <a:pt x="1447691" y="475297"/>
                  </a:lnTo>
                  <a:lnTo>
                    <a:pt x="1440705" y="465772"/>
                  </a:lnTo>
                  <a:lnTo>
                    <a:pt x="1433401" y="455930"/>
                  </a:lnTo>
                  <a:lnTo>
                    <a:pt x="1426098" y="447040"/>
                  </a:lnTo>
                  <a:lnTo>
                    <a:pt x="1418476" y="437832"/>
                  </a:lnTo>
                  <a:lnTo>
                    <a:pt x="1410855" y="428942"/>
                  </a:lnTo>
                  <a:lnTo>
                    <a:pt x="1402917" y="420370"/>
                  </a:lnTo>
                  <a:lnTo>
                    <a:pt x="1395296" y="412115"/>
                  </a:lnTo>
                  <a:lnTo>
                    <a:pt x="1387357" y="404177"/>
                  </a:lnTo>
                  <a:lnTo>
                    <a:pt x="1371480" y="388302"/>
                  </a:lnTo>
                  <a:lnTo>
                    <a:pt x="1355285" y="374015"/>
                  </a:lnTo>
                  <a:lnTo>
                    <a:pt x="1338772" y="360045"/>
                  </a:lnTo>
                  <a:lnTo>
                    <a:pt x="1322260" y="347027"/>
                  </a:lnTo>
                  <a:lnTo>
                    <a:pt x="1306065" y="334962"/>
                  </a:lnTo>
                  <a:lnTo>
                    <a:pt x="1289870" y="323850"/>
                  </a:lnTo>
                  <a:lnTo>
                    <a:pt x="1273676" y="313372"/>
                  </a:lnTo>
                  <a:lnTo>
                    <a:pt x="1262693" y="306783"/>
                  </a:lnTo>
                  <a:lnTo>
                    <a:pt x="1262392" y="307587"/>
                  </a:lnTo>
                  <a:lnTo>
                    <a:pt x="1257633" y="317458"/>
                  </a:lnTo>
                  <a:lnTo>
                    <a:pt x="1252874" y="327011"/>
                  </a:lnTo>
                  <a:lnTo>
                    <a:pt x="1247481" y="336563"/>
                  </a:lnTo>
                  <a:lnTo>
                    <a:pt x="1241770" y="345160"/>
                  </a:lnTo>
                  <a:lnTo>
                    <a:pt x="1235742" y="353757"/>
                  </a:lnTo>
                  <a:lnTo>
                    <a:pt x="1229079" y="362354"/>
                  </a:lnTo>
                  <a:lnTo>
                    <a:pt x="1222416" y="370315"/>
                  </a:lnTo>
                  <a:lnTo>
                    <a:pt x="1214802" y="377957"/>
                  </a:lnTo>
                  <a:lnTo>
                    <a:pt x="1207187" y="385599"/>
                  </a:lnTo>
                  <a:lnTo>
                    <a:pt x="1199255" y="392285"/>
                  </a:lnTo>
                  <a:lnTo>
                    <a:pt x="1190689" y="398972"/>
                  </a:lnTo>
                  <a:lnTo>
                    <a:pt x="1182123" y="405022"/>
                  </a:lnTo>
                  <a:lnTo>
                    <a:pt x="1173239" y="410753"/>
                  </a:lnTo>
                  <a:lnTo>
                    <a:pt x="1164038" y="416166"/>
                  </a:lnTo>
                  <a:lnTo>
                    <a:pt x="1154520" y="421261"/>
                  </a:lnTo>
                  <a:lnTo>
                    <a:pt x="1144684" y="425719"/>
                  </a:lnTo>
                  <a:lnTo>
                    <a:pt x="1134849" y="429540"/>
                  </a:lnTo>
                  <a:lnTo>
                    <a:pt x="1124696" y="432724"/>
                  </a:lnTo>
                  <a:lnTo>
                    <a:pt x="1114226" y="435908"/>
                  </a:lnTo>
                  <a:lnTo>
                    <a:pt x="1103439" y="438455"/>
                  </a:lnTo>
                  <a:lnTo>
                    <a:pt x="1092652" y="440366"/>
                  </a:lnTo>
                  <a:lnTo>
                    <a:pt x="1081547" y="441639"/>
                  </a:lnTo>
                  <a:lnTo>
                    <a:pt x="1070443" y="442595"/>
                  </a:lnTo>
                  <a:lnTo>
                    <a:pt x="1059021" y="442913"/>
                  </a:lnTo>
                  <a:lnTo>
                    <a:pt x="1047917" y="442595"/>
                  </a:lnTo>
                  <a:lnTo>
                    <a:pt x="1036178" y="441639"/>
                  </a:lnTo>
                  <a:lnTo>
                    <a:pt x="1025390" y="440366"/>
                  </a:lnTo>
                  <a:lnTo>
                    <a:pt x="1014286" y="438455"/>
                  </a:lnTo>
                  <a:lnTo>
                    <a:pt x="1003816" y="435908"/>
                  </a:lnTo>
                  <a:lnTo>
                    <a:pt x="993663" y="432724"/>
                  </a:lnTo>
                  <a:lnTo>
                    <a:pt x="983193" y="429540"/>
                  </a:lnTo>
                  <a:lnTo>
                    <a:pt x="973040" y="425719"/>
                  </a:lnTo>
                  <a:lnTo>
                    <a:pt x="963205" y="421261"/>
                  </a:lnTo>
                  <a:lnTo>
                    <a:pt x="954004" y="416166"/>
                  </a:lnTo>
                  <a:lnTo>
                    <a:pt x="944486" y="410753"/>
                  </a:lnTo>
                  <a:lnTo>
                    <a:pt x="935602" y="405022"/>
                  </a:lnTo>
                  <a:lnTo>
                    <a:pt x="927036" y="398972"/>
                  </a:lnTo>
                  <a:lnTo>
                    <a:pt x="918787" y="392285"/>
                  </a:lnTo>
                  <a:lnTo>
                    <a:pt x="910538" y="385599"/>
                  </a:lnTo>
                  <a:lnTo>
                    <a:pt x="902923" y="377957"/>
                  </a:lnTo>
                  <a:lnTo>
                    <a:pt x="895626" y="370315"/>
                  </a:lnTo>
                  <a:lnTo>
                    <a:pt x="888646" y="362354"/>
                  </a:lnTo>
                  <a:lnTo>
                    <a:pt x="881984" y="353757"/>
                  </a:lnTo>
                  <a:lnTo>
                    <a:pt x="875955" y="345160"/>
                  </a:lnTo>
                  <a:lnTo>
                    <a:pt x="870244" y="336563"/>
                  </a:lnTo>
                  <a:lnTo>
                    <a:pt x="864851" y="327011"/>
                  </a:lnTo>
                  <a:lnTo>
                    <a:pt x="860092" y="317458"/>
                  </a:lnTo>
                  <a:lnTo>
                    <a:pt x="855650" y="307587"/>
                  </a:lnTo>
                  <a:lnTo>
                    <a:pt x="851843" y="297398"/>
                  </a:lnTo>
                  <a:lnTo>
                    <a:pt x="848353" y="287527"/>
                  </a:lnTo>
                  <a:lnTo>
                    <a:pt x="845497" y="277020"/>
                  </a:lnTo>
                  <a:lnTo>
                    <a:pt x="842959" y="266194"/>
                  </a:lnTo>
                  <a:lnTo>
                    <a:pt x="840738" y="255367"/>
                  </a:lnTo>
                  <a:lnTo>
                    <a:pt x="839469" y="244223"/>
                  </a:lnTo>
                  <a:lnTo>
                    <a:pt x="838517" y="233079"/>
                  </a:lnTo>
                  <a:lnTo>
                    <a:pt x="838200" y="221616"/>
                  </a:lnTo>
                  <a:lnTo>
                    <a:pt x="838517" y="210153"/>
                  </a:lnTo>
                  <a:lnTo>
                    <a:pt x="839469" y="198690"/>
                  </a:lnTo>
                  <a:lnTo>
                    <a:pt x="840738" y="187864"/>
                  </a:lnTo>
                  <a:lnTo>
                    <a:pt x="842959" y="176719"/>
                  </a:lnTo>
                  <a:lnTo>
                    <a:pt x="845497" y="166212"/>
                  </a:lnTo>
                  <a:lnTo>
                    <a:pt x="848353" y="155704"/>
                  </a:lnTo>
                  <a:lnTo>
                    <a:pt x="851843" y="145515"/>
                  </a:lnTo>
                  <a:lnTo>
                    <a:pt x="855650" y="135326"/>
                  </a:lnTo>
                  <a:lnTo>
                    <a:pt x="860092" y="125455"/>
                  </a:lnTo>
                  <a:lnTo>
                    <a:pt x="864851" y="116221"/>
                  </a:lnTo>
                  <a:lnTo>
                    <a:pt x="870244" y="106668"/>
                  </a:lnTo>
                  <a:lnTo>
                    <a:pt x="875955" y="97753"/>
                  </a:lnTo>
                  <a:lnTo>
                    <a:pt x="881984" y="89156"/>
                  </a:lnTo>
                  <a:lnTo>
                    <a:pt x="888646" y="80877"/>
                  </a:lnTo>
                  <a:lnTo>
                    <a:pt x="895626" y="72598"/>
                  </a:lnTo>
                  <a:lnTo>
                    <a:pt x="902923" y="64956"/>
                  </a:lnTo>
                  <a:lnTo>
                    <a:pt x="910538" y="57633"/>
                  </a:lnTo>
                  <a:lnTo>
                    <a:pt x="918787" y="50946"/>
                  </a:lnTo>
                  <a:lnTo>
                    <a:pt x="927036" y="43941"/>
                  </a:lnTo>
                  <a:lnTo>
                    <a:pt x="935602" y="37891"/>
                  </a:lnTo>
                  <a:lnTo>
                    <a:pt x="944486" y="32160"/>
                  </a:lnTo>
                  <a:lnTo>
                    <a:pt x="954004" y="26747"/>
                  </a:lnTo>
                  <a:lnTo>
                    <a:pt x="963205" y="21970"/>
                  </a:lnTo>
                  <a:lnTo>
                    <a:pt x="973040" y="17831"/>
                  </a:lnTo>
                  <a:lnTo>
                    <a:pt x="983193" y="13692"/>
                  </a:lnTo>
                  <a:lnTo>
                    <a:pt x="993663" y="10189"/>
                  </a:lnTo>
                  <a:lnTo>
                    <a:pt x="1003816" y="7323"/>
                  </a:lnTo>
                  <a:lnTo>
                    <a:pt x="1014286" y="4776"/>
                  </a:lnTo>
                  <a:lnTo>
                    <a:pt x="1025390" y="2547"/>
                  </a:lnTo>
                  <a:lnTo>
                    <a:pt x="1036178" y="1274"/>
                  </a:lnTo>
                  <a:lnTo>
                    <a:pt x="1047917" y="318"/>
                  </a:lnTo>
                  <a:lnTo>
                    <a:pt x="1059021"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17" name="文本框 7"/>
          <p:cNvSpPr txBox="1"/>
          <p:nvPr/>
        </p:nvSpPr>
        <p:spPr>
          <a:xfrm>
            <a:off x="3334958" y="2245873"/>
            <a:ext cx="3916227" cy="830997"/>
          </a:xfrm>
          <a:prstGeom prst="rect">
            <a:avLst/>
          </a:prstGeom>
          <a:noFill/>
        </p:spPr>
        <p:txBody>
          <a:bodyPr wrap="square" rtlCol="0">
            <a:spAutoFit/>
          </a:bodyPr>
          <a:lstStyle/>
          <a:p>
            <a:pPr algn="ctr"/>
            <a:r>
              <a:rPr lang="zh-CN" altLang="en-US" sz="4800" dirty="0" smtClean="0">
                <a:solidFill>
                  <a:srgbClr val="5293FB"/>
                </a:solidFill>
                <a:latin typeface="微软雅黑" panose="020B0503020204020204" pitchFamily="34" charset="-122"/>
                <a:ea typeface="微软雅黑" panose="020B0503020204020204" pitchFamily="34" charset="-122"/>
              </a:rPr>
              <a:t>添加标题</a:t>
            </a:r>
          </a:p>
        </p:txBody>
      </p:sp>
      <p:sp>
        <p:nvSpPr>
          <p:cNvPr id="18" name="文本框 8"/>
          <p:cNvSpPr txBox="1"/>
          <p:nvPr/>
        </p:nvSpPr>
        <p:spPr bwMode="auto">
          <a:xfrm>
            <a:off x="4244251" y="3100237"/>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5293FB"/>
                </a:solidFill>
                <a:latin typeface="微软雅黑" panose="020B0503020204020204" pitchFamily="34" charset="-122"/>
                <a:ea typeface="微软雅黑" panose="020B0503020204020204" pitchFamily="34" charset="-122"/>
              </a:rPr>
              <a:t>添加标题</a:t>
            </a:r>
            <a:endParaRPr lang="zh-CN" altLang="en-US" sz="900" spc="75" dirty="0">
              <a:solidFill>
                <a:srgbClr val="5293FB"/>
              </a:solidFill>
              <a:latin typeface="微软雅黑" panose="020B0503020204020204" pitchFamily="34" charset="-122"/>
              <a:ea typeface="微软雅黑" panose="020B0503020204020204" pitchFamily="34" charset="-122"/>
            </a:endParaRPr>
          </a:p>
        </p:txBody>
      </p:sp>
      <p:sp>
        <p:nvSpPr>
          <p:cNvPr id="19" name="文本框 9"/>
          <p:cNvSpPr txBox="1"/>
          <p:nvPr/>
        </p:nvSpPr>
        <p:spPr bwMode="auto">
          <a:xfrm>
            <a:off x="5293071" y="3094308"/>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0" name="文本框 10"/>
          <p:cNvSpPr txBox="1"/>
          <p:nvPr/>
        </p:nvSpPr>
        <p:spPr bwMode="auto">
          <a:xfrm>
            <a:off x="4244251" y="3692146"/>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1" name="文本框 11"/>
          <p:cNvSpPr txBox="1"/>
          <p:nvPr/>
        </p:nvSpPr>
        <p:spPr bwMode="auto">
          <a:xfrm>
            <a:off x="5293071" y="3691673"/>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2" name="文本框 12"/>
          <p:cNvSpPr txBox="1"/>
          <p:nvPr/>
        </p:nvSpPr>
        <p:spPr bwMode="auto">
          <a:xfrm>
            <a:off x="4244253" y="3391251"/>
            <a:ext cx="104881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3" name="文本框 13"/>
          <p:cNvSpPr txBox="1"/>
          <p:nvPr/>
        </p:nvSpPr>
        <p:spPr bwMode="auto">
          <a:xfrm>
            <a:off x="5293072" y="3387335"/>
            <a:ext cx="102022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12786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8" presetClass="emph" presetSubtype="0" fill="hold" grpId="1" nodeType="withEffect">
                                  <p:stCondLst>
                                    <p:cond delay="0"/>
                                  </p:stCondLst>
                                  <p:childTnLst>
                                    <p:animRot by="5400000">
                                      <p:cBhvr>
                                        <p:cTn id="12" dur="3100" fill="hold"/>
                                        <p:tgtEl>
                                          <p:spTgt spid="13"/>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ppt_x"/>
                                          </p:val>
                                        </p:tav>
                                        <p:tav tm="100000">
                                          <p:val>
                                            <p:strVal val="#ppt_x"/>
                                          </p:val>
                                        </p:tav>
                                      </p:tavLst>
                                    </p:anim>
                                    <p:anim calcmode="lin" valueType="num">
                                      <p:cBhvr additive="base">
                                        <p:cTn id="20" dur="10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ppt_x"/>
                                          </p:val>
                                        </p:tav>
                                        <p:tav tm="100000">
                                          <p:val>
                                            <p:strVal val="#ppt_x"/>
                                          </p:val>
                                        </p:tav>
                                      </p:tavLst>
                                    </p:anim>
                                    <p:anim calcmode="lin" valueType="num">
                                      <p:cBhvr additive="base">
                                        <p:cTn id="24" dur="10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ppt_x"/>
                                          </p:val>
                                        </p:tav>
                                        <p:tav tm="100000">
                                          <p:val>
                                            <p:strVal val="#ppt_x"/>
                                          </p:val>
                                        </p:tav>
                                      </p:tavLst>
                                    </p:anim>
                                    <p:anim calcmode="lin" valueType="num">
                                      <p:cBhvr additive="base">
                                        <p:cTn id="28" dur="10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tgtEl>
                                          <p:spTgt spid="23"/>
                                        </p:tgtEl>
                                        <p:attrNameLst>
                                          <p:attrName>ppt_x</p:attrName>
                                        </p:attrNameLst>
                                      </p:cBhvr>
                                      <p:tavLst>
                                        <p:tav tm="0">
                                          <p:val>
                                            <p:strVal val="#ppt_x"/>
                                          </p:val>
                                        </p:tav>
                                        <p:tav tm="100000">
                                          <p:val>
                                            <p:strVal val="#ppt_x"/>
                                          </p:val>
                                        </p:tav>
                                      </p:tavLst>
                                    </p:anim>
                                    <p:anim calcmode="lin" valueType="num">
                                      <p:cBhvr additive="base">
                                        <p:cTn id="32" dur="1000" fill="hold"/>
                                        <p:tgtEl>
                                          <p:spTgt spid="23"/>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000" fill="hold"/>
                                        <p:tgtEl>
                                          <p:spTgt spid="20"/>
                                        </p:tgtEl>
                                        <p:attrNameLst>
                                          <p:attrName>ppt_x</p:attrName>
                                        </p:attrNameLst>
                                      </p:cBhvr>
                                      <p:tavLst>
                                        <p:tav tm="0">
                                          <p:val>
                                            <p:strVal val="#ppt_x"/>
                                          </p:val>
                                        </p:tav>
                                        <p:tav tm="100000">
                                          <p:val>
                                            <p:strVal val="#ppt_x"/>
                                          </p:val>
                                        </p:tav>
                                      </p:tavLst>
                                    </p:anim>
                                    <p:anim calcmode="lin" valueType="num">
                                      <p:cBhvr additive="base">
                                        <p:cTn id="36" dur="10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1000" fill="hold"/>
                                        <p:tgtEl>
                                          <p:spTgt spid="21"/>
                                        </p:tgtEl>
                                        <p:attrNameLst>
                                          <p:attrName>ppt_x</p:attrName>
                                        </p:attrNameLst>
                                      </p:cBhvr>
                                      <p:tavLst>
                                        <p:tav tm="0">
                                          <p:val>
                                            <p:strVal val="#ppt_x"/>
                                          </p:val>
                                        </p:tav>
                                        <p:tav tm="100000">
                                          <p:val>
                                            <p:strVal val="#ppt_x"/>
                                          </p:val>
                                        </p:tav>
                                      </p:tavLst>
                                    </p:anim>
                                    <p:anim calcmode="lin" valueType="num">
                                      <p:cBhvr additive="base">
                                        <p:cTn id="40" dur="1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7" grpId="0"/>
      <p:bldP spid="18" grpId="0"/>
      <p:bldP spid="19" grpId="0"/>
      <p:bldP spid="20" grpId="0"/>
      <p:bldP spid="21" grpId="0"/>
      <p:bldP spid="22" grpId="0"/>
      <p:bldP spid="2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rot="5400000" flipV="1">
            <a:off x="1133569" y="-175812"/>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矩形 34"/>
          <p:cNvSpPr/>
          <p:nvPr/>
        </p:nvSpPr>
        <p:spPr>
          <a:xfrm rot="5400000" flipV="1">
            <a:off x="1422262" y="-401140"/>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矩形 35"/>
          <p:cNvSpPr/>
          <p:nvPr/>
        </p:nvSpPr>
        <p:spPr>
          <a:xfrm rot="5400000" flipV="1">
            <a:off x="1422261" y="43414"/>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十字形 36"/>
          <p:cNvSpPr/>
          <p:nvPr/>
        </p:nvSpPr>
        <p:spPr>
          <a:xfrm>
            <a:off x="39954" y="1138813"/>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文本框 7"/>
          <p:cNvSpPr txBox="1"/>
          <p:nvPr/>
        </p:nvSpPr>
        <p:spPr>
          <a:xfrm>
            <a:off x="353771" y="1120515"/>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39" name="TextBox 29"/>
          <p:cNvSpPr txBox="1"/>
          <p:nvPr/>
        </p:nvSpPr>
        <p:spPr>
          <a:xfrm>
            <a:off x="533741" y="2252339"/>
            <a:ext cx="1676060" cy="76944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此处添加详细文本描述，建议与标题相关并符合整体语言风格，语言描述尽量。</a:t>
            </a:r>
            <a:r>
              <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0" name="TextBox 29"/>
          <p:cNvSpPr txBox="1"/>
          <p:nvPr/>
        </p:nvSpPr>
        <p:spPr>
          <a:xfrm>
            <a:off x="6975873" y="3025650"/>
            <a:ext cx="1685344"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此处添加详细文本描述，建议与标题相关并符合整体语言风格，语言描述尽量。</a:t>
            </a:r>
            <a:r>
              <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1" name="TextBox 29"/>
          <p:cNvSpPr txBox="1"/>
          <p:nvPr/>
        </p:nvSpPr>
        <p:spPr>
          <a:xfrm>
            <a:off x="533741" y="3797771"/>
            <a:ext cx="1676060" cy="76944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此处添加详细文本描述，建议与标题相关并符合整体语言风格，语言描述尽量。</a:t>
            </a:r>
            <a:r>
              <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2" name="TextBox 29"/>
          <p:cNvSpPr txBox="1"/>
          <p:nvPr/>
        </p:nvSpPr>
        <p:spPr>
          <a:xfrm>
            <a:off x="6975873" y="4571081"/>
            <a:ext cx="1685344" cy="577081"/>
          </a:xfrm>
          <a:prstGeom prst="rect">
            <a:avLst/>
          </a:prstGeom>
          <a:noFill/>
        </p:spPr>
        <p:txBody>
          <a:bodyPr wrap="square" lIns="0" tIns="0" rIns="0" bIns="0" rtlCol="0">
            <a:spAutoFit/>
          </a:bodyPr>
          <a:lstStyle/>
          <a:p>
            <a:pPr marL="0" marR="0" lvl="0" indent="0" algn="just" defTabSz="914400" eaLnBrk="1" fontAlgn="auto" latinLnBrk="0" hangingPunct="1">
              <a:lnSpc>
                <a:spcPts val="15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此处添加详细文本描述，建议与标题相关并符合整体语言风格，语言描述尽量。</a:t>
            </a:r>
            <a:r>
              <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3" name="Freeform 40"/>
          <p:cNvSpPr>
            <a:spLocks/>
          </p:cNvSpPr>
          <p:nvPr/>
        </p:nvSpPr>
        <p:spPr bwMode="auto">
          <a:xfrm>
            <a:off x="4364832" y="4249167"/>
            <a:ext cx="2403872" cy="1412081"/>
          </a:xfrm>
          <a:custGeom>
            <a:avLst/>
            <a:gdLst>
              <a:gd name="T0" fmla="*/ 819 w 1161"/>
              <a:gd name="T1" fmla="*/ 0 h 682"/>
              <a:gd name="T2" fmla="*/ 556 w 1161"/>
              <a:gd name="T3" fmla="*/ 124 h 682"/>
              <a:gd name="T4" fmla="*/ 556 w 1161"/>
              <a:gd name="T5" fmla="*/ 124 h 682"/>
              <a:gd name="T6" fmla="*/ 313 w 1161"/>
              <a:gd name="T7" fmla="*/ 302 h 682"/>
              <a:gd name="T8" fmla="*/ 154 w 1161"/>
              <a:gd name="T9" fmla="*/ 257 h 682"/>
              <a:gd name="T10" fmla="*/ 154 w 1161"/>
              <a:gd name="T11" fmla="*/ 257 h 682"/>
              <a:gd name="T12" fmla="*/ 100 w 1161"/>
              <a:gd name="T13" fmla="*/ 241 h 682"/>
              <a:gd name="T14" fmla="*/ 0 w 1161"/>
              <a:gd name="T15" fmla="*/ 341 h 682"/>
              <a:gd name="T16" fmla="*/ 100 w 1161"/>
              <a:gd name="T17" fmla="*/ 441 h 682"/>
              <a:gd name="T18" fmla="*/ 154 w 1161"/>
              <a:gd name="T19" fmla="*/ 425 h 682"/>
              <a:gd name="T20" fmla="*/ 154 w 1161"/>
              <a:gd name="T21" fmla="*/ 425 h 682"/>
              <a:gd name="T22" fmla="*/ 313 w 1161"/>
              <a:gd name="T23" fmla="*/ 380 h 682"/>
              <a:gd name="T24" fmla="*/ 556 w 1161"/>
              <a:gd name="T25" fmla="*/ 558 h 682"/>
              <a:gd name="T26" fmla="*/ 556 w 1161"/>
              <a:gd name="T27" fmla="*/ 558 h 682"/>
              <a:gd name="T28" fmla="*/ 819 w 1161"/>
              <a:gd name="T29" fmla="*/ 682 h 682"/>
              <a:gd name="T30" fmla="*/ 1161 w 1161"/>
              <a:gd name="T31" fmla="*/ 341 h 682"/>
              <a:gd name="T32" fmla="*/ 819 w 1161"/>
              <a:gd name="T33"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61" h="682">
                <a:moveTo>
                  <a:pt x="819" y="0"/>
                </a:moveTo>
                <a:cubicBezTo>
                  <a:pt x="714" y="0"/>
                  <a:pt x="619" y="48"/>
                  <a:pt x="556" y="124"/>
                </a:cubicBezTo>
                <a:cubicBezTo>
                  <a:pt x="556" y="124"/>
                  <a:pt x="556" y="124"/>
                  <a:pt x="556" y="124"/>
                </a:cubicBezTo>
                <a:cubicBezTo>
                  <a:pt x="462" y="235"/>
                  <a:pt x="461" y="302"/>
                  <a:pt x="313" y="302"/>
                </a:cubicBezTo>
                <a:cubicBezTo>
                  <a:pt x="187" y="302"/>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29"/>
                  <a:pt x="1161" y="341"/>
                </a:cubicBezTo>
                <a:cubicBezTo>
                  <a:pt x="1161" y="153"/>
                  <a:pt x="1008" y="0"/>
                  <a:pt x="819" y="0"/>
                </a:cubicBezTo>
                <a:close/>
              </a:path>
            </a:pathLst>
          </a:custGeom>
          <a:solidFill>
            <a:srgbClr val="8DC7FE">
              <a:alpha val="3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4" name="Freeform 41"/>
          <p:cNvSpPr>
            <a:spLocks/>
          </p:cNvSpPr>
          <p:nvPr/>
        </p:nvSpPr>
        <p:spPr bwMode="auto">
          <a:xfrm>
            <a:off x="2375297" y="1931020"/>
            <a:ext cx="2403872" cy="1412081"/>
          </a:xfrm>
          <a:custGeom>
            <a:avLst/>
            <a:gdLst>
              <a:gd name="T0" fmla="*/ 1061 w 1161"/>
              <a:gd name="T1" fmla="*/ 241 h 682"/>
              <a:gd name="T2" fmla="*/ 1007 w 1161"/>
              <a:gd name="T3" fmla="*/ 257 h 682"/>
              <a:gd name="T4" fmla="*/ 1007 w 1161"/>
              <a:gd name="T5" fmla="*/ 257 h 682"/>
              <a:gd name="T6" fmla="*/ 848 w 1161"/>
              <a:gd name="T7" fmla="*/ 302 h 682"/>
              <a:gd name="T8" fmla="*/ 605 w 1161"/>
              <a:gd name="T9" fmla="*/ 124 h 682"/>
              <a:gd name="T10" fmla="*/ 605 w 1161"/>
              <a:gd name="T11" fmla="*/ 124 h 682"/>
              <a:gd name="T12" fmla="*/ 342 w 1161"/>
              <a:gd name="T13" fmla="*/ 0 h 682"/>
              <a:gd name="T14" fmla="*/ 0 w 1161"/>
              <a:gd name="T15" fmla="*/ 341 h 682"/>
              <a:gd name="T16" fmla="*/ 342 w 1161"/>
              <a:gd name="T17" fmla="*/ 682 h 682"/>
              <a:gd name="T18" fmla="*/ 605 w 1161"/>
              <a:gd name="T19" fmla="*/ 558 h 682"/>
              <a:gd name="T20" fmla="*/ 605 w 1161"/>
              <a:gd name="T21" fmla="*/ 558 h 682"/>
              <a:gd name="T22" fmla="*/ 605 w 1161"/>
              <a:gd name="T23" fmla="*/ 558 h 682"/>
              <a:gd name="T24" fmla="*/ 605 w 1161"/>
              <a:gd name="T25" fmla="*/ 558 h 682"/>
              <a:gd name="T26" fmla="*/ 848 w 1161"/>
              <a:gd name="T27" fmla="*/ 380 h 682"/>
              <a:gd name="T28" fmla="*/ 1007 w 1161"/>
              <a:gd name="T29" fmla="*/ 425 h 682"/>
              <a:gd name="T30" fmla="*/ 1007 w 1161"/>
              <a:gd name="T31" fmla="*/ 425 h 682"/>
              <a:gd name="T32" fmla="*/ 1061 w 1161"/>
              <a:gd name="T33" fmla="*/ 441 h 682"/>
              <a:gd name="T34" fmla="*/ 1161 w 1161"/>
              <a:gd name="T35" fmla="*/ 341 h 682"/>
              <a:gd name="T36" fmla="*/ 1061 w 1161"/>
              <a:gd name="T37" fmla="*/ 241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1061" y="241"/>
                </a:moveTo>
                <a:cubicBezTo>
                  <a:pt x="1041" y="241"/>
                  <a:pt x="1023" y="247"/>
                  <a:pt x="1007" y="257"/>
                </a:cubicBezTo>
                <a:cubicBezTo>
                  <a:pt x="1007" y="257"/>
                  <a:pt x="1007" y="257"/>
                  <a:pt x="1007" y="257"/>
                </a:cubicBezTo>
                <a:cubicBezTo>
                  <a:pt x="964" y="284"/>
                  <a:pt x="974" y="302"/>
                  <a:pt x="848" y="302"/>
                </a:cubicBezTo>
                <a:cubicBezTo>
                  <a:pt x="700" y="302"/>
                  <a:pt x="699" y="235"/>
                  <a:pt x="605" y="124"/>
                </a:cubicBezTo>
                <a:cubicBezTo>
                  <a:pt x="605" y="124"/>
                  <a:pt x="605" y="124"/>
                  <a:pt x="605" y="124"/>
                </a:cubicBezTo>
                <a:cubicBezTo>
                  <a:pt x="542" y="48"/>
                  <a:pt x="448" y="0"/>
                  <a:pt x="342" y="0"/>
                </a:cubicBezTo>
                <a:cubicBezTo>
                  <a:pt x="153" y="0"/>
                  <a:pt x="0" y="153"/>
                  <a:pt x="0" y="341"/>
                </a:cubicBezTo>
                <a:cubicBezTo>
                  <a:pt x="0" y="529"/>
                  <a:pt x="153" y="682"/>
                  <a:pt x="342" y="682"/>
                </a:cubicBezTo>
                <a:cubicBezTo>
                  <a:pt x="448" y="682"/>
                  <a:pt x="542" y="634"/>
                  <a:pt x="605" y="558"/>
                </a:cubicBezTo>
                <a:cubicBezTo>
                  <a:pt x="605" y="558"/>
                  <a:pt x="605" y="558"/>
                  <a:pt x="605" y="558"/>
                </a:cubicBezTo>
                <a:cubicBezTo>
                  <a:pt x="605" y="558"/>
                  <a:pt x="605" y="558"/>
                  <a:pt x="605" y="558"/>
                </a:cubicBezTo>
                <a:cubicBezTo>
                  <a:pt x="605" y="558"/>
                  <a:pt x="605" y="558"/>
                  <a:pt x="605" y="558"/>
                </a:cubicBezTo>
                <a:cubicBezTo>
                  <a:pt x="699" y="447"/>
                  <a:pt x="700" y="380"/>
                  <a:pt x="848" y="380"/>
                </a:cubicBezTo>
                <a:cubicBezTo>
                  <a:pt x="974" y="380"/>
                  <a:pt x="964" y="398"/>
                  <a:pt x="1007" y="425"/>
                </a:cubicBezTo>
                <a:cubicBezTo>
                  <a:pt x="1007" y="425"/>
                  <a:pt x="1007" y="425"/>
                  <a:pt x="1007" y="425"/>
                </a:cubicBezTo>
                <a:cubicBezTo>
                  <a:pt x="1023" y="435"/>
                  <a:pt x="1041" y="441"/>
                  <a:pt x="1061" y="441"/>
                </a:cubicBezTo>
                <a:cubicBezTo>
                  <a:pt x="1116" y="441"/>
                  <a:pt x="1161" y="396"/>
                  <a:pt x="1161" y="341"/>
                </a:cubicBezTo>
                <a:cubicBezTo>
                  <a:pt x="1161" y="286"/>
                  <a:pt x="1116" y="241"/>
                  <a:pt x="1061" y="241"/>
                </a:cubicBezTo>
                <a:close/>
              </a:path>
            </a:pathLst>
          </a:custGeom>
          <a:solidFill>
            <a:srgbClr val="5293FB">
              <a:alpha val="3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nvGrpSpPr>
          <p:cNvPr id="45" name="组合 44"/>
          <p:cNvGrpSpPr/>
          <p:nvPr/>
        </p:nvGrpSpPr>
        <p:grpSpPr>
          <a:xfrm>
            <a:off x="4507706" y="2177478"/>
            <a:ext cx="128588" cy="3200400"/>
            <a:chOff x="6010275" y="1583258"/>
            <a:chExt cx="171450" cy="4267200"/>
          </a:xfrm>
          <a:solidFill>
            <a:srgbClr val="5293FB"/>
          </a:solidFill>
        </p:grpSpPr>
        <p:cxnSp>
          <p:nvCxnSpPr>
            <p:cNvPr id="46" name="直接连接符 45"/>
            <p:cNvCxnSpPr>
              <a:stCxn id="47" idx="3"/>
              <a:endCxn id="51" idx="0"/>
            </p:cNvCxnSpPr>
            <p:nvPr/>
          </p:nvCxnSpPr>
          <p:spPr>
            <a:xfrm>
              <a:off x="6096000" y="1713433"/>
              <a:ext cx="0" cy="4076700"/>
            </a:xfrm>
            <a:prstGeom prst="line">
              <a:avLst/>
            </a:prstGeom>
            <a:grpFill/>
            <a:ln w="12700" cap="flat" cmpd="sng" algn="ctr">
              <a:solidFill>
                <a:srgbClr val="5293FB"/>
              </a:solidFill>
              <a:prstDash val="dash"/>
              <a:miter lim="800000"/>
            </a:ln>
            <a:effectLst/>
          </p:spPr>
        </p:cxnSp>
        <p:sp>
          <p:nvSpPr>
            <p:cNvPr id="47" name="Freeform 42"/>
            <p:cNvSpPr>
              <a:spLocks/>
            </p:cNvSpPr>
            <p:nvPr/>
          </p:nvSpPr>
          <p:spPr bwMode="auto">
            <a:xfrm>
              <a:off x="6010275" y="1583258"/>
              <a:ext cx="171450" cy="130175"/>
            </a:xfrm>
            <a:custGeom>
              <a:avLst/>
              <a:gdLst>
                <a:gd name="T0" fmla="*/ 54 w 108"/>
                <a:gd name="T1" fmla="*/ 45 h 82"/>
                <a:gd name="T2" fmla="*/ 0 w 108"/>
                <a:gd name="T3" fmla="*/ 0 h 82"/>
                <a:gd name="T4" fmla="*/ 0 w 108"/>
                <a:gd name="T5" fmla="*/ 38 h 82"/>
                <a:gd name="T6" fmla="*/ 54 w 108"/>
                <a:gd name="T7" fmla="*/ 82 h 82"/>
                <a:gd name="T8" fmla="*/ 108 w 108"/>
                <a:gd name="T9" fmla="*/ 38 h 82"/>
                <a:gd name="T10" fmla="*/ 108 w 108"/>
                <a:gd name="T11" fmla="*/ 0 h 82"/>
                <a:gd name="T12" fmla="*/ 54 w 108"/>
                <a:gd name="T13" fmla="*/ 45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5"/>
                  </a:moveTo>
                  <a:lnTo>
                    <a:pt x="0" y="0"/>
                  </a:lnTo>
                  <a:lnTo>
                    <a:pt x="0" y="38"/>
                  </a:lnTo>
                  <a:lnTo>
                    <a:pt x="54" y="82"/>
                  </a:lnTo>
                  <a:lnTo>
                    <a:pt x="108" y="38"/>
                  </a:lnTo>
                  <a:lnTo>
                    <a:pt x="108" y="0"/>
                  </a:lnTo>
                  <a:lnTo>
                    <a:pt x="54" y="45"/>
                  </a:lnTo>
                  <a:close/>
                </a:path>
              </a:pathLst>
            </a:custGeom>
            <a:grpFill/>
            <a:ln>
              <a:solidFill>
                <a:srgbClr val="5293FB"/>
              </a:solid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8" name="Freeform 43"/>
            <p:cNvSpPr>
              <a:spLocks/>
            </p:cNvSpPr>
            <p:nvPr/>
          </p:nvSpPr>
          <p:spPr bwMode="auto">
            <a:xfrm>
              <a:off x="6010275" y="2615133"/>
              <a:ext cx="171450" cy="133350"/>
            </a:xfrm>
            <a:custGeom>
              <a:avLst/>
              <a:gdLst>
                <a:gd name="T0" fmla="*/ 54 w 108"/>
                <a:gd name="T1" fmla="*/ 45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5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5"/>
                  </a:moveTo>
                  <a:lnTo>
                    <a:pt x="0" y="0"/>
                  </a:lnTo>
                  <a:lnTo>
                    <a:pt x="0" y="39"/>
                  </a:lnTo>
                  <a:lnTo>
                    <a:pt x="54" y="84"/>
                  </a:lnTo>
                  <a:lnTo>
                    <a:pt x="108" y="39"/>
                  </a:lnTo>
                  <a:lnTo>
                    <a:pt x="108" y="0"/>
                  </a:lnTo>
                  <a:lnTo>
                    <a:pt x="54" y="45"/>
                  </a:lnTo>
                  <a:close/>
                </a:path>
              </a:pathLst>
            </a:custGeom>
            <a:grpFill/>
            <a:ln>
              <a:solidFill>
                <a:srgbClr val="5293FB"/>
              </a:solid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49" name="Freeform 44"/>
            <p:cNvSpPr>
              <a:spLocks/>
            </p:cNvSpPr>
            <p:nvPr/>
          </p:nvSpPr>
          <p:spPr bwMode="auto">
            <a:xfrm>
              <a:off x="6010275" y="3650183"/>
              <a:ext cx="171450" cy="133350"/>
            </a:xfrm>
            <a:custGeom>
              <a:avLst/>
              <a:gdLst>
                <a:gd name="T0" fmla="*/ 54 w 108"/>
                <a:gd name="T1" fmla="*/ 46 h 84"/>
                <a:gd name="T2" fmla="*/ 0 w 108"/>
                <a:gd name="T3" fmla="*/ 0 h 84"/>
                <a:gd name="T4" fmla="*/ 0 w 108"/>
                <a:gd name="T5" fmla="*/ 39 h 84"/>
                <a:gd name="T6" fmla="*/ 54 w 108"/>
                <a:gd name="T7" fmla="*/ 84 h 84"/>
                <a:gd name="T8" fmla="*/ 108 w 108"/>
                <a:gd name="T9" fmla="*/ 39 h 84"/>
                <a:gd name="T10" fmla="*/ 108 w 108"/>
                <a:gd name="T11" fmla="*/ 0 h 84"/>
                <a:gd name="T12" fmla="*/ 54 w 108"/>
                <a:gd name="T13" fmla="*/ 46 h 84"/>
              </a:gdLst>
              <a:ahLst/>
              <a:cxnLst>
                <a:cxn ang="0">
                  <a:pos x="T0" y="T1"/>
                </a:cxn>
                <a:cxn ang="0">
                  <a:pos x="T2" y="T3"/>
                </a:cxn>
                <a:cxn ang="0">
                  <a:pos x="T4" y="T5"/>
                </a:cxn>
                <a:cxn ang="0">
                  <a:pos x="T6" y="T7"/>
                </a:cxn>
                <a:cxn ang="0">
                  <a:pos x="T8" y="T9"/>
                </a:cxn>
                <a:cxn ang="0">
                  <a:pos x="T10" y="T11"/>
                </a:cxn>
                <a:cxn ang="0">
                  <a:pos x="T12" y="T13"/>
                </a:cxn>
              </a:cxnLst>
              <a:rect l="0" t="0" r="r" b="b"/>
              <a:pathLst>
                <a:path w="108" h="84">
                  <a:moveTo>
                    <a:pt x="54" y="46"/>
                  </a:moveTo>
                  <a:lnTo>
                    <a:pt x="0" y="0"/>
                  </a:lnTo>
                  <a:lnTo>
                    <a:pt x="0" y="39"/>
                  </a:lnTo>
                  <a:lnTo>
                    <a:pt x="54" y="84"/>
                  </a:lnTo>
                  <a:lnTo>
                    <a:pt x="108" y="39"/>
                  </a:lnTo>
                  <a:lnTo>
                    <a:pt x="108" y="0"/>
                  </a:lnTo>
                  <a:lnTo>
                    <a:pt x="54" y="46"/>
                  </a:lnTo>
                  <a:close/>
                </a:path>
              </a:pathLst>
            </a:custGeom>
            <a:grpFill/>
            <a:ln>
              <a:solidFill>
                <a:srgbClr val="5293FB"/>
              </a:solid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0" name="Freeform 45"/>
            <p:cNvSpPr>
              <a:spLocks/>
            </p:cNvSpPr>
            <p:nvPr/>
          </p:nvSpPr>
          <p:spPr bwMode="auto">
            <a:xfrm>
              <a:off x="6010275" y="4685233"/>
              <a:ext cx="171450" cy="130175"/>
            </a:xfrm>
            <a:custGeom>
              <a:avLst/>
              <a:gdLst>
                <a:gd name="T0" fmla="*/ 54 w 108"/>
                <a:gd name="T1" fmla="*/ 46 h 82"/>
                <a:gd name="T2" fmla="*/ 0 w 108"/>
                <a:gd name="T3" fmla="*/ 0 h 82"/>
                <a:gd name="T4" fmla="*/ 0 w 108"/>
                <a:gd name="T5" fmla="*/ 39 h 82"/>
                <a:gd name="T6" fmla="*/ 54 w 108"/>
                <a:gd name="T7" fmla="*/ 82 h 82"/>
                <a:gd name="T8" fmla="*/ 108 w 108"/>
                <a:gd name="T9" fmla="*/ 39 h 82"/>
                <a:gd name="T10" fmla="*/ 108 w 108"/>
                <a:gd name="T11" fmla="*/ 0 h 82"/>
                <a:gd name="T12" fmla="*/ 54 w 108"/>
                <a:gd name="T13" fmla="*/ 46 h 82"/>
              </a:gdLst>
              <a:ahLst/>
              <a:cxnLst>
                <a:cxn ang="0">
                  <a:pos x="T0" y="T1"/>
                </a:cxn>
                <a:cxn ang="0">
                  <a:pos x="T2" y="T3"/>
                </a:cxn>
                <a:cxn ang="0">
                  <a:pos x="T4" y="T5"/>
                </a:cxn>
                <a:cxn ang="0">
                  <a:pos x="T6" y="T7"/>
                </a:cxn>
                <a:cxn ang="0">
                  <a:pos x="T8" y="T9"/>
                </a:cxn>
                <a:cxn ang="0">
                  <a:pos x="T10" y="T11"/>
                </a:cxn>
                <a:cxn ang="0">
                  <a:pos x="T12" y="T13"/>
                </a:cxn>
              </a:cxnLst>
              <a:rect l="0" t="0" r="r" b="b"/>
              <a:pathLst>
                <a:path w="108" h="82">
                  <a:moveTo>
                    <a:pt x="54" y="46"/>
                  </a:moveTo>
                  <a:lnTo>
                    <a:pt x="0" y="0"/>
                  </a:lnTo>
                  <a:lnTo>
                    <a:pt x="0" y="39"/>
                  </a:lnTo>
                  <a:lnTo>
                    <a:pt x="54" y="82"/>
                  </a:lnTo>
                  <a:lnTo>
                    <a:pt x="108" y="39"/>
                  </a:lnTo>
                  <a:lnTo>
                    <a:pt x="108" y="0"/>
                  </a:lnTo>
                  <a:lnTo>
                    <a:pt x="54" y="46"/>
                  </a:lnTo>
                  <a:close/>
                </a:path>
              </a:pathLst>
            </a:custGeom>
            <a:grpFill/>
            <a:ln>
              <a:solidFill>
                <a:srgbClr val="5293FB"/>
              </a:solid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1" name="Freeform 46"/>
            <p:cNvSpPr>
              <a:spLocks/>
            </p:cNvSpPr>
            <p:nvPr/>
          </p:nvSpPr>
          <p:spPr bwMode="auto">
            <a:xfrm>
              <a:off x="6010275" y="5718696"/>
              <a:ext cx="171450" cy="131762"/>
            </a:xfrm>
            <a:custGeom>
              <a:avLst/>
              <a:gdLst>
                <a:gd name="T0" fmla="*/ 54 w 108"/>
                <a:gd name="T1" fmla="*/ 45 h 83"/>
                <a:gd name="T2" fmla="*/ 0 w 108"/>
                <a:gd name="T3" fmla="*/ 0 h 83"/>
                <a:gd name="T4" fmla="*/ 0 w 108"/>
                <a:gd name="T5" fmla="*/ 38 h 83"/>
                <a:gd name="T6" fmla="*/ 54 w 108"/>
                <a:gd name="T7" fmla="*/ 83 h 83"/>
                <a:gd name="T8" fmla="*/ 108 w 108"/>
                <a:gd name="T9" fmla="*/ 38 h 83"/>
                <a:gd name="T10" fmla="*/ 108 w 108"/>
                <a:gd name="T11" fmla="*/ 0 h 83"/>
                <a:gd name="T12" fmla="*/ 54 w 108"/>
                <a:gd name="T13" fmla="*/ 45 h 83"/>
              </a:gdLst>
              <a:ahLst/>
              <a:cxnLst>
                <a:cxn ang="0">
                  <a:pos x="T0" y="T1"/>
                </a:cxn>
                <a:cxn ang="0">
                  <a:pos x="T2" y="T3"/>
                </a:cxn>
                <a:cxn ang="0">
                  <a:pos x="T4" y="T5"/>
                </a:cxn>
                <a:cxn ang="0">
                  <a:pos x="T6" y="T7"/>
                </a:cxn>
                <a:cxn ang="0">
                  <a:pos x="T8" y="T9"/>
                </a:cxn>
                <a:cxn ang="0">
                  <a:pos x="T10" y="T11"/>
                </a:cxn>
                <a:cxn ang="0">
                  <a:pos x="T12" y="T13"/>
                </a:cxn>
              </a:cxnLst>
              <a:rect l="0" t="0" r="r" b="b"/>
              <a:pathLst>
                <a:path w="108" h="83">
                  <a:moveTo>
                    <a:pt x="54" y="45"/>
                  </a:moveTo>
                  <a:lnTo>
                    <a:pt x="0" y="0"/>
                  </a:lnTo>
                  <a:lnTo>
                    <a:pt x="0" y="38"/>
                  </a:lnTo>
                  <a:lnTo>
                    <a:pt x="54" y="83"/>
                  </a:lnTo>
                  <a:lnTo>
                    <a:pt x="108" y="38"/>
                  </a:lnTo>
                  <a:lnTo>
                    <a:pt x="108" y="0"/>
                  </a:lnTo>
                  <a:lnTo>
                    <a:pt x="54" y="45"/>
                  </a:lnTo>
                  <a:close/>
                </a:path>
              </a:pathLst>
            </a:custGeom>
            <a:grpFill/>
            <a:ln>
              <a:solidFill>
                <a:srgbClr val="5293FB"/>
              </a:solid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grpSp>
      <p:sp>
        <p:nvSpPr>
          <p:cNvPr id="52" name="Oval 47"/>
          <p:cNvSpPr>
            <a:spLocks noChangeArrowheads="1"/>
          </p:cNvSpPr>
          <p:nvPr/>
        </p:nvSpPr>
        <p:spPr bwMode="auto">
          <a:xfrm>
            <a:off x="2462215" y="2017934"/>
            <a:ext cx="1240631" cy="1238250"/>
          </a:xfrm>
          <a:prstGeom prst="ellipse">
            <a:avLst/>
          </a:prstGeom>
          <a:solidFill>
            <a:srgbClr val="5293FB"/>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3" name="Oval 48"/>
          <p:cNvSpPr>
            <a:spLocks noChangeArrowheads="1"/>
          </p:cNvSpPr>
          <p:nvPr/>
        </p:nvSpPr>
        <p:spPr bwMode="auto">
          <a:xfrm>
            <a:off x="4406503" y="2471563"/>
            <a:ext cx="330994" cy="330994"/>
          </a:xfrm>
          <a:prstGeom prst="ellipse">
            <a:avLst/>
          </a:prstGeom>
          <a:solidFill>
            <a:srgbClr val="5293FB"/>
          </a:solidFill>
          <a:ln>
            <a:noFill/>
          </a:ln>
        </p:spPr>
        <p:txBody>
          <a:bodyPr vert="horz" wrap="square" lIns="0" tIns="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Agency FB" panose="020B0503020202020204" pitchFamily="34" charset="0"/>
              </a:rPr>
              <a:t>A</a:t>
            </a:r>
            <a:endParaRPr kumimoji="0" lang="zh-CN" altLang="en-US" sz="2100" b="0" i="0" u="none" strike="noStrike" kern="0" cap="none" spc="0" normalizeH="0" baseline="0" noProof="0" dirty="0">
              <a:ln>
                <a:noFill/>
              </a:ln>
              <a:solidFill>
                <a:sysClr val="window" lastClr="FFFFFF"/>
              </a:solidFill>
              <a:effectLst/>
              <a:uLnTx/>
              <a:uFillTx/>
              <a:latin typeface="Agency FB" panose="020B0503020202020204" pitchFamily="34" charset="0"/>
            </a:endParaRPr>
          </a:p>
        </p:txBody>
      </p:sp>
      <p:sp>
        <p:nvSpPr>
          <p:cNvPr id="54" name="Freeform 49"/>
          <p:cNvSpPr>
            <a:spLocks/>
          </p:cNvSpPr>
          <p:nvPr/>
        </p:nvSpPr>
        <p:spPr bwMode="auto">
          <a:xfrm>
            <a:off x="2375297" y="3475260"/>
            <a:ext cx="2403872" cy="1414463"/>
          </a:xfrm>
          <a:custGeom>
            <a:avLst/>
            <a:gdLst>
              <a:gd name="T0" fmla="*/ 1061 w 1161"/>
              <a:gd name="T1" fmla="*/ 242 h 683"/>
              <a:gd name="T2" fmla="*/ 1007 w 1161"/>
              <a:gd name="T3" fmla="*/ 257 h 683"/>
              <a:gd name="T4" fmla="*/ 1007 w 1161"/>
              <a:gd name="T5" fmla="*/ 257 h 683"/>
              <a:gd name="T6" fmla="*/ 848 w 1161"/>
              <a:gd name="T7" fmla="*/ 303 h 683"/>
              <a:gd name="T8" fmla="*/ 605 w 1161"/>
              <a:gd name="T9" fmla="*/ 125 h 683"/>
              <a:gd name="T10" fmla="*/ 605 w 1161"/>
              <a:gd name="T11" fmla="*/ 125 h 683"/>
              <a:gd name="T12" fmla="*/ 605 w 1161"/>
              <a:gd name="T13" fmla="*/ 124 h 683"/>
              <a:gd name="T14" fmla="*/ 605 w 1161"/>
              <a:gd name="T15" fmla="*/ 124 h 683"/>
              <a:gd name="T16" fmla="*/ 342 w 1161"/>
              <a:gd name="T17" fmla="*/ 0 h 683"/>
              <a:gd name="T18" fmla="*/ 0 w 1161"/>
              <a:gd name="T19" fmla="*/ 342 h 683"/>
              <a:gd name="T20" fmla="*/ 342 w 1161"/>
              <a:gd name="T21" fmla="*/ 683 h 683"/>
              <a:gd name="T22" fmla="*/ 605 w 1161"/>
              <a:gd name="T23" fmla="*/ 559 h 683"/>
              <a:gd name="T24" fmla="*/ 605 w 1161"/>
              <a:gd name="T25" fmla="*/ 559 h 683"/>
              <a:gd name="T26" fmla="*/ 848 w 1161"/>
              <a:gd name="T27" fmla="*/ 380 h 683"/>
              <a:gd name="T28" fmla="*/ 1007 w 1161"/>
              <a:gd name="T29" fmla="*/ 426 h 683"/>
              <a:gd name="T30" fmla="*/ 1007 w 1161"/>
              <a:gd name="T31" fmla="*/ 426 h 683"/>
              <a:gd name="T32" fmla="*/ 1061 w 1161"/>
              <a:gd name="T33" fmla="*/ 441 h 683"/>
              <a:gd name="T34" fmla="*/ 1161 w 1161"/>
              <a:gd name="T35" fmla="*/ 342 h 683"/>
              <a:gd name="T36" fmla="*/ 1061 w 1161"/>
              <a:gd name="T37" fmla="*/ 242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3">
                <a:moveTo>
                  <a:pt x="1061" y="242"/>
                </a:moveTo>
                <a:cubicBezTo>
                  <a:pt x="1041" y="242"/>
                  <a:pt x="1023" y="248"/>
                  <a:pt x="1007" y="257"/>
                </a:cubicBezTo>
                <a:cubicBezTo>
                  <a:pt x="1007" y="257"/>
                  <a:pt x="1007" y="257"/>
                  <a:pt x="1007" y="257"/>
                </a:cubicBezTo>
                <a:cubicBezTo>
                  <a:pt x="964" y="285"/>
                  <a:pt x="974" y="303"/>
                  <a:pt x="848" y="303"/>
                </a:cubicBezTo>
                <a:cubicBezTo>
                  <a:pt x="700" y="303"/>
                  <a:pt x="699" y="236"/>
                  <a:pt x="605" y="125"/>
                </a:cubicBezTo>
                <a:cubicBezTo>
                  <a:pt x="605" y="125"/>
                  <a:pt x="605" y="125"/>
                  <a:pt x="605" y="125"/>
                </a:cubicBezTo>
                <a:cubicBezTo>
                  <a:pt x="605" y="125"/>
                  <a:pt x="605" y="124"/>
                  <a:pt x="605" y="124"/>
                </a:cubicBezTo>
                <a:cubicBezTo>
                  <a:pt x="605" y="124"/>
                  <a:pt x="605" y="124"/>
                  <a:pt x="605" y="124"/>
                </a:cubicBezTo>
                <a:cubicBezTo>
                  <a:pt x="542" y="49"/>
                  <a:pt x="448" y="0"/>
                  <a:pt x="342" y="0"/>
                </a:cubicBezTo>
                <a:cubicBezTo>
                  <a:pt x="153" y="0"/>
                  <a:pt x="0" y="153"/>
                  <a:pt x="0" y="342"/>
                </a:cubicBezTo>
                <a:cubicBezTo>
                  <a:pt x="0" y="530"/>
                  <a:pt x="153" y="683"/>
                  <a:pt x="342" y="683"/>
                </a:cubicBezTo>
                <a:cubicBezTo>
                  <a:pt x="448" y="683"/>
                  <a:pt x="542" y="634"/>
                  <a:pt x="605" y="559"/>
                </a:cubicBezTo>
                <a:cubicBezTo>
                  <a:pt x="605" y="559"/>
                  <a:pt x="605" y="559"/>
                  <a:pt x="605" y="559"/>
                </a:cubicBezTo>
                <a:cubicBezTo>
                  <a:pt x="699" y="448"/>
                  <a:pt x="700" y="380"/>
                  <a:pt x="848" y="380"/>
                </a:cubicBezTo>
                <a:cubicBezTo>
                  <a:pt x="974" y="380"/>
                  <a:pt x="964" y="398"/>
                  <a:pt x="1007" y="426"/>
                </a:cubicBezTo>
                <a:cubicBezTo>
                  <a:pt x="1007" y="426"/>
                  <a:pt x="1007" y="426"/>
                  <a:pt x="1007" y="426"/>
                </a:cubicBezTo>
                <a:cubicBezTo>
                  <a:pt x="1023" y="436"/>
                  <a:pt x="1041" y="441"/>
                  <a:pt x="1061" y="441"/>
                </a:cubicBezTo>
                <a:cubicBezTo>
                  <a:pt x="1116" y="441"/>
                  <a:pt x="1161" y="397"/>
                  <a:pt x="1161" y="342"/>
                </a:cubicBezTo>
                <a:cubicBezTo>
                  <a:pt x="1161" y="286"/>
                  <a:pt x="1116" y="242"/>
                  <a:pt x="1061" y="242"/>
                </a:cubicBezTo>
                <a:close/>
              </a:path>
            </a:pathLst>
          </a:custGeom>
          <a:solidFill>
            <a:srgbClr val="5293FB">
              <a:alpha val="3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5" name="Oval 50"/>
          <p:cNvSpPr>
            <a:spLocks noChangeArrowheads="1"/>
          </p:cNvSpPr>
          <p:nvPr/>
        </p:nvSpPr>
        <p:spPr bwMode="auto">
          <a:xfrm>
            <a:off x="2462215" y="3562176"/>
            <a:ext cx="1240631" cy="1240631"/>
          </a:xfrm>
          <a:prstGeom prst="ellipse">
            <a:avLst/>
          </a:prstGeom>
          <a:solidFill>
            <a:srgbClr val="5293FB"/>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6" name="Oval 51"/>
          <p:cNvSpPr>
            <a:spLocks noChangeArrowheads="1"/>
          </p:cNvSpPr>
          <p:nvPr/>
        </p:nvSpPr>
        <p:spPr bwMode="auto">
          <a:xfrm>
            <a:off x="4406503" y="4015803"/>
            <a:ext cx="330994" cy="333375"/>
          </a:xfrm>
          <a:prstGeom prst="ellipse">
            <a:avLst/>
          </a:prstGeom>
          <a:solidFill>
            <a:srgbClr val="5293FB"/>
          </a:solidFill>
          <a:ln>
            <a:noFill/>
          </a:ln>
        </p:spPr>
        <p:txBody>
          <a:bodyPr vert="horz" wrap="square" lIns="0" tIns="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Agency FB" panose="020B0503020202020204" pitchFamily="34" charset="0"/>
              </a:rPr>
              <a:t>C</a:t>
            </a:r>
            <a:endParaRPr kumimoji="0" lang="zh-CN" altLang="en-US" sz="2100" b="0" i="0" u="none" strike="noStrike" kern="0" cap="none" spc="0" normalizeH="0" baseline="0" noProof="0" dirty="0">
              <a:ln>
                <a:noFill/>
              </a:ln>
              <a:solidFill>
                <a:sysClr val="window" lastClr="FFFFFF"/>
              </a:solidFill>
              <a:effectLst/>
              <a:uLnTx/>
              <a:uFillTx/>
              <a:latin typeface="Agency FB" panose="020B0503020202020204" pitchFamily="34" charset="0"/>
            </a:endParaRPr>
          </a:p>
        </p:txBody>
      </p:sp>
      <p:sp>
        <p:nvSpPr>
          <p:cNvPr id="57" name="Freeform 54"/>
          <p:cNvSpPr>
            <a:spLocks/>
          </p:cNvSpPr>
          <p:nvPr/>
        </p:nvSpPr>
        <p:spPr bwMode="auto">
          <a:xfrm>
            <a:off x="4364832" y="2703734"/>
            <a:ext cx="2403872" cy="1410890"/>
          </a:xfrm>
          <a:custGeom>
            <a:avLst/>
            <a:gdLst>
              <a:gd name="T0" fmla="*/ 819 w 1161"/>
              <a:gd name="T1" fmla="*/ 0 h 682"/>
              <a:gd name="T2" fmla="*/ 556 w 1161"/>
              <a:gd name="T3" fmla="*/ 124 h 682"/>
              <a:gd name="T4" fmla="*/ 556 w 1161"/>
              <a:gd name="T5" fmla="*/ 124 h 682"/>
              <a:gd name="T6" fmla="*/ 556 w 1161"/>
              <a:gd name="T7" fmla="*/ 124 h 682"/>
              <a:gd name="T8" fmla="*/ 556 w 1161"/>
              <a:gd name="T9" fmla="*/ 124 h 682"/>
              <a:gd name="T10" fmla="*/ 313 w 1161"/>
              <a:gd name="T11" fmla="*/ 303 h 682"/>
              <a:gd name="T12" fmla="*/ 154 w 1161"/>
              <a:gd name="T13" fmla="*/ 257 h 682"/>
              <a:gd name="T14" fmla="*/ 154 w 1161"/>
              <a:gd name="T15" fmla="*/ 257 h 682"/>
              <a:gd name="T16" fmla="*/ 100 w 1161"/>
              <a:gd name="T17" fmla="*/ 241 h 682"/>
              <a:gd name="T18" fmla="*/ 0 w 1161"/>
              <a:gd name="T19" fmla="*/ 341 h 682"/>
              <a:gd name="T20" fmla="*/ 100 w 1161"/>
              <a:gd name="T21" fmla="*/ 441 h 682"/>
              <a:gd name="T22" fmla="*/ 154 w 1161"/>
              <a:gd name="T23" fmla="*/ 425 h 682"/>
              <a:gd name="T24" fmla="*/ 154 w 1161"/>
              <a:gd name="T25" fmla="*/ 425 h 682"/>
              <a:gd name="T26" fmla="*/ 313 w 1161"/>
              <a:gd name="T27" fmla="*/ 380 h 682"/>
              <a:gd name="T28" fmla="*/ 556 w 1161"/>
              <a:gd name="T29" fmla="*/ 558 h 682"/>
              <a:gd name="T30" fmla="*/ 556 w 1161"/>
              <a:gd name="T31" fmla="*/ 558 h 682"/>
              <a:gd name="T32" fmla="*/ 819 w 1161"/>
              <a:gd name="T33" fmla="*/ 682 h 682"/>
              <a:gd name="T34" fmla="*/ 1161 w 1161"/>
              <a:gd name="T35" fmla="*/ 341 h 682"/>
              <a:gd name="T36" fmla="*/ 819 w 1161"/>
              <a:gd name="T37" fmla="*/ 0 h 6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61" h="682">
                <a:moveTo>
                  <a:pt x="819" y="0"/>
                </a:moveTo>
                <a:cubicBezTo>
                  <a:pt x="714" y="0"/>
                  <a:pt x="619" y="48"/>
                  <a:pt x="556" y="124"/>
                </a:cubicBezTo>
                <a:cubicBezTo>
                  <a:pt x="556" y="124"/>
                  <a:pt x="556" y="124"/>
                  <a:pt x="556" y="124"/>
                </a:cubicBezTo>
                <a:cubicBezTo>
                  <a:pt x="556" y="124"/>
                  <a:pt x="556" y="124"/>
                  <a:pt x="556" y="124"/>
                </a:cubicBezTo>
                <a:cubicBezTo>
                  <a:pt x="556" y="124"/>
                  <a:pt x="556" y="124"/>
                  <a:pt x="556" y="124"/>
                </a:cubicBezTo>
                <a:cubicBezTo>
                  <a:pt x="462" y="235"/>
                  <a:pt x="461" y="303"/>
                  <a:pt x="313" y="303"/>
                </a:cubicBezTo>
                <a:cubicBezTo>
                  <a:pt x="187" y="303"/>
                  <a:pt x="197" y="284"/>
                  <a:pt x="154" y="257"/>
                </a:cubicBezTo>
                <a:cubicBezTo>
                  <a:pt x="154" y="257"/>
                  <a:pt x="154" y="257"/>
                  <a:pt x="154" y="257"/>
                </a:cubicBezTo>
                <a:cubicBezTo>
                  <a:pt x="138" y="247"/>
                  <a:pt x="120" y="241"/>
                  <a:pt x="100" y="241"/>
                </a:cubicBezTo>
                <a:cubicBezTo>
                  <a:pt x="45" y="241"/>
                  <a:pt x="0" y="286"/>
                  <a:pt x="0" y="341"/>
                </a:cubicBezTo>
                <a:cubicBezTo>
                  <a:pt x="0" y="396"/>
                  <a:pt x="45" y="441"/>
                  <a:pt x="100" y="441"/>
                </a:cubicBezTo>
                <a:cubicBezTo>
                  <a:pt x="120" y="441"/>
                  <a:pt x="138" y="435"/>
                  <a:pt x="154" y="425"/>
                </a:cubicBezTo>
                <a:cubicBezTo>
                  <a:pt x="154" y="425"/>
                  <a:pt x="154" y="425"/>
                  <a:pt x="154" y="425"/>
                </a:cubicBezTo>
                <a:cubicBezTo>
                  <a:pt x="197" y="398"/>
                  <a:pt x="187" y="380"/>
                  <a:pt x="313" y="380"/>
                </a:cubicBezTo>
                <a:cubicBezTo>
                  <a:pt x="461" y="380"/>
                  <a:pt x="462" y="447"/>
                  <a:pt x="556" y="558"/>
                </a:cubicBezTo>
                <a:cubicBezTo>
                  <a:pt x="556" y="558"/>
                  <a:pt x="556" y="558"/>
                  <a:pt x="556" y="558"/>
                </a:cubicBezTo>
                <a:cubicBezTo>
                  <a:pt x="619" y="634"/>
                  <a:pt x="714" y="682"/>
                  <a:pt x="819" y="682"/>
                </a:cubicBezTo>
                <a:cubicBezTo>
                  <a:pt x="1008" y="682"/>
                  <a:pt x="1161" y="530"/>
                  <a:pt x="1161" y="341"/>
                </a:cubicBezTo>
                <a:cubicBezTo>
                  <a:pt x="1161" y="153"/>
                  <a:pt x="1008" y="0"/>
                  <a:pt x="819" y="0"/>
                </a:cubicBezTo>
                <a:close/>
              </a:path>
            </a:pathLst>
          </a:custGeom>
          <a:solidFill>
            <a:srgbClr val="8DC7FE">
              <a:alpha val="30000"/>
            </a:srgbClr>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8" name="Oval 55"/>
          <p:cNvSpPr>
            <a:spLocks noChangeArrowheads="1"/>
          </p:cNvSpPr>
          <p:nvPr/>
        </p:nvSpPr>
        <p:spPr bwMode="auto">
          <a:xfrm>
            <a:off x="5441159" y="2790650"/>
            <a:ext cx="1240631" cy="1239440"/>
          </a:xfrm>
          <a:prstGeom prst="ellipse">
            <a:avLst/>
          </a:prstGeom>
          <a:solidFill>
            <a:srgbClr val="8DC7F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59" name="Oval 56"/>
          <p:cNvSpPr>
            <a:spLocks noChangeArrowheads="1"/>
          </p:cNvSpPr>
          <p:nvPr/>
        </p:nvSpPr>
        <p:spPr bwMode="auto">
          <a:xfrm>
            <a:off x="4406503" y="3243087"/>
            <a:ext cx="330994" cy="333375"/>
          </a:xfrm>
          <a:prstGeom prst="ellipse">
            <a:avLst/>
          </a:prstGeom>
          <a:solidFill>
            <a:srgbClr val="8DC7FE"/>
          </a:solidFill>
          <a:ln>
            <a:noFill/>
          </a:ln>
        </p:spPr>
        <p:txBody>
          <a:bodyPr vert="horz" wrap="square" lIns="0" tIns="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Agency FB" panose="020B0503020202020204" pitchFamily="34" charset="0"/>
              </a:rPr>
              <a:t>B</a:t>
            </a:r>
            <a:endParaRPr kumimoji="0" lang="zh-CN" altLang="en-US" sz="2100" b="0" i="0" u="none" strike="noStrike" kern="0" cap="none" spc="0" normalizeH="0" baseline="0" noProof="0" dirty="0">
              <a:ln>
                <a:noFill/>
              </a:ln>
              <a:solidFill>
                <a:sysClr val="window" lastClr="FFFFFF"/>
              </a:solidFill>
              <a:effectLst/>
              <a:uLnTx/>
              <a:uFillTx/>
              <a:latin typeface="Agency FB" panose="020B0503020202020204" pitchFamily="34" charset="0"/>
            </a:endParaRPr>
          </a:p>
        </p:txBody>
      </p:sp>
      <p:sp>
        <p:nvSpPr>
          <p:cNvPr id="60" name="Oval 57"/>
          <p:cNvSpPr>
            <a:spLocks noChangeArrowheads="1"/>
          </p:cNvSpPr>
          <p:nvPr/>
        </p:nvSpPr>
        <p:spPr bwMode="auto">
          <a:xfrm>
            <a:off x="5441159" y="4337271"/>
            <a:ext cx="1240631" cy="1237059"/>
          </a:xfrm>
          <a:prstGeom prst="ellipse">
            <a:avLst/>
          </a:prstGeom>
          <a:solidFill>
            <a:srgbClr val="8DC7F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61" name="Oval 59"/>
          <p:cNvSpPr>
            <a:spLocks noChangeArrowheads="1"/>
          </p:cNvSpPr>
          <p:nvPr/>
        </p:nvSpPr>
        <p:spPr bwMode="auto">
          <a:xfrm>
            <a:off x="4406503" y="4789709"/>
            <a:ext cx="330994" cy="332184"/>
          </a:xfrm>
          <a:prstGeom prst="ellipse">
            <a:avLst/>
          </a:prstGeom>
          <a:solidFill>
            <a:srgbClr val="8DC7FE"/>
          </a:solidFill>
          <a:ln>
            <a:noFill/>
          </a:ln>
        </p:spPr>
        <p:txBody>
          <a:bodyPr vert="horz" wrap="square" lIns="0" tIns="0" rIns="0" bIns="0" numCol="1" anchor="ctr" anchorCtr="0" compatLnSpc="1">
            <a:prstTxWarp prst="textNoShape">
              <a:avLst/>
            </a:prstTxWarp>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100" b="0" i="0" u="none" strike="noStrike" kern="0" cap="none" spc="0" normalizeH="0" baseline="0" noProof="0" dirty="0">
                <a:ln>
                  <a:noFill/>
                </a:ln>
                <a:solidFill>
                  <a:sysClr val="window" lastClr="FFFFFF"/>
                </a:solidFill>
                <a:effectLst/>
                <a:uLnTx/>
                <a:uFillTx/>
                <a:latin typeface="Agency FB" panose="020B0503020202020204" pitchFamily="34" charset="0"/>
              </a:rPr>
              <a:t>D</a:t>
            </a:r>
            <a:endParaRPr kumimoji="0" lang="zh-CN" altLang="en-US" sz="2100" b="0" i="0" u="none" strike="noStrike" kern="0" cap="none" spc="0" normalizeH="0" baseline="0" noProof="0" dirty="0">
              <a:ln>
                <a:noFill/>
              </a:ln>
              <a:solidFill>
                <a:sysClr val="window" lastClr="FFFFFF"/>
              </a:solidFill>
              <a:effectLst/>
              <a:uLnTx/>
              <a:uFillTx/>
              <a:latin typeface="Agency FB" panose="020B0503020202020204" pitchFamily="34" charset="0"/>
            </a:endParaRPr>
          </a:p>
        </p:txBody>
      </p:sp>
      <p:sp>
        <p:nvSpPr>
          <p:cNvPr id="62" name="TextBox 30"/>
          <p:cNvSpPr txBox="1"/>
          <p:nvPr/>
        </p:nvSpPr>
        <p:spPr>
          <a:xfrm>
            <a:off x="2740702" y="2313895"/>
            <a:ext cx="683655" cy="64633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3" name="TextBox 30"/>
          <p:cNvSpPr txBox="1"/>
          <p:nvPr/>
        </p:nvSpPr>
        <p:spPr>
          <a:xfrm>
            <a:off x="5702798" y="3087206"/>
            <a:ext cx="717353" cy="64633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4" name="TextBox 30"/>
          <p:cNvSpPr txBox="1"/>
          <p:nvPr/>
        </p:nvSpPr>
        <p:spPr>
          <a:xfrm>
            <a:off x="2719768" y="3859326"/>
            <a:ext cx="725525" cy="64633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65" name="TextBox 30"/>
          <p:cNvSpPr txBox="1"/>
          <p:nvPr/>
        </p:nvSpPr>
        <p:spPr>
          <a:xfrm>
            <a:off x="5729801" y="4632637"/>
            <a:ext cx="663347" cy="646331"/>
          </a:xfrm>
          <a:prstGeom prst="rect">
            <a:avLst/>
          </a:prstGeom>
          <a:noFill/>
        </p:spPr>
        <p:txBody>
          <a:bodyPr wrap="square" lIns="0" tIns="0" rIns="0" bIns="0"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100" b="1" i="0" u="none" strike="noStrike" kern="0" cap="none" spc="0" normalizeH="0" baseline="0" noProof="0" dirty="0" smtClean="0">
                <a:ln>
                  <a:noFill/>
                </a:ln>
                <a:solidFill>
                  <a:sysClr val="window" lastClr="FFFFFF"/>
                </a:solidFill>
                <a:effectLst/>
                <a:uLnTx/>
                <a:uFillTx/>
                <a:latin typeface="微软雅黑" pitchFamily="34" charset="-122"/>
                <a:ea typeface="微软雅黑" pitchFamily="34" charset="-122"/>
              </a:rPr>
              <a:t>添加标题</a:t>
            </a:r>
            <a:endParaRPr kumimoji="0" lang="zh-CN" altLang="en-US" sz="21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3046576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900"/>
                                        <p:tgtEl>
                                          <p:spTgt spid="3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600" fill="hold"/>
                                        <p:tgtEl>
                                          <p:spTgt spid="37"/>
                                        </p:tgtEl>
                                        <p:attrNameLst>
                                          <p:attrName>ppt_w</p:attrName>
                                        </p:attrNameLst>
                                      </p:cBhvr>
                                      <p:tavLst>
                                        <p:tav tm="0">
                                          <p:val>
                                            <p:fltVal val="0"/>
                                          </p:val>
                                        </p:tav>
                                        <p:tav tm="100000">
                                          <p:val>
                                            <p:strVal val="#ppt_w"/>
                                          </p:val>
                                        </p:tav>
                                      </p:tavLst>
                                    </p:anim>
                                    <p:anim calcmode="lin" valueType="num">
                                      <p:cBhvr>
                                        <p:cTn id="12" dur="600" fill="hold"/>
                                        <p:tgtEl>
                                          <p:spTgt spid="37"/>
                                        </p:tgtEl>
                                        <p:attrNameLst>
                                          <p:attrName>ppt_h</p:attrName>
                                        </p:attrNameLst>
                                      </p:cBhvr>
                                      <p:tavLst>
                                        <p:tav tm="0">
                                          <p:val>
                                            <p:fltVal val="0"/>
                                          </p:val>
                                        </p:tav>
                                        <p:tav tm="100000">
                                          <p:val>
                                            <p:strVal val="#ppt_h"/>
                                          </p:val>
                                        </p:tav>
                                      </p:tavLst>
                                    </p:anim>
                                    <p:animEffect transition="in" filter="fade">
                                      <p:cBhvr>
                                        <p:cTn id="13" dur="600"/>
                                        <p:tgtEl>
                                          <p:spTgt spid="3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strVal val="#ppt_w+.3"/>
                                          </p:val>
                                        </p:tav>
                                        <p:tav tm="100000">
                                          <p:val>
                                            <p:strVal val="#ppt_w"/>
                                          </p:val>
                                        </p:tav>
                                      </p:tavLst>
                                    </p:anim>
                                    <p:anim calcmode="lin" valueType="num">
                                      <p:cBhvr>
                                        <p:cTn id="18" dur="500" fill="hold"/>
                                        <p:tgtEl>
                                          <p:spTgt spid="38"/>
                                        </p:tgtEl>
                                        <p:attrNameLst>
                                          <p:attrName>ppt_h</p:attrName>
                                        </p:attrNameLst>
                                      </p:cBhvr>
                                      <p:tavLst>
                                        <p:tav tm="0">
                                          <p:val>
                                            <p:strVal val="#ppt_h"/>
                                          </p:val>
                                        </p:tav>
                                        <p:tav tm="100000">
                                          <p:val>
                                            <p:strVal val="#ppt_h"/>
                                          </p:val>
                                        </p:tav>
                                      </p:tavLst>
                                    </p:anim>
                                    <p:animEffect transition="in" filter="fade">
                                      <p:cBhvr>
                                        <p:cTn id="19" dur="500"/>
                                        <p:tgtEl>
                                          <p:spTgt spid="38"/>
                                        </p:tgtEl>
                                      </p:cBhvr>
                                    </p:animEffect>
                                  </p:childTnLst>
                                </p:cTn>
                              </p:par>
                              <p:par>
                                <p:cTn id="20" presetID="22" presetClass="entr" presetSubtype="1" fill="hold" nodeType="withEffect">
                                  <p:stCondLst>
                                    <p:cond delay="0"/>
                                  </p:stCondLst>
                                  <p:childTnLst>
                                    <p:set>
                                      <p:cBhvr>
                                        <p:cTn id="21" dur="1" fill="hold">
                                          <p:stCondLst>
                                            <p:cond delay="0"/>
                                          </p:stCondLst>
                                        </p:cTn>
                                        <p:tgtEl>
                                          <p:spTgt spid="45"/>
                                        </p:tgtEl>
                                        <p:attrNameLst>
                                          <p:attrName>style.visibility</p:attrName>
                                        </p:attrNameLst>
                                      </p:cBhvr>
                                      <p:to>
                                        <p:strVal val="visible"/>
                                      </p:to>
                                    </p:set>
                                    <p:animEffect transition="in" filter="wipe(up)">
                                      <p:cBhvr>
                                        <p:cTn id="22" dur="500"/>
                                        <p:tgtEl>
                                          <p:spTgt spid="45"/>
                                        </p:tgtEl>
                                      </p:cBhvr>
                                    </p:animEffect>
                                  </p:childTnLst>
                                </p:cTn>
                              </p:par>
                            </p:childTnLst>
                          </p:cTn>
                        </p:par>
                        <p:par>
                          <p:cTn id="23" fill="hold">
                            <p:stCondLst>
                              <p:cond delay="2350"/>
                            </p:stCondLst>
                            <p:childTnLst>
                              <p:par>
                                <p:cTn id="24" presetID="23" presetClass="entr" presetSubtype="32" fill="hold" grpId="0" nodeType="afterEffect">
                                  <p:stCondLst>
                                    <p:cond delay="0"/>
                                  </p:stCondLst>
                                  <p:childTnLst>
                                    <p:set>
                                      <p:cBhvr>
                                        <p:cTn id="25" dur="1" fill="hold">
                                          <p:stCondLst>
                                            <p:cond delay="0"/>
                                          </p:stCondLst>
                                        </p:cTn>
                                        <p:tgtEl>
                                          <p:spTgt spid="53"/>
                                        </p:tgtEl>
                                        <p:attrNameLst>
                                          <p:attrName>style.visibility</p:attrName>
                                        </p:attrNameLst>
                                      </p:cBhvr>
                                      <p:to>
                                        <p:strVal val="visible"/>
                                      </p:to>
                                    </p:set>
                                    <p:anim calcmode="lin" valueType="num">
                                      <p:cBhvr>
                                        <p:cTn id="26" dur="500" fill="hold"/>
                                        <p:tgtEl>
                                          <p:spTgt spid="53"/>
                                        </p:tgtEl>
                                        <p:attrNameLst>
                                          <p:attrName>ppt_w</p:attrName>
                                        </p:attrNameLst>
                                      </p:cBhvr>
                                      <p:tavLst>
                                        <p:tav tm="0">
                                          <p:val>
                                            <p:strVal val="4*#ppt_w"/>
                                          </p:val>
                                        </p:tav>
                                        <p:tav tm="100000">
                                          <p:val>
                                            <p:strVal val="#ppt_w"/>
                                          </p:val>
                                        </p:tav>
                                      </p:tavLst>
                                    </p:anim>
                                    <p:anim calcmode="lin" valueType="num">
                                      <p:cBhvr>
                                        <p:cTn id="27" dur="500" fill="hold"/>
                                        <p:tgtEl>
                                          <p:spTgt spid="53"/>
                                        </p:tgtEl>
                                        <p:attrNameLst>
                                          <p:attrName>ppt_h</p:attrName>
                                        </p:attrNameLst>
                                      </p:cBhvr>
                                      <p:tavLst>
                                        <p:tav tm="0">
                                          <p:val>
                                            <p:strVal val="4*#ppt_h"/>
                                          </p:val>
                                        </p:tav>
                                        <p:tav tm="100000">
                                          <p:val>
                                            <p:strVal val="#ppt_h"/>
                                          </p:val>
                                        </p:tav>
                                      </p:tavLst>
                                    </p:anim>
                                  </p:childTnLst>
                                </p:cTn>
                              </p:par>
                              <p:par>
                                <p:cTn id="28" presetID="23" presetClass="entr" presetSubtype="32" fill="hold" grpId="0" nodeType="withEffect">
                                  <p:stCondLst>
                                    <p:cond delay="200"/>
                                  </p:stCondLst>
                                  <p:childTnLst>
                                    <p:set>
                                      <p:cBhvr>
                                        <p:cTn id="29" dur="1" fill="hold">
                                          <p:stCondLst>
                                            <p:cond delay="0"/>
                                          </p:stCondLst>
                                        </p:cTn>
                                        <p:tgtEl>
                                          <p:spTgt spid="59"/>
                                        </p:tgtEl>
                                        <p:attrNameLst>
                                          <p:attrName>style.visibility</p:attrName>
                                        </p:attrNameLst>
                                      </p:cBhvr>
                                      <p:to>
                                        <p:strVal val="visible"/>
                                      </p:to>
                                    </p:set>
                                    <p:anim calcmode="lin" valueType="num">
                                      <p:cBhvr>
                                        <p:cTn id="30" dur="500" fill="hold"/>
                                        <p:tgtEl>
                                          <p:spTgt spid="59"/>
                                        </p:tgtEl>
                                        <p:attrNameLst>
                                          <p:attrName>ppt_w</p:attrName>
                                        </p:attrNameLst>
                                      </p:cBhvr>
                                      <p:tavLst>
                                        <p:tav tm="0">
                                          <p:val>
                                            <p:strVal val="4*#ppt_w"/>
                                          </p:val>
                                        </p:tav>
                                        <p:tav tm="100000">
                                          <p:val>
                                            <p:strVal val="#ppt_w"/>
                                          </p:val>
                                        </p:tav>
                                      </p:tavLst>
                                    </p:anim>
                                    <p:anim calcmode="lin" valueType="num">
                                      <p:cBhvr>
                                        <p:cTn id="31" dur="500" fill="hold"/>
                                        <p:tgtEl>
                                          <p:spTgt spid="59"/>
                                        </p:tgtEl>
                                        <p:attrNameLst>
                                          <p:attrName>ppt_h</p:attrName>
                                        </p:attrNameLst>
                                      </p:cBhvr>
                                      <p:tavLst>
                                        <p:tav tm="0">
                                          <p:val>
                                            <p:strVal val="4*#ppt_h"/>
                                          </p:val>
                                        </p:tav>
                                        <p:tav tm="100000">
                                          <p:val>
                                            <p:strVal val="#ppt_h"/>
                                          </p:val>
                                        </p:tav>
                                      </p:tavLst>
                                    </p:anim>
                                  </p:childTnLst>
                                </p:cTn>
                              </p:par>
                              <p:par>
                                <p:cTn id="32" presetID="23" presetClass="entr" presetSubtype="32" fill="hold" grpId="0" nodeType="withEffect">
                                  <p:stCondLst>
                                    <p:cond delay="400"/>
                                  </p:stCondLst>
                                  <p:childTnLst>
                                    <p:set>
                                      <p:cBhvr>
                                        <p:cTn id="33" dur="1" fill="hold">
                                          <p:stCondLst>
                                            <p:cond delay="0"/>
                                          </p:stCondLst>
                                        </p:cTn>
                                        <p:tgtEl>
                                          <p:spTgt spid="56"/>
                                        </p:tgtEl>
                                        <p:attrNameLst>
                                          <p:attrName>style.visibility</p:attrName>
                                        </p:attrNameLst>
                                      </p:cBhvr>
                                      <p:to>
                                        <p:strVal val="visible"/>
                                      </p:to>
                                    </p:set>
                                    <p:anim calcmode="lin" valueType="num">
                                      <p:cBhvr>
                                        <p:cTn id="34" dur="500" fill="hold"/>
                                        <p:tgtEl>
                                          <p:spTgt spid="56"/>
                                        </p:tgtEl>
                                        <p:attrNameLst>
                                          <p:attrName>ppt_w</p:attrName>
                                        </p:attrNameLst>
                                      </p:cBhvr>
                                      <p:tavLst>
                                        <p:tav tm="0">
                                          <p:val>
                                            <p:strVal val="4*#ppt_w"/>
                                          </p:val>
                                        </p:tav>
                                        <p:tav tm="100000">
                                          <p:val>
                                            <p:strVal val="#ppt_w"/>
                                          </p:val>
                                        </p:tav>
                                      </p:tavLst>
                                    </p:anim>
                                    <p:anim calcmode="lin" valueType="num">
                                      <p:cBhvr>
                                        <p:cTn id="35" dur="500" fill="hold"/>
                                        <p:tgtEl>
                                          <p:spTgt spid="56"/>
                                        </p:tgtEl>
                                        <p:attrNameLst>
                                          <p:attrName>ppt_h</p:attrName>
                                        </p:attrNameLst>
                                      </p:cBhvr>
                                      <p:tavLst>
                                        <p:tav tm="0">
                                          <p:val>
                                            <p:strVal val="4*#ppt_h"/>
                                          </p:val>
                                        </p:tav>
                                        <p:tav tm="100000">
                                          <p:val>
                                            <p:strVal val="#ppt_h"/>
                                          </p:val>
                                        </p:tav>
                                      </p:tavLst>
                                    </p:anim>
                                  </p:childTnLst>
                                </p:cTn>
                              </p:par>
                              <p:par>
                                <p:cTn id="36" presetID="23" presetClass="entr" presetSubtype="32" fill="hold" grpId="0" nodeType="withEffect">
                                  <p:stCondLst>
                                    <p:cond delay="600"/>
                                  </p:stCondLst>
                                  <p:childTnLst>
                                    <p:set>
                                      <p:cBhvr>
                                        <p:cTn id="37" dur="1" fill="hold">
                                          <p:stCondLst>
                                            <p:cond delay="0"/>
                                          </p:stCondLst>
                                        </p:cTn>
                                        <p:tgtEl>
                                          <p:spTgt spid="61"/>
                                        </p:tgtEl>
                                        <p:attrNameLst>
                                          <p:attrName>style.visibility</p:attrName>
                                        </p:attrNameLst>
                                      </p:cBhvr>
                                      <p:to>
                                        <p:strVal val="visible"/>
                                      </p:to>
                                    </p:set>
                                    <p:anim calcmode="lin" valueType="num">
                                      <p:cBhvr>
                                        <p:cTn id="38" dur="500" fill="hold"/>
                                        <p:tgtEl>
                                          <p:spTgt spid="61"/>
                                        </p:tgtEl>
                                        <p:attrNameLst>
                                          <p:attrName>ppt_w</p:attrName>
                                        </p:attrNameLst>
                                      </p:cBhvr>
                                      <p:tavLst>
                                        <p:tav tm="0">
                                          <p:val>
                                            <p:strVal val="4*#ppt_w"/>
                                          </p:val>
                                        </p:tav>
                                        <p:tav tm="100000">
                                          <p:val>
                                            <p:strVal val="#ppt_w"/>
                                          </p:val>
                                        </p:tav>
                                      </p:tavLst>
                                    </p:anim>
                                    <p:anim calcmode="lin" valueType="num">
                                      <p:cBhvr>
                                        <p:cTn id="39" dur="500" fill="hold"/>
                                        <p:tgtEl>
                                          <p:spTgt spid="61"/>
                                        </p:tgtEl>
                                        <p:attrNameLst>
                                          <p:attrName>ppt_h</p:attrName>
                                        </p:attrNameLst>
                                      </p:cBhvr>
                                      <p:tavLst>
                                        <p:tav tm="0">
                                          <p:val>
                                            <p:strVal val="4*#ppt_h"/>
                                          </p:val>
                                        </p:tav>
                                        <p:tav tm="100000">
                                          <p:val>
                                            <p:strVal val="#ppt_h"/>
                                          </p:val>
                                        </p:tav>
                                      </p:tavLst>
                                    </p:anim>
                                  </p:childTnLst>
                                </p:cTn>
                              </p:par>
                            </p:childTnLst>
                          </p:cTn>
                        </p:par>
                        <p:par>
                          <p:cTn id="40" fill="hold">
                            <p:stCondLst>
                              <p:cond delay="3450"/>
                            </p:stCondLst>
                            <p:childTnLst>
                              <p:par>
                                <p:cTn id="41" presetID="22" presetClass="entr" presetSubtype="2"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right)">
                                      <p:cBhvr>
                                        <p:cTn id="43" dur="500"/>
                                        <p:tgtEl>
                                          <p:spTgt spid="44"/>
                                        </p:tgtEl>
                                      </p:cBhvr>
                                    </p:animEffect>
                                  </p:childTnLst>
                                </p:cTn>
                              </p:par>
                            </p:childTnLst>
                          </p:cTn>
                        </p:par>
                        <p:par>
                          <p:cTn id="44" fill="hold">
                            <p:stCondLst>
                              <p:cond delay="3950"/>
                            </p:stCondLst>
                            <p:childTnLst>
                              <p:par>
                                <p:cTn id="45" presetID="53" presetClass="entr" presetSubtype="16" fill="hold" grpId="0" nodeType="afterEffect">
                                  <p:stCondLst>
                                    <p:cond delay="0"/>
                                  </p:stCondLst>
                                  <p:childTnLst>
                                    <p:set>
                                      <p:cBhvr>
                                        <p:cTn id="46" dur="1" fill="hold">
                                          <p:stCondLst>
                                            <p:cond delay="0"/>
                                          </p:stCondLst>
                                        </p:cTn>
                                        <p:tgtEl>
                                          <p:spTgt spid="62"/>
                                        </p:tgtEl>
                                        <p:attrNameLst>
                                          <p:attrName>style.visibility</p:attrName>
                                        </p:attrNameLst>
                                      </p:cBhvr>
                                      <p:to>
                                        <p:strVal val="visible"/>
                                      </p:to>
                                    </p:set>
                                    <p:anim calcmode="lin" valueType="num">
                                      <p:cBhvr>
                                        <p:cTn id="47" dur="500" fill="hold"/>
                                        <p:tgtEl>
                                          <p:spTgt spid="62"/>
                                        </p:tgtEl>
                                        <p:attrNameLst>
                                          <p:attrName>ppt_w</p:attrName>
                                        </p:attrNameLst>
                                      </p:cBhvr>
                                      <p:tavLst>
                                        <p:tav tm="0">
                                          <p:val>
                                            <p:fltVal val="0"/>
                                          </p:val>
                                        </p:tav>
                                        <p:tav tm="100000">
                                          <p:val>
                                            <p:strVal val="#ppt_w"/>
                                          </p:val>
                                        </p:tav>
                                      </p:tavLst>
                                    </p:anim>
                                    <p:anim calcmode="lin" valueType="num">
                                      <p:cBhvr>
                                        <p:cTn id="48" dur="500" fill="hold"/>
                                        <p:tgtEl>
                                          <p:spTgt spid="62"/>
                                        </p:tgtEl>
                                        <p:attrNameLst>
                                          <p:attrName>ppt_h</p:attrName>
                                        </p:attrNameLst>
                                      </p:cBhvr>
                                      <p:tavLst>
                                        <p:tav tm="0">
                                          <p:val>
                                            <p:fltVal val="0"/>
                                          </p:val>
                                        </p:tav>
                                        <p:tav tm="100000">
                                          <p:val>
                                            <p:strVal val="#ppt_h"/>
                                          </p:val>
                                        </p:tav>
                                      </p:tavLst>
                                    </p:anim>
                                    <p:animEffect transition="in" filter="fade">
                                      <p:cBhvr>
                                        <p:cTn id="49" dur="500"/>
                                        <p:tgtEl>
                                          <p:spTgt spid="62"/>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52"/>
                                        </p:tgtEl>
                                        <p:attrNameLst>
                                          <p:attrName>style.visibility</p:attrName>
                                        </p:attrNameLst>
                                      </p:cBhvr>
                                      <p:to>
                                        <p:strVal val="visible"/>
                                      </p:to>
                                    </p:set>
                                    <p:anim calcmode="lin" valueType="num">
                                      <p:cBhvr>
                                        <p:cTn id="52" dur="500" fill="hold"/>
                                        <p:tgtEl>
                                          <p:spTgt spid="52"/>
                                        </p:tgtEl>
                                        <p:attrNameLst>
                                          <p:attrName>ppt_w</p:attrName>
                                        </p:attrNameLst>
                                      </p:cBhvr>
                                      <p:tavLst>
                                        <p:tav tm="0">
                                          <p:val>
                                            <p:fltVal val="0"/>
                                          </p:val>
                                        </p:tav>
                                        <p:tav tm="100000">
                                          <p:val>
                                            <p:strVal val="#ppt_w"/>
                                          </p:val>
                                        </p:tav>
                                      </p:tavLst>
                                    </p:anim>
                                    <p:anim calcmode="lin" valueType="num">
                                      <p:cBhvr>
                                        <p:cTn id="53" dur="500" fill="hold"/>
                                        <p:tgtEl>
                                          <p:spTgt spid="52"/>
                                        </p:tgtEl>
                                        <p:attrNameLst>
                                          <p:attrName>ppt_h</p:attrName>
                                        </p:attrNameLst>
                                      </p:cBhvr>
                                      <p:tavLst>
                                        <p:tav tm="0">
                                          <p:val>
                                            <p:fltVal val="0"/>
                                          </p:val>
                                        </p:tav>
                                        <p:tav tm="100000">
                                          <p:val>
                                            <p:strVal val="#ppt_h"/>
                                          </p:val>
                                        </p:tav>
                                      </p:tavLst>
                                    </p:anim>
                                    <p:animEffect transition="in" filter="fade">
                                      <p:cBhvr>
                                        <p:cTn id="54" dur="500"/>
                                        <p:tgtEl>
                                          <p:spTgt spid="52"/>
                                        </p:tgtEl>
                                      </p:cBhvr>
                                    </p:animEffect>
                                  </p:childTnLst>
                                </p:cTn>
                              </p:par>
                            </p:childTnLst>
                          </p:cTn>
                        </p:par>
                        <p:par>
                          <p:cTn id="55" fill="hold">
                            <p:stCondLst>
                              <p:cond delay="4450"/>
                            </p:stCondLst>
                            <p:childTnLst>
                              <p:par>
                                <p:cTn id="56" presetID="22" presetClass="entr" presetSubtype="2" fill="hold" grpId="0" nodeType="after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wipe(right)">
                                      <p:cBhvr>
                                        <p:cTn id="58" dur="500"/>
                                        <p:tgtEl>
                                          <p:spTgt spid="39"/>
                                        </p:tgtEl>
                                      </p:cBhvr>
                                    </p:animEffect>
                                  </p:childTnLst>
                                </p:cTn>
                              </p:par>
                            </p:childTnLst>
                          </p:cTn>
                        </p:par>
                        <p:par>
                          <p:cTn id="59" fill="hold">
                            <p:stCondLst>
                              <p:cond delay="4950"/>
                            </p:stCondLst>
                            <p:childTnLst>
                              <p:par>
                                <p:cTn id="60" presetID="22" presetClass="entr" presetSubtype="8" fill="hold" grpId="0" nodeType="after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wipe(left)">
                                      <p:cBhvr>
                                        <p:cTn id="62" dur="500"/>
                                        <p:tgtEl>
                                          <p:spTgt spid="57"/>
                                        </p:tgtEl>
                                      </p:cBhvr>
                                    </p:animEffect>
                                  </p:childTnLst>
                                </p:cTn>
                              </p:par>
                            </p:childTnLst>
                          </p:cTn>
                        </p:par>
                        <p:par>
                          <p:cTn id="63" fill="hold">
                            <p:stCondLst>
                              <p:cond delay="5450"/>
                            </p:stCondLst>
                            <p:childTnLst>
                              <p:par>
                                <p:cTn id="64" presetID="53" presetClass="entr" presetSubtype="16" fill="hold" grpId="0" nodeType="afterEffect">
                                  <p:stCondLst>
                                    <p:cond delay="0"/>
                                  </p:stCondLst>
                                  <p:childTnLst>
                                    <p:set>
                                      <p:cBhvr>
                                        <p:cTn id="65" dur="1" fill="hold">
                                          <p:stCondLst>
                                            <p:cond delay="0"/>
                                          </p:stCondLst>
                                        </p:cTn>
                                        <p:tgtEl>
                                          <p:spTgt spid="63"/>
                                        </p:tgtEl>
                                        <p:attrNameLst>
                                          <p:attrName>style.visibility</p:attrName>
                                        </p:attrNameLst>
                                      </p:cBhvr>
                                      <p:to>
                                        <p:strVal val="visible"/>
                                      </p:to>
                                    </p:set>
                                    <p:anim calcmode="lin" valueType="num">
                                      <p:cBhvr>
                                        <p:cTn id="66" dur="500" fill="hold"/>
                                        <p:tgtEl>
                                          <p:spTgt spid="63"/>
                                        </p:tgtEl>
                                        <p:attrNameLst>
                                          <p:attrName>ppt_w</p:attrName>
                                        </p:attrNameLst>
                                      </p:cBhvr>
                                      <p:tavLst>
                                        <p:tav tm="0">
                                          <p:val>
                                            <p:fltVal val="0"/>
                                          </p:val>
                                        </p:tav>
                                        <p:tav tm="100000">
                                          <p:val>
                                            <p:strVal val="#ppt_w"/>
                                          </p:val>
                                        </p:tav>
                                      </p:tavLst>
                                    </p:anim>
                                    <p:anim calcmode="lin" valueType="num">
                                      <p:cBhvr>
                                        <p:cTn id="67" dur="500" fill="hold"/>
                                        <p:tgtEl>
                                          <p:spTgt spid="63"/>
                                        </p:tgtEl>
                                        <p:attrNameLst>
                                          <p:attrName>ppt_h</p:attrName>
                                        </p:attrNameLst>
                                      </p:cBhvr>
                                      <p:tavLst>
                                        <p:tav tm="0">
                                          <p:val>
                                            <p:fltVal val="0"/>
                                          </p:val>
                                        </p:tav>
                                        <p:tav tm="100000">
                                          <p:val>
                                            <p:strVal val="#ppt_h"/>
                                          </p:val>
                                        </p:tav>
                                      </p:tavLst>
                                    </p:anim>
                                    <p:animEffect transition="in" filter="fade">
                                      <p:cBhvr>
                                        <p:cTn id="68" dur="500"/>
                                        <p:tgtEl>
                                          <p:spTgt spid="63"/>
                                        </p:tgtEl>
                                      </p:cBhvr>
                                    </p:animEffect>
                                  </p:childTnLst>
                                </p:cTn>
                              </p:par>
                              <p:par>
                                <p:cTn id="69" presetID="53" presetClass="entr" presetSubtype="16" fill="hold" grpId="0" nodeType="withEffect">
                                  <p:stCondLst>
                                    <p:cond delay="0"/>
                                  </p:stCondLst>
                                  <p:childTnLst>
                                    <p:set>
                                      <p:cBhvr>
                                        <p:cTn id="70" dur="1" fill="hold">
                                          <p:stCondLst>
                                            <p:cond delay="0"/>
                                          </p:stCondLst>
                                        </p:cTn>
                                        <p:tgtEl>
                                          <p:spTgt spid="58"/>
                                        </p:tgtEl>
                                        <p:attrNameLst>
                                          <p:attrName>style.visibility</p:attrName>
                                        </p:attrNameLst>
                                      </p:cBhvr>
                                      <p:to>
                                        <p:strVal val="visible"/>
                                      </p:to>
                                    </p:set>
                                    <p:anim calcmode="lin" valueType="num">
                                      <p:cBhvr>
                                        <p:cTn id="71" dur="500" fill="hold"/>
                                        <p:tgtEl>
                                          <p:spTgt spid="58"/>
                                        </p:tgtEl>
                                        <p:attrNameLst>
                                          <p:attrName>ppt_w</p:attrName>
                                        </p:attrNameLst>
                                      </p:cBhvr>
                                      <p:tavLst>
                                        <p:tav tm="0">
                                          <p:val>
                                            <p:fltVal val="0"/>
                                          </p:val>
                                        </p:tav>
                                        <p:tav tm="100000">
                                          <p:val>
                                            <p:strVal val="#ppt_w"/>
                                          </p:val>
                                        </p:tav>
                                      </p:tavLst>
                                    </p:anim>
                                    <p:anim calcmode="lin" valueType="num">
                                      <p:cBhvr>
                                        <p:cTn id="72" dur="500" fill="hold"/>
                                        <p:tgtEl>
                                          <p:spTgt spid="58"/>
                                        </p:tgtEl>
                                        <p:attrNameLst>
                                          <p:attrName>ppt_h</p:attrName>
                                        </p:attrNameLst>
                                      </p:cBhvr>
                                      <p:tavLst>
                                        <p:tav tm="0">
                                          <p:val>
                                            <p:fltVal val="0"/>
                                          </p:val>
                                        </p:tav>
                                        <p:tav tm="100000">
                                          <p:val>
                                            <p:strVal val="#ppt_h"/>
                                          </p:val>
                                        </p:tav>
                                      </p:tavLst>
                                    </p:anim>
                                    <p:animEffect transition="in" filter="fade">
                                      <p:cBhvr>
                                        <p:cTn id="73" dur="500"/>
                                        <p:tgtEl>
                                          <p:spTgt spid="58"/>
                                        </p:tgtEl>
                                      </p:cBhvr>
                                    </p:animEffect>
                                  </p:childTnLst>
                                </p:cTn>
                              </p:par>
                            </p:childTnLst>
                          </p:cTn>
                        </p:par>
                        <p:par>
                          <p:cTn id="74" fill="hold">
                            <p:stCondLst>
                              <p:cond delay="5950"/>
                            </p:stCondLst>
                            <p:childTnLst>
                              <p:par>
                                <p:cTn id="75" presetID="22" presetClass="entr" presetSubtype="8" fill="hold" grpId="0" nodeType="after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wipe(left)">
                                      <p:cBhvr>
                                        <p:cTn id="77" dur="500"/>
                                        <p:tgtEl>
                                          <p:spTgt spid="40"/>
                                        </p:tgtEl>
                                      </p:cBhvr>
                                    </p:animEffect>
                                  </p:childTnLst>
                                </p:cTn>
                              </p:par>
                            </p:childTnLst>
                          </p:cTn>
                        </p:par>
                        <p:par>
                          <p:cTn id="78" fill="hold">
                            <p:stCondLst>
                              <p:cond delay="6450"/>
                            </p:stCondLst>
                            <p:childTnLst>
                              <p:par>
                                <p:cTn id="79" presetID="22" presetClass="entr" presetSubtype="2" fill="hold" grpId="0" nodeType="afterEffect">
                                  <p:stCondLst>
                                    <p:cond delay="0"/>
                                  </p:stCondLst>
                                  <p:childTnLst>
                                    <p:set>
                                      <p:cBhvr>
                                        <p:cTn id="80" dur="1" fill="hold">
                                          <p:stCondLst>
                                            <p:cond delay="0"/>
                                          </p:stCondLst>
                                        </p:cTn>
                                        <p:tgtEl>
                                          <p:spTgt spid="54"/>
                                        </p:tgtEl>
                                        <p:attrNameLst>
                                          <p:attrName>style.visibility</p:attrName>
                                        </p:attrNameLst>
                                      </p:cBhvr>
                                      <p:to>
                                        <p:strVal val="visible"/>
                                      </p:to>
                                    </p:set>
                                    <p:animEffect transition="in" filter="wipe(right)">
                                      <p:cBhvr>
                                        <p:cTn id="81" dur="500"/>
                                        <p:tgtEl>
                                          <p:spTgt spid="54"/>
                                        </p:tgtEl>
                                      </p:cBhvr>
                                    </p:animEffect>
                                  </p:childTnLst>
                                </p:cTn>
                              </p:par>
                            </p:childTnLst>
                          </p:cTn>
                        </p:par>
                        <p:par>
                          <p:cTn id="82" fill="hold">
                            <p:stCondLst>
                              <p:cond delay="6950"/>
                            </p:stCondLst>
                            <p:childTnLst>
                              <p:par>
                                <p:cTn id="83" presetID="53" presetClass="entr" presetSubtype="16"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 calcmode="lin" valueType="num">
                                      <p:cBhvr>
                                        <p:cTn id="85" dur="500" fill="hold"/>
                                        <p:tgtEl>
                                          <p:spTgt spid="64"/>
                                        </p:tgtEl>
                                        <p:attrNameLst>
                                          <p:attrName>ppt_w</p:attrName>
                                        </p:attrNameLst>
                                      </p:cBhvr>
                                      <p:tavLst>
                                        <p:tav tm="0">
                                          <p:val>
                                            <p:fltVal val="0"/>
                                          </p:val>
                                        </p:tav>
                                        <p:tav tm="100000">
                                          <p:val>
                                            <p:strVal val="#ppt_w"/>
                                          </p:val>
                                        </p:tav>
                                      </p:tavLst>
                                    </p:anim>
                                    <p:anim calcmode="lin" valueType="num">
                                      <p:cBhvr>
                                        <p:cTn id="86" dur="500" fill="hold"/>
                                        <p:tgtEl>
                                          <p:spTgt spid="64"/>
                                        </p:tgtEl>
                                        <p:attrNameLst>
                                          <p:attrName>ppt_h</p:attrName>
                                        </p:attrNameLst>
                                      </p:cBhvr>
                                      <p:tavLst>
                                        <p:tav tm="0">
                                          <p:val>
                                            <p:fltVal val="0"/>
                                          </p:val>
                                        </p:tav>
                                        <p:tav tm="100000">
                                          <p:val>
                                            <p:strVal val="#ppt_h"/>
                                          </p:val>
                                        </p:tav>
                                      </p:tavLst>
                                    </p:anim>
                                    <p:animEffect transition="in" filter="fade">
                                      <p:cBhvr>
                                        <p:cTn id="87" dur="500"/>
                                        <p:tgtEl>
                                          <p:spTgt spid="64"/>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55"/>
                                        </p:tgtEl>
                                        <p:attrNameLst>
                                          <p:attrName>style.visibility</p:attrName>
                                        </p:attrNameLst>
                                      </p:cBhvr>
                                      <p:to>
                                        <p:strVal val="visible"/>
                                      </p:to>
                                    </p:set>
                                    <p:anim calcmode="lin" valueType="num">
                                      <p:cBhvr>
                                        <p:cTn id="90" dur="500" fill="hold"/>
                                        <p:tgtEl>
                                          <p:spTgt spid="55"/>
                                        </p:tgtEl>
                                        <p:attrNameLst>
                                          <p:attrName>ppt_w</p:attrName>
                                        </p:attrNameLst>
                                      </p:cBhvr>
                                      <p:tavLst>
                                        <p:tav tm="0">
                                          <p:val>
                                            <p:fltVal val="0"/>
                                          </p:val>
                                        </p:tav>
                                        <p:tav tm="100000">
                                          <p:val>
                                            <p:strVal val="#ppt_w"/>
                                          </p:val>
                                        </p:tav>
                                      </p:tavLst>
                                    </p:anim>
                                    <p:anim calcmode="lin" valueType="num">
                                      <p:cBhvr>
                                        <p:cTn id="91" dur="500" fill="hold"/>
                                        <p:tgtEl>
                                          <p:spTgt spid="55"/>
                                        </p:tgtEl>
                                        <p:attrNameLst>
                                          <p:attrName>ppt_h</p:attrName>
                                        </p:attrNameLst>
                                      </p:cBhvr>
                                      <p:tavLst>
                                        <p:tav tm="0">
                                          <p:val>
                                            <p:fltVal val="0"/>
                                          </p:val>
                                        </p:tav>
                                        <p:tav tm="100000">
                                          <p:val>
                                            <p:strVal val="#ppt_h"/>
                                          </p:val>
                                        </p:tav>
                                      </p:tavLst>
                                    </p:anim>
                                    <p:animEffect transition="in" filter="fade">
                                      <p:cBhvr>
                                        <p:cTn id="92" dur="500"/>
                                        <p:tgtEl>
                                          <p:spTgt spid="55"/>
                                        </p:tgtEl>
                                      </p:cBhvr>
                                    </p:animEffect>
                                  </p:childTnLst>
                                </p:cTn>
                              </p:par>
                            </p:childTnLst>
                          </p:cTn>
                        </p:par>
                        <p:par>
                          <p:cTn id="93" fill="hold">
                            <p:stCondLst>
                              <p:cond delay="7450"/>
                            </p:stCondLst>
                            <p:childTnLst>
                              <p:par>
                                <p:cTn id="94" presetID="22" presetClass="entr" presetSubtype="2" fill="hold" grpId="0" nodeType="afterEffect">
                                  <p:stCondLst>
                                    <p:cond delay="0"/>
                                  </p:stCondLst>
                                  <p:childTnLst>
                                    <p:set>
                                      <p:cBhvr>
                                        <p:cTn id="95" dur="1" fill="hold">
                                          <p:stCondLst>
                                            <p:cond delay="0"/>
                                          </p:stCondLst>
                                        </p:cTn>
                                        <p:tgtEl>
                                          <p:spTgt spid="41"/>
                                        </p:tgtEl>
                                        <p:attrNameLst>
                                          <p:attrName>style.visibility</p:attrName>
                                        </p:attrNameLst>
                                      </p:cBhvr>
                                      <p:to>
                                        <p:strVal val="visible"/>
                                      </p:to>
                                    </p:set>
                                    <p:animEffect transition="in" filter="wipe(right)">
                                      <p:cBhvr>
                                        <p:cTn id="96" dur="500"/>
                                        <p:tgtEl>
                                          <p:spTgt spid="41"/>
                                        </p:tgtEl>
                                      </p:cBhvr>
                                    </p:animEffect>
                                  </p:childTnLst>
                                </p:cTn>
                              </p:par>
                            </p:childTnLst>
                          </p:cTn>
                        </p:par>
                        <p:par>
                          <p:cTn id="97" fill="hold">
                            <p:stCondLst>
                              <p:cond delay="7950"/>
                            </p:stCondLst>
                            <p:childTnLst>
                              <p:par>
                                <p:cTn id="98" presetID="22" presetClass="entr" presetSubtype="8" fill="hold" grpId="0" nodeType="afterEffect">
                                  <p:stCondLst>
                                    <p:cond delay="0"/>
                                  </p:stCondLst>
                                  <p:childTnLst>
                                    <p:set>
                                      <p:cBhvr>
                                        <p:cTn id="99" dur="1" fill="hold">
                                          <p:stCondLst>
                                            <p:cond delay="0"/>
                                          </p:stCondLst>
                                        </p:cTn>
                                        <p:tgtEl>
                                          <p:spTgt spid="43"/>
                                        </p:tgtEl>
                                        <p:attrNameLst>
                                          <p:attrName>style.visibility</p:attrName>
                                        </p:attrNameLst>
                                      </p:cBhvr>
                                      <p:to>
                                        <p:strVal val="visible"/>
                                      </p:to>
                                    </p:set>
                                    <p:animEffect transition="in" filter="wipe(left)">
                                      <p:cBhvr>
                                        <p:cTn id="100" dur="500"/>
                                        <p:tgtEl>
                                          <p:spTgt spid="43"/>
                                        </p:tgtEl>
                                      </p:cBhvr>
                                    </p:animEffect>
                                  </p:childTnLst>
                                </p:cTn>
                              </p:par>
                            </p:childTnLst>
                          </p:cTn>
                        </p:par>
                        <p:par>
                          <p:cTn id="101" fill="hold">
                            <p:stCondLst>
                              <p:cond delay="8450"/>
                            </p:stCondLst>
                            <p:childTnLst>
                              <p:par>
                                <p:cTn id="102" presetID="53" presetClass="entr" presetSubtype="16" fill="hold" grpId="0" nodeType="afterEffect">
                                  <p:stCondLst>
                                    <p:cond delay="0"/>
                                  </p:stCondLst>
                                  <p:childTnLst>
                                    <p:set>
                                      <p:cBhvr>
                                        <p:cTn id="103" dur="1" fill="hold">
                                          <p:stCondLst>
                                            <p:cond delay="0"/>
                                          </p:stCondLst>
                                        </p:cTn>
                                        <p:tgtEl>
                                          <p:spTgt spid="65"/>
                                        </p:tgtEl>
                                        <p:attrNameLst>
                                          <p:attrName>style.visibility</p:attrName>
                                        </p:attrNameLst>
                                      </p:cBhvr>
                                      <p:to>
                                        <p:strVal val="visible"/>
                                      </p:to>
                                    </p:set>
                                    <p:anim calcmode="lin" valueType="num">
                                      <p:cBhvr>
                                        <p:cTn id="104" dur="500" fill="hold"/>
                                        <p:tgtEl>
                                          <p:spTgt spid="65"/>
                                        </p:tgtEl>
                                        <p:attrNameLst>
                                          <p:attrName>ppt_w</p:attrName>
                                        </p:attrNameLst>
                                      </p:cBhvr>
                                      <p:tavLst>
                                        <p:tav tm="0">
                                          <p:val>
                                            <p:fltVal val="0"/>
                                          </p:val>
                                        </p:tav>
                                        <p:tav tm="100000">
                                          <p:val>
                                            <p:strVal val="#ppt_w"/>
                                          </p:val>
                                        </p:tav>
                                      </p:tavLst>
                                    </p:anim>
                                    <p:anim calcmode="lin" valueType="num">
                                      <p:cBhvr>
                                        <p:cTn id="105" dur="500" fill="hold"/>
                                        <p:tgtEl>
                                          <p:spTgt spid="65"/>
                                        </p:tgtEl>
                                        <p:attrNameLst>
                                          <p:attrName>ppt_h</p:attrName>
                                        </p:attrNameLst>
                                      </p:cBhvr>
                                      <p:tavLst>
                                        <p:tav tm="0">
                                          <p:val>
                                            <p:fltVal val="0"/>
                                          </p:val>
                                        </p:tav>
                                        <p:tav tm="100000">
                                          <p:val>
                                            <p:strVal val="#ppt_h"/>
                                          </p:val>
                                        </p:tav>
                                      </p:tavLst>
                                    </p:anim>
                                    <p:animEffect transition="in" filter="fade">
                                      <p:cBhvr>
                                        <p:cTn id="106" dur="500"/>
                                        <p:tgtEl>
                                          <p:spTgt spid="65"/>
                                        </p:tgtEl>
                                      </p:cBhvr>
                                    </p:animEffect>
                                  </p:childTnLst>
                                </p:cTn>
                              </p:par>
                              <p:par>
                                <p:cTn id="107" presetID="53" presetClass="entr" presetSubtype="16" fill="hold" grpId="0" nodeType="withEffect">
                                  <p:stCondLst>
                                    <p:cond delay="0"/>
                                  </p:stCondLst>
                                  <p:childTnLst>
                                    <p:set>
                                      <p:cBhvr>
                                        <p:cTn id="108" dur="1" fill="hold">
                                          <p:stCondLst>
                                            <p:cond delay="0"/>
                                          </p:stCondLst>
                                        </p:cTn>
                                        <p:tgtEl>
                                          <p:spTgt spid="60"/>
                                        </p:tgtEl>
                                        <p:attrNameLst>
                                          <p:attrName>style.visibility</p:attrName>
                                        </p:attrNameLst>
                                      </p:cBhvr>
                                      <p:to>
                                        <p:strVal val="visible"/>
                                      </p:to>
                                    </p:set>
                                    <p:anim calcmode="lin" valueType="num">
                                      <p:cBhvr>
                                        <p:cTn id="109" dur="500" fill="hold"/>
                                        <p:tgtEl>
                                          <p:spTgt spid="60"/>
                                        </p:tgtEl>
                                        <p:attrNameLst>
                                          <p:attrName>ppt_w</p:attrName>
                                        </p:attrNameLst>
                                      </p:cBhvr>
                                      <p:tavLst>
                                        <p:tav tm="0">
                                          <p:val>
                                            <p:fltVal val="0"/>
                                          </p:val>
                                        </p:tav>
                                        <p:tav tm="100000">
                                          <p:val>
                                            <p:strVal val="#ppt_w"/>
                                          </p:val>
                                        </p:tav>
                                      </p:tavLst>
                                    </p:anim>
                                    <p:anim calcmode="lin" valueType="num">
                                      <p:cBhvr>
                                        <p:cTn id="110" dur="500" fill="hold"/>
                                        <p:tgtEl>
                                          <p:spTgt spid="60"/>
                                        </p:tgtEl>
                                        <p:attrNameLst>
                                          <p:attrName>ppt_h</p:attrName>
                                        </p:attrNameLst>
                                      </p:cBhvr>
                                      <p:tavLst>
                                        <p:tav tm="0">
                                          <p:val>
                                            <p:fltVal val="0"/>
                                          </p:val>
                                        </p:tav>
                                        <p:tav tm="100000">
                                          <p:val>
                                            <p:strVal val="#ppt_h"/>
                                          </p:val>
                                        </p:tav>
                                      </p:tavLst>
                                    </p:anim>
                                    <p:animEffect transition="in" filter="fade">
                                      <p:cBhvr>
                                        <p:cTn id="111" dur="500"/>
                                        <p:tgtEl>
                                          <p:spTgt spid="60"/>
                                        </p:tgtEl>
                                      </p:cBhvr>
                                    </p:animEffect>
                                  </p:childTnLst>
                                </p:cTn>
                              </p:par>
                            </p:childTnLst>
                          </p:cTn>
                        </p:par>
                        <p:par>
                          <p:cTn id="112" fill="hold">
                            <p:stCondLst>
                              <p:cond delay="8950"/>
                            </p:stCondLst>
                            <p:childTnLst>
                              <p:par>
                                <p:cTn id="113" presetID="22" presetClass="entr" presetSubtype="8" fill="hold" grpId="0" nodeType="afterEffect">
                                  <p:stCondLst>
                                    <p:cond delay="0"/>
                                  </p:stCondLst>
                                  <p:childTnLst>
                                    <p:set>
                                      <p:cBhvr>
                                        <p:cTn id="114" dur="1" fill="hold">
                                          <p:stCondLst>
                                            <p:cond delay="0"/>
                                          </p:stCondLst>
                                        </p:cTn>
                                        <p:tgtEl>
                                          <p:spTgt spid="42"/>
                                        </p:tgtEl>
                                        <p:attrNameLst>
                                          <p:attrName>style.visibility</p:attrName>
                                        </p:attrNameLst>
                                      </p:cBhvr>
                                      <p:to>
                                        <p:strVal val="visible"/>
                                      </p:to>
                                    </p:set>
                                    <p:animEffect transition="in" filter="wipe(left)">
                                      <p:cBhvr>
                                        <p:cTn id="11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animBg="1"/>
      <p:bldP spid="38" grpId="0"/>
      <p:bldP spid="39" grpId="0"/>
      <p:bldP spid="40" grpId="0"/>
      <p:bldP spid="41" grpId="0"/>
      <p:bldP spid="42" grpId="0"/>
      <p:bldP spid="43" grpId="0" animBg="1"/>
      <p:bldP spid="44" grpId="0" animBg="1"/>
      <p:bldP spid="52" grpId="0" animBg="1"/>
      <p:bldP spid="53" grpId="0" animBg="1"/>
      <p:bldP spid="54" grpId="0" animBg="1"/>
      <p:bldP spid="55" grpId="0" animBg="1"/>
      <p:bldP spid="56" grpId="0" animBg="1"/>
      <p:bldP spid="57" grpId="0" animBg="1"/>
      <p:bldP spid="58" grpId="0" animBg="1"/>
      <p:bldP spid="59" grpId="0" animBg="1"/>
      <p:bldP spid="60" grpId="0" animBg="1"/>
      <p:bldP spid="61" grpId="0" animBg="1"/>
      <p:bldP spid="62" grpId="0"/>
      <p:bldP spid="63" grpId="0"/>
      <p:bldP spid="64" grpId="0"/>
      <p:bldP spid="6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rot="5400000" flipV="1">
            <a:off x="1133569" y="-46494"/>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矩形 15"/>
          <p:cNvSpPr/>
          <p:nvPr/>
        </p:nvSpPr>
        <p:spPr>
          <a:xfrm rot="5400000" flipV="1">
            <a:off x="1422262" y="-271822"/>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7" name="矩形 16"/>
          <p:cNvSpPr/>
          <p:nvPr/>
        </p:nvSpPr>
        <p:spPr>
          <a:xfrm rot="5400000" flipV="1">
            <a:off x="1422261" y="172732"/>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8" name="十字形 17"/>
          <p:cNvSpPr/>
          <p:nvPr/>
        </p:nvSpPr>
        <p:spPr>
          <a:xfrm>
            <a:off x="39954" y="1268131"/>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9" name="文本框 7"/>
          <p:cNvSpPr txBox="1"/>
          <p:nvPr/>
        </p:nvSpPr>
        <p:spPr>
          <a:xfrm>
            <a:off x="353771" y="1249833"/>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20" name="齿轮1"/>
          <p:cNvSpPr/>
          <p:nvPr/>
        </p:nvSpPr>
        <p:spPr>
          <a:xfrm>
            <a:off x="4164617" y="2979824"/>
            <a:ext cx="2235200" cy="2235200"/>
          </a:xfrm>
          <a:custGeom>
            <a:avLst/>
            <a:gdLst>
              <a:gd name="connsiteX0" fmla="*/ 1586555 w 2235200"/>
              <a:gd name="connsiteY0" fmla="*/ 356377 h 2235200"/>
              <a:gd name="connsiteX1" fmla="*/ 1760418 w 2235200"/>
              <a:gd name="connsiteY1" fmla="*/ 210481 h 2235200"/>
              <a:gd name="connsiteX2" fmla="*/ 1899314 w 2235200"/>
              <a:gd name="connsiteY2" fmla="*/ 327029 h 2235200"/>
              <a:gd name="connsiteX3" fmla="*/ 1785825 w 2235200"/>
              <a:gd name="connsiteY3" fmla="*/ 523585 h 2235200"/>
              <a:gd name="connsiteX4" fmla="*/ 1966144 w 2235200"/>
              <a:gd name="connsiteY4" fmla="*/ 835907 h 2235200"/>
              <a:gd name="connsiteX5" fmla="*/ 2193112 w 2235200"/>
              <a:gd name="connsiteY5" fmla="*/ 835901 h 2235200"/>
              <a:gd name="connsiteX6" fmla="*/ 2224597 w 2235200"/>
              <a:gd name="connsiteY6" fmla="*/ 1014463 h 2235200"/>
              <a:gd name="connsiteX7" fmla="*/ 2011316 w 2235200"/>
              <a:gd name="connsiteY7" fmla="*/ 1092085 h 2235200"/>
              <a:gd name="connsiteX8" fmla="*/ 1948692 w 2235200"/>
              <a:gd name="connsiteY8" fmla="*/ 1447245 h 2235200"/>
              <a:gd name="connsiteX9" fmla="*/ 2122562 w 2235200"/>
              <a:gd name="connsiteY9" fmla="*/ 1593132 h 2235200"/>
              <a:gd name="connsiteX10" fmla="*/ 2031904 w 2235200"/>
              <a:gd name="connsiteY10" fmla="*/ 1750157 h 2235200"/>
              <a:gd name="connsiteX11" fmla="*/ 1818627 w 2235200"/>
              <a:gd name="connsiteY11" fmla="*/ 1672524 h 2235200"/>
              <a:gd name="connsiteX12" fmla="*/ 1542362 w 2235200"/>
              <a:gd name="connsiteY12" fmla="*/ 1904338 h 2235200"/>
              <a:gd name="connsiteX13" fmla="*/ 1581780 w 2235200"/>
              <a:gd name="connsiteY13" fmla="*/ 2127856 h 2235200"/>
              <a:gd name="connsiteX14" fmla="*/ 1411398 w 2235200"/>
              <a:gd name="connsiteY14" fmla="*/ 2189870 h 2235200"/>
              <a:gd name="connsiteX15" fmla="*/ 1297919 w 2235200"/>
              <a:gd name="connsiteY15" fmla="*/ 1993308 h 2235200"/>
              <a:gd name="connsiteX16" fmla="*/ 937280 w 2235200"/>
              <a:gd name="connsiteY16" fmla="*/ 1993308 h 2235200"/>
              <a:gd name="connsiteX17" fmla="*/ 823802 w 2235200"/>
              <a:gd name="connsiteY17" fmla="*/ 2189870 h 2235200"/>
              <a:gd name="connsiteX18" fmla="*/ 653420 w 2235200"/>
              <a:gd name="connsiteY18" fmla="*/ 2127856 h 2235200"/>
              <a:gd name="connsiteX19" fmla="*/ 692839 w 2235200"/>
              <a:gd name="connsiteY19" fmla="*/ 1904338 h 2235200"/>
              <a:gd name="connsiteX20" fmla="*/ 416574 w 2235200"/>
              <a:gd name="connsiteY20" fmla="*/ 1672524 h 2235200"/>
              <a:gd name="connsiteX21" fmla="*/ 203296 w 2235200"/>
              <a:gd name="connsiteY21" fmla="*/ 1750157 h 2235200"/>
              <a:gd name="connsiteX22" fmla="*/ 112638 w 2235200"/>
              <a:gd name="connsiteY22" fmla="*/ 1593132 h 2235200"/>
              <a:gd name="connsiteX23" fmla="*/ 286508 w 2235200"/>
              <a:gd name="connsiteY23" fmla="*/ 1447245 h 2235200"/>
              <a:gd name="connsiteX24" fmla="*/ 223884 w 2235200"/>
              <a:gd name="connsiteY24" fmla="*/ 1092085 h 2235200"/>
              <a:gd name="connsiteX25" fmla="*/ 10603 w 2235200"/>
              <a:gd name="connsiteY25" fmla="*/ 1014463 h 2235200"/>
              <a:gd name="connsiteX26" fmla="*/ 42088 w 2235200"/>
              <a:gd name="connsiteY26" fmla="*/ 835901 h 2235200"/>
              <a:gd name="connsiteX27" fmla="*/ 269055 w 2235200"/>
              <a:gd name="connsiteY27" fmla="*/ 835907 h 2235200"/>
              <a:gd name="connsiteX28" fmla="*/ 449374 w 2235200"/>
              <a:gd name="connsiteY28" fmla="*/ 523585 h 2235200"/>
              <a:gd name="connsiteX29" fmla="*/ 335886 w 2235200"/>
              <a:gd name="connsiteY29" fmla="*/ 327029 h 2235200"/>
              <a:gd name="connsiteX30" fmla="*/ 474782 w 2235200"/>
              <a:gd name="connsiteY30" fmla="*/ 210481 h 2235200"/>
              <a:gd name="connsiteX31" fmla="*/ 648645 w 2235200"/>
              <a:gd name="connsiteY31" fmla="*/ 356377 h 2235200"/>
              <a:gd name="connsiteX32" fmla="*/ 987535 w 2235200"/>
              <a:gd name="connsiteY32" fmla="*/ 233031 h 2235200"/>
              <a:gd name="connsiteX33" fmla="*/ 1026942 w 2235200"/>
              <a:gd name="connsiteY33" fmla="*/ 9511 h 2235200"/>
              <a:gd name="connsiteX34" fmla="*/ 1208258 w 2235200"/>
              <a:gd name="connsiteY34" fmla="*/ 9511 h 2235200"/>
              <a:gd name="connsiteX35" fmla="*/ 1247665 w 2235200"/>
              <a:gd name="connsiteY35" fmla="*/ 233031 h 2235200"/>
              <a:gd name="connsiteX36" fmla="*/ 1586555 w 2235200"/>
              <a:gd name="connsiteY36" fmla="*/ 356377 h 2235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235200" h="2235200">
                <a:moveTo>
                  <a:pt x="1586555" y="356377"/>
                </a:moveTo>
                <a:lnTo>
                  <a:pt x="1760418" y="210481"/>
                </a:lnTo>
                <a:lnTo>
                  <a:pt x="1899314" y="327029"/>
                </a:lnTo>
                <a:lnTo>
                  <a:pt x="1785825" y="523585"/>
                </a:lnTo>
                <a:cubicBezTo>
                  <a:pt x="1866522" y="614364"/>
                  <a:pt x="1927876" y="720632"/>
                  <a:pt x="1966144" y="835907"/>
                </a:cubicBezTo>
                <a:lnTo>
                  <a:pt x="2193112" y="835901"/>
                </a:lnTo>
                <a:lnTo>
                  <a:pt x="2224597" y="1014463"/>
                </a:lnTo>
                <a:lnTo>
                  <a:pt x="2011316" y="1092085"/>
                </a:lnTo>
                <a:cubicBezTo>
                  <a:pt x="2014782" y="1213496"/>
                  <a:pt x="1993474" y="1334341"/>
                  <a:pt x="1948692" y="1447245"/>
                </a:cubicBezTo>
                <a:lnTo>
                  <a:pt x="2122562" y="1593132"/>
                </a:lnTo>
                <a:lnTo>
                  <a:pt x="2031904" y="1750157"/>
                </a:lnTo>
                <a:lnTo>
                  <a:pt x="1818627" y="1672524"/>
                </a:lnTo>
                <a:cubicBezTo>
                  <a:pt x="1743241" y="1767759"/>
                  <a:pt x="1649240" y="1846634"/>
                  <a:pt x="1542362" y="1904338"/>
                </a:cubicBezTo>
                <a:lnTo>
                  <a:pt x="1581780" y="2127856"/>
                </a:lnTo>
                <a:lnTo>
                  <a:pt x="1411398" y="2189870"/>
                </a:lnTo>
                <a:lnTo>
                  <a:pt x="1297919" y="1993308"/>
                </a:lnTo>
                <a:cubicBezTo>
                  <a:pt x="1178954" y="2017804"/>
                  <a:pt x="1056245" y="2017804"/>
                  <a:pt x="937280" y="1993308"/>
                </a:cubicBezTo>
                <a:lnTo>
                  <a:pt x="823802" y="2189870"/>
                </a:lnTo>
                <a:lnTo>
                  <a:pt x="653420" y="2127856"/>
                </a:lnTo>
                <a:lnTo>
                  <a:pt x="692839" y="1904338"/>
                </a:lnTo>
                <a:cubicBezTo>
                  <a:pt x="585961" y="1846634"/>
                  <a:pt x="491960" y="1767758"/>
                  <a:pt x="416574" y="1672524"/>
                </a:cubicBezTo>
                <a:lnTo>
                  <a:pt x="203296" y="1750157"/>
                </a:lnTo>
                <a:lnTo>
                  <a:pt x="112638" y="1593132"/>
                </a:lnTo>
                <a:lnTo>
                  <a:pt x="286508" y="1447245"/>
                </a:lnTo>
                <a:cubicBezTo>
                  <a:pt x="241726" y="1334341"/>
                  <a:pt x="220417" y="1213496"/>
                  <a:pt x="223884" y="1092085"/>
                </a:cubicBezTo>
                <a:lnTo>
                  <a:pt x="10603" y="1014463"/>
                </a:lnTo>
                <a:lnTo>
                  <a:pt x="42088" y="835901"/>
                </a:lnTo>
                <a:lnTo>
                  <a:pt x="269055" y="835907"/>
                </a:lnTo>
                <a:cubicBezTo>
                  <a:pt x="307323" y="720632"/>
                  <a:pt x="368677" y="614363"/>
                  <a:pt x="449374" y="523585"/>
                </a:cubicBezTo>
                <a:lnTo>
                  <a:pt x="335886" y="327029"/>
                </a:lnTo>
                <a:lnTo>
                  <a:pt x="474782" y="210481"/>
                </a:lnTo>
                <a:lnTo>
                  <a:pt x="648645" y="356377"/>
                </a:lnTo>
                <a:cubicBezTo>
                  <a:pt x="752057" y="292669"/>
                  <a:pt x="867366" y="250701"/>
                  <a:pt x="987535" y="233031"/>
                </a:cubicBezTo>
                <a:lnTo>
                  <a:pt x="1026942" y="9511"/>
                </a:lnTo>
                <a:lnTo>
                  <a:pt x="1208258" y="9511"/>
                </a:lnTo>
                <a:lnTo>
                  <a:pt x="1247665" y="233031"/>
                </a:lnTo>
                <a:cubicBezTo>
                  <a:pt x="1367834" y="250700"/>
                  <a:pt x="1483142" y="292669"/>
                  <a:pt x="1586555" y="356377"/>
                </a:cubicBezTo>
                <a:close/>
              </a:path>
            </a:pathLst>
          </a:custGeom>
          <a:solidFill>
            <a:srgbClr val="5293FB"/>
          </a:solidFill>
          <a:ln w="25400"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2800" b="1" i="0" u="none" strike="noStrike" kern="0" cap="none" spc="0" normalizeH="0" baseline="0" noProof="0" dirty="0" smtClean="0">
                <a:ln>
                  <a:noFill/>
                </a:ln>
                <a:solidFill>
                  <a:schemeClr val="bg1"/>
                </a:solidFill>
                <a:effectLst/>
                <a:uLnTx/>
                <a:uFillTx/>
                <a:latin typeface="Calibri"/>
                <a:ea typeface="微软雅黑" pitchFamily="34" charset="-122"/>
                <a:cs typeface="+mn-cs"/>
              </a:rPr>
              <a:t>文本</a:t>
            </a:r>
            <a:r>
              <a:rPr kumimoji="0" lang="en-US" altLang="zh-CN" sz="2800" b="1" i="0" u="none" strike="noStrike" kern="0" cap="none" spc="0" normalizeH="0" baseline="0" noProof="0" dirty="0" smtClean="0">
                <a:ln>
                  <a:noFill/>
                </a:ln>
                <a:solidFill>
                  <a:schemeClr val="bg1"/>
                </a:solidFill>
                <a:effectLst/>
                <a:uLnTx/>
                <a:uFillTx/>
                <a:latin typeface="Calibri"/>
                <a:ea typeface="微软雅黑" pitchFamily="34" charset="-122"/>
                <a:cs typeface="+mn-cs"/>
              </a:rPr>
              <a:t>1</a:t>
            </a:r>
            <a:endParaRPr kumimoji="0" lang="zh-CN" altLang="en-US" sz="2800" b="1" i="0" u="none" strike="noStrike" kern="0" cap="none" spc="0" normalizeH="0" baseline="0" noProof="0" dirty="0">
              <a:ln>
                <a:noFill/>
              </a:ln>
              <a:solidFill>
                <a:schemeClr val="bg1"/>
              </a:solidFill>
              <a:effectLst/>
              <a:uLnTx/>
              <a:uFillTx/>
              <a:latin typeface="Calibri"/>
              <a:ea typeface="微软雅黑" pitchFamily="34" charset="-122"/>
              <a:cs typeface="+mn-cs"/>
            </a:endParaRPr>
          </a:p>
        </p:txBody>
      </p:sp>
      <p:sp>
        <p:nvSpPr>
          <p:cNvPr id="21" name="齿轮2"/>
          <p:cNvSpPr/>
          <p:nvPr/>
        </p:nvSpPr>
        <p:spPr>
          <a:xfrm>
            <a:off x="2925024" y="2464336"/>
            <a:ext cx="1625600" cy="1625600"/>
          </a:xfrm>
          <a:custGeom>
            <a:avLst/>
            <a:gdLst>
              <a:gd name="connsiteX0" fmla="*/ 1216350 w 1625600"/>
              <a:gd name="connsiteY0" fmla="*/ 411723 h 1625600"/>
              <a:gd name="connsiteX1" fmla="*/ 1456181 w 1625600"/>
              <a:gd name="connsiteY1" fmla="*/ 339443 h 1625600"/>
              <a:gd name="connsiteX2" fmla="*/ 1544430 w 1625600"/>
              <a:gd name="connsiteY2" fmla="*/ 492294 h 1625600"/>
              <a:gd name="connsiteX3" fmla="*/ 1361918 w 1625600"/>
              <a:gd name="connsiteY3" fmla="*/ 663854 h 1625600"/>
              <a:gd name="connsiteX4" fmla="*/ 1361918 w 1625600"/>
              <a:gd name="connsiteY4" fmla="*/ 961747 h 1625600"/>
              <a:gd name="connsiteX5" fmla="*/ 1544430 w 1625600"/>
              <a:gd name="connsiteY5" fmla="*/ 1133306 h 1625600"/>
              <a:gd name="connsiteX6" fmla="*/ 1456181 w 1625600"/>
              <a:gd name="connsiteY6" fmla="*/ 1286157 h 1625600"/>
              <a:gd name="connsiteX7" fmla="*/ 1216350 w 1625600"/>
              <a:gd name="connsiteY7" fmla="*/ 1213877 h 1625600"/>
              <a:gd name="connsiteX8" fmla="*/ 958367 w 1625600"/>
              <a:gd name="connsiteY8" fmla="*/ 1362823 h 1625600"/>
              <a:gd name="connsiteX9" fmla="*/ 901049 w 1625600"/>
              <a:gd name="connsiteY9" fmla="*/ 1606663 h 1625600"/>
              <a:gd name="connsiteX10" fmla="*/ 724551 w 1625600"/>
              <a:gd name="connsiteY10" fmla="*/ 1606663 h 1625600"/>
              <a:gd name="connsiteX11" fmla="*/ 667232 w 1625600"/>
              <a:gd name="connsiteY11" fmla="*/ 1362823 h 1625600"/>
              <a:gd name="connsiteX12" fmla="*/ 409249 w 1625600"/>
              <a:gd name="connsiteY12" fmla="*/ 1213877 h 1625600"/>
              <a:gd name="connsiteX13" fmla="*/ 169419 w 1625600"/>
              <a:gd name="connsiteY13" fmla="*/ 1286157 h 1625600"/>
              <a:gd name="connsiteX14" fmla="*/ 81170 w 1625600"/>
              <a:gd name="connsiteY14" fmla="*/ 1133306 h 1625600"/>
              <a:gd name="connsiteX15" fmla="*/ 263682 w 1625600"/>
              <a:gd name="connsiteY15" fmla="*/ 961746 h 1625600"/>
              <a:gd name="connsiteX16" fmla="*/ 263682 w 1625600"/>
              <a:gd name="connsiteY16" fmla="*/ 663853 h 1625600"/>
              <a:gd name="connsiteX17" fmla="*/ 81170 w 1625600"/>
              <a:gd name="connsiteY17" fmla="*/ 492294 h 1625600"/>
              <a:gd name="connsiteX18" fmla="*/ 169419 w 1625600"/>
              <a:gd name="connsiteY18" fmla="*/ 339443 h 1625600"/>
              <a:gd name="connsiteX19" fmla="*/ 409250 w 1625600"/>
              <a:gd name="connsiteY19" fmla="*/ 411723 h 1625600"/>
              <a:gd name="connsiteX20" fmla="*/ 667233 w 1625600"/>
              <a:gd name="connsiteY20" fmla="*/ 262777 h 1625600"/>
              <a:gd name="connsiteX21" fmla="*/ 724551 w 1625600"/>
              <a:gd name="connsiteY21" fmla="*/ 18937 h 1625600"/>
              <a:gd name="connsiteX22" fmla="*/ 901049 w 1625600"/>
              <a:gd name="connsiteY22" fmla="*/ 18937 h 1625600"/>
              <a:gd name="connsiteX23" fmla="*/ 958368 w 1625600"/>
              <a:gd name="connsiteY23" fmla="*/ 262777 h 1625600"/>
              <a:gd name="connsiteX24" fmla="*/ 1216351 w 1625600"/>
              <a:gd name="connsiteY24" fmla="*/ 411723 h 1625600"/>
              <a:gd name="connsiteX25" fmla="*/ 1216350 w 1625600"/>
              <a:gd name="connsiteY25" fmla="*/ 411723 h 1625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625600" h="1625600">
                <a:moveTo>
                  <a:pt x="1216350" y="411723"/>
                </a:moveTo>
                <a:lnTo>
                  <a:pt x="1456181" y="339443"/>
                </a:lnTo>
                <a:lnTo>
                  <a:pt x="1544430" y="492294"/>
                </a:lnTo>
                <a:lnTo>
                  <a:pt x="1361918" y="663854"/>
                </a:lnTo>
                <a:cubicBezTo>
                  <a:pt x="1388374" y="761389"/>
                  <a:pt x="1388374" y="864211"/>
                  <a:pt x="1361918" y="961747"/>
                </a:cubicBezTo>
                <a:lnTo>
                  <a:pt x="1544430" y="1133306"/>
                </a:lnTo>
                <a:lnTo>
                  <a:pt x="1456181" y="1286157"/>
                </a:lnTo>
                <a:lnTo>
                  <a:pt x="1216350" y="1213877"/>
                </a:lnTo>
                <a:cubicBezTo>
                  <a:pt x="1145110" y="1285556"/>
                  <a:pt x="1056063" y="1336967"/>
                  <a:pt x="958367" y="1362823"/>
                </a:cubicBezTo>
                <a:lnTo>
                  <a:pt x="901049" y="1606663"/>
                </a:lnTo>
                <a:lnTo>
                  <a:pt x="724551" y="1606663"/>
                </a:lnTo>
                <a:lnTo>
                  <a:pt x="667232" y="1362823"/>
                </a:lnTo>
                <a:cubicBezTo>
                  <a:pt x="569536" y="1336967"/>
                  <a:pt x="480489" y="1285556"/>
                  <a:pt x="409249" y="1213877"/>
                </a:cubicBezTo>
                <a:lnTo>
                  <a:pt x="169419" y="1286157"/>
                </a:lnTo>
                <a:lnTo>
                  <a:pt x="81170" y="1133306"/>
                </a:lnTo>
                <a:lnTo>
                  <a:pt x="263682" y="961746"/>
                </a:lnTo>
                <a:cubicBezTo>
                  <a:pt x="237226" y="864211"/>
                  <a:pt x="237226" y="761389"/>
                  <a:pt x="263682" y="663853"/>
                </a:cubicBezTo>
                <a:lnTo>
                  <a:pt x="81170" y="492294"/>
                </a:lnTo>
                <a:lnTo>
                  <a:pt x="169419" y="339443"/>
                </a:lnTo>
                <a:lnTo>
                  <a:pt x="409250" y="411723"/>
                </a:lnTo>
                <a:cubicBezTo>
                  <a:pt x="480490" y="340044"/>
                  <a:pt x="569537" y="288633"/>
                  <a:pt x="667233" y="262777"/>
                </a:cubicBezTo>
                <a:lnTo>
                  <a:pt x="724551" y="18937"/>
                </a:lnTo>
                <a:lnTo>
                  <a:pt x="901049" y="18937"/>
                </a:lnTo>
                <a:lnTo>
                  <a:pt x="958368" y="262777"/>
                </a:lnTo>
                <a:cubicBezTo>
                  <a:pt x="1056064" y="288633"/>
                  <a:pt x="1145111" y="340044"/>
                  <a:pt x="1216351" y="411723"/>
                </a:cubicBezTo>
                <a:lnTo>
                  <a:pt x="1216350" y="411723"/>
                </a:lnTo>
                <a:close/>
              </a:path>
            </a:pathLst>
          </a:custGeom>
          <a:solidFill>
            <a:srgbClr val="8DC7FE"/>
          </a:solidFill>
          <a:ln w="3175" cap="flat" cmpd="sng" algn="ctr">
            <a:noFill/>
            <a:prstDash val="solid"/>
          </a:ln>
          <a:effectLst>
            <a:outerShdw blurRad="50800" dist="38100" algn="l" rotWithShape="0">
              <a:prstClr val="black">
                <a:alpha val="40000"/>
              </a:prstClr>
            </a:outerShdw>
          </a:effectLst>
        </p:spPr>
        <p:txBody>
          <a:bodyPr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n-cs"/>
              </a:rPr>
              <a:t>文本</a:t>
            </a:r>
            <a:r>
              <a:rPr kumimoji="0" lang="en-US" altLang="zh-CN" sz="1800" b="1" i="0" u="none" strike="noStrike" kern="0" cap="none" spc="0" normalizeH="0" baseline="0" noProof="0" dirty="0" smtClean="0">
                <a:ln>
                  <a:noFill/>
                </a:ln>
                <a:solidFill>
                  <a:schemeClr val="bg1"/>
                </a:solidFill>
                <a:effectLst/>
                <a:uLnTx/>
                <a:uFillTx/>
                <a:latin typeface="微软雅黑" pitchFamily="34" charset="-122"/>
                <a:ea typeface="微软雅黑" pitchFamily="34" charset="-122"/>
                <a:cs typeface="+mn-cs"/>
              </a:rPr>
              <a:t>2</a:t>
            </a:r>
            <a:endParaRPr kumimoji="0" lang="zh-CN" altLang="en-US" sz="1800" b="1" i="0" u="none" strike="noStrike" kern="0" cap="none" spc="0" normalizeH="0" baseline="0" noProof="0" dirty="0">
              <a:ln>
                <a:noFill/>
              </a:ln>
              <a:solidFill>
                <a:schemeClr val="bg1"/>
              </a:solidFill>
              <a:effectLst/>
              <a:uLnTx/>
              <a:uFillTx/>
              <a:latin typeface="微软雅黑" pitchFamily="34" charset="-122"/>
              <a:ea typeface="微软雅黑" pitchFamily="34" charset="-122"/>
              <a:cs typeface="+mn-cs"/>
            </a:endParaRPr>
          </a:p>
        </p:txBody>
      </p:sp>
      <p:sp>
        <p:nvSpPr>
          <p:cNvPr id="22" name="箭头1"/>
          <p:cNvSpPr/>
          <p:nvPr/>
        </p:nvSpPr>
        <p:spPr>
          <a:xfrm>
            <a:off x="4052209" y="2656176"/>
            <a:ext cx="2861056" cy="2861056"/>
          </a:xfrm>
          <a:prstGeom prst="circularArrow">
            <a:avLst>
              <a:gd name="adj1" fmla="val 4687"/>
              <a:gd name="adj2" fmla="val 299029"/>
              <a:gd name="adj3" fmla="val 2513083"/>
              <a:gd name="adj4" fmla="val 15867933"/>
              <a:gd name="adj5" fmla="val 5469"/>
            </a:avLst>
          </a:prstGeom>
          <a:solidFill>
            <a:srgbClr val="5293FB"/>
          </a:solidFill>
          <a:ln w="3175" cap="flat" cmpd="sng" algn="ctr">
            <a:noFill/>
            <a:prstDash val="solid"/>
          </a:ln>
          <a:effectLst>
            <a:outerShdw blurRad="50800" dist="38100" algn="l" rotWithShape="0">
              <a:prstClr val="black">
                <a:alpha val="40000"/>
              </a:prstClr>
            </a:outerShdw>
          </a:effectLst>
        </p:spPr>
      </p:sp>
      <p:sp>
        <p:nvSpPr>
          <p:cNvPr id="23" name="箭头2"/>
          <p:cNvSpPr/>
          <p:nvPr/>
        </p:nvSpPr>
        <p:spPr>
          <a:xfrm>
            <a:off x="2637133" y="2105210"/>
            <a:ext cx="2078736" cy="2078736"/>
          </a:xfrm>
          <a:prstGeom prst="leftCircularArrow">
            <a:avLst>
              <a:gd name="adj1" fmla="val 6452"/>
              <a:gd name="adj2" fmla="val 429999"/>
              <a:gd name="adj3" fmla="val 10489124"/>
              <a:gd name="adj4" fmla="val 14837806"/>
              <a:gd name="adj5" fmla="val 7527"/>
            </a:avLst>
          </a:prstGeom>
          <a:solidFill>
            <a:srgbClr val="8DC7FE"/>
          </a:solidFill>
          <a:ln w="25400" cap="flat" cmpd="sng" algn="ctr">
            <a:noFill/>
            <a:prstDash val="solid"/>
          </a:ln>
          <a:effectLst>
            <a:outerShdw blurRad="50800" dist="38100" algn="l" rotWithShape="0">
              <a:prstClr val="black">
                <a:alpha val="40000"/>
              </a:prstClr>
            </a:outerShdw>
          </a:effectLst>
        </p:spPr>
      </p:sp>
      <p:sp>
        <p:nvSpPr>
          <p:cNvPr id="24" name="Text Box 40"/>
          <p:cNvSpPr txBox="1">
            <a:spLocks noChangeArrowheads="1"/>
          </p:cNvSpPr>
          <p:nvPr/>
        </p:nvSpPr>
        <p:spPr bwMode="gray">
          <a:xfrm>
            <a:off x="812608" y="4508821"/>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25" name="Rectangle 11"/>
          <p:cNvSpPr>
            <a:spLocks noChangeArrowheads="1"/>
          </p:cNvSpPr>
          <p:nvPr/>
        </p:nvSpPr>
        <p:spPr bwMode="gray">
          <a:xfrm>
            <a:off x="886628" y="4131953"/>
            <a:ext cx="2500330" cy="358775"/>
          </a:xfrm>
          <a:prstGeom prst="rect">
            <a:avLst/>
          </a:prstGeom>
          <a:noFill/>
          <a:ln>
            <a:noFill/>
          </a:ln>
          <a:extLst/>
        </p:spPr>
        <p:txBody>
          <a:bodyPr lIns="0" tIns="0" rIns="0" bIns="0" anchor="ctr"/>
          <a:lstStyle/>
          <a:p>
            <a:pPr lvl="0">
              <a:lnSpc>
                <a:spcPct val="120000"/>
              </a:lnSpc>
              <a:defRPr/>
            </a:pPr>
            <a:r>
              <a:rPr lang="zh-CN" altLang="en-US" sz="2000" b="1" kern="0" dirty="0">
                <a:latin typeface="微软雅黑" pitchFamily="34" charset="-122"/>
                <a:ea typeface="微软雅黑" pitchFamily="34" charset="-122"/>
              </a:rPr>
              <a:t>单击此处</a:t>
            </a:r>
            <a:r>
              <a:rPr lang="zh-CN" altLang="en-US" sz="2000" b="1" kern="0" dirty="0" smtClean="0">
                <a:latin typeface="微软雅黑" pitchFamily="34" charset="-122"/>
                <a:ea typeface="微软雅黑" pitchFamily="34" charset="-122"/>
              </a:rPr>
              <a:t>输入小标题</a:t>
            </a:r>
            <a:endParaRPr lang="zh-CN" altLang="en-US" sz="2000" b="1" kern="0" dirty="0">
              <a:latin typeface="微软雅黑" pitchFamily="34" charset="-122"/>
              <a:ea typeface="微软雅黑" pitchFamily="34" charset="-122"/>
            </a:endParaRPr>
          </a:p>
        </p:txBody>
      </p:sp>
      <p:sp>
        <p:nvSpPr>
          <p:cNvPr id="26" name="Text Box 40"/>
          <p:cNvSpPr txBox="1">
            <a:spLocks noChangeArrowheads="1"/>
          </p:cNvSpPr>
          <p:nvPr/>
        </p:nvSpPr>
        <p:spPr bwMode="gray">
          <a:xfrm>
            <a:off x="5652120" y="1866370"/>
            <a:ext cx="3255336" cy="609398"/>
          </a:xfrm>
          <a:prstGeom prst="rect">
            <a:avLst/>
          </a:prstGeom>
          <a:noFill/>
          <a:ln w="9525">
            <a:noFill/>
            <a:miter lim="800000"/>
            <a:headEnd/>
            <a:tailEnd/>
          </a:ln>
        </p:spPr>
        <p:txBody>
          <a:bodyPr wrap="square">
            <a:spAutoFit/>
          </a:bodyPr>
          <a:lstStyle/>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p>
          <a:p>
            <a:pPr lvl="0">
              <a:lnSpc>
                <a:spcPct val="120000"/>
              </a:lnSpc>
              <a:defRPr/>
            </a:pPr>
            <a:r>
              <a:rPr lang="zh-CN" altLang="en-US" sz="1400" kern="0" dirty="0" smtClean="0">
                <a:solidFill>
                  <a:srgbClr val="000000"/>
                </a:solidFill>
                <a:latin typeface="微软雅黑" pitchFamily="34" charset="-122"/>
                <a:ea typeface="微软雅黑" pitchFamily="34" charset="-122"/>
              </a:rPr>
              <a:t>单击此处输入文字单击此处输入文字</a:t>
            </a:r>
            <a:endParaRPr lang="zh-CN" altLang="en-US" sz="1400" kern="0" dirty="0">
              <a:solidFill>
                <a:srgbClr val="000000"/>
              </a:solidFill>
              <a:latin typeface="微软雅黑" pitchFamily="34" charset="-122"/>
              <a:ea typeface="微软雅黑" pitchFamily="34" charset="-122"/>
            </a:endParaRPr>
          </a:p>
        </p:txBody>
      </p:sp>
      <p:sp>
        <p:nvSpPr>
          <p:cNvPr id="27" name="Rectangle 11"/>
          <p:cNvSpPr>
            <a:spLocks noChangeArrowheads="1"/>
          </p:cNvSpPr>
          <p:nvPr/>
        </p:nvSpPr>
        <p:spPr bwMode="gray">
          <a:xfrm>
            <a:off x="5726140" y="1489501"/>
            <a:ext cx="2500330" cy="358775"/>
          </a:xfrm>
          <a:prstGeom prst="rect">
            <a:avLst/>
          </a:prstGeom>
          <a:noFill/>
          <a:ln>
            <a:noFill/>
          </a:ln>
          <a:extLst/>
        </p:spPr>
        <p:txBody>
          <a:bodyPr lIns="0" tIns="0" rIns="0" bIns="0" anchor="ctr"/>
          <a:lstStyle/>
          <a:p>
            <a:pPr lvl="0">
              <a:lnSpc>
                <a:spcPct val="120000"/>
              </a:lnSpc>
              <a:defRPr/>
            </a:pPr>
            <a:r>
              <a:rPr lang="zh-CN" altLang="en-US" sz="2000" b="1" kern="0" dirty="0">
                <a:latin typeface="微软雅黑" pitchFamily="34" charset="-122"/>
                <a:ea typeface="微软雅黑" pitchFamily="34" charset="-122"/>
              </a:rPr>
              <a:t>单击此处</a:t>
            </a:r>
            <a:r>
              <a:rPr lang="zh-CN" altLang="en-US" sz="2000" b="1" kern="0" dirty="0" smtClean="0">
                <a:latin typeface="微软雅黑" pitchFamily="34" charset="-122"/>
                <a:ea typeface="微软雅黑" pitchFamily="34" charset="-122"/>
              </a:rPr>
              <a:t>输入小标题</a:t>
            </a:r>
            <a:endParaRPr lang="zh-CN" altLang="en-US" sz="2000" b="1" kern="0" dirty="0">
              <a:latin typeface="微软雅黑" pitchFamily="34" charset="-122"/>
              <a:ea typeface="微软雅黑" pitchFamily="34" charset="-122"/>
            </a:endParaRPr>
          </a:p>
        </p:txBody>
      </p:sp>
    </p:spTree>
    <p:extLst>
      <p:ext uri="{BB962C8B-B14F-4D97-AF65-F5344CB8AC3E}">
        <p14:creationId xmlns:p14="http://schemas.microsoft.com/office/powerpoint/2010/main" val="2902038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900"/>
                                        <p:tgtEl>
                                          <p:spTgt spid="15"/>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p:cTn id="11" dur="600" fill="hold"/>
                                        <p:tgtEl>
                                          <p:spTgt spid="18"/>
                                        </p:tgtEl>
                                        <p:attrNameLst>
                                          <p:attrName>ppt_w</p:attrName>
                                        </p:attrNameLst>
                                      </p:cBhvr>
                                      <p:tavLst>
                                        <p:tav tm="0">
                                          <p:val>
                                            <p:fltVal val="0"/>
                                          </p:val>
                                        </p:tav>
                                        <p:tav tm="100000">
                                          <p:val>
                                            <p:strVal val="#ppt_w"/>
                                          </p:val>
                                        </p:tav>
                                      </p:tavLst>
                                    </p:anim>
                                    <p:anim calcmode="lin" valueType="num">
                                      <p:cBhvr>
                                        <p:cTn id="12" dur="600" fill="hold"/>
                                        <p:tgtEl>
                                          <p:spTgt spid="18"/>
                                        </p:tgtEl>
                                        <p:attrNameLst>
                                          <p:attrName>ppt_h</p:attrName>
                                        </p:attrNameLst>
                                      </p:cBhvr>
                                      <p:tavLst>
                                        <p:tav tm="0">
                                          <p:val>
                                            <p:fltVal val="0"/>
                                          </p:val>
                                        </p:tav>
                                        <p:tav tm="100000">
                                          <p:val>
                                            <p:strVal val="#ppt_h"/>
                                          </p:val>
                                        </p:tav>
                                      </p:tavLst>
                                    </p:anim>
                                    <p:animEffect transition="in" filter="fade">
                                      <p:cBhvr>
                                        <p:cTn id="13" dur="600"/>
                                        <p:tgtEl>
                                          <p:spTgt spid="18"/>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19"/>
                                        </p:tgtEl>
                                        <p:attrNameLst>
                                          <p:attrName>style.visibility</p:attrName>
                                        </p:attrNameLst>
                                      </p:cBhvr>
                                      <p:to>
                                        <p:strVal val="visible"/>
                                      </p:to>
                                    </p:set>
                                    <p:anim calcmode="lin" valueType="num">
                                      <p:cBhvr>
                                        <p:cTn id="17" dur="500" fill="hold"/>
                                        <p:tgtEl>
                                          <p:spTgt spid="19"/>
                                        </p:tgtEl>
                                        <p:attrNameLst>
                                          <p:attrName>ppt_w</p:attrName>
                                        </p:attrNameLst>
                                      </p:cBhvr>
                                      <p:tavLst>
                                        <p:tav tm="0">
                                          <p:val>
                                            <p:strVal val="#ppt_w+.3"/>
                                          </p:val>
                                        </p:tav>
                                        <p:tav tm="100000">
                                          <p:val>
                                            <p:strVal val="#ppt_w"/>
                                          </p:val>
                                        </p:tav>
                                      </p:tavLst>
                                    </p:anim>
                                    <p:anim calcmode="lin" valueType="num">
                                      <p:cBhvr>
                                        <p:cTn id="18" dur="500" fill="hold"/>
                                        <p:tgtEl>
                                          <p:spTgt spid="19"/>
                                        </p:tgtEl>
                                        <p:attrNameLst>
                                          <p:attrName>ppt_h</p:attrName>
                                        </p:attrNameLst>
                                      </p:cBhvr>
                                      <p:tavLst>
                                        <p:tav tm="0">
                                          <p:val>
                                            <p:strVal val="#ppt_h"/>
                                          </p:val>
                                        </p:tav>
                                        <p:tav tm="100000">
                                          <p:val>
                                            <p:strVal val="#ppt_h"/>
                                          </p:val>
                                        </p:tav>
                                      </p:tavLst>
                                    </p:anim>
                                    <p:animEffect transition="in" filter="fade">
                                      <p:cBhvr>
                                        <p:cTn id="19" dur="500"/>
                                        <p:tgtEl>
                                          <p:spTgt spid="19"/>
                                        </p:tgtEl>
                                      </p:cBhvr>
                                    </p:animEffect>
                                  </p:childTnLst>
                                </p:cTn>
                              </p:par>
                            </p:childTnLst>
                          </p:cTn>
                        </p:par>
                        <p:par>
                          <p:cTn id="20" fill="hold">
                            <p:stCondLst>
                              <p:cond delay="2350"/>
                            </p:stCondLst>
                            <p:childTnLst>
                              <p:par>
                                <p:cTn id="21" presetID="10" presetClass="entr" presetSubtype="0" fill="hold" grpId="0" nodeType="after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childTnLst>
                          </p:cTn>
                        </p:par>
                        <p:par>
                          <p:cTn id="24" fill="hold">
                            <p:stCondLst>
                              <p:cond delay="2850"/>
                            </p:stCondLst>
                            <p:childTnLst>
                              <p:par>
                                <p:cTn id="25" presetID="22" presetClass="entr" presetSubtype="1"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childTnLst>
                          </p:cTn>
                        </p:par>
                        <p:par>
                          <p:cTn id="28" fill="hold">
                            <p:stCondLst>
                              <p:cond delay="3350"/>
                            </p:stCondLst>
                            <p:childTnLst>
                              <p:par>
                                <p:cTn id="29" presetID="10" presetClass="entr" presetSubtype="0"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500"/>
                                        <p:tgtEl>
                                          <p:spTgt spid="21"/>
                                        </p:tgtEl>
                                      </p:cBhvr>
                                    </p:animEffect>
                                  </p:childTnLst>
                                </p:cTn>
                              </p:par>
                            </p:childTnLst>
                          </p:cTn>
                        </p:par>
                        <p:par>
                          <p:cTn id="32" fill="hold">
                            <p:stCondLst>
                              <p:cond delay="3850"/>
                            </p:stCondLst>
                            <p:childTnLst>
                              <p:par>
                                <p:cTn id="33" presetID="22" presetClass="entr" presetSubtype="1" fill="hold" nodeType="after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wipe(up)">
                                      <p:cBhvr>
                                        <p:cTn id="35" dur="500"/>
                                        <p:tgtEl>
                                          <p:spTgt spid="23"/>
                                        </p:tgtEl>
                                      </p:cBhvr>
                                    </p:animEffect>
                                  </p:childTnLst>
                                </p:cTn>
                              </p:par>
                            </p:childTnLst>
                          </p:cTn>
                        </p:par>
                        <p:par>
                          <p:cTn id="36" fill="hold">
                            <p:stCondLst>
                              <p:cond delay="4350"/>
                            </p:stCondLst>
                            <p:childTnLst>
                              <p:par>
                                <p:cTn id="37" presetID="8" presetClass="emph" presetSubtype="0" repeatCount="indefinite" fill="hold" grpId="1" nodeType="afterEffect">
                                  <p:stCondLst>
                                    <p:cond delay="0"/>
                                  </p:stCondLst>
                                  <p:childTnLst>
                                    <p:animRot by="21600000">
                                      <p:cBhvr>
                                        <p:cTn id="38" dur="3000" fill="hold"/>
                                        <p:tgtEl>
                                          <p:spTgt spid="20"/>
                                        </p:tgtEl>
                                        <p:attrNameLst>
                                          <p:attrName>r</p:attrName>
                                        </p:attrNameLst>
                                      </p:cBhvr>
                                    </p:animRot>
                                  </p:childTnLst>
                                </p:cTn>
                              </p:par>
                              <p:par>
                                <p:cTn id="39" presetID="8" presetClass="emph" presetSubtype="0" repeatCount="indefinite" fill="hold" grpId="1" nodeType="withEffect">
                                  <p:stCondLst>
                                    <p:cond delay="0"/>
                                  </p:stCondLst>
                                  <p:childTnLst>
                                    <p:animRot by="-21600000">
                                      <p:cBhvr>
                                        <p:cTn id="40" dur="2000" fill="hold"/>
                                        <p:tgtEl>
                                          <p:spTgt spid="21"/>
                                        </p:tgtEl>
                                        <p:attrNameLst>
                                          <p:attrName>r</p:attrName>
                                        </p:attrNameLst>
                                      </p:cBhvr>
                                    </p:animRot>
                                  </p:childTnLst>
                                </p:cTn>
                              </p:par>
                            </p:childTnLst>
                          </p:cTn>
                        </p:par>
                        <p:par>
                          <p:cTn id="41" fill="hold">
                            <p:stCondLst>
                              <p:cond delay="7350"/>
                            </p:stCondLst>
                            <p:childTnLst>
                              <p:par>
                                <p:cTn id="42" presetID="41" presetClass="entr" presetSubtype="0" fill="hold" grpId="0" nodeType="afterEffect">
                                  <p:stCondLst>
                                    <p:cond delay="0"/>
                                  </p:stCondLst>
                                  <p:iterate type="lt">
                                    <p:tmPct val="10000"/>
                                  </p:iterate>
                                  <p:childTnLst>
                                    <p:set>
                                      <p:cBhvr>
                                        <p:cTn id="43" dur="1" fill="hold">
                                          <p:stCondLst>
                                            <p:cond delay="0"/>
                                          </p:stCondLst>
                                        </p:cTn>
                                        <p:tgtEl>
                                          <p:spTgt spid="25"/>
                                        </p:tgtEl>
                                        <p:attrNameLst>
                                          <p:attrName>style.visibility</p:attrName>
                                        </p:attrNameLst>
                                      </p:cBhvr>
                                      <p:to>
                                        <p:strVal val="visible"/>
                                      </p:to>
                                    </p:set>
                                    <p:anim calcmode="lin" valueType="num">
                                      <p:cBhvr>
                                        <p:cTn id="44"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45" dur="500" fill="hold"/>
                                        <p:tgtEl>
                                          <p:spTgt spid="25"/>
                                        </p:tgtEl>
                                        <p:attrNameLst>
                                          <p:attrName>ppt_y</p:attrName>
                                        </p:attrNameLst>
                                      </p:cBhvr>
                                      <p:tavLst>
                                        <p:tav tm="0">
                                          <p:val>
                                            <p:strVal val="#ppt_y"/>
                                          </p:val>
                                        </p:tav>
                                        <p:tav tm="100000">
                                          <p:val>
                                            <p:strVal val="#ppt_y"/>
                                          </p:val>
                                        </p:tav>
                                      </p:tavLst>
                                    </p:anim>
                                    <p:anim calcmode="lin" valueType="num">
                                      <p:cBhvr>
                                        <p:cTn id="46"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47"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48" dur="500" tmFilter="0,0; .5, 1; 1, 1"/>
                                        <p:tgtEl>
                                          <p:spTgt spid="25"/>
                                        </p:tgtEl>
                                      </p:cBhvr>
                                    </p:animEffect>
                                  </p:childTnLst>
                                </p:cTn>
                              </p:par>
                            </p:childTnLst>
                          </p:cTn>
                        </p:par>
                        <p:par>
                          <p:cTn id="49" fill="hold">
                            <p:stCondLst>
                              <p:cond delay="8250"/>
                            </p:stCondLst>
                            <p:childTnLst>
                              <p:par>
                                <p:cTn id="50" presetID="42" presetClass="entr" presetSubtype="0" fill="hold" grpId="0" nodeType="afterEffect">
                                  <p:stCondLst>
                                    <p:cond delay="0"/>
                                  </p:stCondLst>
                                  <p:childTnLst>
                                    <p:set>
                                      <p:cBhvr>
                                        <p:cTn id="51" dur="1" fill="hold">
                                          <p:stCondLst>
                                            <p:cond delay="0"/>
                                          </p:stCondLst>
                                        </p:cTn>
                                        <p:tgtEl>
                                          <p:spTgt spid="24"/>
                                        </p:tgtEl>
                                        <p:attrNameLst>
                                          <p:attrName>style.visibility</p:attrName>
                                        </p:attrNameLst>
                                      </p:cBhvr>
                                      <p:to>
                                        <p:strVal val="visible"/>
                                      </p:to>
                                    </p:set>
                                    <p:animEffect transition="in" filter="fade">
                                      <p:cBhvr>
                                        <p:cTn id="52" dur="750"/>
                                        <p:tgtEl>
                                          <p:spTgt spid="24"/>
                                        </p:tgtEl>
                                      </p:cBhvr>
                                    </p:animEffect>
                                    <p:anim calcmode="lin" valueType="num">
                                      <p:cBhvr>
                                        <p:cTn id="53" dur="750" fill="hold"/>
                                        <p:tgtEl>
                                          <p:spTgt spid="24"/>
                                        </p:tgtEl>
                                        <p:attrNameLst>
                                          <p:attrName>ppt_x</p:attrName>
                                        </p:attrNameLst>
                                      </p:cBhvr>
                                      <p:tavLst>
                                        <p:tav tm="0">
                                          <p:val>
                                            <p:strVal val="#ppt_x"/>
                                          </p:val>
                                        </p:tav>
                                        <p:tav tm="100000">
                                          <p:val>
                                            <p:strVal val="#ppt_x"/>
                                          </p:val>
                                        </p:tav>
                                      </p:tavLst>
                                    </p:anim>
                                    <p:anim calcmode="lin" valueType="num">
                                      <p:cBhvr>
                                        <p:cTn id="54" dur="750" fill="hold"/>
                                        <p:tgtEl>
                                          <p:spTgt spid="24"/>
                                        </p:tgtEl>
                                        <p:attrNameLst>
                                          <p:attrName>ppt_y</p:attrName>
                                        </p:attrNameLst>
                                      </p:cBhvr>
                                      <p:tavLst>
                                        <p:tav tm="0">
                                          <p:val>
                                            <p:strVal val="#ppt_y+.1"/>
                                          </p:val>
                                        </p:tav>
                                        <p:tav tm="100000">
                                          <p:val>
                                            <p:strVal val="#ppt_y"/>
                                          </p:val>
                                        </p:tav>
                                      </p:tavLst>
                                    </p:anim>
                                  </p:childTnLst>
                                </p:cTn>
                              </p:par>
                            </p:childTnLst>
                          </p:cTn>
                        </p:par>
                        <p:par>
                          <p:cTn id="55" fill="hold">
                            <p:stCondLst>
                              <p:cond delay="9000"/>
                            </p:stCondLst>
                            <p:childTnLst>
                              <p:par>
                                <p:cTn id="56" presetID="41" presetClass="entr" presetSubtype="0" fill="hold" grpId="0" nodeType="afterEffect">
                                  <p:stCondLst>
                                    <p:cond delay="0"/>
                                  </p:stCondLst>
                                  <p:iterate type="lt">
                                    <p:tmPct val="10000"/>
                                  </p:iterate>
                                  <p:childTnLst>
                                    <p:set>
                                      <p:cBhvr>
                                        <p:cTn id="57" dur="1" fill="hold">
                                          <p:stCondLst>
                                            <p:cond delay="0"/>
                                          </p:stCondLst>
                                        </p:cTn>
                                        <p:tgtEl>
                                          <p:spTgt spid="27"/>
                                        </p:tgtEl>
                                        <p:attrNameLst>
                                          <p:attrName>style.visibility</p:attrName>
                                        </p:attrNameLst>
                                      </p:cBhvr>
                                      <p:to>
                                        <p:strVal val="visible"/>
                                      </p:to>
                                    </p:set>
                                    <p:anim calcmode="lin" valueType="num">
                                      <p:cBhvr>
                                        <p:cTn id="58" dur="500" fill="hold"/>
                                        <p:tgtEl>
                                          <p:spTgt spid="27"/>
                                        </p:tgtEl>
                                        <p:attrNameLst>
                                          <p:attrName>ppt_x</p:attrName>
                                        </p:attrNameLst>
                                      </p:cBhvr>
                                      <p:tavLst>
                                        <p:tav tm="0">
                                          <p:val>
                                            <p:strVal val="#ppt_x"/>
                                          </p:val>
                                        </p:tav>
                                        <p:tav tm="50000">
                                          <p:val>
                                            <p:strVal val="#ppt_x+.1"/>
                                          </p:val>
                                        </p:tav>
                                        <p:tav tm="100000">
                                          <p:val>
                                            <p:strVal val="#ppt_x"/>
                                          </p:val>
                                        </p:tav>
                                      </p:tavLst>
                                    </p:anim>
                                    <p:anim calcmode="lin" valueType="num">
                                      <p:cBhvr>
                                        <p:cTn id="59" dur="500" fill="hold"/>
                                        <p:tgtEl>
                                          <p:spTgt spid="27"/>
                                        </p:tgtEl>
                                        <p:attrNameLst>
                                          <p:attrName>ppt_y</p:attrName>
                                        </p:attrNameLst>
                                      </p:cBhvr>
                                      <p:tavLst>
                                        <p:tav tm="0">
                                          <p:val>
                                            <p:strVal val="#ppt_y"/>
                                          </p:val>
                                        </p:tav>
                                        <p:tav tm="100000">
                                          <p:val>
                                            <p:strVal val="#ppt_y"/>
                                          </p:val>
                                        </p:tav>
                                      </p:tavLst>
                                    </p:anim>
                                    <p:anim calcmode="lin" valueType="num">
                                      <p:cBhvr>
                                        <p:cTn id="60" dur="500" fill="hold"/>
                                        <p:tgtEl>
                                          <p:spTgt spid="27"/>
                                        </p:tgtEl>
                                        <p:attrNameLst>
                                          <p:attrName>ppt_h</p:attrName>
                                        </p:attrNameLst>
                                      </p:cBhvr>
                                      <p:tavLst>
                                        <p:tav tm="0">
                                          <p:val>
                                            <p:strVal val="#ppt_h/10"/>
                                          </p:val>
                                        </p:tav>
                                        <p:tav tm="50000">
                                          <p:val>
                                            <p:strVal val="#ppt_h+.01"/>
                                          </p:val>
                                        </p:tav>
                                        <p:tav tm="100000">
                                          <p:val>
                                            <p:strVal val="#ppt_h"/>
                                          </p:val>
                                        </p:tav>
                                      </p:tavLst>
                                    </p:anim>
                                    <p:anim calcmode="lin" valueType="num">
                                      <p:cBhvr>
                                        <p:cTn id="61" dur="500" fill="hold"/>
                                        <p:tgtEl>
                                          <p:spTgt spid="27"/>
                                        </p:tgtEl>
                                        <p:attrNameLst>
                                          <p:attrName>ppt_w</p:attrName>
                                        </p:attrNameLst>
                                      </p:cBhvr>
                                      <p:tavLst>
                                        <p:tav tm="0">
                                          <p:val>
                                            <p:strVal val="#ppt_w/10"/>
                                          </p:val>
                                        </p:tav>
                                        <p:tav tm="50000">
                                          <p:val>
                                            <p:strVal val="#ppt_w+.01"/>
                                          </p:val>
                                        </p:tav>
                                        <p:tav tm="100000">
                                          <p:val>
                                            <p:strVal val="#ppt_w"/>
                                          </p:val>
                                        </p:tav>
                                      </p:tavLst>
                                    </p:anim>
                                    <p:animEffect transition="in" filter="fade">
                                      <p:cBhvr>
                                        <p:cTn id="62" dur="500" tmFilter="0,0; .5, 1; 1, 1"/>
                                        <p:tgtEl>
                                          <p:spTgt spid="27"/>
                                        </p:tgtEl>
                                      </p:cBhvr>
                                    </p:animEffect>
                                  </p:childTnLst>
                                </p:cTn>
                              </p:par>
                            </p:childTnLst>
                          </p:cTn>
                        </p:par>
                        <p:par>
                          <p:cTn id="63" fill="hold">
                            <p:stCondLst>
                              <p:cond delay="9900"/>
                            </p:stCondLst>
                            <p:childTnLst>
                              <p:par>
                                <p:cTn id="64" presetID="42" presetClass="entr" presetSubtype="0" fill="hold" grpId="0" nodeType="afterEffect">
                                  <p:stCondLst>
                                    <p:cond delay="0"/>
                                  </p:stCondLst>
                                  <p:childTnLst>
                                    <p:set>
                                      <p:cBhvr>
                                        <p:cTn id="65" dur="1" fill="hold">
                                          <p:stCondLst>
                                            <p:cond delay="0"/>
                                          </p:stCondLst>
                                        </p:cTn>
                                        <p:tgtEl>
                                          <p:spTgt spid="26"/>
                                        </p:tgtEl>
                                        <p:attrNameLst>
                                          <p:attrName>style.visibility</p:attrName>
                                        </p:attrNameLst>
                                      </p:cBhvr>
                                      <p:to>
                                        <p:strVal val="visible"/>
                                      </p:to>
                                    </p:set>
                                    <p:animEffect transition="in" filter="fade">
                                      <p:cBhvr>
                                        <p:cTn id="66" dur="750"/>
                                        <p:tgtEl>
                                          <p:spTgt spid="26"/>
                                        </p:tgtEl>
                                      </p:cBhvr>
                                    </p:animEffect>
                                    <p:anim calcmode="lin" valueType="num">
                                      <p:cBhvr>
                                        <p:cTn id="67" dur="750" fill="hold"/>
                                        <p:tgtEl>
                                          <p:spTgt spid="26"/>
                                        </p:tgtEl>
                                        <p:attrNameLst>
                                          <p:attrName>ppt_x</p:attrName>
                                        </p:attrNameLst>
                                      </p:cBhvr>
                                      <p:tavLst>
                                        <p:tav tm="0">
                                          <p:val>
                                            <p:strVal val="#ppt_x"/>
                                          </p:val>
                                        </p:tav>
                                        <p:tav tm="100000">
                                          <p:val>
                                            <p:strVal val="#ppt_x"/>
                                          </p:val>
                                        </p:tav>
                                      </p:tavLst>
                                    </p:anim>
                                    <p:anim calcmode="lin" valueType="num">
                                      <p:cBhvr>
                                        <p:cTn id="68" dur="75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8" grpId="0" animBg="1"/>
      <p:bldP spid="19" grpId="0"/>
      <p:bldP spid="20" grpId="0" animBg="1"/>
      <p:bldP spid="20" grpId="1" animBg="1"/>
      <p:bldP spid="21" grpId="0" animBg="1"/>
      <p:bldP spid="21" grpId="1" animBg="1"/>
      <p:bldP spid="24" grpId="0"/>
      <p:bldP spid="25" grpId="0"/>
      <p:bldP spid="26" grpId="0"/>
      <p:bldP spid="2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弧形 12"/>
          <p:cNvSpPr/>
          <p:nvPr/>
        </p:nvSpPr>
        <p:spPr>
          <a:xfrm>
            <a:off x="1791050" y="2096994"/>
            <a:ext cx="1825335" cy="1825335"/>
          </a:xfrm>
          <a:prstGeom prst="arc">
            <a:avLst>
              <a:gd name="adj1" fmla="val 5575802"/>
              <a:gd name="adj2" fmla="val 3069792"/>
            </a:avLst>
          </a:prstGeom>
          <a:noFill/>
          <a:ln w="28575" cap="flat" cmpd="sng" algn="ctr">
            <a:solidFill>
              <a:srgbClr val="5293FB"/>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14" name="组合 13"/>
          <p:cNvGrpSpPr/>
          <p:nvPr/>
        </p:nvGrpSpPr>
        <p:grpSpPr>
          <a:xfrm>
            <a:off x="1893726" y="2199671"/>
            <a:ext cx="1619985" cy="1619985"/>
            <a:chOff x="7027491" y="3924810"/>
            <a:chExt cx="606751" cy="606751"/>
          </a:xfrm>
        </p:grpSpPr>
        <p:sp>
          <p:nvSpPr>
            <p:cNvPr id="15" name="流程图: 联系 14"/>
            <p:cNvSpPr/>
            <p:nvPr/>
          </p:nvSpPr>
          <p:spPr>
            <a:xfrm>
              <a:off x="7027491" y="3924810"/>
              <a:ext cx="606751" cy="606751"/>
            </a:xfrm>
            <a:prstGeom prst="flowChartConnector">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KSO_Shape"/>
            <p:cNvSpPr>
              <a:spLocks/>
            </p:cNvSpPr>
            <p:nvPr/>
          </p:nvSpPr>
          <p:spPr bwMode="auto">
            <a:xfrm>
              <a:off x="7173402" y="4074883"/>
              <a:ext cx="340600" cy="289510"/>
            </a:xfrm>
            <a:custGeom>
              <a:avLst/>
              <a:gdLst>
                <a:gd name="T0" fmla="*/ 160329 w 2160587"/>
                <a:gd name="T1" fmla="*/ 1674812 h 1836737"/>
                <a:gd name="T2" fmla="*/ 1129743 w 2160587"/>
                <a:gd name="T3" fmla="*/ 848061 h 1836737"/>
                <a:gd name="T4" fmla="*/ 1158271 w 2160587"/>
                <a:gd name="T5" fmla="*/ 1043536 h 1836737"/>
                <a:gd name="T6" fmla="*/ 1353532 w 2160587"/>
                <a:gd name="T7" fmla="*/ 1072142 h 1836737"/>
                <a:gd name="T8" fmla="*/ 1367796 w 2160587"/>
                <a:gd name="T9" fmla="*/ 1145247 h 1836737"/>
                <a:gd name="T10" fmla="*/ 1316445 w 2160587"/>
                <a:gd name="T11" fmla="*/ 1197055 h 1836737"/>
                <a:gd name="T12" fmla="*/ 1148762 w 2160587"/>
                <a:gd name="T13" fmla="*/ 1373142 h 1836737"/>
                <a:gd name="T14" fmla="*/ 1088218 w 2160587"/>
                <a:gd name="T15" fmla="*/ 1413827 h 1836737"/>
                <a:gd name="T16" fmla="*/ 1019750 w 2160587"/>
                <a:gd name="T17" fmla="*/ 1385856 h 1836737"/>
                <a:gd name="T18" fmla="*/ 859357 w 2160587"/>
                <a:gd name="T19" fmla="*/ 1200234 h 1836737"/>
                <a:gd name="T20" fmla="*/ 798496 w 2160587"/>
                <a:gd name="T21" fmla="*/ 1159550 h 1836737"/>
                <a:gd name="T22" fmla="*/ 798496 w 2160587"/>
                <a:gd name="T23" fmla="*/ 1084856 h 1836737"/>
                <a:gd name="T24" fmla="*/ 859357 w 2160587"/>
                <a:gd name="T25" fmla="*/ 1044172 h 1836737"/>
                <a:gd name="T26" fmla="*/ 1019750 w 2160587"/>
                <a:gd name="T27" fmla="*/ 858868 h 1836737"/>
                <a:gd name="T28" fmla="*/ 301227 w 2160587"/>
                <a:gd name="T29" fmla="*/ 646747 h 1836737"/>
                <a:gd name="T30" fmla="*/ 2003954 w 2160587"/>
                <a:gd name="T31" fmla="*/ 550545 h 1836737"/>
                <a:gd name="T32" fmla="*/ 391689 w 2160587"/>
                <a:gd name="T33" fmla="*/ 393700 h 1836737"/>
                <a:gd name="T34" fmla="*/ 456865 w 2160587"/>
                <a:gd name="T35" fmla="*/ 428307 h 1836737"/>
                <a:gd name="T36" fmla="*/ 1692991 w 2160587"/>
                <a:gd name="T37" fmla="*/ 490537 h 1836737"/>
                <a:gd name="T38" fmla="*/ 1708479 w 2160587"/>
                <a:gd name="T39" fmla="*/ 422275 h 1836737"/>
                <a:gd name="T40" fmla="*/ 2082429 w 2160587"/>
                <a:gd name="T41" fmla="*/ 393700 h 1836737"/>
                <a:gd name="T42" fmla="*/ 2147243 w 2160587"/>
                <a:gd name="T43" fmla="*/ 428307 h 1836737"/>
                <a:gd name="T44" fmla="*/ 2157092 w 2160587"/>
                <a:gd name="T45" fmla="*/ 808355 h 1836737"/>
                <a:gd name="T46" fmla="*/ 2105622 w 2160587"/>
                <a:gd name="T47" fmla="*/ 860107 h 1836737"/>
                <a:gd name="T48" fmla="*/ 2032548 w 2160587"/>
                <a:gd name="T49" fmla="*/ 845820 h 1836737"/>
                <a:gd name="T50" fmla="*/ 2038267 w 2160587"/>
                <a:gd name="T51" fmla="*/ 1380490 h 1836737"/>
                <a:gd name="T52" fmla="*/ 2112612 w 2160587"/>
                <a:gd name="T53" fmla="*/ 1373187 h 1836737"/>
                <a:gd name="T54" fmla="*/ 2158998 w 2160587"/>
                <a:gd name="T55" fmla="*/ 1429702 h 1836737"/>
                <a:gd name="T56" fmla="*/ 2142795 w 2160587"/>
                <a:gd name="T57" fmla="*/ 1808162 h 1836737"/>
                <a:gd name="T58" fmla="*/ 1768845 w 2160587"/>
                <a:gd name="T59" fmla="*/ 1836737 h 1836737"/>
                <a:gd name="T60" fmla="*/ 1704031 w 2160587"/>
                <a:gd name="T61" fmla="*/ 1802130 h 1836737"/>
                <a:gd name="T62" fmla="*/ 467992 w 2160587"/>
                <a:gd name="T63" fmla="*/ 1741487 h 1836737"/>
                <a:gd name="T64" fmla="*/ 452096 w 2160587"/>
                <a:gd name="T65" fmla="*/ 1808162 h 1836737"/>
                <a:gd name="T66" fmla="*/ 78211 w 2160587"/>
                <a:gd name="T67" fmla="*/ 1836737 h 1836737"/>
                <a:gd name="T68" fmla="*/ 13035 w 2160587"/>
                <a:gd name="T69" fmla="*/ 1802130 h 1836737"/>
                <a:gd name="T70" fmla="*/ 3179 w 2160587"/>
                <a:gd name="T71" fmla="*/ 1422082 h 1836737"/>
                <a:gd name="T72" fmla="*/ 54684 w 2160587"/>
                <a:gd name="T73" fmla="*/ 1370330 h 1836737"/>
                <a:gd name="T74" fmla="*/ 127808 w 2160587"/>
                <a:gd name="T75" fmla="*/ 1384617 h 1836737"/>
                <a:gd name="T76" fmla="*/ 121767 w 2160587"/>
                <a:gd name="T77" fmla="*/ 850265 h 1836737"/>
                <a:gd name="T78" fmla="*/ 47689 w 2160587"/>
                <a:gd name="T79" fmla="*/ 857250 h 1836737"/>
                <a:gd name="T80" fmla="*/ 1590 w 2160587"/>
                <a:gd name="T81" fmla="*/ 801052 h 1836737"/>
                <a:gd name="T82" fmla="*/ 17804 w 2160587"/>
                <a:gd name="T83" fmla="*/ 422275 h 1836737"/>
                <a:gd name="T84" fmla="*/ 1080293 w 2160587"/>
                <a:gd name="T85" fmla="*/ 0 h 1836737"/>
                <a:gd name="T86" fmla="*/ 1229746 w 2160587"/>
                <a:gd name="T87" fmla="*/ 38797 h 1836737"/>
                <a:gd name="T88" fmla="*/ 1340086 w 2160587"/>
                <a:gd name="T89" fmla="*/ 139925 h 1836737"/>
                <a:gd name="T90" fmla="*/ 1392235 w 2160587"/>
                <a:gd name="T91" fmla="*/ 284302 h 1836737"/>
                <a:gd name="T92" fmla="*/ 1370930 w 2160587"/>
                <a:gd name="T93" fmla="*/ 372073 h 1836737"/>
                <a:gd name="T94" fmla="*/ 1299702 w 2160587"/>
                <a:gd name="T95" fmla="*/ 393698 h 1836737"/>
                <a:gd name="T96" fmla="*/ 1243101 w 2160587"/>
                <a:gd name="T97" fmla="*/ 347268 h 1836737"/>
                <a:gd name="T98" fmla="*/ 1230064 w 2160587"/>
                <a:gd name="T99" fmla="*/ 269355 h 1836737"/>
                <a:gd name="T100" fmla="*/ 1191270 w 2160587"/>
                <a:gd name="T101" fmla="*/ 204163 h 1836737"/>
                <a:gd name="T102" fmla="*/ 1126719 w 2160587"/>
                <a:gd name="T103" fmla="*/ 164412 h 1836737"/>
                <a:gd name="T104" fmla="*/ 1048495 w 2160587"/>
                <a:gd name="T105" fmla="*/ 160277 h 1836737"/>
                <a:gd name="T106" fmla="*/ 980447 w 2160587"/>
                <a:gd name="T107" fmla="*/ 193669 h 1836737"/>
                <a:gd name="T108" fmla="*/ 935611 w 2160587"/>
                <a:gd name="T109" fmla="*/ 254409 h 1836737"/>
                <a:gd name="T110" fmla="*/ 921620 w 2160587"/>
                <a:gd name="T111" fmla="*/ 332322 h 1836737"/>
                <a:gd name="T112" fmla="*/ 875512 w 2160587"/>
                <a:gd name="T113" fmla="*/ 388928 h 1836737"/>
                <a:gd name="T114" fmla="*/ 801422 w 2160587"/>
                <a:gd name="T115" fmla="*/ 381613 h 1836737"/>
                <a:gd name="T116" fmla="*/ 766762 w 2160587"/>
                <a:gd name="T117" fmla="*/ 316421 h 1836737"/>
                <a:gd name="T118" fmla="*/ 804602 w 2160587"/>
                <a:gd name="T119" fmla="*/ 166002 h 1836737"/>
                <a:gd name="T120" fmla="*/ 905085 w 2160587"/>
                <a:gd name="T121" fmla="*/ 54698 h 1836737"/>
                <a:gd name="T122" fmla="*/ 1048177 w 2160587"/>
                <a:gd name="T123" fmla="*/ 2226 h 18367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0587" h="1836737">
                  <a:moveTo>
                    <a:pt x="2003954" y="1667985"/>
                  </a:moveTo>
                  <a:lnTo>
                    <a:pt x="2003431" y="1669097"/>
                  </a:lnTo>
                  <a:lnTo>
                    <a:pt x="2000893" y="1674812"/>
                  </a:lnTo>
                  <a:lnTo>
                    <a:pt x="1997719" y="1679892"/>
                  </a:lnTo>
                  <a:lnTo>
                    <a:pt x="2003954" y="1679892"/>
                  </a:lnTo>
                  <a:lnTo>
                    <a:pt x="2003954" y="1667985"/>
                  </a:lnTo>
                  <a:close/>
                  <a:moveTo>
                    <a:pt x="156421" y="1666510"/>
                  </a:moveTo>
                  <a:lnTo>
                    <a:pt x="156421" y="1679892"/>
                  </a:lnTo>
                  <a:lnTo>
                    <a:pt x="163502" y="1679892"/>
                  </a:lnTo>
                  <a:lnTo>
                    <a:pt x="160329" y="1674812"/>
                  </a:lnTo>
                  <a:lnTo>
                    <a:pt x="157790" y="1669097"/>
                  </a:lnTo>
                  <a:lnTo>
                    <a:pt x="156421" y="1666510"/>
                  </a:lnTo>
                  <a:close/>
                  <a:moveTo>
                    <a:pt x="1080293" y="830262"/>
                  </a:moveTo>
                  <a:lnTo>
                    <a:pt x="1088218" y="830580"/>
                  </a:lnTo>
                  <a:lnTo>
                    <a:pt x="1095826" y="831851"/>
                  </a:lnTo>
                  <a:lnTo>
                    <a:pt x="1103116" y="833758"/>
                  </a:lnTo>
                  <a:lnTo>
                    <a:pt x="1110724" y="836301"/>
                  </a:lnTo>
                  <a:lnTo>
                    <a:pt x="1117380" y="839797"/>
                  </a:lnTo>
                  <a:lnTo>
                    <a:pt x="1123720" y="843293"/>
                  </a:lnTo>
                  <a:lnTo>
                    <a:pt x="1129743" y="848061"/>
                  </a:lnTo>
                  <a:lnTo>
                    <a:pt x="1135448" y="853464"/>
                  </a:lnTo>
                  <a:lnTo>
                    <a:pt x="1140520" y="858868"/>
                  </a:lnTo>
                  <a:lnTo>
                    <a:pt x="1144958" y="864907"/>
                  </a:lnTo>
                  <a:lnTo>
                    <a:pt x="1148762" y="871264"/>
                  </a:lnTo>
                  <a:lnTo>
                    <a:pt x="1151931" y="877939"/>
                  </a:lnTo>
                  <a:lnTo>
                    <a:pt x="1154784" y="885249"/>
                  </a:lnTo>
                  <a:lnTo>
                    <a:pt x="1156686" y="892559"/>
                  </a:lnTo>
                  <a:lnTo>
                    <a:pt x="1157954" y="900506"/>
                  </a:lnTo>
                  <a:lnTo>
                    <a:pt x="1158271" y="908452"/>
                  </a:lnTo>
                  <a:lnTo>
                    <a:pt x="1158271" y="1043536"/>
                  </a:lnTo>
                  <a:lnTo>
                    <a:pt x="1292988" y="1043536"/>
                  </a:lnTo>
                  <a:lnTo>
                    <a:pt x="1301230" y="1044172"/>
                  </a:lnTo>
                  <a:lnTo>
                    <a:pt x="1308838" y="1045125"/>
                  </a:lnTo>
                  <a:lnTo>
                    <a:pt x="1316445" y="1047350"/>
                  </a:lnTo>
                  <a:lnTo>
                    <a:pt x="1323419" y="1049893"/>
                  </a:lnTo>
                  <a:lnTo>
                    <a:pt x="1330392" y="1053071"/>
                  </a:lnTo>
                  <a:lnTo>
                    <a:pt x="1337049" y="1057203"/>
                  </a:lnTo>
                  <a:lnTo>
                    <a:pt x="1343072" y="1061653"/>
                  </a:lnTo>
                  <a:lnTo>
                    <a:pt x="1348460" y="1066739"/>
                  </a:lnTo>
                  <a:lnTo>
                    <a:pt x="1353532" y="1072142"/>
                  </a:lnTo>
                  <a:lnTo>
                    <a:pt x="1357970" y="1078181"/>
                  </a:lnTo>
                  <a:lnTo>
                    <a:pt x="1362091" y="1084856"/>
                  </a:lnTo>
                  <a:lnTo>
                    <a:pt x="1365260" y="1091849"/>
                  </a:lnTo>
                  <a:lnTo>
                    <a:pt x="1367796" y="1098841"/>
                  </a:lnTo>
                  <a:lnTo>
                    <a:pt x="1370015" y="1106469"/>
                  </a:lnTo>
                  <a:lnTo>
                    <a:pt x="1370966" y="1114416"/>
                  </a:lnTo>
                  <a:lnTo>
                    <a:pt x="1371600" y="1122362"/>
                  </a:lnTo>
                  <a:lnTo>
                    <a:pt x="1370966" y="1130308"/>
                  </a:lnTo>
                  <a:lnTo>
                    <a:pt x="1370015" y="1138254"/>
                  </a:lnTo>
                  <a:lnTo>
                    <a:pt x="1367796" y="1145247"/>
                  </a:lnTo>
                  <a:lnTo>
                    <a:pt x="1365260" y="1152875"/>
                  </a:lnTo>
                  <a:lnTo>
                    <a:pt x="1362091" y="1159550"/>
                  </a:lnTo>
                  <a:lnTo>
                    <a:pt x="1357970" y="1165907"/>
                  </a:lnTo>
                  <a:lnTo>
                    <a:pt x="1353532" y="1171946"/>
                  </a:lnTo>
                  <a:lnTo>
                    <a:pt x="1348460" y="1177667"/>
                  </a:lnTo>
                  <a:lnTo>
                    <a:pt x="1343072" y="1182752"/>
                  </a:lnTo>
                  <a:lnTo>
                    <a:pt x="1337049" y="1187202"/>
                  </a:lnTo>
                  <a:lnTo>
                    <a:pt x="1330392" y="1191016"/>
                  </a:lnTo>
                  <a:lnTo>
                    <a:pt x="1323419" y="1194195"/>
                  </a:lnTo>
                  <a:lnTo>
                    <a:pt x="1316445" y="1197055"/>
                  </a:lnTo>
                  <a:lnTo>
                    <a:pt x="1308838" y="1198963"/>
                  </a:lnTo>
                  <a:lnTo>
                    <a:pt x="1301230" y="1200234"/>
                  </a:lnTo>
                  <a:lnTo>
                    <a:pt x="1292988" y="1200552"/>
                  </a:lnTo>
                  <a:lnTo>
                    <a:pt x="1158271" y="1200552"/>
                  </a:lnTo>
                  <a:lnTo>
                    <a:pt x="1158271" y="1335636"/>
                  </a:lnTo>
                  <a:lnTo>
                    <a:pt x="1157954" y="1343900"/>
                  </a:lnTo>
                  <a:lnTo>
                    <a:pt x="1156686" y="1351528"/>
                  </a:lnTo>
                  <a:lnTo>
                    <a:pt x="1154784" y="1359157"/>
                  </a:lnTo>
                  <a:lnTo>
                    <a:pt x="1151931" y="1366149"/>
                  </a:lnTo>
                  <a:lnTo>
                    <a:pt x="1148762" y="1373142"/>
                  </a:lnTo>
                  <a:lnTo>
                    <a:pt x="1144958" y="1379817"/>
                  </a:lnTo>
                  <a:lnTo>
                    <a:pt x="1140520" y="1385856"/>
                  </a:lnTo>
                  <a:lnTo>
                    <a:pt x="1135448" y="1391259"/>
                  </a:lnTo>
                  <a:lnTo>
                    <a:pt x="1129743" y="1396345"/>
                  </a:lnTo>
                  <a:lnTo>
                    <a:pt x="1123720" y="1400795"/>
                  </a:lnTo>
                  <a:lnTo>
                    <a:pt x="1117380" y="1404927"/>
                  </a:lnTo>
                  <a:lnTo>
                    <a:pt x="1110724" y="1408105"/>
                  </a:lnTo>
                  <a:lnTo>
                    <a:pt x="1103116" y="1410648"/>
                  </a:lnTo>
                  <a:lnTo>
                    <a:pt x="1095826" y="1412873"/>
                  </a:lnTo>
                  <a:lnTo>
                    <a:pt x="1088218" y="1413827"/>
                  </a:lnTo>
                  <a:lnTo>
                    <a:pt x="1080293" y="1414462"/>
                  </a:lnTo>
                  <a:lnTo>
                    <a:pt x="1072369" y="1413827"/>
                  </a:lnTo>
                  <a:lnTo>
                    <a:pt x="1064444" y="1412873"/>
                  </a:lnTo>
                  <a:lnTo>
                    <a:pt x="1056837" y="1410648"/>
                  </a:lnTo>
                  <a:lnTo>
                    <a:pt x="1049863" y="1408105"/>
                  </a:lnTo>
                  <a:lnTo>
                    <a:pt x="1043207" y="1404927"/>
                  </a:lnTo>
                  <a:lnTo>
                    <a:pt x="1036233" y="1400795"/>
                  </a:lnTo>
                  <a:lnTo>
                    <a:pt x="1030527" y="1396345"/>
                  </a:lnTo>
                  <a:lnTo>
                    <a:pt x="1024822" y="1391259"/>
                  </a:lnTo>
                  <a:lnTo>
                    <a:pt x="1019750" y="1385856"/>
                  </a:lnTo>
                  <a:lnTo>
                    <a:pt x="1015312" y="1379817"/>
                  </a:lnTo>
                  <a:lnTo>
                    <a:pt x="1011508" y="1373142"/>
                  </a:lnTo>
                  <a:lnTo>
                    <a:pt x="1008339" y="1366149"/>
                  </a:lnTo>
                  <a:lnTo>
                    <a:pt x="1005486" y="1359157"/>
                  </a:lnTo>
                  <a:lnTo>
                    <a:pt x="1003584" y="1351528"/>
                  </a:lnTo>
                  <a:lnTo>
                    <a:pt x="1002316" y="1343900"/>
                  </a:lnTo>
                  <a:lnTo>
                    <a:pt x="1001999" y="1335636"/>
                  </a:lnTo>
                  <a:lnTo>
                    <a:pt x="1001999" y="1200552"/>
                  </a:lnTo>
                  <a:lnTo>
                    <a:pt x="867282" y="1200552"/>
                  </a:lnTo>
                  <a:lnTo>
                    <a:pt x="859357" y="1200234"/>
                  </a:lnTo>
                  <a:lnTo>
                    <a:pt x="851432" y="1198963"/>
                  </a:lnTo>
                  <a:lnTo>
                    <a:pt x="843825" y="1197055"/>
                  </a:lnTo>
                  <a:lnTo>
                    <a:pt x="836534" y="1194195"/>
                  </a:lnTo>
                  <a:lnTo>
                    <a:pt x="829878" y="1191016"/>
                  </a:lnTo>
                  <a:lnTo>
                    <a:pt x="823538" y="1187202"/>
                  </a:lnTo>
                  <a:lnTo>
                    <a:pt x="817515" y="1182752"/>
                  </a:lnTo>
                  <a:lnTo>
                    <a:pt x="812127" y="1177667"/>
                  </a:lnTo>
                  <a:lnTo>
                    <a:pt x="807055" y="1171946"/>
                  </a:lnTo>
                  <a:lnTo>
                    <a:pt x="802300" y="1165907"/>
                  </a:lnTo>
                  <a:lnTo>
                    <a:pt x="798496" y="1159550"/>
                  </a:lnTo>
                  <a:lnTo>
                    <a:pt x="795010" y="1152875"/>
                  </a:lnTo>
                  <a:lnTo>
                    <a:pt x="792791" y="1145247"/>
                  </a:lnTo>
                  <a:lnTo>
                    <a:pt x="790572" y="1138254"/>
                  </a:lnTo>
                  <a:lnTo>
                    <a:pt x="789621" y="1130308"/>
                  </a:lnTo>
                  <a:lnTo>
                    <a:pt x="788987" y="1122362"/>
                  </a:lnTo>
                  <a:lnTo>
                    <a:pt x="789621" y="1114416"/>
                  </a:lnTo>
                  <a:lnTo>
                    <a:pt x="790572" y="1106469"/>
                  </a:lnTo>
                  <a:lnTo>
                    <a:pt x="792791" y="1098841"/>
                  </a:lnTo>
                  <a:lnTo>
                    <a:pt x="795010" y="1091849"/>
                  </a:lnTo>
                  <a:lnTo>
                    <a:pt x="798496" y="1084856"/>
                  </a:lnTo>
                  <a:lnTo>
                    <a:pt x="802300" y="1078181"/>
                  </a:lnTo>
                  <a:lnTo>
                    <a:pt x="807055" y="1072142"/>
                  </a:lnTo>
                  <a:lnTo>
                    <a:pt x="812127" y="1066739"/>
                  </a:lnTo>
                  <a:lnTo>
                    <a:pt x="817515" y="1061653"/>
                  </a:lnTo>
                  <a:lnTo>
                    <a:pt x="823538" y="1057203"/>
                  </a:lnTo>
                  <a:lnTo>
                    <a:pt x="829878" y="1053071"/>
                  </a:lnTo>
                  <a:lnTo>
                    <a:pt x="836534" y="1049893"/>
                  </a:lnTo>
                  <a:lnTo>
                    <a:pt x="843825" y="1047350"/>
                  </a:lnTo>
                  <a:lnTo>
                    <a:pt x="851432" y="1045125"/>
                  </a:lnTo>
                  <a:lnTo>
                    <a:pt x="859357" y="1044172"/>
                  </a:lnTo>
                  <a:lnTo>
                    <a:pt x="867282" y="1043536"/>
                  </a:lnTo>
                  <a:lnTo>
                    <a:pt x="1001999" y="1043536"/>
                  </a:lnTo>
                  <a:lnTo>
                    <a:pt x="1001999" y="908452"/>
                  </a:lnTo>
                  <a:lnTo>
                    <a:pt x="1002316" y="900506"/>
                  </a:lnTo>
                  <a:lnTo>
                    <a:pt x="1003584" y="892559"/>
                  </a:lnTo>
                  <a:lnTo>
                    <a:pt x="1005486" y="885249"/>
                  </a:lnTo>
                  <a:lnTo>
                    <a:pt x="1008339" y="877939"/>
                  </a:lnTo>
                  <a:lnTo>
                    <a:pt x="1011508" y="871264"/>
                  </a:lnTo>
                  <a:lnTo>
                    <a:pt x="1015312" y="864907"/>
                  </a:lnTo>
                  <a:lnTo>
                    <a:pt x="1019750" y="858868"/>
                  </a:lnTo>
                  <a:lnTo>
                    <a:pt x="1024822" y="853464"/>
                  </a:lnTo>
                  <a:lnTo>
                    <a:pt x="1030527" y="848061"/>
                  </a:lnTo>
                  <a:lnTo>
                    <a:pt x="1036233" y="843293"/>
                  </a:lnTo>
                  <a:lnTo>
                    <a:pt x="1043207" y="839797"/>
                  </a:lnTo>
                  <a:lnTo>
                    <a:pt x="1049863" y="836301"/>
                  </a:lnTo>
                  <a:lnTo>
                    <a:pt x="1056837" y="833758"/>
                  </a:lnTo>
                  <a:lnTo>
                    <a:pt x="1064444" y="831851"/>
                  </a:lnTo>
                  <a:lnTo>
                    <a:pt x="1072369" y="830580"/>
                  </a:lnTo>
                  <a:lnTo>
                    <a:pt x="1080293" y="830262"/>
                  </a:lnTo>
                  <a:close/>
                  <a:moveTo>
                    <a:pt x="301227" y="646747"/>
                  </a:moveTo>
                  <a:lnTo>
                    <a:pt x="301227" y="1584642"/>
                  </a:lnTo>
                  <a:lnTo>
                    <a:pt x="1859994" y="1584642"/>
                  </a:lnTo>
                  <a:lnTo>
                    <a:pt x="1859994" y="646747"/>
                  </a:lnTo>
                  <a:lnTo>
                    <a:pt x="301227" y="646747"/>
                  </a:lnTo>
                  <a:close/>
                  <a:moveTo>
                    <a:pt x="1997005" y="550545"/>
                  </a:moveTo>
                  <a:lnTo>
                    <a:pt x="1997719" y="551497"/>
                  </a:lnTo>
                  <a:lnTo>
                    <a:pt x="2000893" y="557212"/>
                  </a:lnTo>
                  <a:lnTo>
                    <a:pt x="2003431" y="562609"/>
                  </a:lnTo>
                  <a:lnTo>
                    <a:pt x="2003954" y="563786"/>
                  </a:lnTo>
                  <a:lnTo>
                    <a:pt x="2003954" y="550545"/>
                  </a:lnTo>
                  <a:lnTo>
                    <a:pt x="1997005" y="550545"/>
                  </a:lnTo>
                  <a:close/>
                  <a:moveTo>
                    <a:pt x="156421" y="550545"/>
                  </a:moveTo>
                  <a:lnTo>
                    <a:pt x="156421" y="565349"/>
                  </a:lnTo>
                  <a:lnTo>
                    <a:pt x="157790" y="562609"/>
                  </a:lnTo>
                  <a:lnTo>
                    <a:pt x="160329" y="557212"/>
                  </a:lnTo>
                  <a:lnTo>
                    <a:pt x="163502" y="551497"/>
                  </a:lnTo>
                  <a:lnTo>
                    <a:pt x="164097" y="550545"/>
                  </a:lnTo>
                  <a:lnTo>
                    <a:pt x="156421" y="550545"/>
                  </a:lnTo>
                  <a:close/>
                  <a:moveTo>
                    <a:pt x="78211" y="393700"/>
                  </a:moveTo>
                  <a:lnTo>
                    <a:pt x="391689" y="393700"/>
                  </a:lnTo>
                  <a:lnTo>
                    <a:pt x="399638" y="394017"/>
                  </a:lnTo>
                  <a:lnTo>
                    <a:pt x="407586" y="395287"/>
                  </a:lnTo>
                  <a:lnTo>
                    <a:pt x="415216" y="397192"/>
                  </a:lnTo>
                  <a:lnTo>
                    <a:pt x="422211" y="400050"/>
                  </a:lnTo>
                  <a:lnTo>
                    <a:pt x="428887" y="403225"/>
                  </a:lnTo>
                  <a:lnTo>
                    <a:pt x="435246" y="407352"/>
                  </a:lnTo>
                  <a:lnTo>
                    <a:pt x="441286" y="411480"/>
                  </a:lnTo>
                  <a:lnTo>
                    <a:pt x="447009" y="416877"/>
                  </a:lnTo>
                  <a:lnTo>
                    <a:pt x="452096" y="422275"/>
                  </a:lnTo>
                  <a:lnTo>
                    <a:pt x="456865" y="428307"/>
                  </a:lnTo>
                  <a:lnTo>
                    <a:pt x="460362" y="434657"/>
                  </a:lnTo>
                  <a:lnTo>
                    <a:pt x="463859" y="441325"/>
                  </a:lnTo>
                  <a:lnTo>
                    <a:pt x="466403" y="448945"/>
                  </a:lnTo>
                  <a:lnTo>
                    <a:pt x="468310" y="456565"/>
                  </a:lnTo>
                  <a:lnTo>
                    <a:pt x="469582" y="463867"/>
                  </a:lnTo>
                  <a:lnTo>
                    <a:pt x="469900" y="471805"/>
                  </a:lnTo>
                  <a:lnTo>
                    <a:pt x="469582" y="479742"/>
                  </a:lnTo>
                  <a:lnTo>
                    <a:pt x="468310" y="487680"/>
                  </a:lnTo>
                  <a:lnTo>
                    <a:pt x="467595" y="490537"/>
                  </a:lnTo>
                  <a:lnTo>
                    <a:pt x="1692991" y="490537"/>
                  </a:lnTo>
                  <a:lnTo>
                    <a:pt x="1692276" y="487680"/>
                  </a:lnTo>
                  <a:lnTo>
                    <a:pt x="1691005" y="479742"/>
                  </a:lnTo>
                  <a:lnTo>
                    <a:pt x="1690687" y="471805"/>
                  </a:lnTo>
                  <a:lnTo>
                    <a:pt x="1691005" y="463867"/>
                  </a:lnTo>
                  <a:lnTo>
                    <a:pt x="1692276" y="456565"/>
                  </a:lnTo>
                  <a:lnTo>
                    <a:pt x="1694182" y="448945"/>
                  </a:lnTo>
                  <a:lnTo>
                    <a:pt x="1697041" y="441325"/>
                  </a:lnTo>
                  <a:lnTo>
                    <a:pt x="1700218" y="434657"/>
                  </a:lnTo>
                  <a:lnTo>
                    <a:pt x="1704031" y="428307"/>
                  </a:lnTo>
                  <a:lnTo>
                    <a:pt x="1708479" y="422275"/>
                  </a:lnTo>
                  <a:lnTo>
                    <a:pt x="1713562" y="416877"/>
                  </a:lnTo>
                  <a:lnTo>
                    <a:pt x="1719281" y="411480"/>
                  </a:lnTo>
                  <a:lnTo>
                    <a:pt x="1725000" y="407352"/>
                  </a:lnTo>
                  <a:lnTo>
                    <a:pt x="1731354" y="403225"/>
                  </a:lnTo>
                  <a:lnTo>
                    <a:pt x="1738662" y="400050"/>
                  </a:lnTo>
                  <a:lnTo>
                    <a:pt x="1745652" y="397192"/>
                  </a:lnTo>
                  <a:lnTo>
                    <a:pt x="1753277" y="395287"/>
                  </a:lnTo>
                  <a:lnTo>
                    <a:pt x="1760902" y="394017"/>
                  </a:lnTo>
                  <a:lnTo>
                    <a:pt x="1768845" y="393700"/>
                  </a:lnTo>
                  <a:lnTo>
                    <a:pt x="2082429" y="393700"/>
                  </a:lnTo>
                  <a:lnTo>
                    <a:pt x="2090372" y="394017"/>
                  </a:lnTo>
                  <a:lnTo>
                    <a:pt x="2097997" y="395287"/>
                  </a:lnTo>
                  <a:lnTo>
                    <a:pt x="2105622" y="397192"/>
                  </a:lnTo>
                  <a:lnTo>
                    <a:pt x="2112612" y="400050"/>
                  </a:lnTo>
                  <a:lnTo>
                    <a:pt x="2119920" y="403225"/>
                  </a:lnTo>
                  <a:lnTo>
                    <a:pt x="2126274" y="407352"/>
                  </a:lnTo>
                  <a:lnTo>
                    <a:pt x="2131993" y="411480"/>
                  </a:lnTo>
                  <a:lnTo>
                    <a:pt x="2137712" y="416877"/>
                  </a:lnTo>
                  <a:lnTo>
                    <a:pt x="2142795" y="422275"/>
                  </a:lnTo>
                  <a:lnTo>
                    <a:pt x="2147243" y="428307"/>
                  </a:lnTo>
                  <a:lnTo>
                    <a:pt x="2151056" y="434657"/>
                  </a:lnTo>
                  <a:lnTo>
                    <a:pt x="2154233" y="441325"/>
                  </a:lnTo>
                  <a:lnTo>
                    <a:pt x="2157092" y="448945"/>
                  </a:lnTo>
                  <a:lnTo>
                    <a:pt x="2158998" y="456565"/>
                  </a:lnTo>
                  <a:lnTo>
                    <a:pt x="2160269" y="463867"/>
                  </a:lnTo>
                  <a:lnTo>
                    <a:pt x="2160587" y="471805"/>
                  </a:lnTo>
                  <a:lnTo>
                    <a:pt x="2160587" y="785177"/>
                  </a:lnTo>
                  <a:lnTo>
                    <a:pt x="2160269" y="793432"/>
                  </a:lnTo>
                  <a:lnTo>
                    <a:pt x="2158998" y="801052"/>
                  </a:lnTo>
                  <a:lnTo>
                    <a:pt x="2157092" y="808355"/>
                  </a:lnTo>
                  <a:lnTo>
                    <a:pt x="2154233" y="815657"/>
                  </a:lnTo>
                  <a:lnTo>
                    <a:pt x="2151056" y="822642"/>
                  </a:lnTo>
                  <a:lnTo>
                    <a:pt x="2147243" y="828992"/>
                  </a:lnTo>
                  <a:lnTo>
                    <a:pt x="2142795" y="835025"/>
                  </a:lnTo>
                  <a:lnTo>
                    <a:pt x="2137712" y="840740"/>
                  </a:lnTo>
                  <a:lnTo>
                    <a:pt x="2131993" y="845820"/>
                  </a:lnTo>
                  <a:lnTo>
                    <a:pt x="2126274" y="850265"/>
                  </a:lnTo>
                  <a:lnTo>
                    <a:pt x="2119920" y="854075"/>
                  </a:lnTo>
                  <a:lnTo>
                    <a:pt x="2112612" y="857250"/>
                  </a:lnTo>
                  <a:lnTo>
                    <a:pt x="2105622" y="860107"/>
                  </a:lnTo>
                  <a:lnTo>
                    <a:pt x="2097997" y="862012"/>
                  </a:lnTo>
                  <a:lnTo>
                    <a:pt x="2090372" y="863282"/>
                  </a:lnTo>
                  <a:lnTo>
                    <a:pt x="2082429" y="863600"/>
                  </a:lnTo>
                  <a:lnTo>
                    <a:pt x="2074169" y="863282"/>
                  </a:lnTo>
                  <a:lnTo>
                    <a:pt x="2066543" y="862012"/>
                  </a:lnTo>
                  <a:lnTo>
                    <a:pt x="2058918" y="860107"/>
                  </a:lnTo>
                  <a:lnTo>
                    <a:pt x="2051929" y="857250"/>
                  </a:lnTo>
                  <a:lnTo>
                    <a:pt x="2045257" y="854075"/>
                  </a:lnTo>
                  <a:lnTo>
                    <a:pt x="2038267" y="850265"/>
                  </a:lnTo>
                  <a:lnTo>
                    <a:pt x="2032548" y="845820"/>
                  </a:lnTo>
                  <a:lnTo>
                    <a:pt x="2026829" y="840740"/>
                  </a:lnTo>
                  <a:lnTo>
                    <a:pt x="2021746" y="835025"/>
                  </a:lnTo>
                  <a:lnTo>
                    <a:pt x="2017298" y="828992"/>
                  </a:lnTo>
                  <a:lnTo>
                    <a:pt x="2016125" y="827039"/>
                  </a:lnTo>
                  <a:lnTo>
                    <a:pt x="2016125" y="1403398"/>
                  </a:lnTo>
                  <a:lnTo>
                    <a:pt x="2017298" y="1401445"/>
                  </a:lnTo>
                  <a:lnTo>
                    <a:pt x="2021746" y="1395412"/>
                  </a:lnTo>
                  <a:lnTo>
                    <a:pt x="2026829" y="1390015"/>
                  </a:lnTo>
                  <a:lnTo>
                    <a:pt x="2032548" y="1384617"/>
                  </a:lnTo>
                  <a:lnTo>
                    <a:pt x="2038267" y="1380490"/>
                  </a:lnTo>
                  <a:lnTo>
                    <a:pt x="2045257" y="1376362"/>
                  </a:lnTo>
                  <a:lnTo>
                    <a:pt x="2051929" y="1373187"/>
                  </a:lnTo>
                  <a:lnTo>
                    <a:pt x="2058918" y="1370330"/>
                  </a:lnTo>
                  <a:lnTo>
                    <a:pt x="2066543" y="1368425"/>
                  </a:lnTo>
                  <a:lnTo>
                    <a:pt x="2074169" y="1367155"/>
                  </a:lnTo>
                  <a:lnTo>
                    <a:pt x="2082429" y="1366837"/>
                  </a:lnTo>
                  <a:lnTo>
                    <a:pt x="2090372" y="1367155"/>
                  </a:lnTo>
                  <a:lnTo>
                    <a:pt x="2097997" y="1368425"/>
                  </a:lnTo>
                  <a:lnTo>
                    <a:pt x="2105622" y="1370330"/>
                  </a:lnTo>
                  <a:lnTo>
                    <a:pt x="2112612" y="1373187"/>
                  </a:lnTo>
                  <a:lnTo>
                    <a:pt x="2119920" y="1376362"/>
                  </a:lnTo>
                  <a:lnTo>
                    <a:pt x="2126274" y="1380490"/>
                  </a:lnTo>
                  <a:lnTo>
                    <a:pt x="2131993" y="1384617"/>
                  </a:lnTo>
                  <a:lnTo>
                    <a:pt x="2137712" y="1390015"/>
                  </a:lnTo>
                  <a:lnTo>
                    <a:pt x="2142795" y="1395412"/>
                  </a:lnTo>
                  <a:lnTo>
                    <a:pt x="2147243" y="1401445"/>
                  </a:lnTo>
                  <a:lnTo>
                    <a:pt x="2151056" y="1407795"/>
                  </a:lnTo>
                  <a:lnTo>
                    <a:pt x="2154233" y="1414462"/>
                  </a:lnTo>
                  <a:lnTo>
                    <a:pt x="2157092" y="1422082"/>
                  </a:lnTo>
                  <a:lnTo>
                    <a:pt x="2158998" y="1429702"/>
                  </a:lnTo>
                  <a:lnTo>
                    <a:pt x="2160269" y="1437005"/>
                  </a:lnTo>
                  <a:lnTo>
                    <a:pt x="2160587" y="1444942"/>
                  </a:lnTo>
                  <a:lnTo>
                    <a:pt x="2160587" y="1758315"/>
                  </a:lnTo>
                  <a:lnTo>
                    <a:pt x="2160269" y="1766570"/>
                  </a:lnTo>
                  <a:lnTo>
                    <a:pt x="2158998" y="1774190"/>
                  </a:lnTo>
                  <a:lnTo>
                    <a:pt x="2157092" y="1781492"/>
                  </a:lnTo>
                  <a:lnTo>
                    <a:pt x="2154233" y="1788795"/>
                  </a:lnTo>
                  <a:lnTo>
                    <a:pt x="2151056" y="1795462"/>
                  </a:lnTo>
                  <a:lnTo>
                    <a:pt x="2147243" y="1802130"/>
                  </a:lnTo>
                  <a:lnTo>
                    <a:pt x="2142795" y="1808162"/>
                  </a:lnTo>
                  <a:lnTo>
                    <a:pt x="2137712" y="1813877"/>
                  </a:lnTo>
                  <a:lnTo>
                    <a:pt x="2131993" y="1818957"/>
                  </a:lnTo>
                  <a:lnTo>
                    <a:pt x="2126274" y="1823402"/>
                  </a:lnTo>
                  <a:lnTo>
                    <a:pt x="2119920" y="1827212"/>
                  </a:lnTo>
                  <a:lnTo>
                    <a:pt x="2112612" y="1830387"/>
                  </a:lnTo>
                  <a:lnTo>
                    <a:pt x="2105622" y="1833245"/>
                  </a:lnTo>
                  <a:lnTo>
                    <a:pt x="2097997" y="1835150"/>
                  </a:lnTo>
                  <a:lnTo>
                    <a:pt x="2090372" y="1836420"/>
                  </a:lnTo>
                  <a:lnTo>
                    <a:pt x="2082429" y="1836737"/>
                  </a:lnTo>
                  <a:lnTo>
                    <a:pt x="1768845" y="1836737"/>
                  </a:lnTo>
                  <a:lnTo>
                    <a:pt x="1760902" y="1836420"/>
                  </a:lnTo>
                  <a:lnTo>
                    <a:pt x="1753277" y="1835150"/>
                  </a:lnTo>
                  <a:lnTo>
                    <a:pt x="1745652" y="1833245"/>
                  </a:lnTo>
                  <a:lnTo>
                    <a:pt x="1738662" y="1830387"/>
                  </a:lnTo>
                  <a:lnTo>
                    <a:pt x="1731354" y="1827212"/>
                  </a:lnTo>
                  <a:lnTo>
                    <a:pt x="1725000" y="1823402"/>
                  </a:lnTo>
                  <a:lnTo>
                    <a:pt x="1719281" y="1818957"/>
                  </a:lnTo>
                  <a:lnTo>
                    <a:pt x="1713562" y="1813877"/>
                  </a:lnTo>
                  <a:lnTo>
                    <a:pt x="1708479" y="1808162"/>
                  </a:lnTo>
                  <a:lnTo>
                    <a:pt x="1704031" y="1802130"/>
                  </a:lnTo>
                  <a:lnTo>
                    <a:pt x="1700218" y="1795462"/>
                  </a:lnTo>
                  <a:lnTo>
                    <a:pt x="1697041" y="1788795"/>
                  </a:lnTo>
                  <a:lnTo>
                    <a:pt x="1694182" y="1781492"/>
                  </a:lnTo>
                  <a:lnTo>
                    <a:pt x="1692276" y="1774190"/>
                  </a:lnTo>
                  <a:lnTo>
                    <a:pt x="1691005" y="1766570"/>
                  </a:lnTo>
                  <a:lnTo>
                    <a:pt x="1690687" y="1758315"/>
                  </a:lnTo>
                  <a:lnTo>
                    <a:pt x="1691005" y="1750377"/>
                  </a:lnTo>
                  <a:lnTo>
                    <a:pt x="1692276" y="1742757"/>
                  </a:lnTo>
                  <a:lnTo>
                    <a:pt x="1692594" y="1741487"/>
                  </a:lnTo>
                  <a:lnTo>
                    <a:pt x="467992" y="1741487"/>
                  </a:lnTo>
                  <a:lnTo>
                    <a:pt x="468310" y="1742757"/>
                  </a:lnTo>
                  <a:lnTo>
                    <a:pt x="469582" y="1750377"/>
                  </a:lnTo>
                  <a:lnTo>
                    <a:pt x="469900" y="1758315"/>
                  </a:lnTo>
                  <a:lnTo>
                    <a:pt x="469582" y="1766570"/>
                  </a:lnTo>
                  <a:lnTo>
                    <a:pt x="468310" y="1774190"/>
                  </a:lnTo>
                  <a:lnTo>
                    <a:pt x="466403" y="1781492"/>
                  </a:lnTo>
                  <a:lnTo>
                    <a:pt x="463859" y="1788795"/>
                  </a:lnTo>
                  <a:lnTo>
                    <a:pt x="460362" y="1795462"/>
                  </a:lnTo>
                  <a:lnTo>
                    <a:pt x="456865" y="1802130"/>
                  </a:lnTo>
                  <a:lnTo>
                    <a:pt x="452096" y="1808162"/>
                  </a:lnTo>
                  <a:lnTo>
                    <a:pt x="447009" y="1813877"/>
                  </a:lnTo>
                  <a:lnTo>
                    <a:pt x="441286" y="1818957"/>
                  </a:lnTo>
                  <a:lnTo>
                    <a:pt x="435246" y="1823402"/>
                  </a:lnTo>
                  <a:lnTo>
                    <a:pt x="428887" y="1827212"/>
                  </a:lnTo>
                  <a:lnTo>
                    <a:pt x="422211" y="1830387"/>
                  </a:lnTo>
                  <a:lnTo>
                    <a:pt x="415216" y="1833245"/>
                  </a:lnTo>
                  <a:lnTo>
                    <a:pt x="407586" y="1835150"/>
                  </a:lnTo>
                  <a:lnTo>
                    <a:pt x="399638" y="1836420"/>
                  </a:lnTo>
                  <a:lnTo>
                    <a:pt x="391689" y="1836737"/>
                  </a:lnTo>
                  <a:lnTo>
                    <a:pt x="78211" y="1836737"/>
                  </a:lnTo>
                  <a:lnTo>
                    <a:pt x="70262" y="1836420"/>
                  </a:lnTo>
                  <a:lnTo>
                    <a:pt x="62314" y="1835150"/>
                  </a:lnTo>
                  <a:lnTo>
                    <a:pt x="54684" y="1833245"/>
                  </a:lnTo>
                  <a:lnTo>
                    <a:pt x="47689" y="1830387"/>
                  </a:lnTo>
                  <a:lnTo>
                    <a:pt x="40695" y="1827212"/>
                  </a:lnTo>
                  <a:lnTo>
                    <a:pt x="34018" y="1823402"/>
                  </a:lnTo>
                  <a:lnTo>
                    <a:pt x="27978" y="1818957"/>
                  </a:lnTo>
                  <a:lnTo>
                    <a:pt x="22573" y="1813877"/>
                  </a:lnTo>
                  <a:lnTo>
                    <a:pt x="17804" y="1808162"/>
                  </a:lnTo>
                  <a:lnTo>
                    <a:pt x="13035" y="1802130"/>
                  </a:lnTo>
                  <a:lnTo>
                    <a:pt x="8902" y="1795462"/>
                  </a:lnTo>
                  <a:lnTo>
                    <a:pt x="5723" y="1788795"/>
                  </a:lnTo>
                  <a:lnTo>
                    <a:pt x="3179" y="1781492"/>
                  </a:lnTo>
                  <a:lnTo>
                    <a:pt x="1590" y="1774190"/>
                  </a:lnTo>
                  <a:lnTo>
                    <a:pt x="318" y="1766570"/>
                  </a:lnTo>
                  <a:lnTo>
                    <a:pt x="0" y="1758315"/>
                  </a:lnTo>
                  <a:lnTo>
                    <a:pt x="0" y="1444942"/>
                  </a:lnTo>
                  <a:lnTo>
                    <a:pt x="318" y="1437005"/>
                  </a:lnTo>
                  <a:lnTo>
                    <a:pt x="1590" y="1429702"/>
                  </a:lnTo>
                  <a:lnTo>
                    <a:pt x="3179" y="1422082"/>
                  </a:lnTo>
                  <a:lnTo>
                    <a:pt x="5723" y="1414462"/>
                  </a:lnTo>
                  <a:lnTo>
                    <a:pt x="8902" y="1407795"/>
                  </a:lnTo>
                  <a:lnTo>
                    <a:pt x="13035" y="1401445"/>
                  </a:lnTo>
                  <a:lnTo>
                    <a:pt x="17804" y="1395412"/>
                  </a:lnTo>
                  <a:lnTo>
                    <a:pt x="22573" y="1390015"/>
                  </a:lnTo>
                  <a:lnTo>
                    <a:pt x="27978" y="1384617"/>
                  </a:lnTo>
                  <a:lnTo>
                    <a:pt x="34018" y="1380490"/>
                  </a:lnTo>
                  <a:lnTo>
                    <a:pt x="40695" y="1376362"/>
                  </a:lnTo>
                  <a:lnTo>
                    <a:pt x="47689" y="1373187"/>
                  </a:lnTo>
                  <a:lnTo>
                    <a:pt x="54684" y="1370330"/>
                  </a:lnTo>
                  <a:lnTo>
                    <a:pt x="62314" y="1368425"/>
                  </a:lnTo>
                  <a:lnTo>
                    <a:pt x="70262" y="1367155"/>
                  </a:lnTo>
                  <a:lnTo>
                    <a:pt x="78211" y="1366837"/>
                  </a:lnTo>
                  <a:lnTo>
                    <a:pt x="86159" y="1367155"/>
                  </a:lnTo>
                  <a:lnTo>
                    <a:pt x="94107" y="1368425"/>
                  </a:lnTo>
                  <a:lnTo>
                    <a:pt x="101102" y="1370330"/>
                  </a:lnTo>
                  <a:lnTo>
                    <a:pt x="108732" y="1373187"/>
                  </a:lnTo>
                  <a:lnTo>
                    <a:pt x="115408" y="1376362"/>
                  </a:lnTo>
                  <a:lnTo>
                    <a:pt x="121767" y="1380490"/>
                  </a:lnTo>
                  <a:lnTo>
                    <a:pt x="127808" y="1384617"/>
                  </a:lnTo>
                  <a:lnTo>
                    <a:pt x="133530" y="1390015"/>
                  </a:lnTo>
                  <a:lnTo>
                    <a:pt x="138617" y="1395412"/>
                  </a:lnTo>
                  <a:lnTo>
                    <a:pt x="143068" y="1401445"/>
                  </a:lnTo>
                  <a:lnTo>
                    <a:pt x="144462" y="1403765"/>
                  </a:lnTo>
                  <a:lnTo>
                    <a:pt x="144462" y="826672"/>
                  </a:lnTo>
                  <a:lnTo>
                    <a:pt x="143068" y="828992"/>
                  </a:lnTo>
                  <a:lnTo>
                    <a:pt x="138617" y="835025"/>
                  </a:lnTo>
                  <a:lnTo>
                    <a:pt x="133530" y="840740"/>
                  </a:lnTo>
                  <a:lnTo>
                    <a:pt x="127808" y="845820"/>
                  </a:lnTo>
                  <a:lnTo>
                    <a:pt x="121767" y="850265"/>
                  </a:lnTo>
                  <a:lnTo>
                    <a:pt x="115408" y="854075"/>
                  </a:lnTo>
                  <a:lnTo>
                    <a:pt x="108732" y="857250"/>
                  </a:lnTo>
                  <a:lnTo>
                    <a:pt x="101102" y="860107"/>
                  </a:lnTo>
                  <a:lnTo>
                    <a:pt x="94107" y="862012"/>
                  </a:lnTo>
                  <a:lnTo>
                    <a:pt x="86159" y="863282"/>
                  </a:lnTo>
                  <a:lnTo>
                    <a:pt x="78211" y="863600"/>
                  </a:lnTo>
                  <a:lnTo>
                    <a:pt x="70262" y="863282"/>
                  </a:lnTo>
                  <a:lnTo>
                    <a:pt x="62314" y="862012"/>
                  </a:lnTo>
                  <a:lnTo>
                    <a:pt x="54684" y="860107"/>
                  </a:lnTo>
                  <a:lnTo>
                    <a:pt x="47689" y="857250"/>
                  </a:lnTo>
                  <a:lnTo>
                    <a:pt x="40695" y="854075"/>
                  </a:lnTo>
                  <a:lnTo>
                    <a:pt x="34018" y="850265"/>
                  </a:lnTo>
                  <a:lnTo>
                    <a:pt x="27978" y="845820"/>
                  </a:lnTo>
                  <a:lnTo>
                    <a:pt x="22573" y="840740"/>
                  </a:lnTo>
                  <a:lnTo>
                    <a:pt x="17804" y="835025"/>
                  </a:lnTo>
                  <a:lnTo>
                    <a:pt x="13035" y="828992"/>
                  </a:lnTo>
                  <a:lnTo>
                    <a:pt x="8902" y="822642"/>
                  </a:lnTo>
                  <a:lnTo>
                    <a:pt x="5723" y="815657"/>
                  </a:lnTo>
                  <a:lnTo>
                    <a:pt x="3179" y="808355"/>
                  </a:lnTo>
                  <a:lnTo>
                    <a:pt x="1590" y="801052"/>
                  </a:lnTo>
                  <a:lnTo>
                    <a:pt x="318" y="793432"/>
                  </a:lnTo>
                  <a:lnTo>
                    <a:pt x="0" y="785177"/>
                  </a:lnTo>
                  <a:lnTo>
                    <a:pt x="0" y="471805"/>
                  </a:lnTo>
                  <a:lnTo>
                    <a:pt x="318" y="463867"/>
                  </a:lnTo>
                  <a:lnTo>
                    <a:pt x="1590" y="456565"/>
                  </a:lnTo>
                  <a:lnTo>
                    <a:pt x="3179" y="448945"/>
                  </a:lnTo>
                  <a:lnTo>
                    <a:pt x="5723" y="441325"/>
                  </a:lnTo>
                  <a:lnTo>
                    <a:pt x="8902" y="434657"/>
                  </a:lnTo>
                  <a:lnTo>
                    <a:pt x="13035" y="428307"/>
                  </a:lnTo>
                  <a:lnTo>
                    <a:pt x="17804" y="422275"/>
                  </a:lnTo>
                  <a:lnTo>
                    <a:pt x="22573" y="416877"/>
                  </a:lnTo>
                  <a:lnTo>
                    <a:pt x="27978" y="411480"/>
                  </a:lnTo>
                  <a:lnTo>
                    <a:pt x="34018" y="407352"/>
                  </a:lnTo>
                  <a:lnTo>
                    <a:pt x="40695" y="403225"/>
                  </a:lnTo>
                  <a:lnTo>
                    <a:pt x="47689" y="400050"/>
                  </a:lnTo>
                  <a:lnTo>
                    <a:pt x="54684" y="397192"/>
                  </a:lnTo>
                  <a:lnTo>
                    <a:pt x="62314" y="395287"/>
                  </a:lnTo>
                  <a:lnTo>
                    <a:pt x="70262" y="394017"/>
                  </a:lnTo>
                  <a:lnTo>
                    <a:pt x="78211" y="393700"/>
                  </a:lnTo>
                  <a:close/>
                  <a:moveTo>
                    <a:pt x="1080293" y="0"/>
                  </a:moveTo>
                  <a:lnTo>
                    <a:pt x="1096193" y="636"/>
                  </a:lnTo>
                  <a:lnTo>
                    <a:pt x="1112092" y="2226"/>
                  </a:lnTo>
                  <a:lnTo>
                    <a:pt x="1127991" y="4134"/>
                  </a:lnTo>
                  <a:lnTo>
                    <a:pt x="1142936" y="6996"/>
                  </a:lnTo>
                  <a:lnTo>
                    <a:pt x="1158517" y="10494"/>
                  </a:lnTo>
                  <a:lnTo>
                    <a:pt x="1173145" y="14310"/>
                  </a:lnTo>
                  <a:lnTo>
                    <a:pt x="1188090" y="19716"/>
                  </a:lnTo>
                  <a:lnTo>
                    <a:pt x="1202399" y="25123"/>
                  </a:lnTo>
                  <a:lnTo>
                    <a:pt x="1215754" y="31483"/>
                  </a:lnTo>
                  <a:lnTo>
                    <a:pt x="1229746" y="38797"/>
                  </a:lnTo>
                  <a:lnTo>
                    <a:pt x="1242783" y="46111"/>
                  </a:lnTo>
                  <a:lnTo>
                    <a:pt x="1255502" y="54698"/>
                  </a:lnTo>
                  <a:lnTo>
                    <a:pt x="1267904" y="63284"/>
                  </a:lnTo>
                  <a:lnTo>
                    <a:pt x="1279351" y="72506"/>
                  </a:lnTo>
                  <a:lnTo>
                    <a:pt x="1290798" y="82365"/>
                  </a:lnTo>
                  <a:lnTo>
                    <a:pt x="1301610" y="93177"/>
                  </a:lnTo>
                  <a:lnTo>
                    <a:pt x="1312421" y="103989"/>
                  </a:lnTo>
                  <a:lnTo>
                    <a:pt x="1321961" y="115438"/>
                  </a:lnTo>
                  <a:lnTo>
                    <a:pt x="1331500" y="127204"/>
                  </a:lnTo>
                  <a:lnTo>
                    <a:pt x="1340086" y="139925"/>
                  </a:lnTo>
                  <a:lnTo>
                    <a:pt x="1348035" y="152645"/>
                  </a:lnTo>
                  <a:lnTo>
                    <a:pt x="1355667" y="166002"/>
                  </a:lnTo>
                  <a:lnTo>
                    <a:pt x="1362981" y="179676"/>
                  </a:lnTo>
                  <a:lnTo>
                    <a:pt x="1369340" y="193669"/>
                  </a:lnTo>
                  <a:lnTo>
                    <a:pt x="1374746" y="207979"/>
                  </a:lnTo>
                  <a:lnTo>
                    <a:pt x="1379516" y="222608"/>
                  </a:lnTo>
                  <a:lnTo>
                    <a:pt x="1383967" y="237872"/>
                  </a:lnTo>
                  <a:lnTo>
                    <a:pt x="1387465" y="252819"/>
                  </a:lnTo>
                  <a:lnTo>
                    <a:pt x="1390327" y="268401"/>
                  </a:lnTo>
                  <a:lnTo>
                    <a:pt x="1392235" y="284302"/>
                  </a:lnTo>
                  <a:lnTo>
                    <a:pt x="1393507" y="300202"/>
                  </a:lnTo>
                  <a:lnTo>
                    <a:pt x="1393825" y="316421"/>
                  </a:lnTo>
                  <a:lnTo>
                    <a:pt x="1393507" y="324371"/>
                  </a:lnTo>
                  <a:lnTo>
                    <a:pt x="1392235" y="332322"/>
                  </a:lnTo>
                  <a:lnTo>
                    <a:pt x="1390327" y="339954"/>
                  </a:lnTo>
                  <a:lnTo>
                    <a:pt x="1387465" y="347268"/>
                  </a:lnTo>
                  <a:lnTo>
                    <a:pt x="1384285" y="353946"/>
                  </a:lnTo>
                  <a:lnTo>
                    <a:pt x="1380470" y="360625"/>
                  </a:lnTo>
                  <a:lnTo>
                    <a:pt x="1376018" y="366667"/>
                  </a:lnTo>
                  <a:lnTo>
                    <a:pt x="1370930" y="372073"/>
                  </a:lnTo>
                  <a:lnTo>
                    <a:pt x="1365207" y="376843"/>
                  </a:lnTo>
                  <a:lnTo>
                    <a:pt x="1359165" y="381613"/>
                  </a:lnTo>
                  <a:lnTo>
                    <a:pt x="1352805" y="385747"/>
                  </a:lnTo>
                  <a:lnTo>
                    <a:pt x="1345809" y="388928"/>
                  </a:lnTo>
                  <a:lnTo>
                    <a:pt x="1338496" y="391790"/>
                  </a:lnTo>
                  <a:lnTo>
                    <a:pt x="1331182" y="393698"/>
                  </a:lnTo>
                  <a:lnTo>
                    <a:pt x="1323551" y="394334"/>
                  </a:lnTo>
                  <a:lnTo>
                    <a:pt x="1315601" y="395288"/>
                  </a:lnTo>
                  <a:lnTo>
                    <a:pt x="1307334" y="394334"/>
                  </a:lnTo>
                  <a:lnTo>
                    <a:pt x="1299702" y="393698"/>
                  </a:lnTo>
                  <a:lnTo>
                    <a:pt x="1292070" y="391790"/>
                  </a:lnTo>
                  <a:lnTo>
                    <a:pt x="1285075" y="388928"/>
                  </a:lnTo>
                  <a:lnTo>
                    <a:pt x="1278079" y="385747"/>
                  </a:lnTo>
                  <a:lnTo>
                    <a:pt x="1271401" y="381613"/>
                  </a:lnTo>
                  <a:lnTo>
                    <a:pt x="1265360" y="376843"/>
                  </a:lnTo>
                  <a:lnTo>
                    <a:pt x="1259954" y="372073"/>
                  </a:lnTo>
                  <a:lnTo>
                    <a:pt x="1254866" y="366667"/>
                  </a:lnTo>
                  <a:lnTo>
                    <a:pt x="1250415" y="360625"/>
                  </a:lnTo>
                  <a:lnTo>
                    <a:pt x="1246281" y="353946"/>
                  </a:lnTo>
                  <a:lnTo>
                    <a:pt x="1243101" y="347268"/>
                  </a:lnTo>
                  <a:lnTo>
                    <a:pt x="1240557" y="339954"/>
                  </a:lnTo>
                  <a:lnTo>
                    <a:pt x="1238331" y="332322"/>
                  </a:lnTo>
                  <a:lnTo>
                    <a:pt x="1237377" y="324371"/>
                  </a:lnTo>
                  <a:lnTo>
                    <a:pt x="1236741" y="316421"/>
                  </a:lnTo>
                  <a:lnTo>
                    <a:pt x="1236741" y="308471"/>
                  </a:lnTo>
                  <a:lnTo>
                    <a:pt x="1236105" y="300202"/>
                  </a:lnTo>
                  <a:lnTo>
                    <a:pt x="1235151" y="292252"/>
                  </a:lnTo>
                  <a:lnTo>
                    <a:pt x="1233561" y="284302"/>
                  </a:lnTo>
                  <a:lnTo>
                    <a:pt x="1231972" y="276670"/>
                  </a:lnTo>
                  <a:lnTo>
                    <a:pt x="1230064" y="269355"/>
                  </a:lnTo>
                  <a:lnTo>
                    <a:pt x="1227202" y="261723"/>
                  </a:lnTo>
                  <a:lnTo>
                    <a:pt x="1224658" y="254409"/>
                  </a:lnTo>
                  <a:lnTo>
                    <a:pt x="1221478" y="247413"/>
                  </a:lnTo>
                  <a:lnTo>
                    <a:pt x="1218298" y="240734"/>
                  </a:lnTo>
                  <a:lnTo>
                    <a:pt x="1214164" y="233738"/>
                  </a:lnTo>
                  <a:lnTo>
                    <a:pt x="1210349" y="227378"/>
                  </a:lnTo>
                  <a:lnTo>
                    <a:pt x="1205897" y="221018"/>
                  </a:lnTo>
                  <a:lnTo>
                    <a:pt x="1201127" y="215293"/>
                  </a:lnTo>
                  <a:lnTo>
                    <a:pt x="1196357" y="209569"/>
                  </a:lnTo>
                  <a:lnTo>
                    <a:pt x="1191270" y="204163"/>
                  </a:lnTo>
                  <a:lnTo>
                    <a:pt x="1185546" y="198439"/>
                  </a:lnTo>
                  <a:lnTo>
                    <a:pt x="1180140" y="193669"/>
                  </a:lnTo>
                  <a:lnTo>
                    <a:pt x="1174099" y="188898"/>
                  </a:lnTo>
                  <a:lnTo>
                    <a:pt x="1167739" y="184446"/>
                  </a:lnTo>
                  <a:lnTo>
                    <a:pt x="1161379" y="180312"/>
                  </a:lnTo>
                  <a:lnTo>
                    <a:pt x="1155020" y="176178"/>
                  </a:lnTo>
                  <a:lnTo>
                    <a:pt x="1148342" y="172998"/>
                  </a:lnTo>
                  <a:lnTo>
                    <a:pt x="1141028" y="169818"/>
                  </a:lnTo>
                  <a:lnTo>
                    <a:pt x="1134033" y="166638"/>
                  </a:lnTo>
                  <a:lnTo>
                    <a:pt x="1126719" y="164412"/>
                  </a:lnTo>
                  <a:lnTo>
                    <a:pt x="1119087" y="162186"/>
                  </a:lnTo>
                  <a:lnTo>
                    <a:pt x="1111774" y="160277"/>
                  </a:lnTo>
                  <a:lnTo>
                    <a:pt x="1104142" y="159005"/>
                  </a:lnTo>
                  <a:lnTo>
                    <a:pt x="1096193" y="158051"/>
                  </a:lnTo>
                  <a:lnTo>
                    <a:pt x="1088243" y="157097"/>
                  </a:lnTo>
                  <a:lnTo>
                    <a:pt x="1080293" y="157097"/>
                  </a:lnTo>
                  <a:lnTo>
                    <a:pt x="1072026" y="157097"/>
                  </a:lnTo>
                  <a:lnTo>
                    <a:pt x="1064076" y="158051"/>
                  </a:lnTo>
                  <a:lnTo>
                    <a:pt x="1056445" y="159005"/>
                  </a:lnTo>
                  <a:lnTo>
                    <a:pt x="1048495" y="160277"/>
                  </a:lnTo>
                  <a:lnTo>
                    <a:pt x="1040864" y="162186"/>
                  </a:lnTo>
                  <a:lnTo>
                    <a:pt x="1033550" y="164412"/>
                  </a:lnTo>
                  <a:lnTo>
                    <a:pt x="1026236" y="166638"/>
                  </a:lnTo>
                  <a:lnTo>
                    <a:pt x="1019241" y="169818"/>
                  </a:lnTo>
                  <a:lnTo>
                    <a:pt x="1012245" y="172998"/>
                  </a:lnTo>
                  <a:lnTo>
                    <a:pt x="1005567" y="176178"/>
                  </a:lnTo>
                  <a:lnTo>
                    <a:pt x="998890" y="180312"/>
                  </a:lnTo>
                  <a:lnTo>
                    <a:pt x="992530" y="184446"/>
                  </a:lnTo>
                  <a:lnTo>
                    <a:pt x="986488" y="188898"/>
                  </a:lnTo>
                  <a:lnTo>
                    <a:pt x="980447" y="193669"/>
                  </a:lnTo>
                  <a:lnTo>
                    <a:pt x="974723" y="198439"/>
                  </a:lnTo>
                  <a:lnTo>
                    <a:pt x="969317" y="204163"/>
                  </a:lnTo>
                  <a:lnTo>
                    <a:pt x="964230" y="209569"/>
                  </a:lnTo>
                  <a:lnTo>
                    <a:pt x="959142" y="215293"/>
                  </a:lnTo>
                  <a:lnTo>
                    <a:pt x="954690" y="221018"/>
                  </a:lnTo>
                  <a:lnTo>
                    <a:pt x="950238" y="227378"/>
                  </a:lnTo>
                  <a:lnTo>
                    <a:pt x="946105" y="233738"/>
                  </a:lnTo>
                  <a:lnTo>
                    <a:pt x="942289" y="240734"/>
                  </a:lnTo>
                  <a:lnTo>
                    <a:pt x="938791" y="247413"/>
                  </a:lnTo>
                  <a:lnTo>
                    <a:pt x="935611" y="254409"/>
                  </a:lnTo>
                  <a:lnTo>
                    <a:pt x="932749" y="261723"/>
                  </a:lnTo>
                  <a:lnTo>
                    <a:pt x="930523" y="269355"/>
                  </a:lnTo>
                  <a:lnTo>
                    <a:pt x="928615" y="276670"/>
                  </a:lnTo>
                  <a:lnTo>
                    <a:pt x="926390" y="284302"/>
                  </a:lnTo>
                  <a:lnTo>
                    <a:pt x="925436" y="292252"/>
                  </a:lnTo>
                  <a:lnTo>
                    <a:pt x="924164" y="300202"/>
                  </a:lnTo>
                  <a:lnTo>
                    <a:pt x="923846" y="308471"/>
                  </a:lnTo>
                  <a:lnTo>
                    <a:pt x="923210" y="316421"/>
                  </a:lnTo>
                  <a:lnTo>
                    <a:pt x="922892" y="324371"/>
                  </a:lnTo>
                  <a:lnTo>
                    <a:pt x="921620" y="332322"/>
                  </a:lnTo>
                  <a:lnTo>
                    <a:pt x="919712" y="339954"/>
                  </a:lnTo>
                  <a:lnTo>
                    <a:pt x="917486" y="347268"/>
                  </a:lnTo>
                  <a:lnTo>
                    <a:pt x="913670" y="353946"/>
                  </a:lnTo>
                  <a:lnTo>
                    <a:pt x="909854" y="360625"/>
                  </a:lnTo>
                  <a:lnTo>
                    <a:pt x="905403" y="366667"/>
                  </a:lnTo>
                  <a:lnTo>
                    <a:pt x="900315" y="372073"/>
                  </a:lnTo>
                  <a:lnTo>
                    <a:pt x="894591" y="376843"/>
                  </a:lnTo>
                  <a:lnTo>
                    <a:pt x="888868" y="381613"/>
                  </a:lnTo>
                  <a:lnTo>
                    <a:pt x="882508" y="385747"/>
                  </a:lnTo>
                  <a:lnTo>
                    <a:pt x="875512" y="388928"/>
                  </a:lnTo>
                  <a:lnTo>
                    <a:pt x="868517" y="391790"/>
                  </a:lnTo>
                  <a:lnTo>
                    <a:pt x="860885" y="393698"/>
                  </a:lnTo>
                  <a:lnTo>
                    <a:pt x="852935" y="394334"/>
                  </a:lnTo>
                  <a:lnTo>
                    <a:pt x="844986" y="395288"/>
                  </a:lnTo>
                  <a:lnTo>
                    <a:pt x="837036" y="394334"/>
                  </a:lnTo>
                  <a:lnTo>
                    <a:pt x="829087" y="393698"/>
                  </a:lnTo>
                  <a:lnTo>
                    <a:pt x="821455" y="391790"/>
                  </a:lnTo>
                  <a:lnTo>
                    <a:pt x="814459" y="388928"/>
                  </a:lnTo>
                  <a:lnTo>
                    <a:pt x="807782" y="385747"/>
                  </a:lnTo>
                  <a:lnTo>
                    <a:pt x="801422" y="381613"/>
                  </a:lnTo>
                  <a:lnTo>
                    <a:pt x="795063" y="376843"/>
                  </a:lnTo>
                  <a:lnTo>
                    <a:pt x="789339" y="372073"/>
                  </a:lnTo>
                  <a:lnTo>
                    <a:pt x="784569" y="366667"/>
                  </a:lnTo>
                  <a:lnTo>
                    <a:pt x="779799" y="360625"/>
                  </a:lnTo>
                  <a:lnTo>
                    <a:pt x="775984" y="353946"/>
                  </a:lnTo>
                  <a:lnTo>
                    <a:pt x="772804" y="347268"/>
                  </a:lnTo>
                  <a:lnTo>
                    <a:pt x="769942" y="339954"/>
                  </a:lnTo>
                  <a:lnTo>
                    <a:pt x="768352" y="332322"/>
                  </a:lnTo>
                  <a:lnTo>
                    <a:pt x="767080" y="324371"/>
                  </a:lnTo>
                  <a:lnTo>
                    <a:pt x="766762" y="316421"/>
                  </a:lnTo>
                  <a:lnTo>
                    <a:pt x="767080" y="300202"/>
                  </a:lnTo>
                  <a:lnTo>
                    <a:pt x="768352" y="284302"/>
                  </a:lnTo>
                  <a:lnTo>
                    <a:pt x="770260" y="268401"/>
                  </a:lnTo>
                  <a:lnTo>
                    <a:pt x="773122" y="252819"/>
                  </a:lnTo>
                  <a:lnTo>
                    <a:pt x="776301" y="237872"/>
                  </a:lnTo>
                  <a:lnTo>
                    <a:pt x="780753" y="222608"/>
                  </a:lnTo>
                  <a:lnTo>
                    <a:pt x="785841" y="207979"/>
                  </a:lnTo>
                  <a:lnTo>
                    <a:pt x="791247" y="193669"/>
                  </a:lnTo>
                  <a:lnTo>
                    <a:pt x="797288" y="179676"/>
                  </a:lnTo>
                  <a:lnTo>
                    <a:pt x="804602" y="166002"/>
                  </a:lnTo>
                  <a:lnTo>
                    <a:pt x="811916" y="152645"/>
                  </a:lnTo>
                  <a:lnTo>
                    <a:pt x="819865" y="139925"/>
                  </a:lnTo>
                  <a:lnTo>
                    <a:pt x="828769" y="127204"/>
                  </a:lnTo>
                  <a:lnTo>
                    <a:pt x="838308" y="115438"/>
                  </a:lnTo>
                  <a:lnTo>
                    <a:pt x="848166" y="103989"/>
                  </a:lnTo>
                  <a:lnTo>
                    <a:pt x="858659" y="93177"/>
                  </a:lnTo>
                  <a:lnTo>
                    <a:pt x="869153" y="82365"/>
                  </a:lnTo>
                  <a:lnTo>
                    <a:pt x="880918" y="72506"/>
                  </a:lnTo>
                  <a:lnTo>
                    <a:pt x="892683" y="63284"/>
                  </a:lnTo>
                  <a:lnTo>
                    <a:pt x="905085" y="54698"/>
                  </a:lnTo>
                  <a:lnTo>
                    <a:pt x="917804" y="46111"/>
                  </a:lnTo>
                  <a:lnTo>
                    <a:pt x="930841" y="38797"/>
                  </a:lnTo>
                  <a:lnTo>
                    <a:pt x="944515" y="31483"/>
                  </a:lnTo>
                  <a:lnTo>
                    <a:pt x="958188" y="25123"/>
                  </a:lnTo>
                  <a:lnTo>
                    <a:pt x="972497" y="19716"/>
                  </a:lnTo>
                  <a:lnTo>
                    <a:pt x="986806" y="14310"/>
                  </a:lnTo>
                  <a:lnTo>
                    <a:pt x="1002070" y="10494"/>
                  </a:lnTo>
                  <a:lnTo>
                    <a:pt x="1017015" y="6996"/>
                  </a:lnTo>
                  <a:lnTo>
                    <a:pt x="1032596" y="4134"/>
                  </a:lnTo>
                  <a:lnTo>
                    <a:pt x="1048177" y="2226"/>
                  </a:lnTo>
                  <a:lnTo>
                    <a:pt x="1064076" y="636"/>
                  </a:lnTo>
                  <a:lnTo>
                    <a:pt x="1080293"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17" name="文本框 16"/>
          <p:cNvSpPr txBox="1"/>
          <p:nvPr/>
        </p:nvSpPr>
        <p:spPr>
          <a:xfrm>
            <a:off x="3334958" y="2186701"/>
            <a:ext cx="3916227" cy="830997"/>
          </a:xfrm>
          <a:prstGeom prst="rect">
            <a:avLst/>
          </a:prstGeom>
          <a:noFill/>
        </p:spPr>
        <p:txBody>
          <a:bodyPr wrap="square" rtlCol="0">
            <a:spAutoFit/>
          </a:bodyPr>
          <a:lstStyle/>
          <a:p>
            <a:pPr algn="ctr"/>
            <a:r>
              <a:rPr lang="zh-CN" altLang="en-US" sz="4800" dirty="0" smtClean="0">
                <a:solidFill>
                  <a:srgbClr val="5293FB"/>
                </a:solidFill>
                <a:latin typeface="微软雅黑" panose="020B0503020204020204" pitchFamily="34" charset="-122"/>
                <a:ea typeface="微软雅黑" panose="020B0503020204020204" pitchFamily="34" charset="-122"/>
              </a:rPr>
              <a:t>添加标题</a:t>
            </a:r>
          </a:p>
        </p:txBody>
      </p:sp>
      <p:sp>
        <p:nvSpPr>
          <p:cNvPr id="18" name="文本框 17"/>
          <p:cNvSpPr txBox="1"/>
          <p:nvPr/>
        </p:nvSpPr>
        <p:spPr bwMode="auto">
          <a:xfrm>
            <a:off x="4244251" y="3041065"/>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5293FB"/>
                </a:solidFill>
                <a:latin typeface="微软雅黑" panose="020B0503020204020204" pitchFamily="34" charset="-122"/>
                <a:ea typeface="微软雅黑" panose="020B0503020204020204" pitchFamily="34" charset="-122"/>
              </a:rPr>
              <a:t>添加标题</a:t>
            </a:r>
            <a:endParaRPr lang="zh-CN" altLang="en-US" sz="900" spc="75" dirty="0">
              <a:solidFill>
                <a:srgbClr val="5293FB"/>
              </a:solidFill>
              <a:latin typeface="微软雅黑" panose="020B0503020204020204" pitchFamily="34" charset="-122"/>
              <a:ea typeface="微软雅黑" panose="020B0503020204020204" pitchFamily="34" charset="-122"/>
            </a:endParaRPr>
          </a:p>
        </p:txBody>
      </p:sp>
      <p:sp>
        <p:nvSpPr>
          <p:cNvPr id="19" name="文本框 18"/>
          <p:cNvSpPr txBox="1"/>
          <p:nvPr/>
        </p:nvSpPr>
        <p:spPr bwMode="auto">
          <a:xfrm>
            <a:off x="5293071" y="3035136"/>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0" name="文本框 19"/>
          <p:cNvSpPr txBox="1"/>
          <p:nvPr/>
        </p:nvSpPr>
        <p:spPr bwMode="auto">
          <a:xfrm>
            <a:off x="4244251" y="3632974"/>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1" name="文本框 20"/>
          <p:cNvSpPr txBox="1"/>
          <p:nvPr/>
        </p:nvSpPr>
        <p:spPr bwMode="auto">
          <a:xfrm>
            <a:off x="5293071" y="3632501"/>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2" name="文本框 21"/>
          <p:cNvSpPr txBox="1"/>
          <p:nvPr/>
        </p:nvSpPr>
        <p:spPr bwMode="auto">
          <a:xfrm>
            <a:off x="4244253" y="3332079"/>
            <a:ext cx="104881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
        <p:nvSpPr>
          <p:cNvPr id="23" name="文本框 22"/>
          <p:cNvSpPr txBox="1"/>
          <p:nvPr/>
        </p:nvSpPr>
        <p:spPr bwMode="auto">
          <a:xfrm>
            <a:off x="5293072" y="3328163"/>
            <a:ext cx="102022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5293FB"/>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3308083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8" presetClass="emph" presetSubtype="0" fill="hold" grpId="1" nodeType="withEffect">
                                  <p:stCondLst>
                                    <p:cond delay="0"/>
                                  </p:stCondLst>
                                  <p:childTnLst>
                                    <p:animRot by="5400000">
                                      <p:cBhvr>
                                        <p:cTn id="12" dur="2700" fill="hold"/>
                                        <p:tgtEl>
                                          <p:spTgt spid="13"/>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ppt_x"/>
                                          </p:val>
                                        </p:tav>
                                        <p:tav tm="100000">
                                          <p:val>
                                            <p:strVal val="#ppt_x"/>
                                          </p:val>
                                        </p:tav>
                                      </p:tavLst>
                                    </p:anim>
                                    <p:anim calcmode="lin" valueType="num">
                                      <p:cBhvr additive="base">
                                        <p:cTn id="20" dur="10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ppt_x"/>
                                          </p:val>
                                        </p:tav>
                                        <p:tav tm="100000">
                                          <p:val>
                                            <p:strVal val="#ppt_x"/>
                                          </p:val>
                                        </p:tav>
                                      </p:tavLst>
                                    </p:anim>
                                    <p:anim calcmode="lin" valueType="num">
                                      <p:cBhvr additive="base">
                                        <p:cTn id="24" dur="10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ppt_x"/>
                                          </p:val>
                                        </p:tav>
                                        <p:tav tm="100000">
                                          <p:val>
                                            <p:strVal val="#ppt_x"/>
                                          </p:val>
                                        </p:tav>
                                      </p:tavLst>
                                    </p:anim>
                                    <p:anim calcmode="lin" valueType="num">
                                      <p:cBhvr additive="base">
                                        <p:cTn id="28" dur="10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tgtEl>
                                          <p:spTgt spid="23"/>
                                        </p:tgtEl>
                                        <p:attrNameLst>
                                          <p:attrName>ppt_x</p:attrName>
                                        </p:attrNameLst>
                                      </p:cBhvr>
                                      <p:tavLst>
                                        <p:tav tm="0">
                                          <p:val>
                                            <p:strVal val="#ppt_x"/>
                                          </p:val>
                                        </p:tav>
                                        <p:tav tm="100000">
                                          <p:val>
                                            <p:strVal val="#ppt_x"/>
                                          </p:val>
                                        </p:tav>
                                      </p:tavLst>
                                    </p:anim>
                                    <p:anim calcmode="lin" valueType="num">
                                      <p:cBhvr additive="base">
                                        <p:cTn id="32" dur="1000" fill="hold"/>
                                        <p:tgtEl>
                                          <p:spTgt spid="23"/>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000" fill="hold"/>
                                        <p:tgtEl>
                                          <p:spTgt spid="20"/>
                                        </p:tgtEl>
                                        <p:attrNameLst>
                                          <p:attrName>ppt_x</p:attrName>
                                        </p:attrNameLst>
                                      </p:cBhvr>
                                      <p:tavLst>
                                        <p:tav tm="0">
                                          <p:val>
                                            <p:strVal val="#ppt_x"/>
                                          </p:val>
                                        </p:tav>
                                        <p:tav tm="100000">
                                          <p:val>
                                            <p:strVal val="#ppt_x"/>
                                          </p:val>
                                        </p:tav>
                                      </p:tavLst>
                                    </p:anim>
                                    <p:anim calcmode="lin" valueType="num">
                                      <p:cBhvr additive="base">
                                        <p:cTn id="36" dur="10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1000" fill="hold"/>
                                        <p:tgtEl>
                                          <p:spTgt spid="21"/>
                                        </p:tgtEl>
                                        <p:attrNameLst>
                                          <p:attrName>ppt_x</p:attrName>
                                        </p:attrNameLst>
                                      </p:cBhvr>
                                      <p:tavLst>
                                        <p:tav tm="0">
                                          <p:val>
                                            <p:strVal val="#ppt_x"/>
                                          </p:val>
                                        </p:tav>
                                        <p:tav tm="100000">
                                          <p:val>
                                            <p:strVal val="#ppt_x"/>
                                          </p:val>
                                        </p:tav>
                                      </p:tavLst>
                                    </p:anim>
                                    <p:anim calcmode="lin" valueType="num">
                                      <p:cBhvr additive="base">
                                        <p:cTn id="40" dur="1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7" grpId="0"/>
      <p:bldP spid="18" grpId="0"/>
      <p:bldP spid="19" grpId="0"/>
      <p:bldP spid="20" grpId="0"/>
      <p:bldP spid="21" grpId="0"/>
      <p:bldP spid="22" grpId="0"/>
      <p:bldP spid="2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矩形 38"/>
          <p:cNvSpPr/>
          <p:nvPr/>
        </p:nvSpPr>
        <p:spPr>
          <a:xfrm rot="5400000" flipV="1">
            <a:off x="1133569" y="-124620"/>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矩形 39"/>
          <p:cNvSpPr/>
          <p:nvPr/>
        </p:nvSpPr>
        <p:spPr>
          <a:xfrm rot="5400000" flipV="1">
            <a:off x="1422262" y="-349948"/>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矩形 40"/>
          <p:cNvSpPr/>
          <p:nvPr/>
        </p:nvSpPr>
        <p:spPr>
          <a:xfrm rot="5400000" flipV="1">
            <a:off x="1422261" y="94606"/>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十字形 41"/>
          <p:cNvSpPr/>
          <p:nvPr/>
        </p:nvSpPr>
        <p:spPr>
          <a:xfrm>
            <a:off x="39954" y="1190005"/>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文本框 7"/>
          <p:cNvSpPr txBox="1"/>
          <p:nvPr/>
        </p:nvSpPr>
        <p:spPr>
          <a:xfrm>
            <a:off x="353771" y="1171707"/>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grpSp>
        <p:nvGrpSpPr>
          <p:cNvPr id="44" name="组合 43"/>
          <p:cNvGrpSpPr/>
          <p:nvPr/>
        </p:nvGrpSpPr>
        <p:grpSpPr>
          <a:xfrm>
            <a:off x="4191774" y="2199949"/>
            <a:ext cx="1189857" cy="1418629"/>
            <a:chOff x="5589029" y="1674543"/>
            <a:chExt cx="1586476" cy="1891505"/>
          </a:xfrm>
        </p:grpSpPr>
        <p:sp>
          <p:nvSpPr>
            <p:cNvPr id="45" name="MH_Other_8"/>
            <p:cNvSpPr>
              <a:spLocks/>
            </p:cNvSpPr>
            <p:nvPr>
              <p:custDataLst>
                <p:tags r:id="rId21"/>
              </p:custDataLst>
            </p:nvPr>
          </p:nvSpPr>
          <p:spPr bwMode="auto">
            <a:xfrm flipV="1">
              <a:off x="6068004" y="167454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46" name="MH_Other_9"/>
            <p:cNvSpPr>
              <a:spLocks/>
            </p:cNvSpPr>
            <p:nvPr>
              <p:custDataLst>
                <p:tags r:id="rId22"/>
              </p:custDataLst>
            </p:nvPr>
          </p:nvSpPr>
          <p:spPr bwMode="auto">
            <a:xfrm rot="16200000" flipH="1">
              <a:off x="6437472" y="1715516"/>
              <a:ext cx="384105" cy="360204"/>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5293FB"/>
            </a:solidFill>
            <a:ln>
              <a:noFill/>
            </a:ln>
          </p:spPr>
          <p:txBody>
            <a:bodyPr lIns="51435" tIns="25718" rIns="51435" bIns="25718"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47" name="MH_Other_10"/>
            <p:cNvSpPr>
              <a:spLocks/>
            </p:cNvSpPr>
            <p:nvPr>
              <p:custDataLst>
                <p:tags r:id="rId23"/>
              </p:custDataLst>
            </p:nvPr>
          </p:nvSpPr>
          <p:spPr bwMode="auto">
            <a:xfrm rot="16200000" flipH="1">
              <a:off x="5229678" y="2151689"/>
              <a:ext cx="1773710" cy="1055007"/>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rgbClr val="5293FB"/>
                </a:gs>
                <a:gs pos="100000">
                  <a:srgbClr val="5293FB"/>
                </a:gs>
              </a:gsLst>
              <a:lin ang="2700000" scaled="0"/>
            </a:gradFill>
            <a:ln>
              <a:noFill/>
            </a:ln>
          </p:spPr>
          <p:txBody>
            <a:bodyPr lIns="51435" tIns="25718" rIns="51435" bIns="25718"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48" name="MH_Other_13"/>
            <p:cNvSpPr txBox="1"/>
            <p:nvPr>
              <p:custDataLst>
                <p:tags r:id="rId24"/>
              </p:custDataLst>
            </p:nvPr>
          </p:nvSpPr>
          <p:spPr>
            <a:xfrm>
              <a:off x="5876607" y="2652030"/>
              <a:ext cx="612295" cy="595746"/>
            </a:xfrm>
            <a:prstGeom prst="rect">
              <a:avLst/>
            </a:prstGeom>
            <a:noFill/>
            <a:effectLst/>
          </p:spPr>
          <p:txBody>
            <a:bodyPr anchor="ctr">
              <a:normAutofit fontScale="85000" lnSpcReduction="10000"/>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innerShdw blurRad="63500" dist="50800" dir="13500000">
                      <a:prstClr val="black">
                        <a:alpha val="50000"/>
                      </a:prstClr>
                    </a:innerShdw>
                  </a:effectLst>
                  <a:uLnTx/>
                  <a:uFillTx/>
                  <a:latin typeface="Calibri"/>
                  <a:ea typeface="宋体"/>
                </a:rPr>
                <a:t>01</a:t>
              </a:r>
              <a:endParaRPr kumimoji="0" lang="zh-CN" altLang="en-US" sz="2400" b="0" i="0" u="none" strike="noStrike" kern="0" cap="none" spc="0" normalizeH="0" baseline="0" noProof="0" dirty="0">
                <a:ln>
                  <a:noFill/>
                </a:ln>
                <a:solidFill>
                  <a:prstClr val="white"/>
                </a:solidFill>
                <a:effectLst>
                  <a:innerShdw blurRad="63500" dist="50800" dir="13500000">
                    <a:prstClr val="black">
                      <a:alpha val="50000"/>
                    </a:prstClr>
                  </a:innerShdw>
                </a:effectLst>
                <a:uLnTx/>
                <a:uFillTx/>
                <a:latin typeface="Calibri"/>
                <a:ea typeface="宋体"/>
              </a:endParaRPr>
            </a:p>
          </p:txBody>
        </p:sp>
      </p:grpSp>
      <p:grpSp>
        <p:nvGrpSpPr>
          <p:cNvPr id="49" name="组合 48"/>
          <p:cNvGrpSpPr/>
          <p:nvPr/>
        </p:nvGrpSpPr>
        <p:grpSpPr>
          <a:xfrm>
            <a:off x="3757003" y="3906654"/>
            <a:ext cx="1228587" cy="1441673"/>
            <a:chOff x="5009334" y="3950150"/>
            <a:chExt cx="1638116" cy="1922231"/>
          </a:xfrm>
        </p:grpSpPr>
        <p:sp>
          <p:nvSpPr>
            <p:cNvPr id="50" name="MH_Other_2"/>
            <p:cNvSpPr>
              <a:spLocks/>
            </p:cNvSpPr>
            <p:nvPr>
              <p:custDataLst>
                <p:tags r:id="rId17"/>
              </p:custDataLst>
            </p:nvPr>
          </p:nvSpPr>
          <p:spPr bwMode="auto">
            <a:xfrm rot="10800000" flipV="1">
              <a:off x="5009334" y="4261703"/>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51" name="MH_Other_11"/>
            <p:cNvSpPr>
              <a:spLocks/>
            </p:cNvSpPr>
            <p:nvPr>
              <p:custDataLst>
                <p:tags r:id="rId18"/>
              </p:custDataLst>
            </p:nvPr>
          </p:nvSpPr>
          <p:spPr bwMode="auto">
            <a:xfrm rot="5400000" flipH="1">
              <a:off x="5379052" y="5486569"/>
              <a:ext cx="390932" cy="36703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5293FB"/>
            </a:solidFill>
            <a:ln>
              <a:noFill/>
            </a:ln>
          </p:spPr>
          <p:txBody>
            <a:bodyPr lIns="51435" tIns="25718" rIns="51435" bIns="25718"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52" name="MH_Other_12"/>
            <p:cNvSpPr>
              <a:spLocks/>
            </p:cNvSpPr>
            <p:nvPr>
              <p:custDataLst>
                <p:tags r:id="rId19"/>
              </p:custDataLst>
            </p:nvPr>
          </p:nvSpPr>
          <p:spPr bwMode="auto">
            <a:xfrm rot="5400000" flipH="1">
              <a:off x="5209192" y="4316330"/>
              <a:ext cx="1804438" cy="107207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rgbClr val="5293FB"/>
                </a:gs>
                <a:gs pos="100000">
                  <a:srgbClr val="5293FB"/>
                </a:gs>
              </a:gsLst>
              <a:lin ang="2700000" scaled="0"/>
            </a:gradFill>
            <a:ln>
              <a:noFill/>
            </a:ln>
          </p:spPr>
          <p:txBody>
            <a:bodyPr lIns="51435" tIns="25718" rIns="51435" bIns="25718"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53" name="MH_Other_14"/>
            <p:cNvSpPr txBox="1"/>
            <p:nvPr>
              <p:custDataLst>
                <p:tags r:id="rId20"/>
              </p:custDataLst>
            </p:nvPr>
          </p:nvSpPr>
          <p:spPr>
            <a:xfrm>
              <a:off x="5804208" y="4207353"/>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innerShdw blurRad="63500" dist="50800" dir="13500000">
                      <a:prstClr val="black">
                        <a:alpha val="50000"/>
                      </a:prstClr>
                    </a:innerShdw>
                  </a:effectLst>
                  <a:uLnTx/>
                  <a:uFillTx/>
                  <a:latin typeface="Calibri"/>
                  <a:ea typeface="宋体"/>
                </a:rPr>
                <a:t>03</a:t>
              </a:r>
              <a:endParaRPr kumimoji="0" lang="zh-CN" altLang="en-US" sz="2400" b="0" i="0" u="none" strike="noStrike" kern="0" cap="none" spc="0" normalizeH="0" baseline="0" noProof="0" dirty="0">
                <a:ln>
                  <a:noFill/>
                </a:ln>
                <a:solidFill>
                  <a:prstClr val="white"/>
                </a:solidFill>
                <a:effectLst>
                  <a:innerShdw blurRad="63500" dist="50800" dir="13500000">
                    <a:prstClr val="black">
                      <a:alpha val="50000"/>
                    </a:prstClr>
                  </a:innerShdw>
                </a:effectLst>
                <a:uLnTx/>
                <a:uFillTx/>
                <a:latin typeface="Calibri"/>
                <a:ea typeface="宋体"/>
              </a:endParaRPr>
            </a:p>
          </p:txBody>
        </p:sp>
      </p:grpSp>
      <p:grpSp>
        <p:nvGrpSpPr>
          <p:cNvPr id="54" name="组合 53"/>
          <p:cNvGrpSpPr/>
          <p:nvPr/>
        </p:nvGrpSpPr>
        <p:grpSpPr>
          <a:xfrm>
            <a:off x="3031826" y="2942323"/>
            <a:ext cx="1463391" cy="1212719"/>
            <a:chOff x="4042432" y="2664376"/>
            <a:chExt cx="1951188" cy="1616958"/>
          </a:xfrm>
        </p:grpSpPr>
        <p:sp>
          <p:nvSpPr>
            <p:cNvPr id="55" name="MH_Other_3"/>
            <p:cNvSpPr>
              <a:spLocks/>
            </p:cNvSpPr>
            <p:nvPr>
              <p:custDataLst>
                <p:tags r:id="rId13"/>
              </p:custDataLst>
            </p:nvPr>
          </p:nvSpPr>
          <p:spPr bwMode="auto">
            <a:xfrm rot="16200000" flipV="1">
              <a:off x="4294020" y="2412788"/>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56" name="MH_Other_4"/>
            <p:cNvSpPr>
              <a:spLocks/>
            </p:cNvSpPr>
            <p:nvPr>
              <p:custDataLst>
                <p:tags r:id="rId14"/>
              </p:custDataLst>
            </p:nvPr>
          </p:nvSpPr>
          <p:spPr bwMode="auto">
            <a:xfrm flipV="1">
              <a:off x="4076512" y="3026593"/>
              <a:ext cx="397761" cy="373861"/>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8DC7FE"/>
            </a:solidFill>
            <a:ln>
              <a:noFill/>
            </a:ln>
          </p:spPr>
          <p:txBody>
            <a:bodyPr lIns="51435" tIns="25718" rIns="51435" bIns="25718"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57" name="MH_Other_5"/>
            <p:cNvSpPr>
              <a:spLocks/>
            </p:cNvSpPr>
            <p:nvPr>
              <p:custDataLst>
                <p:tags r:id="rId15"/>
              </p:custDataLst>
            </p:nvPr>
          </p:nvSpPr>
          <p:spPr bwMode="auto">
            <a:xfrm flipV="1">
              <a:off x="4155040" y="3190478"/>
              <a:ext cx="1838580" cy="1090856"/>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rgbClr val="8DC7FE"/>
                </a:gs>
                <a:gs pos="100000">
                  <a:srgbClr val="8DC7FE"/>
                </a:gs>
              </a:gsLst>
              <a:lin ang="2700000" scaled="0"/>
            </a:gradFill>
            <a:ln>
              <a:noFill/>
            </a:ln>
          </p:spPr>
          <p:txBody>
            <a:bodyPr lIns="51435" tIns="25718" rIns="51435" bIns="25718"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58" name="MH_Other_15"/>
            <p:cNvSpPr txBox="1"/>
            <p:nvPr>
              <p:custDataLst>
                <p:tags r:id="rId16"/>
              </p:custDataLst>
            </p:nvPr>
          </p:nvSpPr>
          <p:spPr>
            <a:xfrm>
              <a:off x="4970986"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innerShdw blurRad="63500" dist="50800" dir="13500000">
                      <a:prstClr val="black">
                        <a:alpha val="50000"/>
                      </a:prstClr>
                    </a:innerShdw>
                  </a:effectLst>
                  <a:uLnTx/>
                  <a:uFillTx/>
                  <a:latin typeface="Calibri"/>
                  <a:ea typeface="宋体"/>
                </a:rPr>
                <a:t>04</a:t>
              </a:r>
              <a:endParaRPr kumimoji="0" lang="zh-CN" altLang="en-US" sz="2400" b="0" i="0" u="none" strike="noStrike" kern="0" cap="none" spc="0" normalizeH="0" baseline="0" noProof="0" dirty="0">
                <a:ln>
                  <a:noFill/>
                </a:ln>
                <a:solidFill>
                  <a:prstClr val="white"/>
                </a:solidFill>
                <a:effectLst>
                  <a:innerShdw blurRad="63500" dist="50800" dir="13500000">
                    <a:prstClr val="black">
                      <a:alpha val="50000"/>
                    </a:prstClr>
                  </a:innerShdw>
                </a:effectLst>
                <a:uLnTx/>
                <a:uFillTx/>
                <a:latin typeface="Calibri"/>
                <a:ea typeface="宋体"/>
              </a:endParaRPr>
            </a:p>
          </p:txBody>
        </p:sp>
      </p:grpSp>
      <p:grpSp>
        <p:nvGrpSpPr>
          <p:cNvPr id="59" name="组合 58"/>
          <p:cNvGrpSpPr/>
          <p:nvPr/>
        </p:nvGrpSpPr>
        <p:grpSpPr>
          <a:xfrm>
            <a:off x="4636053" y="3362507"/>
            <a:ext cx="1437833" cy="1221257"/>
            <a:chOff x="6181402" y="3224621"/>
            <a:chExt cx="1917110" cy="1628342"/>
          </a:xfrm>
        </p:grpSpPr>
        <p:sp>
          <p:nvSpPr>
            <p:cNvPr id="60" name="MH_Other_1"/>
            <p:cNvSpPr>
              <a:spLocks/>
            </p:cNvSpPr>
            <p:nvPr>
              <p:custDataLst>
                <p:tags r:id="rId9"/>
              </p:custDataLst>
            </p:nvPr>
          </p:nvSpPr>
          <p:spPr bwMode="auto">
            <a:xfrm rot="5400000" flipV="1">
              <a:off x="6739338" y="3493874"/>
              <a:ext cx="1107501" cy="1610678"/>
            </a:xfrm>
            <a:custGeom>
              <a:avLst/>
              <a:gdLst>
                <a:gd name="T0" fmla="*/ 557 w 865"/>
                <a:gd name="T1" fmla="*/ 1258 h 1258"/>
                <a:gd name="T2" fmla="*/ 250 w 865"/>
                <a:gd name="T3" fmla="*/ 933 h 1258"/>
                <a:gd name="T4" fmla="*/ 0 w 865"/>
                <a:gd name="T5" fmla="*/ 147 h 1258"/>
                <a:gd name="T6" fmla="*/ 865 w 865"/>
                <a:gd name="T7" fmla="*/ 0 h 1258"/>
                <a:gd name="T8" fmla="*/ 557 w 865"/>
                <a:gd name="T9" fmla="*/ 1258 h 1258"/>
              </a:gdLst>
              <a:ahLst/>
              <a:cxnLst>
                <a:cxn ang="0">
                  <a:pos x="T0" y="T1"/>
                </a:cxn>
                <a:cxn ang="0">
                  <a:pos x="T2" y="T3"/>
                </a:cxn>
                <a:cxn ang="0">
                  <a:pos x="T4" y="T5"/>
                </a:cxn>
                <a:cxn ang="0">
                  <a:pos x="T6" y="T7"/>
                </a:cxn>
                <a:cxn ang="0">
                  <a:pos x="T8" y="T9"/>
                </a:cxn>
              </a:cxnLst>
              <a:rect l="0" t="0" r="r" b="b"/>
              <a:pathLst>
                <a:path w="865" h="1258">
                  <a:moveTo>
                    <a:pt x="557" y="1258"/>
                  </a:moveTo>
                  <a:lnTo>
                    <a:pt x="250" y="933"/>
                  </a:lnTo>
                  <a:lnTo>
                    <a:pt x="0" y="147"/>
                  </a:lnTo>
                  <a:lnTo>
                    <a:pt x="865" y="0"/>
                  </a:lnTo>
                  <a:lnTo>
                    <a:pt x="557" y="1258"/>
                  </a:lnTo>
                  <a:close/>
                </a:path>
              </a:pathLst>
            </a:custGeom>
            <a:noFill/>
            <a:ln>
              <a:noFill/>
            </a:ln>
          </p:spPr>
          <p:txBody>
            <a:bodyPr lIns="51435" tIns="25718" rIns="51435" bIns="25718"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61" name="MH_Other_6"/>
            <p:cNvSpPr>
              <a:spLocks/>
            </p:cNvSpPr>
            <p:nvPr>
              <p:custDataLst>
                <p:tags r:id="rId10"/>
              </p:custDataLst>
            </p:nvPr>
          </p:nvSpPr>
          <p:spPr bwMode="auto">
            <a:xfrm flipH="1">
              <a:off x="6181402" y="3224621"/>
              <a:ext cx="1783952" cy="1060128"/>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gradFill>
              <a:gsLst>
                <a:gs pos="1923">
                  <a:sysClr val="window" lastClr="FFFFFF"/>
                </a:gs>
                <a:gs pos="31000">
                  <a:sysClr val="window" lastClr="FFFFFF"/>
                </a:gs>
                <a:gs pos="41000">
                  <a:srgbClr val="8DC7FE"/>
                </a:gs>
                <a:gs pos="100000">
                  <a:srgbClr val="8DC7FE"/>
                </a:gs>
              </a:gsLst>
              <a:lin ang="2700000" scaled="0"/>
            </a:gradFill>
            <a:ln>
              <a:noFill/>
            </a:ln>
          </p:spPr>
          <p:txBody>
            <a:bodyPr lIns="51435" tIns="25718" rIns="51435" bIns="25718"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62" name="MH_Other_7"/>
            <p:cNvSpPr>
              <a:spLocks/>
            </p:cNvSpPr>
            <p:nvPr>
              <p:custDataLst>
                <p:tags r:id="rId11"/>
              </p:custDataLst>
            </p:nvPr>
          </p:nvSpPr>
          <p:spPr bwMode="auto">
            <a:xfrm flipH="1">
              <a:off x="7710993" y="4124278"/>
              <a:ext cx="387519" cy="363619"/>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8DC7FE"/>
            </a:solidFill>
            <a:ln>
              <a:noFill/>
            </a:ln>
          </p:spPr>
          <p:txBody>
            <a:bodyPr lIns="51435" tIns="25718" rIns="51435" bIns="25718" anchor="ctr">
              <a:normAutofit/>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prstClr val="black"/>
                </a:solidFill>
                <a:effectLst/>
                <a:uLnTx/>
                <a:uFillTx/>
              </a:endParaRPr>
            </a:p>
          </p:txBody>
        </p:sp>
        <p:sp>
          <p:nvSpPr>
            <p:cNvPr id="63" name="MH_Other_16"/>
            <p:cNvSpPr txBox="1"/>
            <p:nvPr>
              <p:custDataLst>
                <p:tags r:id="rId12"/>
              </p:custDataLst>
            </p:nvPr>
          </p:nvSpPr>
          <p:spPr>
            <a:xfrm>
              <a:off x="6365445" y="3356828"/>
              <a:ext cx="757094" cy="769506"/>
            </a:xfrm>
            <a:prstGeom prst="rect">
              <a:avLst/>
            </a:prstGeom>
            <a:noFill/>
            <a:effectLst/>
          </p:spPr>
          <p:txBody>
            <a:bodyPr anchor="ctr">
              <a:norm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400" b="0" i="0" u="none" strike="noStrike" kern="0" cap="none" spc="0" normalizeH="0" baseline="0" noProof="0" dirty="0">
                  <a:ln>
                    <a:noFill/>
                  </a:ln>
                  <a:solidFill>
                    <a:prstClr val="white"/>
                  </a:solidFill>
                  <a:effectLst>
                    <a:innerShdw blurRad="63500" dist="50800" dir="13500000">
                      <a:prstClr val="black">
                        <a:alpha val="50000"/>
                      </a:prstClr>
                    </a:innerShdw>
                  </a:effectLst>
                  <a:uLnTx/>
                  <a:uFillTx/>
                  <a:latin typeface="Calibri"/>
                  <a:ea typeface="宋体"/>
                </a:rPr>
                <a:t>02</a:t>
              </a:r>
              <a:endParaRPr kumimoji="0" lang="zh-CN" altLang="en-US" sz="2400" b="0" i="0" u="none" strike="noStrike" kern="0" cap="none" spc="0" normalizeH="0" baseline="0" noProof="0" dirty="0">
                <a:ln>
                  <a:noFill/>
                </a:ln>
                <a:solidFill>
                  <a:prstClr val="white"/>
                </a:solidFill>
                <a:effectLst>
                  <a:innerShdw blurRad="63500" dist="50800" dir="13500000">
                    <a:prstClr val="black">
                      <a:alpha val="50000"/>
                    </a:prstClr>
                  </a:innerShdw>
                </a:effectLst>
                <a:uLnTx/>
                <a:uFillTx/>
                <a:latin typeface="Calibri"/>
                <a:ea typeface="宋体"/>
              </a:endParaRPr>
            </a:p>
          </p:txBody>
        </p:sp>
      </p:grpSp>
      <p:grpSp>
        <p:nvGrpSpPr>
          <p:cNvPr id="64" name="组合 63"/>
          <p:cNvGrpSpPr/>
          <p:nvPr/>
        </p:nvGrpSpPr>
        <p:grpSpPr>
          <a:xfrm>
            <a:off x="1399288" y="2059112"/>
            <a:ext cx="2353145" cy="1059602"/>
            <a:chOff x="1865715" y="1486761"/>
            <a:chExt cx="3137526" cy="1412803"/>
          </a:xfrm>
        </p:grpSpPr>
        <p:sp>
          <p:nvSpPr>
            <p:cNvPr id="65" name="MH_SubTitle_4"/>
            <p:cNvSpPr txBox="1">
              <a:spLocks noChangeArrowheads="1"/>
            </p:cNvSpPr>
            <p:nvPr>
              <p:custDataLst>
                <p:tags r:id="rId7"/>
              </p:custDataLst>
            </p:nvPr>
          </p:nvSpPr>
          <p:spPr bwMode="auto">
            <a:xfrm>
              <a:off x="1865715" y="1486761"/>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smtClean="0">
                  <a:ln>
                    <a:noFill/>
                  </a:ln>
                  <a:solidFill>
                    <a:srgbClr val="8DC7FE"/>
                  </a:solidFill>
                  <a:effectLst/>
                  <a:uLnTx/>
                  <a:uFillTx/>
                  <a:latin typeface="微软雅黑" panose="020B0503020204020204" pitchFamily="34" charset="-122"/>
                  <a:ea typeface="微软雅黑" panose="020B0503020204020204" pitchFamily="34" charset="-122"/>
                </a:rPr>
                <a:t>添加标题</a:t>
              </a:r>
              <a:endParaRPr kumimoji="0" lang="zh-CN" altLang="en-US" sz="1500" b="0" i="0" u="none" strike="noStrike" kern="0" cap="none" spc="0" normalizeH="0" baseline="0" noProof="0" dirty="0">
                <a:ln>
                  <a:noFill/>
                </a:ln>
                <a:solidFill>
                  <a:srgbClr val="8DC7FE"/>
                </a:solidFill>
                <a:effectLst/>
                <a:uLnTx/>
                <a:uFillTx/>
                <a:latin typeface="微软雅黑" panose="020B0503020204020204" pitchFamily="34" charset="-122"/>
                <a:ea typeface="微软雅黑" panose="020B0503020204020204" pitchFamily="34" charset="-122"/>
              </a:endParaRPr>
            </a:p>
          </p:txBody>
        </p:sp>
        <p:sp>
          <p:nvSpPr>
            <p:cNvPr id="66" name="MH_SubTitle_1"/>
            <p:cNvSpPr txBox="1">
              <a:spLocks noChangeArrowheads="1"/>
            </p:cNvSpPr>
            <p:nvPr>
              <p:custDataLst>
                <p:tags r:id="rId8"/>
              </p:custDataLst>
            </p:nvPr>
          </p:nvSpPr>
          <p:spPr bwMode="auto">
            <a:xfrm>
              <a:off x="1889137" y="1922537"/>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67" name="组合 66"/>
          <p:cNvGrpSpPr/>
          <p:nvPr/>
        </p:nvGrpSpPr>
        <p:grpSpPr>
          <a:xfrm>
            <a:off x="1470802" y="4176785"/>
            <a:ext cx="2377379" cy="1143122"/>
            <a:chOff x="1961067" y="4310326"/>
            <a:chExt cx="3169838" cy="1524162"/>
          </a:xfrm>
        </p:grpSpPr>
        <p:sp>
          <p:nvSpPr>
            <p:cNvPr id="68" name="MH_SubTitle_3"/>
            <p:cNvSpPr txBox="1">
              <a:spLocks noChangeArrowheads="1"/>
            </p:cNvSpPr>
            <p:nvPr>
              <p:custDataLst>
                <p:tags r:id="rId5"/>
              </p:custDataLst>
            </p:nvPr>
          </p:nvSpPr>
          <p:spPr bwMode="auto">
            <a:xfrm>
              <a:off x="2025634" y="4310326"/>
              <a:ext cx="3105271"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添加标题</a:t>
              </a:r>
            </a:p>
          </p:txBody>
        </p:sp>
        <p:sp>
          <p:nvSpPr>
            <p:cNvPr id="69" name="MH_SubTitle_1"/>
            <p:cNvSpPr txBox="1">
              <a:spLocks noChangeArrowheads="1"/>
            </p:cNvSpPr>
            <p:nvPr>
              <p:custDataLst>
                <p:tags r:id="rId6"/>
              </p:custDataLst>
            </p:nvPr>
          </p:nvSpPr>
          <p:spPr bwMode="auto">
            <a:xfrm>
              <a:off x="1961067" y="4857461"/>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algn="r"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70" name="组合 69"/>
          <p:cNvGrpSpPr/>
          <p:nvPr/>
        </p:nvGrpSpPr>
        <p:grpSpPr>
          <a:xfrm>
            <a:off x="5381631" y="2192001"/>
            <a:ext cx="2359769" cy="1049017"/>
            <a:chOff x="7175505" y="1663946"/>
            <a:chExt cx="3146359" cy="1398689"/>
          </a:xfrm>
        </p:grpSpPr>
        <p:sp>
          <p:nvSpPr>
            <p:cNvPr id="71" name="MH_SubTitle_1"/>
            <p:cNvSpPr txBox="1">
              <a:spLocks noChangeArrowheads="1"/>
            </p:cNvSpPr>
            <p:nvPr>
              <p:custDataLst>
                <p:tags r:id="rId3"/>
              </p:custDataLst>
            </p:nvPr>
          </p:nvSpPr>
          <p:spPr bwMode="auto">
            <a:xfrm>
              <a:off x="7175505" y="1663946"/>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5293FB"/>
                  </a:solidFill>
                  <a:effectLst/>
                  <a:uLnTx/>
                  <a:uFillTx/>
                  <a:latin typeface="微软雅黑" panose="020B0503020204020204" pitchFamily="34" charset="-122"/>
                  <a:ea typeface="微软雅黑" panose="020B0503020204020204" pitchFamily="34" charset="-122"/>
                </a:rPr>
                <a:t>添加标题</a:t>
              </a:r>
            </a:p>
          </p:txBody>
        </p:sp>
        <p:sp>
          <p:nvSpPr>
            <p:cNvPr id="72" name="MH_SubTitle_1"/>
            <p:cNvSpPr txBox="1">
              <a:spLocks noChangeArrowheads="1"/>
            </p:cNvSpPr>
            <p:nvPr>
              <p:custDataLst>
                <p:tags r:id="rId4"/>
              </p:custDataLst>
            </p:nvPr>
          </p:nvSpPr>
          <p:spPr bwMode="auto">
            <a:xfrm>
              <a:off x="7207760" y="2085608"/>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grpSp>
        <p:nvGrpSpPr>
          <p:cNvPr id="73" name="组合 72"/>
          <p:cNvGrpSpPr/>
          <p:nvPr/>
        </p:nvGrpSpPr>
        <p:grpSpPr>
          <a:xfrm>
            <a:off x="5297442" y="4330267"/>
            <a:ext cx="2359078" cy="1114957"/>
            <a:chOff x="7063256" y="4514968"/>
            <a:chExt cx="3145437" cy="1486609"/>
          </a:xfrm>
        </p:grpSpPr>
        <p:sp>
          <p:nvSpPr>
            <p:cNvPr id="74" name="MH_SubTitle_2"/>
            <p:cNvSpPr txBox="1">
              <a:spLocks noChangeArrowheads="1"/>
            </p:cNvSpPr>
            <p:nvPr>
              <p:custDataLst>
                <p:tags r:id="rId1"/>
              </p:custDataLst>
            </p:nvPr>
          </p:nvSpPr>
          <p:spPr bwMode="auto">
            <a:xfrm>
              <a:off x="7063256" y="4514968"/>
              <a:ext cx="3098442" cy="6009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8DC7FE"/>
                  </a:solidFill>
                  <a:effectLst/>
                  <a:uLnTx/>
                  <a:uFillTx/>
                  <a:latin typeface="微软雅黑" panose="020B0503020204020204" pitchFamily="34" charset="-122"/>
                  <a:ea typeface="微软雅黑" panose="020B0503020204020204" pitchFamily="34" charset="-122"/>
                </a:rPr>
                <a:t>添加标题</a:t>
              </a:r>
            </a:p>
          </p:txBody>
        </p:sp>
        <p:sp>
          <p:nvSpPr>
            <p:cNvPr id="75" name="MH_SubTitle_1"/>
            <p:cNvSpPr txBox="1">
              <a:spLocks noChangeArrowheads="1"/>
            </p:cNvSpPr>
            <p:nvPr>
              <p:custDataLst>
                <p:tags r:id="rId2"/>
              </p:custDataLst>
            </p:nvPr>
          </p:nvSpPr>
          <p:spPr bwMode="auto">
            <a:xfrm>
              <a:off x="7094589" y="5024550"/>
              <a:ext cx="3114104" cy="977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Times New Roman" panose="02020603050405020304" pitchFamily="18" charset="0"/>
                  <a:ea typeface="微软雅黑" panose="020B0503020204020204" pitchFamily="34" charset="-122"/>
                </a:defRPr>
              </a:lvl1pPr>
              <a:lvl2pPr marL="742950" indent="-285750">
                <a:defRPr>
                  <a:solidFill>
                    <a:schemeClr val="tx1"/>
                  </a:solidFill>
                  <a:latin typeface="Times New Roman" panose="02020603050405020304" pitchFamily="18" charset="0"/>
                  <a:ea typeface="微软雅黑" panose="020B0503020204020204" pitchFamily="34" charset="-122"/>
                </a:defRPr>
              </a:lvl2pPr>
              <a:lvl3pPr marL="1143000" indent="-228600">
                <a:defRPr>
                  <a:solidFill>
                    <a:schemeClr val="tx1"/>
                  </a:solidFill>
                  <a:latin typeface="Times New Roman" panose="02020603050405020304" pitchFamily="18" charset="0"/>
                  <a:ea typeface="微软雅黑" panose="020B0503020204020204" pitchFamily="34" charset="-122"/>
                </a:defRPr>
              </a:lvl3pPr>
              <a:lvl4pPr marL="1600200" indent="-228600">
                <a:defRPr>
                  <a:solidFill>
                    <a:schemeClr val="tx1"/>
                  </a:solidFill>
                  <a:latin typeface="Times New Roman" panose="02020603050405020304" pitchFamily="18" charset="0"/>
                  <a:ea typeface="微软雅黑" panose="020B0503020204020204" pitchFamily="34" charset="-122"/>
                </a:defRPr>
              </a:lvl4pPr>
              <a:lvl5pPr marL="2057400" indent="-228600">
                <a:defRPr>
                  <a:solidFill>
                    <a:schemeClr val="tx1"/>
                  </a:solidFill>
                  <a:latin typeface="Times New Roman" panose="02020603050405020304" pitchFamily="18" charset="0"/>
                  <a:ea typeface="微软雅黑" panose="020B0503020204020204" pitchFamily="34" charset="-122"/>
                </a:defRPr>
              </a:lvl5pPr>
              <a:lvl6pPr marL="25146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6pPr>
              <a:lvl7pPr marL="29718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7pPr>
              <a:lvl8pPr marL="34290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8pPr>
              <a:lvl9pPr marL="3886200" indent="-228600" fontAlgn="base">
                <a:spcBef>
                  <a:spcPct val="0"/>
                </a:spcBef>
                <a:spcAft>
                  <a:spcPct val="0"/>
                </a:spcAft>
                <a:defRPr>
                  <a:solidFill>
                    <a:schemeClr val="tx1"/>
                  </a:solidFill>
                  <a:latin typeface="Times New Roman" panose="02020603050405020304" pitchFamily="18" charset="0"/>
                  <a:ea typeface="微软雅黑" panose="020B0503020204020204" pitchFamily="34" charset="-122"/>
                </a:defRPr>
              </a:lvl9p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endParaRPr>
            </a:p>
          </p:txBody>
        </p:sp>
      </p:grpSp>
    </p:spTree>
    <p:extLst>
      <p:ext uri="{BB962C8B-B14F-4D97-AF65-F5344CB8AC3E}">
        <p14:creationId xmlns:p14="http://schemas.microsoft.com/office/powerpoint/2010/main" val="3381209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9"/>
                                        </p:tgtEl>
                                        <p:attrNameLst>
                                          <p:attrName>style.visibility</p:attrName>
                                        </p:attrNameLst>
                                      </p:cBhvr>
                                      <p:to>
                                        <p:strVal val="visible"/>
                                      </p:to>
                                    </p:set>
                                    <p:animEffect transition="in" filter="wipe(left)">
                                      <p:cBhvr>
                                        <p:cTn id="7" dur="900"/>
                                        <p:tgtEl>
                                          <p:spTgt spid="39"/>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 calcmode="lin" valueType="num">
                                      <p:cBhvr>
                                        <p:cTn id="11" dur="600" fill="hold"/>
                                        <p:tgtEl>
                                          <p:spTgt spid="42"/>
                                        </p:tgtEl>
                                        <p:attrNameLst>
                                          <p:attrName>ppt_w</p:attrName>
                                        </p:attrNameLst>
                                      </p:cBhvr>
                                      <p:tavLst>
                                        <p:tav tm="0">
                                          <p:val>
                                            <p:fltVal val="0"/>
                                          </p:val>
                                        </p:tav>
                                        <p:tav tm="100000">
                                          <p:val>
                                            <p:strVal val="#ppt_w"/>
                                          </p:val>
                                        </p:tav>
                                      </p:tavLst>
                                    </p:anim>
                                    <p:anim calcmode="lin" valueType="num">
                                      <p:cBhvr>
                                        <p:cTn id="12" dur="600" fill="hold"/>
                                        <p:tgtEl>
                                          <p:spTgt spid="42"/>
                                        </p:tgtEl>
                                        <p:attrNameLst>
                                          <p:attrName>ppt_h</p:attrName>
                                        </p:attrNameLst>
                                      </p:cBhvr>
                                      <p:tavLst>
                                        <p:tav tm="0">
                                          <p:val>
                                            <p:fltVal val="0"/>
                                          </p:val>
                                        </p:tav>
                                        <p:tav tm="100000">
                                          <p:val>
                                            <p:strVal val="#ppt_h"/>
                                          </p:val>
                                        </p:tav>
                                      </p:tavLst>
                                    </p:anim>
                                    <p:animEffect transition="in" filter="fade">
                                      <p:cBhvr>
                                        <p:cTn id="13" dur="600"/>
                                        <p:tgtEl>
                                          <p:spTgt spid="42"/>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43"/>
                                        </p:tgtEl>
                                        <p:attrNameLst>
                                          <p:attrName>style.visibility</p:attrName>
                                        </p:attrNameLst>
                                      </p:cBhvr>
                                      <p:to>
                                        <p:strVal val="visible"/>
                                      </p:to>
                                    </p:set>
                                    <p:anim calcmode="lin" valueType="num">
                                      <p:cBhvr>
                                        <p:cTn id="17" dur="500" fill="hold"/>
                                        <p:tgtEl>
                                          <p:spTgt spid="43"/>
                                        </p:tgtEl>
                                        <p:attrNameLst>
                                          <p:attrName>ppt_w</p:attrName>
                                        </p:attrNameLst>
                                      </p:cBhvr>
                                      <p:tavLst>
                                        <p:tav tm="0">
                                          <p:val>
                                            <p:strVal val="#ppt_w+.3"/>
                                          </p:val>
                                        </p:tav>
                                        <p:tav tm="100000">
                                          <p:val>
                                            <p:strVal val="#ppt_w"/>
                                          </p:val>
                                        </p:tav>
                                      </p:tavLst>
                                    </p:anim>
                                    <p:anim calcmode="lin" valueType="num">
                                      <p:cBhvr>
                                        <p:cTn id="18" dur="500" fill="hold"/>
                                        <p:tgtEl>
                                          <p:spTgt spid="43"/>
                                        </p:tgtEl>
                                        <p:attrNameLst>
                                          <p:attrName>ppt_h</p:attrName>
                                        </p:attrNameLst>
                                      </p:cBhvr>
                                      <p:tavLst>
                                        <p:tav tm="0">
                                          <p:val>
                                            <p:strVal val="#ppt_h"/>
                                          </p:val>
                                        </p:tav>
                                        <p:tav tm="100000">
                                          <p:val>
                                            <p:strVal val="#ppt_h"/>
                                          </p:val>
                                        </p:tav>
                                      </p:tavLst>
                                    </p:anim>
                                    <p:animEffect transition="in" filter="fade">
                                      <p:cBhvr>
                                        <p:cTn id="19" dur="500"/>
                                        <p:tgtEl>
                                          <p:spTgt spid="43"/>
                                        </p:tgtEl>
                                      </p:cBhvr>
                                    </p:animEffect>
                                  </p:childTnLst>
                                </p:cTn>
                              </p:par>
                            </p:childTnLst>
                          </p:cTn>
                        </p:par>
                        <p:par>
                          <p:cTn id="20" fill="hold">
                            <p:stCondLst>
                              <p:cond delay="2350"/>
                            </p:stCondLst>
                            <p:childTnLst>
                              <p:par>
                                <p:cTn id="21" presetID="12" presetClass="entr" presetSubtype="1" fill="hold" nodeType="after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p:tgtEl>
                                          <p:spTgt spid="44"/>
                                        </p:tgtEl>
                                        <p:attrNameLst>
                                          <p:attrName>ppt_y</p:attrName>
                                        </p:attrNameLst>
                                      </p:cBhvr>
                                      <p:tavLst>
                                        <p:tav tm="0">
                                          <p:val>
                                            <p:strVal val="#ppt_y-#ppt_h*1.125000"/>
                                          </p:val>
                                        </p:tav>
                                        <p:tav tm="100000">
                                          <p:val>
                                            <p:strVal val="#ppt_y"/>
                                          </p:val>
                                        </p:tav>
                                      </p:tavLst>
                                    </p:anim>
                                    <p:animEffect transition="in" filter="wipe(down)">
                                      <p:cBhvr>
                                        <p:cTn id="24" dur="500"/>
                                        <p:tgtEl>
                                          <p:spTgt spid="44"/>
                                        </p:tgtEl>
                                      </p:cBhvr>
                                    </p:animEffect>
                                  </p:childTnLst>
                                </p:cTn>
                              </p:par>
                              <p:par>
                                <p:cTn id="25" presetID="12" presetClass="entr" presetSubtype="8" fill="hold" nodeType="withEffect">
                                  <p:stCondLst>
                                    <p:cond delay="0"/>
                                  </p:stCondLst>
                                  <p:childTnLst>
                                    <p:set>
                                      <p:cBhvr>
                                        <p:cTn id="26" dur="1" fill="hold">
                                          <p:stCondLst>
                                            <p:cond delay="0"/>
                                          </p:stCondLst>
                                        </p:cTn>
                                        <p:tgtEl>
                                          <p:spTgt spid="54"/>
                                        </p:tgtEl>
                                        <p:attrNameLst>
                                          <p:attrName>style.visibility</p:attrName>
                                        </p:attrNameLst>
                                      </p:cBhvr>
                                      <p:to>
                                        <p:strVal val="visible"/>
                                      </p:to>
                                    </p:set>
                                    <p:anim calcmode="lin" valueType="num">
                                      <p:cBhvr additive="base">
                                        <p:cTn id="27" dur="500"/>
                                        <p:tgtEl>
                                          <p:spTgt spid="54"/>
                                        </p:tgtEl>
                                        <p:attrNameLst>
                                          <p:attrName>ppt_x</p:attrName>
                                        </p:attrNameLst>
                                      </p:cBhvr>
                                      <p:tavLst>
                                        <p:tav tm="0">
                                          <p:val>
                                            <p:strVal val="#ppt_x-#ppt_w*1.125000"/>
                                          </p:val>
                                        </p:tav>
                                        <p:tav tm="100000">
                                          <p:val>
                                            <p:strVal val="#ppt_x"/>
                                          </p:val>
                                        </p:tav>
                                      </p:tavLst>
                                    </p:anim>
                                    <p:animEffect transition="in" filter="wipe(right)">
                                      <p:cBhvr>
                                        <p:cTn id="28" dur="500"/>
                                        <p:tgtEl>
                                          <p:spTgt spid="54"/>
                                        </p:tgtEl>
                                      </p:cBhvr>
                                    </p:animEffect>
                                  </p:childTnLst>
                                </p:cTn>
                              </p:par>
                              <p:par>
                                <p:cTn id="29" presetID="12" presetClass="entr" presetSubtype="2" fill="hold" nodeType="withEffect">
                                  <p:stCondLst>
                                    <p:cond delay="0"/>
                                  </p:stCondLst>
                                  <p:childTnLst>
                                    <p:set>
                                      <p:cBhvr>
                                        <p:cTn id="30" dur="1" fill="hold">
                                          <p:stCondLst>
                                            <p:cond delay="0"/>
                                          </p:stCondLst>
                                        </p:cTn>
                                        <p:tgtEl>
                                          <p:spTgt spid="59"/>
                                        </p:tgtEl>
                                        <p:attrNameLst>
                                          <p:attrName>style.visibility</p:attrName>
                                        </p:attrNameLst>
                                      </p:cBhvr>
                                      <p:to>
                                        <p:strVal val="visible"/>
                                      </p:to>
                                    </p:set>
                                    <p:anim calcmode="lin" valueType="num">
                                      <p:cBhvr additive="base">
                                        <p:cTn id="31" dur="500"/>
                                        <p:tgtEl>
                                          <p:spTgt spid="59"/>
                                        </p:tgtEl>
                                        <p:attrNameLst>
                                          <p:attrName>ppt_x</p:attrName>
                                        </p:attrNameLst>
                                      </p:cBhvr>
                                      <p:tavLst>
                                        <p:tav tm="0">
                                          <p:val>
                                            <p:strVal val="#ppt_x+#ppt_w*1.125000"/>
                                          </p:val>
                                        </p:tav>
                                        <p:tav tm="100000">
                                          <p:val>
                                            <p:strVal val="#ppt_x"/>
                                          </p:val>
                                        </p:tav>
                                      </p:tavLst>
                                    </p:anim>
                                    <p:animEffect transition="in" filter="wipe(left)">
                                      <p:cBhvr>
                                        <p:cTn id="32" dur="500"/>
                                        <p:tgtEl>
                                          <p:spTgt spid="59"/>
                                        </p:tgtEl>
                                      </p:cBhvr>
                                    </p:animEffect>
                                  </p:childTnLst>
                                </p:cTn>
                              </p:par>
                              <p:par>
                                <p:cTn id="33" presetID="12" presetClass="entr" presetSubtype="4" fill="hold" nodeType="withEffect">
                                  <p:stCondLst>
                                    <p:cond delay="0"/>
                                  </p:stCondLst>
                                  <p:childTnLst>
                                    <p:set>
                                      <p:cBhvr>
                                        <p:cTn id="34" dur="1" fill="hold">
                                          <p:stCondLst>
                                            <p:cond delay="0"/>
                                          </p:stCondLst>
                                        </p:cTn>
                                        <p:tgtEl>
                                          <p:spTgt spid="49"/>
                                        </p:tgtEl>
                                        <p:attrNameLst>
                                          <p:attrName>style.visibility</p:attrName>
                                        </p:attrNameLst>
                                      </p:cBhvr>
                                      <p:to>
                                        <p:strVal val="visible"/>
                                      </p:to>
                                    </p:set>
                                    <p:anim calcmode="lin" valueType="num">
                                      <p:cBhvr additive="base">
                                        <p:cTn id="35" dur="500"/>
                                        <p:tgtEl>
                                          <p:spTgt spid="49"/>
                                        </p:tgtEl>
                                        <p:attrNameLst>
                                          <p:attrName>ppt_y</p:attrName>
                                        </p:attrNameLst>
                                      </p:cBhvr>
                                      <p:tavLst>
                                        <p:tav tm="0">
                                          <p:val>
                                            <p:strVal val="#ppt_y+#ppt_h*1.125000"/>
                                          </p:val>
                                        </p:tav>
                                        <p:tav tm="100000">
                                          <p:val>
                                            <p:strVal val="#ppt_y"/>
                                          </p:val>
                                        </p:tav>
                                      </p:tavLst>
                                    </p:anim>
                                    <p:animEffect transition="in" filter="wipe(up)">
                                      <p:cBhvr>
                                        <p:cTn id="36" dur="500"/>
                                        <p:tgtEl>
                                          <p:spTgt spid="49"/>
                                        </p:tgtEl>
                                      </p:cBhvr>
                                    </p:animEffect>
                                  </p:childTnLst>
                                </p:cTn>
                              </p:par>
                            </p:childTnLst>
                          </p:cTn>
                        </p:par>
                        <p:par>
                          <p:cTn id="37" fill="hold">
                            <p:stCondLst>
                              <p:cond delay="2850"/>
                            </p:stCondLst>
                            <p:childTnLst>
                              <p:par>
                                <p:cTn id="38" presetID="22" presetClass="entr" presetSubtype="8" fill="hold" nodeType="after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wipe(left)">
                                      <p:cBhvr>
                                        <p:cTn id="40" dur="500"/>
                                        <p:tgtEl>
                                          <p:spTgt spid="70"/>
                                        </p:tgtEl>
                                      </p:cBhvr>
                                    </p:animEffect>
                                  </p:childTnLst>
                                </p:cTn>
                              </p:par>
                              <p:par>
                                <p:cTn id="41" presetID="22" presetClass="entr" presetSubtype="2" fill="hold" nodeType="withEffect">
                                  <p:stCondLst>
                                    <p:cond delay="0"/>
                                  </p:stCondLst>
                                  <p:childTnLst>
                                    <p:set>
                                      <p:cBhvr>
                                        <p:cTn id="42" dur="1" fill="hold">
                                          <p:stCondLst>
                                            <p:cond delay="0"/>
                                          </p:stCondLst>
                                        </p:cTn>
                                        <p:tgtEl>
                                          <p:spTgt spid="64"/>
                                        </p:tgtEl>
                                        <p:attrNameLst>
                                          <p:attrName>style.visibility</p:attrName>
                                        </p:attrNameLst>
                                      </p:cBhvr>
                                      <p:to>
                                        <p:strVal val="visible"/>
                                      </p:to>
                                    </p:set>
                                    <p:animEffect transition="in" filter="wipe(right)">
                                      <p:cBhvr>
                                        <p:cTn id="43" dur="500"/>
                                        <p:tgtEl>
                                          <p:spTgt spid="64"/>
                                        </p:tgtEl>
                                      </p:cBhvr>
                                    </p:animEffect>
                                  </p:childTnLst>
                                </p:cTn>
                              </p:par>
                              <p:par>
                                <p:cTn id="44" presetID="22" presetClass="entr" presetSubtype="2" fill="hold" nodeType="withEffect">
                                  <p:stCondLst>
                                    <p:cond delay="0"/>
                                  </p:stCondLst>
                                  <p:childTnLst>
                                    <p:set>
                                      <p:cBhvr>
                                        <p:cTn id="45" dur="1" fill="hold">
                                          <p:stCondLst>
                                            <p:cond delay="0"/>
                                          </p:stCondLst>
                                        </p:cTn>
                                        <p:tgtEl>
                                          <p:spTgt spid="67"/>
                                        </p:tgtEl>
                                        <p:attrNameLst>
                                          <p:attrName>style.visibility</p:attrName>
                                        </p:attrNameLst>
                                      </p:cBhvr>
                                      <p:to>
                                        <p:strVal val="visible"/>
                                      </p:to>
                                    </p:set>
                                    <p:animEffect transition="in" filter="wipe(right)">
                                      <p:cBhvr>
                                        <p:cTn id="46" dur="500"/>
                                        <p:tgtEl>
                                          <p:spTgt spid="67"/>
                                        </p:tgtEl>
                                      </p:cBhvr>
                                    </p:animEffect>
                                  </p:childTnLst>
                                </p:cTn>
                              </p:par>
                              <p:par>
                                <p:cTn id="47" presetID="22" presetClass="entr" presetSubtype="8" fill="hold" nodeType="withEffect">
                                  <p:stCondLst>
                                    <p:cond delay="0"/>
                                  </p:stCondLst>
                                  <p:childTnLst>
                                    <p:set>
                                      <p:cBhvr>
                                        <p:cTn id="48" dur="1" fill="hold">
                                          <p:stCondLst>
                                            <p:cond delay="0"/>
                                          </p:stCondLst>
                                        </p:cTn>
                                        <p:tgtEl>
                                          <p:spTgt spid="73"/>
                                        </p:tgtEl>
                                        <p:attrNameLst>
                                          <p:attrName>style.visibility</p:attrName>
                                        </p:attrNameLst>
                                      </p:cBhvr>
                                      <p:to>
                                        <p:strVal val="visible"/>
                                      </p:to>
                                    </p:set>
                                    <p:animEffect transition="in" filter="wipe(left)">
                                      <p:cBhvr>
                                        <p:cTn id="49" dur="500"/>
                                        <p:tgtEl>
                                          <p:spTgt spid="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2" grpId="0" animBg="1"/>
      <p:bldP spid="4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矩形 36"/>
          <p:cNvSpPr/>
          <p:nvPr/>
        </p:nvSpPr>
        <p:spPr>
          <a:xfrm rot="5400000" flipV="1">
            <a:off x="1133569" y="-100764"/>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矩形 37"/>
          <p:cNvSpPr/>
          <p:nvPr/>
        </p:nvSpPr>
        <p:spPr>
          <a:xfrm rot="5400000" flipV="1">
            <a:off x="1422262" y="-326092"/>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9" name="矩形 38"/>
          <p:cNvSpPr/>
          <p:nvPr/>
        </p:nvSpPr>
        <p:spPr>
          <a:xfrm rot="5400000" flipV="1">
            <a:off x="1422261" y="118462"/>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0" name="十字形 39"/>
          <p:cNvSpPr/>
          <p:nvPr/>
        </p:nvSpPr>
        <p:spPr>
          <a:xfrm>
            <a:off x="39954" y="1213861"/>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1" name="文本框 7"/>
          <p:cNvSpPr txBox="1"/>
          <p:nvPr/>
        </p:nvSpPr>
        <p:spPr>
          <a:xfrm>
            <a:off x="353771" y="1195563"/>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grpSp>
        <p:nvGrpSpPr>
          <p:cNvPr id="42" name="组合 41"/>
          <p:cNvGrpSpPr/>
          <p:nvPr/>
        </p:nvGrpSpPr>
        <p:grpSpPr>
          <a:xfrm>
            <a:off x="500034" y="3380586"/>
            <a:ext cx="1571636" cy="2136646"/>
            <a:chOff x="500034" y="2428874"/>
            <a:chExt cx="1571636" cy="2136646"/>
          </a:xfrm>
        </p:grpSpPr>
        <p:grpSp>
          <p:nvGrpSpPr>
            <p:cNvPr id="43" name="Group 60"/>
            <p:cNvGrpSpPr/>
            <p:nvPr/>
          </p:nvGrpSpPr>
          <p:grpSpPr>
            <a:xfrm>
              <a:off x="500034" y="2428874"/>
              <a:ext cx="1571636" cy="2136646"/>
              <a:chOff x="500034" y="2428874"/>
              <a:chExt cx="1571636" cy="2136646"/>
            </a:xfrm>
          </p:grpSpPr>
          <p:sp>
            <p:nvSpPr>
              <p:cNvPr id="45" name="Rectangle 26"/>
              <p:cNvSpPr/>
              <p:nvPr/>
            </p:nvSpPr>
            <p:spPr>
              <a:xfrm>
                <a:off x="500034" y="3500444"/>
                <a:ext cx="1571636" cy="285752"/>
              </a:xfrm>
              <a:prstGeom prst="rect">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46" name="Rectangle 29"/>
              <p:cNvSpPr/>
              <p:nvPr/>
            </p:nvSpPr>
            <p:spPr>
              <a:xfrm>
                <a:off x="500034" y="3857634"/>
                <a:ext cx="1571636"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200</a:t>
                </a: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字</a:t>
                </a:r>
                <a:r>
                  <a:rPr kumimoji="0" lang="zh-CN" altLang="en-US" sz="8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以内</a:t>
                </a:r>
                <a:endPar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endParaRPr>
              </a:p>
            </p:txBody>
          </p:sp>
          <p:sp>
            <p:nvSpPr>
              <p:cNvPr id="47" name="Rectangle 56"/>
              <p:cNvSpPr/>
              <p:nvPr/>
            </p:nvSpPr>
            <p:spPr>
              <a:xfrm>
                <a:off x="945800" y="2428874"/>
                <a:ext cx="800219"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pitchFamily="34" charset="0"/>
                  </a:rPr>
                  <a:t>添加标题</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pitchFamily="34" charset="0"/>
                </a:endParaRPr>
              </a:p>
            </p:txBody>
          </p:sp>
        </p:grpSp>
        <p:sp>
          <p:nvSpPr>
            <p:cNvPr id="44" name="KSO_Shape"/>
            <p:cNvSpPr>
              <a:spLocks/>
            </p:cNvSpPr>
            <p:nvPr/>
          </p:nvSpPr>
          <p:spPr bwMode="auto">
            <a:xfrm>
              <a:off x="1079516" y="2833687"/>
              <a:ext cx="412672" cy="343894"/>
            </a:xfrm>
            <a:custGeom>
              <a:avLst/>
              <a:gdLst>
                <a:gd name="T0" fmla="*/ 1507495 w 4409"/>
                <a:gd name="T1" fmla="*/ 451166 h 3674"/>
                <a:gd name="T2" fmla="*/ 1499286 w 4409"/>
                <a:gd name="T3" fmla="*/ 391586 h 3674"/>
                <a:gd name="T4" fmla="*/ 1483299 w 4409"/>
                <a:gd name="T5" fmla="*/ 334596 h 3674"/>
                <a:gd name="T6" fmla="*/ 1459103 w 4409"/>
                <a:gd name="T7" fmla="*/ 280198 h 3674"/>
                <a:gd name="T8" fmla="*/ 1427562 w 4409"/>
                <a:gd name="T9" fmla="*/ 229253 h 3674"/>
                <a:gd name="T10" fmla="*/ 1389540 w 4409"/>
                <a:gd name="T11" fmla="*/ 182193 h 3674"/>
                <a:gd name="T12" fmla="*/ 1345036 w 4409"/>
                <a:gd name="T13" fmla="*/ 139451 h 3674"/>
                <a:gd name="T14" fmla="*/ 1295780 w 4409"/>
                <a:gd name="T15" fmla="*/ 101458 h 3674"/>
                <a:gd name="T16" fmla="*/ 1240475 w 4409"/>
                <a:gd name="T17" fmla="*/ 69078 h 3674"/>
                <a:gd name="T18" fmla="*/ 1181281 w 4409"/>
                <a:gd name="T19" fmla="*/ 41879 h 3674"/>
                <a:gd name="T20" fmla="*/ 1117767 w 4409"/>
                <a:gd name="T21" fmla="*/ 21155 h 3674"/>
                <a:gd name="T22" fmla="*/ 1050796 w 4409"/>
                <a:gd name="T23" fmla="*/ 7340 h 3674"/>
                <a:gd name="T24" fmla="*/ 980801 w 4409"/>
                <a:gd name="T25" fmla="*/ 432 h 3674"/>
                <a:gd name="T26" fmla="*/ 924199 w 4409"/>
                <a:gd name="T27" fmla="*/ 432 h 3674"/>
                <a:gd name="T28" fmla="*/ 854204 w 4409"/>
                <a:gd name="T29" fmla="*/ 7340 h 3674"/>
                <a:gd name="T30" fmla="*/ 787665 w 4409"/>
                <a:gd name="T31" fmla="*/ 21155 h 3674"/>
                <a:gd name="T32" fmla="*/ 724151 w 4409"/>
                <a:gd name="T33" fmla="*/ 41879 h 3674"/>
                <a:gd name="T34" fmla="*/ 664957 w 4409"/>
                <a:gd name="T35" fmla="*/ 69078 h 3674"/>
                <a:gd name="T36" fmla="*/ 609652 w 4409"/>
                <a:gd name="T37" fmla="*/ 101458 h 3674"/>
                <a:gd name="T38" fmla="*/ 559964 w 4409"/>
                <a:gd name="T39" fmla="*/ 139451 h 3674"/>
                <a:gd name="T40" fmla="*/ 515460 w 4409"/>
                <a:gd name="T41" fmla="*/ 182193 h 3674"/>
                <a:gd name="T42" fmla="*/ 477870 w 4409"/>
                <a:gd name="T43" fmla="*/ 229253 h 3674"/>
                <a:gd name="T44" fmla="*/ 446329 w 4409"/>
                <a:gd name="T45" fmla="*/ 280198 h 3674"/>
                <a:gd name="T46" fmla="*/ 422133 w 4409"/>
                <a:gd name="T47" fmla="*/ 334596 h 3674"/>
                <a:gd name="T48" fmla="*/ 406147 w 4409"/>
                <a:gd name="T49" fmla="*/ 391586 h 3674"/>
                <a:gd name="T50" fmla="*/ 397505 w 4409"/>
                <a:gd name="T51" fmla="*/ 451166 h 3674"/>
                <a:gd name="T52" fmla="*/ 150793 w 4409"/>
                <a:gd name="T53" fmla="*/ 475775 h 3674"/>
                <a:gd name="T54" fmla="*/ 111906 w 4409"/>
                <a:gd name="T55" fmla="*/ 482682 h 3674"/>
                <a:gd name="T56" fmla="*/ 76909 w 4409"/>
                <a:gd name="T57" fmla="*/ 498657 h 3674"/>
                <a:gd name="T58" fmla="*/ 46664 w 4409"/>
                <a:gd name="T59" fmla="*/ 522402 h 3674"/>
                <a:gd name="T60" fmla="*/ 23332 w 4409"/>
                <a:gd name="T61" fmla="*/ 552192 h 3674"/>
                <a:gd name="T62" fmla="*/ 7777 w 4409"/>
                <a:gd name="T63" fmla="*/ 587163 h 3674"/>
                <a:gd name="T64" fmla="*/ 864 w 4409"/>
                <a:gd name="T65" fmla="*/ 626019 h 3674"/>
                <a:gd name="T66" fmla="*/ 1905000 w 4409"/>
                <a:gd name="T67" fmla="*/ 634222 h 3674"/>
                <a:gd name="T68" fmla="*/ 1899815 w 4409"/>
                <a:gd name="T69" fmla="*/ 594502 h 3674"/>
                <a:gd name="T70" fmla="*/ 1885989 w 4409"/>
                <a:gd name="T71" fmla="*/ 558668 h 3674"/>
                <a:gd name="T72" fmla="*/ 1863521 w 4409"/>
                <a:gd name="T73" fmla="*/ 527583 h 3674"/>
                <a:gd name="T74" fmla="*/ 1835005 w 4409"/>
                <a:gd name="T75" fmla="*/ 502542 h 3674"/>
                <a:gd name="T76" fmla="*/ 1800871 w 4409"/>
                <a:gd name="T77" fmla="*/ 485705 h 3674"/>
                <a:gd name="T78" fmla="*/ 1762417 w 4409"/>
                <a:gd name="T79" fmla="*/ 476206 h 3674"/>
                <a:gd name="T80" fmla="*/ 1111718 w 4409"/>
                <a:gd name="T81" fmla="*/ 1427324 h 3674"/>
                <a:gd name="T82" fmla="*/ 793714 w 4409"/>
                <a:gd name="T83" fmla="*/ 872109 h 3674"/>
                <a:gd name="T84" fmla="*/ 1349789 w 4409"/>
                <a:gd name="T85" fmla="*/ 1189436 h 3674"/>
                <a:gd name="T86" fmla="*/ 560396 w 4409"/>
                <a:gd name="T87" fmla="*/ 427420 h 3674"/>
                <a:gd name="T88" fmla="*/ 587184 w 4409"/>
                <a:gd name="T89" fmla="*/ 352298 h 3674"/>
                <a:gd name="T90" fmla="*/ 634712 w 4409"/>
                <a:gd name="T91" fmla="*/ 285810 h 3674"/>
                <a:gd name="T92" fmla="*/ 700387 w 4409"/>
                <a:gd name="T93" fmla="*/ 230979 h 3674"/>
                <a:gd name="T94" fmla="*/ 780752 w 4409"/>
                <a:gd name="T95" fmla="*/ 189964 h 3674"/>
                <a:gd name="T96" fmla="*/ 872783 w 4409"/>
                <a:gd name="T97" fmla="*/ 164924 h 3674"/>
                <a:gd name="T98" fmla="*/ 952716 w 4409"/>
                <a:gd name="T99" fmla="*/ 158448 h 3674"/>
                <a:gd name="T100" fmla="*/ 1051660 w 4409"/>
                <a:gd name="T101" fmla="*/ 168378 h 3674"/>
                <a:gd name="T102" fmla="*/ 1141963 w 4409"/>
                <a:gd name="T103" fmla="*/ 196872 h 3674"/>
                <a:gd name="T104" fmla="*/ 1219304 w 4409"/>
                <a:gd name="T105" fmla="*/ 241341 h 3674"/>
                <a:gd name="T106" fmla="*/ 1281522 w 4409"/>
                <a:gd name="T107" fmla="*/ 298331 h 3674"/>
                <a:gd name="T108" fmla="*/ 1325593 w 4409"/>
                <a:gd name="T109" fmla="*/ 366977 h 3674"/>
                <a:gd name="T110" fmla="*/ 1347197 w 4409"/>
                <a:gd name="T111" fmla="*/ 443394 h 3674"/>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4409" h="3674">
                  <a:moveTo>
                    <a:pt x="4041" y="1102"/>
                  </a:moveTo>
                  <a:lnTo>
                    <a:pt x="3491" y="1102"/>
                  </a:lnTo>
                  <a:lnTo>
                    <a:pt x="3491" y="1074"/>
                  </a:lnTo>
                  <a:lnTo>
                    <a:pt x="3489" y="1045"/>
                  </a:lnTo>
                  <a:lnTo>
                    <a:pt x="3487" y="1017"/>
                  </a:lnTo>
                  <a:lnTo>
                    <a:pt x="3484" y="990"/>
                  </a:lnTo>
                  <a:lnTo>
                    <a:pt x="3481" y="961"/>
                  </a:lnTo>
                  <a:lnTo>
                    <a:pt x="3475" y="934"/>
                  </a:lnTo>
                  <a:lnTo>
                    <a:pt x="3470" y="907"/>
                  </a:lnTo>
                  <a:lnTo>
                    <a:pt x="3464" y="880"/>
                  </a:lnTo>
                  <a:lnTo>
                    <a:pt x="3457" y="854"/>
                  </a:lnTo>
                  <a:lnTo>
                    <a:pt x="3450" y="826"/>
                  </a:lnTo>
                  <a:lnTo>
                    <a:pt x="3442" y="800"/>
                  </a:lnTo>
                  <a:lnTo>
                    <a:pt x="3433" y="775"/>
                  </a:lnTo>
                  <a:lnTo>
                    <a:pt x="3423" y="748"/>
                  </a:lnTo>
                  <a:lnTo>
                    <a:pt x="3413" y="723"/>
                  </a:lnTo>
                  <a:lnTo>
                    <a:pt x="3401" y="698"/>
                  </a:lnTo>
                  <a:lnTo>
                    <a:pt x="3389" y="673"/>
                  </a:lnTo>
                  <a:lnTo>
                    <a:pt x="3377" y="649"/>
                  </a:lnTo>
                  <a:lnTo>
                    <a:pt x="3364" y="624"/>
                  </a:lnTo>
                  <a:lnTo>
                    <a:pt x="3350" y="600"/>
                  </a:lnTo>
                  <a:lnTo>
                    <a:pt x="3336" y="577"/>
                  </a:lnTo>
                  <a:lnTo>
                    <a:pt x="3320" y="553"/>
                  </a:lnTo>
                  <a:lnTo>
                    <a:pt x="3304" y="531"/>
                  </a:lnTo>
                  <a:lnTo>
                    <a:pt x="3288" y="508"/>
                  </a:lnTo>
                  <a:lnTo>
                    <a:pt x="3271" y="485"/>
                  </a:lnTo>
                  <a:lnTo>
                    <a:pt x="3253" y="464"/>
                  </a:lnTo>
                  <a:lnTo>
                    <a:pt x="3235" y="443"/>
                  </a:lnTo>
                  <a:lnTo>
                    <a:pt x="3216" y="422"/>
                  </a:lnTo>
                  <a:lnTo>
                    <a:pt x="3197" y="401"/>
                  </a:lnTo>
                  <a:lnTo>
                    <a:pt x="3177" y="381"/>
                  </a:lnTo>
                  <a:lnTo>
                    <a:pt x="3156" y="361"/>
                  </a:lnTo>
                  <a:lnTo>
                    <a:pt x="3136" y="341"/>
                  </a:lnTo>
                  <a:lnTo>
                    <a:pt x="3113" y="323"/>
                  </a:lnTo>
                  <a:lnTo>
                    <a:pt x="3092" y="304"/>
                  </a:lnTo>
                  <a:lnTo>
                    <a:pt x="3069" y="287"/>
                  </a:lnTo>
                  <a:lnTo>
                    <a:pt x="3045" y="268"/>
                  </a:lnTo>
                  <a:lnTo>
                    <a:pt x="3022" y="251"/>
                  </a:lnTo>
                  <a:lnTo>
                    <a:pt x="2999" y="235"/>
                  </a:lnTo>
                  <a:lnTo>
                    <a:pt x="2973" y="219"/>
                  </a:lnTo>
                  <a:lnTo>
                    <a:pt x="2949" y="203"/>
                  </a:lnTo>
                  <a:lnTo>
                    <a:pt x="2924" y="188"/>
                  </a:lnTo>
                  <a:lnTo>
                    <a:pt x="2897" y="173"/>
                  </a:lnTo>
                  <a:lnTo>
                    <a:pt x="2871" y="160"/>
                  </a:lnTo>
                  <a:lnTo>
                    <a:pt x="2845" y="146"/>
                  </a:lnTo>
                  <a:lnTo>
                    <a:pt x="2817" y="132"/>
                  </a:lnTo>
                  <a:lnTo>
                    <a:pt x="2790" y="120"/>
                  </a:lnTo>
                  <a:lnTo>
                    <a:pt x="2761" y="108"/>
                  </a:lnTo>
                  <a:lnTo>
                    <a:pt x="2734" y="97"/>
                  </a:lnTo>
                  <a:lnTo>
                    <a:pt x="2705" y="87"/>
                  </a:lnTo>
                  <a:lnTo>
                    <a:pt x="2676" y="77"/>
                  </a:lnTo>
                  <a:lnTo>
                    <a:pt x="2647" y="67"/>
                  </a:lnTo>
                  <a:lnTo>
                    <a:pt x="2617" y="57"/>
                  </a:lnTo>
                  <a:lnTo>
                    <a:pt x="2587" y="49"/>
                  </a:lnTo>
                  <a:lnTo>
                    <a:pt x="2557" y="41"/>
                  </a:lnTo>
                  <a:lnTo>
                    <a:pt x="2526" y="34"/>
                  </a:lnTo>
                  <a:lnTo>
                    <a:pt x="2495" y="28"/>
                  </a:lnTo>
                  <a:lnTo>
                    <a:pt x="2464" y="22"/>
                  </a:lnTo>
                  <a:lnTo>
                    <a:pt x="2432" y="17"/>
                  </a:lnTo>
                  <a:lnTo>
                    <a:pt x="2400" y="13"/>
                  </a:lnTo>
                  <a:lnTo>
                    <a:pt x="2369" y="9"/>
                  </a:lnTo>
                  <a:lnTo>
                    <a:pt x="2336" y="6"/>
                  </a:lnTo>
                  <a:lnTo>
                    <a:pt x="2304" y="3"/>
                  </a:lnTo>
                  <a:lnTo>
                    <a:pt x="2270" y="1"/>
                  </a:lnTo>
                  <a:lnTo>
                    <a:pt x="2238" y="0"/>
                  </a:lnTo>
                  <a:lnTo>
                    <a:pt x="2205" y="0"/>
                  </a:lnTo>
                  <a:lnTo>
                    <a:pt x="2172" y="0"/>
                  </a:lnTo>
                  <a:lnTo>
                    <a:pt x="2139" y="1"/>
                  </a:lnTo>
                  <a:lnTo>
                    <a:pt x="2106" y="3"/>
                  </a:lnTo>
                  <a:lnTo>
                    <a:pt x="2074" y="6"/>
                  </a:lnTo>
                  <a:lnTo>
                    <a:pt x="2041" y="9"/>
                  </a:lnTo>
                  <a:lnTo>
                    <a:pt x="2010" y="13"/>
                  </a:lnTo>
                  <a:lnTo>
                    <a:pt x="1977" y="17"/>
                  </a:lnTo>
                  <a:lnTo>
                    <a:pt x="1946" y="22"/>
                  </a:lnTo>
                  <a:lnTo>
                    <a:pt x="1914" y="28"/>
                  </a:lnTo>
                  <a:lnTo>
                    <a:pt x="1884" y="34"/>
                  </a:lnTo>
                  <a:lnTo>
                    <a:pt x="1854" y="41"/>
                  </a:lnTo>
                  <a:lnTo>
                    <a:pt x="1823" y="49"/>
                  </a:lnTo>
                  <a:lnTo>
                    <a:pt x="1793" y="57"/>
                  </a:lnTo>
                  <a:lnTo>
                    <a:pt x="1763" y="67"/>
                  </a:lnTo>
                  <a:lnTo>
                    <a:pt x="1734" y="77"/>
                  </a:lnTo>
                  <a:lnTo>
                    <a:pt x="1705" y="87"/>
                  </a:lnTo>
                  <a:lnTo>
                    <a:pt x="1676" y="97"/>
                  </a:lnTo>
                  <a:lnTo>
                    <a:pt x="1648" y="108"/>
                  </a:lnTo>
                  <a:lnTo>
                    <a:pt x="1620" y="120"/>
                  </a:lnTo>
                  <a:lnTo>
                    <a:pt x="1593" y="132"/>
                  </a:lnTo>
                  <a:lnTo>
                    <a:pt x="1566" y="146"/>
                  </a:lnTo>
                  <a:lnTo>
                    <a:pt x="1539" y="160"/>
                  </a:lnTo>
                  <a:lnTo>
                    <a:pt x="1513" y="173"/>
                  </a:lnTo>
                  <a:lnTo>
                    <a:pt x="1486" y="188"/>
                  </a:lnTo>
                  <a:lnTo>
                    <a:pt x="1461" y="203"/>
                  </a:lnTo>
                  <a:lnTo>
                    <a:pt x="1436" y="219"/>
                  </a:lnTo>
                  <a:lnTo>
                    <a:pt x="1411" y="235"/>
                  </a:lnTo>
                  <a:lnTo>
                    <a:pt x="1388" y="251"/>
                  </a:lnTo>
                  <a:lnTo>
                    <a:pt x="1364" y="268"/>
                  </a:lnTo>
                  <a:lnTo>
                    <a:pt x="1341" y="287"/>
                  </a:lnTo>
                  <a:lnTo>
                    <a:pt x="1318" y="304"/>
                  </a:lnTo>
                  <a:lnTo>
                    <a:pt x="1296" y="323"/>
                  </a:lnTo>
                  <a:lnTo>
                    <a:pt x="1274" y="341"/>
                  </a:lnTo>
                  <a:lnTo>
                    <a:pt x="1253" y="361"/>
                  </a:lnTo>
                  <a:lnTo>
                    <a:pt x="1233" y="381"/>
                  </a:lnTo>
                  <a:lnTo>
                    <a:pt x="1214" y="401"/>
                  </a:lnTo>
                  <a:lnTo>
                    <a:pt x="1193" y="422"/>
                  </a:lnTo>
                  <a:lnTo>
                    <a:pt x="1175" y="443"/>
                  </a:lnTo>
                  <a:lnTo>
                    <a:pt x="1157" y="464"/>
                  </a:lnTo>
                  <a:lnTo>
                    <a:pt x="1140" y="485"/>
                  </a:lnTo>
                  <a:lnTo>
                    <a:pt x="1122" y="508"/>
                  </a:lnTo>
                  <a:lnTo>
                    <a:pt x="1106" y="531"/>
                  </a:lnTo>
                  <a:lnTo>
                    <a:pt x="1090" y="553"/>
                  </a:lnTo>
                  <a:lnTo>
                    <a:pt x="1075" y="577"/>
                  </a:lnTo>
                  <a:lnTo>
                    <a:pt x="1060" y="600"/>
                  </a:lnTo>
                  <a:lnTo>
                    <a:pt x="1046" y="624"/>
                  </a:lnTo>
                  <a:lnTo>
                    <a:pt x="1033" y="649"/>
                  </a:lnTo>
                  <a:lnTo>
                    <a:pt x="1020" y="673"/>
                  </a:lnTo>
                  <a:lnTo>
                    <a:pt x="1009" y="698"/>
                  </a:lnTo>
                  <a:lnTo>
                    <a:pt x="998" y="723"/>
                  </a:lnTo>
                  <a:lnTo>
                    <a:pt x="986" y="748"/>
                  </a:lnTo>
                  <a:lnTo>
                    <a:pt x="977" y="775"/>
                  </a:lnTo>
                  <a:lnTo>
                    <a:pt x="968" y="800"/>
                  </a:lnTo>
                  <a:lnTo>
                    <a:pt x="960" y="826"/>
                  </a:lnTo>
                  <a:lnTo>
                    <a:pt x="952" y="854"/>
                  </a:lnTo>
                  <a:lnTo>
                    <a:pt x="946" y="880"/>
                  </a:lnTo>
                  <a:lnTo>
                    <a:pt x="940" y="907"/>
                  </a:lnTo>
                  <a:lnTo>
                    <a:pt x="934" y="934"/>
                  </a:lnTo>
                  <a:lnTo>
                    <a:pt x="930" y="961"/>
                  </a:lnTo>
                  <a:lnTo>
                    <a:pt x="926" y="990"/>
                  </a:lnTo>
                  <a:lnTo>
                    <a:pt x="922" y="1017"/>
                  </a:lnTo>
                  <a:lnTo>
                    <a:pt x="920" y="1045"/>
                  </a:lnTo>
                  <a:lnTo>
                    <a:pt x="919" y="1074"/>
                  </a:lnTo>
                  <a:lnTo>
                    <a:pt x="919" y="1102"/>
                  </a:lnTo>
                  <a:lnTo>
                    <a:pt x="368" y="1102"/>
                  </a:lnTo>
                  <a:lnTo>
                    <a:pt x="349" y="1102"/>
                  </a:lnTo>
                  <a:lnTo>
                    <a:pt x="330" y="1103"/>
                  </a:lnTo>
                  <a:lnTo>
                    <a:pt x="312" y="1106"/>
                  </a:lnTo>
                  <a:lnTo>
                    <a:pt x="294" y="1109"/>
                  </a:lnTo>
                  <a:lnTo>
                    <a:pt x="276" y="1113"/>
                  </a:lnTo>
                  <a:lnTo>
                    <a:pt x="259" y="1118"/>
                  </a:lnTo>
                  <a:lnTo>
                    <a:pt x="242" y="1125"/>
                  </a:lnTo>
                  <a:lnTo>
                    <a:pt x="225" y="1131"/>
                  </a:lnTo>
                  <a:lnTo>
                    <a:pt x="208" y="1138"/>
                  </a:lnTo>
                  <a:lnTo>
                    <a:pt x="193" y="1146"/>
                  </a:lnTo>
                  <a:lnTo>
                    <a:pt x="178" y="1155"/>
                  </a:lnTo>
                  <a:lnTo>
                    <a:pt x="163" y="1164"/>
                  </a:lnTo>
                  <a:lnTo>
                    <a:pt x="149" y="1174"/>
                  </a:lnTo>
                  <a:lnTo>
                    <a:pt x="134" y="1185"/>
                  </a:lnTo>
                  <a:lnTo>
                    <a:pt x="121" y="1198"/>
                  </a:lnTo>
                  <a:lnTo>
                    <a:pt x="108" y="1210"/>
                  </a:lnTo>
                  <a:lnTo>
                    <a:pt x="96" y="1222"/>
                  </a:lnTo>
                  <a:lnTo>
                    <a:pt x="85" y="1235"/>
                  </a:lnTo>
                  <a:lnTo>
                    <a:pt x="74" y="1249"/>
                  </a:lnTo>
                  <a:lnTo>
                    <a:pt x="63" y="1263"/>
                  </a:lnTo>
                  <a:lnTo>
                    <a:pt x="54" y="1279"/>
                  </a:lnTo>
                  <a:lnTo>
                    <a:pt x="45" y="1294"/>
                  </a:lnTo>
                  <a:lnTo>
                    <a:pt x="37" y="1310"/>
                  </a:lnTo>
                  <a:lnTo>
                    <a:pt x="30" y="1326"/>
                  </a:lnTo>
                  <a:lnTo>
                    <a:pt x="23" y="1343"/>
                  </a:lnTo>
                  <a:lnTo>
                    <a:pt x="18" y="1360"/>
                  </a:lnTo>
                  <a:lnTo>
                    <a:pt x="13" y="1377"/>
                  </a:lnTo>
                  <a:lnTo>
                    <a:pt x="9" y="1395"/>
                  </a:lnTo>
                  <a:lnTo>
                    <a:pt x="5" y="1414"/>
                  </a:lnTo>
                  <a:lnTo>
                    <a:pt x="3" y="1432"/>
                  </a:lnTo>
                  <a:lnTo>
                    <a:pt x="2" y="1450"/>
                  </a:lnTo>
                  <a:lnTo>
                    <a:pt x="0" y="1469"/>
                  </a:lnTo>
                  <a:lnTo>
                    <a:pt x="0" y="3674"/>
                  </a:lnTo>
                  <a:lnTo>
                    <a:pt x="4409" y="3674"/>
                  </a:lnTo>
                  <a:lnTo>
                    <a:pt x="4409" y="1469"/>
                  </a:lnTo>
                  <a:lnTo>
                    <a:pt x="4409" y="1450"/>
                  </a:lnTo>
                  <a:lnTo>
                    <a:pt x="4408" y="1432"/>
                  </a:lnTo>
                  <a:lnTo>
                    <a:pt x="4405" y="1414"/>
                  </a:lnTo>
                  <a:lnTo>
                    <a:pt x="4402" y="1395"/>
                  </a:lnTo>
                  <a:lnTo>
                    <a:pt x="4397" y="1377"/>
                  </a:lnTo>
                  <a:lnTo>
                    <a:pt x="4392" y="1360"/>
                  </a:lnTo>
                  <a:lnTo>
                    <a:pt x="4386" y="1343"/>
                  </a:lnTo>
                  <a:lnTo>
                    <a:pt x="4380" y="1326"/>
                  </a:lnTo>
                  <a:lnTo>
                    <a:pt x="4373" y="1310"/>
                  </a:lnTo>
                  <a:lnTo>
                    <a:pt x="4365" y="1294"/>
                  </a:lnTo>
                  <a:lnTo>
                    <a:pt x="4356" y="1279"/>
                  </a:lnTo>
                  <a:lnTo>
                    <a:pt x="4347" y="1263"/>
                  </a:lnTo>
                  <a:lnTo>
                    <a:pt x="4336" y="1249"/>
                  </a:lnTo>
                  <a:lnTo>
                    <a:pt x="4325" y="1235"/>
                  </a:lnTo>
                  <a:lnTo>
                    <a:pt x="4313" y="1222"/>
                  </a:lnTo>
                  <a:lnTo>
                    <a:pt x="4301" y="1210"/>
                  </a:lnTo>
                  <a:lnTo>
                    <a:pt x="4289" y="1198"/>
                  </a:lnTo>
                  <a:lnTo>
                    <a:pt x="4276" y="1185"/>
                  </a:lnTo>
                  <a:lnTo>
                    <a:pt x="4262" y="1174"/>
                  </a:lnTo>
                  <a:lnTo>
                    <a:pt x="4247" y="1164"/>
                  </a:lnTo>
                  <a:lnTo>
                    <a:pt x="4232" y="1155"/>
                  </a:lnTo>
                  <a:lnTo>
                    <a:pt x="4217" y="1146"/>
                  </a:lnTo>
                  <a:lnTo>
                    <a:pt x="4201" y="1138"/>
                  </a:lnTo>
                  <a:lnTo>
                    <a:pt x="4184" y="1131"/>
                  </a:lnTo>
                  <a:lnTo>
                    <a:pt x="4168" y="1125"/>
                  </a:lnTo>
                  <a:lnTo>
                    <a:pt x="4151" y="1118"/>
                  </a:lnTo>
                  <a:lnTo>
                    <a:pt x="4134" y="1113"/>
                  </a:lnTo>
                  <a:lnTo>
                    <a:pt x="4115" y="1109"/>
                  </a:lnTo>
                  <a:lnTo>
                    <a:pt x="4097" y="1106"/>
                  </a:lnTo>
                  <a:lnTo>
                    <a:pt x="4079" y="1103"/>
                  </a:lnTo>
                  <a:lnTo>
                    <a:pt x="4061" y="1102"/>
                  </a:lnTo>
                  <a:lnTo>
                    <a:pt x="4041" y="1102"/>
                  </a:lnTo>
                  <a:close/>
                  <a:moveTo>
                    <a:pt x="3124" y="2755"/>
                  </a:moveTo>
                  <a:lnTo>
                    <a:pt x="2573" y="2755"/>
                  </a:lnTo>
                  <a:lnTo>
                    <a:pt x="2573" y="3306"/>
                  </a:lnTo>
                  <a:lnTo>
                    <a:pt x="1837" y="3306"/>
                  </a:lnTo>
                  <a:lnTo>
                    <a:pt x="1837" y="2755"/>
                  </a:lnTo>
                  <a:lnTo>
                    <a:pt x="1287" y="2755"/>
                  </a:lnTo>
                  <a:lnTo>
                    <a:pt x="1287" y="2020"/>
                  </a:lnTo>
                  <a:lnTo>
                    <a:pt x="1837" y="2020"/>
                  </a:lnTo>
                  <a:lnTo>
                    <a:pt x="1837" y="1469"/>
                  </a:lnTo>
                  <a:lnTo>
                    <a:pt x="2573" y="1469"/>
                  </a:lnTo>
                  <a:lnTo>
                    <a:pt x="2573" y="2020"/>
                  </a:lnTo>
                  <a:lnTo>
                    <a:pt x="3124" y="2020"/>
                  </a:lnTo>
                  <a:lnTo>
                    <a:pt x="3124" y="2755"/>
                  </a:lnTo>
                  <a:close/>
                  <a:moveTo>
                    <a:pt x="1287" y="1102"/>
                  </a:moveTo>
                  <a:lnTo>
                    <a:pt x="1287" y="1102"/>
                  </a:lnTo>
                  <a:lnTo>
                    <a:pt x="1288" y="1064"/>
                  </a:lnTo>
                  <a:lnTo>
                    <a:pt x="1292" y="1027"/>
                  </a:lnTo>
                  <a:lnTo>
                    <a:pt x="1297" y="990"/>
                  </a:lnTo>
                  <a:lnTo>
                    <a:pt x="1305" y="954"/>
                  </a:lnTo>
                  <a:lnTo>
                    <a:pt x="1315" y="919"/>
                  </a:lnTo>
                  <a:lnTo>
                    <a:pt x="1328" y="883"/>
                  </a:lnTo>
                  <a:lnTo>
                    <a:pt x="1342" y="850"/>
                  </a:lnTo>
                  <a:lnTo>
                    <a:pt x="1359" y="816"/>
                  </a:lnTo>
                  <a:lnTo>
                    <a:pt x="1377" y="784"/>
                  </a:lnTo>
                  <a:lnTo>
                    <a:pt x="1397" y="752"/>
                  </a:lnTo>
                  <a:lnTo>
                    <a:pt x="1419" y="721"/>
                  </a:lnTo>
                  <a:lnTo>
                    <a:pt x="1444" y="691"/>
                  </a:lnTo>
                  <a:lnTo>
                    <a:pt x="1469" y="662"/>
                  </a:lnTo>
                  <a:lnTo>
                    <a:pt x="1497" y="635"/>
                  </a:lnTo>
                  <a:lnTo>
                    <a:pt x="1525" y="608"/>
                  </a:lnTo>
                  <a:lnTo>
                    <a:pt x="1555" y="583"/>
                  </a:lnTo>
                  <a:lnTo>
                    <a:pt x="1588" y="559"/>
                  </a:lnTo>
                  <a:lnTo>
                    <a:pt x="1621" y="535"/>
                  </a:lnTo>
                  <a:lnTo>
                    <a:pt x="1656" y="513"/>
                  </a:lnTo>
                  <a:lnTo>
                    <a:pt x="1691" y="493"/>
                  </a:lnTo>
                  <a:lnTo>
                    <a:pt x="1729" y="473"/>
                  </a:lnTo>
                  <a:lnTo>
                    <a:pt x="1767" y="456"/>
                  </a:lnTo>
                  <a:lnTo>
                    <a:pt x="1807" y="440"/>
                  </a:lnTo>
                  <a:lnTo>
                    <a:pt x="1848" y="425"/>
                  </a:lnTo>
                  <a:lnTo>
                    <a:pt x="1889" y="411"/>
                  </a:lnTo>
                  <a:lnTo>
                    <a:pt x="1932" y="400"/>
                  </a:lnTo>
                  <a:lnTo>
                    <a:pt x="1975" y="390"/>
                  </a:lnTo>
                  <a:lnTo>
                    <a:pt x="2020" y="382"/>
                  </a:lnTo>
                  <a:lnTo>
                    <a:pt x="2066" y="376"/>
                  </a:lnTo>
                  <a:lnTo>
                    <a:pt x="2111" y="371"/>
                  </a:lnTo>
                  <a:lnTo>
                    <a:pt x="2158" y="368"/>
                  </a:lnTo>
                  <a:lnTo>
                    <a:pt x="2205" y="367"/>
                  </a:lnTo>
                  <a:lnTo>
                    <a:pt x="2252" y="368"/>
                  </a:lnTo>
                  <a:lnTo>
                    <a:pt x="2299" y="371"/>
                  </a:lnTo>
                  <a:lnTo>
                    <a:pt x="2345" y="376"/>
                  </a:lnTo>
                  <a:lnTo>
                    <a:pt x="2390" y="382"/>
                  </a:lnTo>
                  <a:lnTo>
                    <a:pt x="2434" y="390"/>
                  </a:lnTo>
                  <a:lnTo>
                    <a:pt x="2477" y="400"/>
                  </a:lnTo>
                  <a:lnTo>
                    <a:pt x="2520" y="411"/>
                  </a:lnTo>
                  <a:lnTo>
                    <a:pt x="2562" y="425"/>
                  </a:lnTo>
                  <a:lnTo>
                    <a:pt x="2603" y="440"/>
                  </a:lnTo>
                  <a:lnTo>
                    <a:pt x="2643" y="456"/>
                  </a:lnTo>
                  <a:lnTo>
                    <a:pt x="2680" y="473"/>
                  </a:lnTo>
                  <a:lnTo>
                    <a:pt x="2718" y="493"/>
                  </a:lnTo>
                  <a:lnTo>
                    <a:pt x="2754" y="513"/>
                  </a:lnTo>
                  <a:lnTo>
                    <a:pt x="2789" y="535"/>
                  </a:lnTo>
                  <a:lnTo>
                    <a:pt x="2822" y="559"/>
                  </a:lnTo>
                  <a:lnTo>
                    <a:pt x="2854" y="583"/>
                  </a:lnTo>
                  <a:lnTo>
                    <a:pt x="2884" y="608"/>
                  </a:lnTo>
                  <a:lnTo>
                    <a:pt x="2914" y="635"/>
                  </a:lnTo>
                  <a:lnTo>
                    <a:pt x="2941" y="662"/>
                  </a:lnTo>
                  <a:lnTo>
                    <a:pt x="2966" y="691"/>
                  </a:lnTo>
                  <a:lnTo>
                    <a:pt x="2991" y="721"/>
                  </a:lnTo>
                  <a:lnTo>
                    <a:pt x="3012" y="752"/>
                  </a:lnTo>
                  <a:lnTo>
                    <a:pt x="3032" y="784"/>
                  </a:lnTo>
                  <a:lnTo>
                    <a:pt x="3051" y="816"/>
                  </a:lnTo>
                  <a:lnTo>
                    <a:pt x="3068" y="850"/>
                  </a:lnTo>
                  <a:lnTo>
                    <a:pt x="3082" y="883"/>
                  </a:lnTo>
                  <a:lnTo>
                    <a:pt x="3094" y="919"/>
                  </a:lnTo>
                  <a:lnTo>
                    <a:pt x="3104" y="954"/>
                  </a:lnTo>
                  <a:lnTo>
                    <a:pt x="3112" y="990"/>
                  </a:lnTo>
                  <a:lnTo>
                    <a:pt x="3118" y="1027"/>
                  </a:lnTo>
                  <a:lnTo>
                    <a:pt x="3122" y="1064"/>
                  </a:lnTo>
                  <a:lnTo>
                    <a:pt x="3124" y="1102"/>
                  </a:lnTo>
                  <a:lnTo>
                    <a:pt x="1287" y="1102"/>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lumMod val="75000"/>
                    <a:lumOff val="25000"/>
                  </a:sysClr>
                </a:solidFill>
                <a:effectLst/>
                <a:uLnTx/>
                <a:uFillTx/>
                <a:latin typeface="Calibri" panose="020F0502020204030204" pitchFamily="34" charset="0"/>
                <a:ea typeface="宋体" panose="02010600030101010101" pitchFamily="2" charset="-122"/>
                <a:cs typeface="+mn-cs"/>
              </a:endParaRPr>
            </a:p>
          </p:txBody>
        </p:sp>
      </p:grpSp>
      <p:grpSp>
        <p:nvGrpSpPr>
          <p:cNvPr id="48" name="组合 47"/>
          <p:cNvGrpSpPr/>
          <p:nvPr/>
        </p:nvGrpSpPr>
        <p:grpSpPr>
          <a:xfrm>
            <a:off x="2143108" y="3094834"/>
            <a:ext cx="1571636" cy="2065208"/>
            <a:chOff x="2143108" y="2143122"/>
            <a:chExt cx="1571636" cy="2065208"/>
          </a:xfrm>
        </p:grpSpPr>
        <p:grpSp>
          <p:nvGrpSpPr>
            <p:cNvPr id="49" name="Group 61"/>
            <p:cNvGrpSpPr/>
            <p:nvPr/>
          </p:nvGrpSpPr>
          <p:grpSpPr>
            <a:xfrm>
              <a:off x="2143108" y="2143122"/>
              <a:ext cx="1571636" cy="2065208"/>
              <a:chOff x="2143108" y="2143122"/>
              <a:chExt cx="1571636" cy="2065208"/>
            </a:xfrm>
          </p:grpSpPr>
          <p:sp>
            <p:nvSpPr>
              <p:cNvPr id="51" name="Rectangle 31"/>
              <p:cNvSpPr/>
              <p:nvPr/>
            </p:nvSpPr>
            <p:spPr>
              <a:xfrm>
                <a:off x="2143108" y="3143254"/>
                <a:ext cx="1571636" cy="285752"/>
              </a:xfrm>
              <a:prstGeom prst="rect">
                <a:avLst/>
              </a:prstGeom>
              <a:solidFill>
                <a:srgbClr val="8DC7F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52" name="Rectangle 30"/>
              <p:cNvSpPr/>
              <p:nvPr/>
            </p:nvSpPr>
            <p:spPr>
              <a:xfrm>
                <a:off x="2143108" y="3500444"/>
                <a:ext cx="1571636"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200</a:t>
                </a: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字以内</a:t>
                </a:r>
              </a:p>
            </p:txBody>
          </p:sp>
          <p:sp>
            <p:nvSpPr>
              <p:cNvPr id="53" name="Rectangle 55"/>
              <p:cNvSpPr/>
              <p:nvPr/>
            </p:nvSpPr>
            <p:spPr>
              <a:xfrm>
                <a:off x="2571736" y="2143122"/>
                <a:ext cx="800219"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pitchFamily="34" charset="0"/>
                  </a:rPr>
                  <a:t>添加标题</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pitchFamily="34" charset="0"/>
                </a:endParaRPr>
              </a:p>
            </p:txBody>
          </p:sp>
        </p:grpSp>
        <p:sp>
          <p:nvSpPr>
            <p:cNvPr id="50" name="KSO_Shape"/>
            <p:cNvSpPr>
              <a:spLocks/>
            </p:cNvSpPr>
            <p:nvPr/>
          </p:nvSpPr>
          <p:spPr bwMode="auto">
            <a:xfrm>
              <a:off x="2772537" y="2484435"/>
              <a:ext cx="384473" cy="389975"/>
            </a:xfrm>
            <a:custGeom>
              <a:avLst/>
              <a:gdLst>
                <a:gd name="T0" fmla="*/ 1628324 w 3235"/>
                <a:gd name="T1" fmla="*/ 943562 h 3280"/>
                <a:gd name="T2" fmla="*/ 889923 w 3235"/>
                <a:gd name="T3" fmla="*/ 1681834 h 3280"/>
                <a:gd name="T4" fmla="*/ 715343 w 3235"/>
                <a:gd name="T5" fmla="*/ 1780637 h 3280"/>
                <a:gd name="T6" fmla="*/ 789457 w 3235"/>
                <a:gd name="T7" fmla="*/ 1662623 h 3280"/>
                <a:gd name="T8" fmla="*/ 847651 w 3235"/>
                <a:gd name="T9" fmla="*/ 1618711 h 3280"/>
                <a:gd name="T10" fmla="*/ 1231948 w 3235"/>
                <a:gd name="T11" fmla="*/ 1234480 h 3280"/>
                <a:gd name="T12" fmla="*/ 978861 w 3235"/>
                <a:gd name="T13" fmla="*/ 981436 h 3280"/>
                <a:gd name="T14" fmla="*/ 1348336 w 3235"/>
                <a:gd name="T15" fmla="*/ 612574 h 3280"/>
                <a:gd name="T16" fmla="*/ 1348336 w 3235"/>
                <a:gd name="T17" fmla="*/ 536277 h 3280"/>
                <a:gd name="T18" fmla="*/ 1271476 w 3235"/>
                <a:gd name="T19" fmla="*/ 536277 h 3280"/>
                <a:gd name="T20" fmla="*/ 902550 w 3235"/>
                <a:gd name="T21" fmla="*/ 905139 h 3280"/>
                <a:gd name="T22" fmla="*/ 828436 w 3235"/>
                <a:gd name="T23" fmla="*/ 831037 h 3280"/>
                <a:gd name="T24" fmla="*/ 828436 w 3235"/>
                <a:gd name="T25" fmla="*/ 674051 h 3280"/>
                <a:gd name="T26" fmla="*/ 1093601 w 3235"/>
                <a:gd name="T27" fmla="*/ 408932 h 3280"/>
                <a:gd name="T28" fmla="*/ 1628324 w 3235"/>
                <a:gd name="T29" fmla="*/ 408932 h 3280"/>
                <a:gd name="T30" fmla="*/ 1628324 w 3235"/>
                <a:gd name="T31" fmla="*/ 943562 h 3280"/>
                <a:gd name="T32" fmla="*/ 828436 w 3235"/>
                <a:gd name="T33" fmla="*/ 1132384 h 3280"/>
                <a:gd name="T34" fmla="*/ 828436 w 3235"/>
                <a:gd name="T35" fmla="*/ 979240 h 3280"/>
                <a:gd name="T36" fmla="*/ 902550 w 3235"/>
                <a:gd name="T37" fmla="*/ 905139 h 3280"/>
                <a:gd name="T38" fmla="*/ 978861 w 3235"/>
                <a:gd name="T39" fmla="*/ 981436 h 3280"/>
                <a:gd name="T40" fmla="*/ 828436 w 3235"/>
                <a:gd name="T41" fmla="*/ 1132384 h 3280"/>
                <a:gd name="T42" fmla="*/ 378259 w 3235"/>
                <a:gd name="T43" fmla="*/ 1800397 h 3280"/>
                <a:gd name="T44" fmla="*/ 0 w 3235"/>
                <a:gd name="T45" fmla="*/ 1422204 h 3280"/>
                <a:gd name="T46" fmla="*/ 0 w 3235"/>
                <a:gd name="T47" fmla="*/ 378193 h 3280"/>
                <a:gd name="T48" fmla="*/ 378259 w 3235"/>
                <a:gd name="T49" fmla="*/ 0 h 3280"/>
                <a:gd name="T50" fmla="*/ 756517 w 3235"/>
                <a:gd name="T51" fmla="*/ 378193 h 3280"/>
                <a:gd name="T52" fmla="*/ 756517 w 3235"/>
                <a:gd name="T53" fmla="*/ 1422204 h 3280"/>
                <a:gd name="T54" fmla="*/ 378259 w 3235"/>
                <a:gd name="T55" fmla="*/ 1800397 h 3280"/>
                <a:gd name="T56" fmla="*/ 682403 w 3235"/>
                <a:gd name="T57" fmla="*/ 393013 h 3280"/>
                <a:gd name="T58" fmla="*/ 378259 w 3235"/>
                <a:gd name="T59" fmla="*/ 94960 h 3280"/>
                <a:gd name="T60" fmla="*/ 71370 w 3235"/>
                <a:gd name="T61" fmla="*/ 393013 h 3280"/>
                <a:gd name="T62" fmla="*/ 71370 w 3235"/>
                <a:gd name="T63" fmla="*/ 936426 h 3280"/>
                <a:gd name="T64" fmla="*/ 216305 w 3235"/>
                <a:gd name="T65" fmla="*/ 936426 h 3280"/>
                <a:gd name="T66" fmla="*/ 216305 w 3235"/>
                <a:gd name="T67" fmla="*/ 1458431 h 3280"/>
                <a:gd name="T68" fmla="*/ 270106 w 3235"/>
                <a:gd name="T69" fmla="*/ 1512224 h 3280"/>
                <a:gd name="T70" fmla="*/ 324457 w 3235"/>
                <a:gd name="T71" fmla="*/ 1458431 h 3280"/>
                <a:gd name="T72" fmla="*/ 324457 w 3235"/>
                <a:gd name="T73" fmla="*/ 936426 h 3280"/>
                <a:gd name="T74" fmla="*/ 682403 w 3235"/>
                <a:gd name="T75" fmla="*/ 936426 h 3280"/>
                <a:gd name="T76" fmla="*/ 682403 w 3235"/>
                <a:gd name="T77" fmla="*/ 393013 h 3280"/>
                <a:gd name="T78" fmla="*/ 270106 w 3235"/>
                <a:gd name="T79" fmla="*/ 360079 h 3280"/>
                <a:gd name="T80" fmla="*/ 324457 w 3235"/>
                <a:gd name="T81" fmla="*/ 413872 h 3280"/>
                <a:gd name="T82" fmla="*/ 324457 w 3235"/>
                <a:gd name="T83" fmla="*/ 936426 h 3280"/>
                <a:gd name="T84" fmla="*/ 216305 w 3235"/>
                <a:gd name="T85" fmla="*/ 936426 h 3280"/>
                <a:gd name="T86" fmla="*/ 216305 w 3235"/>
                <a:gd name="T87" fmla="*/ 413872 h 3280"/>
                <a:gd name="T88" fmla="*/ 270106 w 3235"/>
                <a:gd name="T89" fmla="*/ 360079 h 3280"/>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3235" h="3280">
                  <a:moveTo>
                    <a:pt x="2966" y="1719"/>
                  </a:moveTo>
                  <a:cubicBezTo>
                    <a:pt x="1621" y="3064"/>
                    <a:pt x="1621" y="3064"/>
                    <a:pt x="1621" y="3064"/>
                  </a:cubicBezTo>
                  <a:cubicBezTo>
                    <a:pt x="1530" y="3155"/>
                    <a:pt x="1420" y="3214"/>
                    <a:pt x="1303" y="3244"/>
                  </a:cubicBezTo>
                  <a:cubicBezTo>
                    <a:pt x="1359" y="3180"/>
                    <a:pt x="1404" y="3107"/>
                    <a:pt x="1438" y="3029"/>
                  </a:cubicBezTo>
                  <a:cubicBezTo>
                    <a:pt x="1476" y="3007"/>
                    <a:pt x="1512" y="2981"/>
                    <a:pt x="1544" y="2949"/>
                  </a:cubicBezTo>
                  <a:cubicBezTo>
                    <a:pt x="2244" y="2249"/>
                    <a:pt x="2244" y="2249"/>
                    <a:pt x="2244" y="2249"/>
                  </a:cubicBezTo>
                  <a:cubicBezTo>
                    <a:pt x="1783" y="1788"/>
                    <a:pt x="1783" y="1788"/>
                    <a:pt x="1783" y="1788"/>
                  </a:cubicBezTo>
                  <a:cubicBezTo>
                    <a:pt x="2456" y="1116"/>
                    <a:pt x="2456" y="1116"/>
                    <a:pt x="2456" y="1116"/>
                  </a:cubicBezTo>
                  <a:cubicBezTo>
                    <a:pt x="2494" y="1078"/>
                    <a:pt x="2494" y="1015"/>
                    <a:pt x="2456" y="977"/>
                  </a:cubicBezTo>
                  <a:cubicBezTo>
                    <a:pt x="2417" y="938"/>
                    <a:pt x="2355" y="938"/>
                    <a:pt x="2316" y="977"/>
                  </a:cubicBezTo>
                  <a:cubicBezTo>
                    <a:pt x="1644" y="1649"/>
                    <a:pt x="1644" y="1649"/>
                    <a:pt x="1644" y="1649"/>
                  </a:cubicBezTo>
                  <a:cubicBezTo>
                    <a:pt x="1509" y="1514"/>
                    <a:pt x="1509" y="1514"/>
                    <a:pt x="1509" y="1514"/>
                  </a:cubicBezTo>
                  <a:cubicBezTo>
                    <a:pt x="1509" y="1228"/>
                    <a:pt x="1509" y="1228"/>
                    <a:pt x="1509" y="1228"/>
                  </a:cubicBezTo>
                  <a:cubicBezTo>
                    <a:pt x="1992" y="745"/>
                    <a:pt x="1992" y="745"/>
                    <a:pt x="1992" y="745"/>
                  </a:cubicBezTo>
                  <a:cubicBezTo>
                    <a:pt x="2261" y="476"/>
                    <a:pt x="2697" y="476"/>
                    <a:pt x="2966" y="745"/>
                  </a:cubicBezTo>
                  <a:cubicBezTo>
                    <a:pt x="3235" y="1014"/>
                    <a:pt x="3235" y="1450"/>
                    <a:pt x="2966" y="1719"/>
                  </a:cubicBezTo>
                  <a:close/>
                  <a:moveTo>
                    <a:pt x="1509" y="2063"/>
                  </a:moveTo>
                  <a:cubicBezTo>
                    <a:pt x="1509" y="1784"/>
                    <a:pt x="1509" y="1784"/>
                    <a:pt x="1509" y="1784"/>
                  </a:cubicBezTo>
                  <a:cubicBezTo>
                    <a:pt x="1644" y="1649"/>
                    <a:pt x="1644" y="1649"/>
                    <a:pt x="1644" y="1649"/>
                  </a:cubicBezTo>
                  <a:cubicBezTo>
                    <a:pt x="1783" y="1788"/>
                    <a:pt x="1783" y="1788"/>
                    <a:pt x="1783" y="1788"/>
                  </a:cubicBezTo>
                  <a:lnTo>
                    <a:pt x="1509" y="2063"/>
                  </a:lnTo>
                  <a:close/>
                  <a:moveTo>
                    <a:pt x="689" y="3280"/>
                  </a:moveTo>
                  <a:cubicBezTo>
                    <a:pt x="309" y="3280"/>
                    <a:pt x="0" y="2971"/>
                    <a:pt x="0" y="2591"/>
                  </a:cubicBezTo>
                  <a:cubicBezTo>
                    <a:pt x="0" y="689"/>
                    <a:pt x="0" y="689"/>
                    <a:pt x="0" y="689"/>
                  </a:cubicBezTo>
                  <a:cubicBezTo>
                    <a:pt x="0" y="308"/>
                    <a:pt x="309" y="0"/>
                    <a:pt x="689" y="0"/>
                  </a:cubicBezTo>
                  <a:cubicBezTo>
                    <a:pt x="1069" y="0"/>
                    <a:pt x="1378" y="308"/>
                    <a:pt x="1378" y="689"/>
                  </a:cubicBezTo>
                  <a:cubicBezTo>
                    <a:pt x="1378" y="2591"/>
                    <a:pt x="1378" y="2591"/>
                    <a:pt x="1378" y="2591"/>
                  </a:cubicBezTo>
                  <a:cubicBezTo>
                    <a:pt x="1378" y="2971"/>
                    <a:pt x="1069" y="3280"/>
                    <a:pt x="689" y="3280"/>
                  </a:cubicBezTo>
                  <a:close/>
                  <a:moveTo>
                    <a:pt x="1243" y="716"/>
                  </a:moveTo>
                  <a:cubicBezTo>
                    <a:pt x="1243" y="416"/>
                    <a:pt x="989" y="173"/>
                    <a:pt x="689" y="173"/>
                  </a:cubicBezTo>
                  <a:cubicBezTo>
                    <a:pt x="389" y="173"/>
                    <a:pt x="130" y="416"/>
                    <a:pt x="130" y="716"/>
                  </a:cubicBezTo>
                  <a:cubicBezTo>
                    <a:pt x="130" y="1706"/>
                    <a:pt x="130" y="1706"/>
                    <a:pt x="130" y="1706"/>
                  </a:cubicBezTo>
                  <a:cubicBezTo>
                    <a:pt x="394" y="1706"/>
                    <a:pt x="394" y="1706"/>
                    <a:pt x="394" y="1706"/>
                  </a:cubicBezTo>
                  <a:cubicBezTo>
                    <a:pt x="394" y="2657"/>
                    <a:pt x="394" y="2657"/>
                    <a:pt x="394" y="2657"/>
                  </a:cubicBezTo>
                  <a:cubicBezTo>
                    <a:pt x="394" y="2711"/>
                    <a:pt x="438" y="2755"/>
                    <a:pt x="492" y="2755"/>
                  </a:cubicBezTo>
                  <a:cubicBezTo>
                    <a:pt x="547" y="2755"/>
                    <a:pt x="591" y="2711"/>
                    <a:pt x="591" y="2657"/>
                  </a:cubicBezTo>
                  <a:cubicBezTo>
                    <a:pt x="591" y="1706"/>
                    <a:pt x="591" y="1706"/>
                    <a:pt x="591" y="1706"/>
                  </a:cubicBezTo>
                  <a:cubicBezTo>
                    <a:pt x="1243" y="1706"/>
                    <a:pt x="1243" y="1706"/>
                    <a:pt x="1243" y="1706"/>
                  </a:cubicBezTo>
                  <a:lnTo>
                    <a:pt x="1243" y="716"/>
                  </a:lnTo>
                  <a:close/>
                  <a:moveTo>
                    <a:pt x="492" y="656"/>
                  </a:moveTo>
                  <a:cubicBezTo>
                    <a:pt x="547" y="656"/>
                    <a:pt x="591" y="700"/>
                    <a:pt x="591" y="754"/>
                  </a:cubicBezTo>
                  <a:cubicBezTo>
                    <a:pt x="591" y="1706"/>
                    <a:pt x="591" y="1706"/>
                    <a:pt x="591" y="1706"/>
                  </a:cubicBezTo>
                  <a:cubicBezTo>
                    <a:pt x="394" y="1706"/>
                    <a:pt x="394" y="1706"/>
                    <a:pt x="394" y="1706"/>
                  </a:cubicBezTo>
                  <a:cubicBezTo>
                    <a:pt x="394" y="754"/>
                    <a:pt x="394" y="754"/>
                    <a:pt x="394" y="754"/>
                  </a:cubicBezTo>
                  <a:cubicBezTo>
                    <a:pt x="394" y="700"/>
                    <a:pt x="438" y="656"/>
                    <a:pt x="492" y="656"/>
                  </a:cubicBezTo>
                  <a:close/>
                </a:path>
              </a:pathLst>
            </a:custGeom>
            <a:solidFill>
              <a:srgbClr val="8DC7FE"/>
            </a:solidFill>
            <a:ln>
              <a:noFill/>
            </a:ln>
            <a:extLst>
              <a:ext uri="{91240B29-F687-4F45-9708-019B960494DF}">
                <a14:hiddenLine xmlns:a14="http://schemas.microsoft.com/office/drawing/2010/main" w="9525">
                  <a:solidFill>
                    <a:srgbClr val="000000"/>
                  </a:solidFill>
                  <a:round/>
                  <a:headEnd/>
                  <a:tailEnd/>
                </a14:hiddenLine>
              </a:ext>
            </a:extLst>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lumMod val="75000"/>
                    <a:lumOff val="25000"/>
                  </a:sysClr>
                </a:solidFill>
                <a:effectLst/>
                <a:uLnTx/>
                <a:uFillTx/>
                <a:latin typeface="Calibri" panose="020F0502020204030204" pitchFamily="34" charset="0"/>
                <a:ea typeface="宋体" panose="02010600030101010101" pitchFamily="2" charset="-122"/>
                <a:cs typeface="+mn-cs"/>
              </a:endParaRPr>
            </a:p>
          </p:txBody>
        </p:sp>
      </p:grpSp>
      <p:grpSp>
        <p:nvGrpSpPr>
          <p:cNvPr id="54" name="组合 53"/>
          <p:cNvGrpSpPr/>
          <p:nvPr/>
        </p:nvGrpSpPr>
        <p:grpSpPr>
          <a:xfrm>
            <a:off x="3786182" y="2647617"/>
            <a:ext cx="1571636" cy="2155235"/>
            <a:chOff x="3786182" y="1695905"/>
            <a:chExt cx="1571636" cy="2155235"/>
          </a:xfrm>
        </p:grpSpPr>
        <p:grpSp>
          <p:nvGrpSpPr>
            <p:cNvPr id="55" name="Group 62"/>
            <p:cNvGrpSpPr/>
            <p:nvPr/>
          </p:nvGrpSpPr>
          <p:grpSpPr>
            <a:xfrm>
              <a:off x="3786182" y="1695905"/>
              <a:ext cx="1571636" cy="2155235"/>
              <a:chOff x="3786182" y="1695905"/>
              <a:chExt cx="1571636" cy="2155235"/>
            </a:xfrm>
          </p:grpSpPr>
          <p:sp>
            <p:nvSpPr>
              <p:cNvPr id="57" name="Rectangle 34"/>
              <p:cNvSpPr/>
              <p:nvPr/>
            </p:nvSpPr>
            <p:spPr>
              <a:xfrm>
                <a:off x="3786182" y="2786064"/>
                <a:ext cx="1571636" cy="285752"/>
              </a:xfrm>
              <a:prstGeom prst="rect">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58" name="Rectangle 32"/>
              <p:cNvSpPr/>
              <p:nvPr/>
            </p:nvSpPr>
            <p:spPr>
              <a:xfrm>
                <a:off x="3786182" y="3143254"/>
                <a:ext cx="1571636"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200</a:t>
                </a: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字以内</a:t>
                </a:r>
              </a:p>
            </p:txBody>
          </p:sp>
          <p:sp>
            <p:nvSpPr>
              <p:cNvPr id="59" name="Rectangle 57"/>
              <p:cNvSpPr/>
              <p:nvPr/>
            </p:nvSpPr>
            <p:spPr>
              <a:xfrm>
                <a:off x="4170301" y="1695905"/>
                <a:ext cx="800219"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pitchFamily="34" charset="0"/>
                  </a:rPr>
                  <a:t>添加标题</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pitchFamily="34" charset="0"/>
                </a:endParaRPr>
              </a:p>
            </p:txBody>
          </p:sp>
        </p:grpSp>
        <p:sp>
          <p:nvSpPr>
            <p:cNvPr id="56" name="KSO_Shape"/>
            <p:cNvSpPr>
              <a:spLocks/>
            </p:cNvSpPr>
            <p:nvPr/>
          </p:nvSpPr>
          <p:spPr bwMode="auto">
            <a:xfrm>
              <a:off x="4364074" y="2104331"/>
              <a:ext cx="412672" cy="253105"/>
            </a:xfrm>
            <a:custGeom>
              <a:avLst/>
              <a:gdLst>
                <a:gd name="T0" fmla="*/ 2170982 w 2727325"/>
                <a:gd name="T1" fmla="*/ 1317981 h 1674813"/>
                <a:gd name="T2" fmla="*/ 2247564 w 2727325"/>
                <a:gd name="T3" fmla="*/ 1394626 h 1674813"/>
                <a:gd name="T4" fmla="*/ 2269490 w 2727325"/>
                <a:gd name="T5" fmla="*/ 1504666 h 1674813"/>
                <a:gd name="T6" fmla="*/ 2226909 w 2727325"/>
                <a:gd name="T7" fmla="*/ 1605800 h 1674813"/>
                <a:gd name="T8" fmla="*/ 2136981 w 2727325"/>
                <a:gd name="T9" fmla="*/ 1666226 h 1674813"/>
                <a:gd name="T10" fmla="*/ 2023856 w 2727325"/>
                <a:gd name="T11" fmla="*/ 1666226 h 1674813"/>
                <a:gd name="T12" fmla="*/ 1933928 w 2727325"/>
                <a:gd name="T13" fmla="*/ 1605800 h 1674813"/>
                <a:gd name="T14" fmla="*/ 1891983 w 2727325"/>
                <a:gd name="T15" fmla="*/ 1504666 h 1674813"/>
                <a:gd name="T16" fmla="*/ 1913591 w 2727325"/>
                <a:gd name="T17" fmla="*/ 1394626 h 1674813"/>
                <a:gd name="T18" fmla="*/ 1990173 w 2727325"/>
                <a:gd name="T19" fmla="*/ 1317981 h 1674813"/>
                <a:gd name="T20" fmla="*/ 578969 w 2727325"/>
                <a:gd name="T21" fmla="*/ 1295400 h 1674813"/>
                <a:gd name="T22" fmla="*/ 682561 w 2727325"/>
                <a:gd name="T23" fmla="*/ 1332610 h 1674813"/>
                <a:gd name="T24" fmla="*/ 747386 w 2727325"/>
                <a:gd name="T25" fmla="*/ 1419751 h 1674813"/>
                <a:gd name="T26" fmla="*/ 752788 w 2727325"/>
                <a:gd name="T27" fmla="*/ 1532653 h 1674813"/>
                <a:gd name="T28" fmla="*/ 696543 w 2727325"/>
                <a:gd name="T29" fmla="*/ 1625518 h 1674813"/>
                <a:gd name="T30" fmla="*/ 598035 w 2727325"/>
                <a:gd name="T31" fmla="*/ 1672905 h 1674813"/>
                <a:gd name="T32" fmla="*/ 486817 w 2727325"/>
                <a:gd name="T33" fmla="*/ 1656049 h 1674813"/>
                <a:gd name="T34" fmla="*/ 407058 w 2727325"/>
                <a:gd name="T35" fmla="*/ 1583538 h 1674813"/>
                <a:gd name="T36" fmla="*/ 379730 w 2727325"/>
                <a:gd name="T37" fmla="*/ 1475407 h 1674813"/>
                <a:gd name="T38" fmla="*/ 416909 w 2727325"/>
                <a:gd name="T39" fmla="*/ 1371410 h 1674813"/>
                <a:gd name="T40" fmla="*/ 503659 w 2727325"/>
                <a:gd name="T41" fmla="*/ 1306849 h 1674813"/>
                <a:gd name="T42" fmla="*/ 1493842 w 2727325"/>
                <a:gd name="T43" fmla="*/ 1149350 h 1674813"/>
                <a:gd name="T44" fmla="*/ 518739 w 2727325"/>
                <a:gd name="T45" fmla="*/ 309877 h 1674813"/>
                <a:gd name="T46" fmla="*/ 426186 w 2727325"/>
                <a:gd name="T47" fmla="*/ 354932 h 1674813"/>
                <a:gd name="T48" fmla="*/ 385932 w 2727325"/>
                <a:gd name="T49" fmla="*/ 433618 h 1674813"/>
                <a:gd name="T50" fmla="*/ 884770 w 2727325"/>
                <a:gd name="T51" fmla="*/ 635 h 1674813"/>
                <a:gd name="T52" fmla="*/ 956516 w 2727325"/>
                <a:gd name="T53" fmla="*/ 30487 h 1674813"/>
                <a:gd name="T54" fmla="*/ 999691 w 2727325"/>
                <a:gd name="T55" fmla="*/ 94635 h 1674813"/>
                <a:gd name="T56" fmla="*/ 2492402 w 2727325"/>
                <a:gd name="T57" fmla="*/ 148621 h 1674813"/>
                <a:gd name="T58" fmla="*/ 2591133 w 2727325"/>
                <a:gd name="T59" fmla="*/ 178790 h 1674813"/>
                <a:gd name="T60" fmla="*/ 2658118 w 2727325"/>
                <a:gd name="T61" fmla="*/ 240715 h 1674813"/>
                <a:gd name="T62" fmla="*/ 2713039 w 2727325"/>
                <a:gd name="T63" fmla="*/ 380126 h 1674813"/>
                <a:gd name="T64" fmla="*/ 2727007 w 2727325"/>
                <a:gd name="T65" fmla="*/ 1152445 h 1674813"/>
                <a:gd name="T66" fmla="*/ 2705103 w 2727325"/>
                <a:gd name="T67" fmla="*/ 1266768 h 1674813"/>
                <a:gd name="T68" fmla="*/ 2618753 w 2727325"/>
                <a:gd name="T69" fmla="*/ 1410943 h 1674813"/>
                <a:gd name="T70" fmla="*/ 2465101 w 2727325"/>
                <a:gd name="T71" fmla="*/ 1516375 h 1674813"/>
                <a:gd name="T72" fmla="*/ 2384422 w 2727325"/>
                <a:gd name="T73" fmla="*/ 1516666 h 1674813"/>
                <a:gd name="T74" fmla="*/ 2348490 w 2727325"/>
                <a:gd name="T75" fmla="*/ 1337144 h 1674813"/>
                <a:gd name="T76" fmla="*/ 2223203 w 2727325"/>
                <a:gd name="T77" fmla="*/ 1212177 h 1674813"/>
                <a:gd name="T78" fmla="*/ 2043223 w 2727325"/>
                <a:gd name="T79" fmla="*/ 1176019 h 1674813"/>
                <a:gd name="T80" fmla="*/ 1896207 w 2727325"/>
                <a:gd name="T81" fmla="*/ 1228978 h 1674813"/>
                <a:gd name="T82" fmla="*/ 1788270 w 2727325"/>
                <a:gd name="T83" fmla="*/ 1360133 h 1674813"/>
                <a:gd name="T84" fmla="*/ 1765302 w 2727325"/>
                <a:gd name="T85" fmla="*/ 1516666 h 1674813"/>
                <a:gd name="T86" fmla="*/ 870887 w 2727325"/>
                <a:gd name="T87" fmla="*/ 1407557 h 1674813"/>
                <a:gd name="T88" fmla="*/ 778671 w 2727325"/>
                <a:gd name="T89" fmla="*/ 1255313 h 1674813"/>
                <a:gd name="T90" fmla="*/ 617133 w 2727325"/>
                <a:gd name="T91" fmla="*/ 1178239 h 1674813"/>
                <a:gd name="T92" fmla="*/ 434927 w 2727325"/>
                <a:gd name="T93" fmla="*/ 1205199 h 1674813"/>
                <a:gd name="T94" fmla="*/ 303916 w 2727325"/>
                <a:gd name="T95" fmla="*/ 1324140 h 1674813"/>
                <a:gd name="T96" fmla="*/ 259080 w 2727325"/>
                <a:gd name="T97" fmla="*/ 1500807 h 1674813"/>
                <a:gd name="T98" fmla="*/ 119366 w 2727325"/>
                <a:gd name="T99" fmla="*/ 1422058 h 1674813"/>
                <a:gd name="T100" fmla="*/ 20635 w 2727325"/>
                <a:gd name="T101" fmla="*/ 1261687 h 1674813"/>
                <a:gd name="T102" fmla="*/ 149525 w 2727325"/>
                <a:gd name="T103" fmla="*/ 516997 h 1674813"/>
                <a:gd name="T104" fmla="*/ 213335 w 2727325"/>
                <a:gd name="T105" fmla="*/ 374092 h 1674813"/>
                <a:gd name="T106" fmla="*/ 299050 w 2727325"/>
                <a:gd name="T107" fmla="*/ 269613 h 1674813"/>
                <a:gd name="T108" fmla="*/ 401908 w 2727325"/>
                <a:gd name="T109" fmla="*/ 200066 h 1674813"/>
                <a:gd name="T110" fmla="*/ 589529 w 2727325"/>
                <a:gd name="T111" fmla="*/ 149256 h 1674813"/>
                <a:gd name="T112" fmla="*/ 743816 w 2727325"/>
                <a:gd name="T113" fmla="*/ 88601 h 1674813"/>
                <a:gd name="T114" fmla="*/ 789848 w 2727325"/>
                <a:gd name="T115" fmla="*/ 26676 h 1674813"/>
                <a:gd name="T116" fmla="*/ 863817 w 2727325"/>
                <a:gd name="T117" fmla="*/ 0 h 1674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727325" h="1674813">
                  <a:moveTo>
                    <a:pt x="2070886" y="1295400"/>
                  </a:moveTo>
                  <a:lnTo>
                    <a:pt x="2080419" y="1295400"/>
                  </a:lnTo>
                  <a:lnTo>
                    <a:pt x="2090269" y="1295400"/>
                  </a:lnTo>
                  <a:lnTo>
                    <a:pt x="2099802" y="1296036"/>
                  </a:lnTo>
                  <a:lnTo>
                    <a:pt x="2109335" y="1297308"/>
                  </a:lnTo>
                  <a:lnTo>
                    <a:pt x="2118551" y="1298899"/>
                  </a:lnTo>
                  <a:lnTo>
                    <a:pt x="2128084" y="1301125"/>
                  </a:lnTo>
                  <a:lnTo>
                    <a:pt x="2136981" y="1303669"/>
                  </a:lnTo>
                  <a:lnTo>
                    <a:pt x="2145561" y="1306849"/>
                  </a:lnTo>
                  <a:lnTo>
                    <a:pt x="2154141" y="1310030"/>
                  </a:lnTo>
                  <a:lnTo>
                    <a:pt x="2163038" y="1314164"/>
                  </a:lnTo>
                  <a:lnTo>
                    <a:pt x="2170982" y="1317981"/>
                  </a:lnTo>
                  <a:lnTo>
                    <a:pt x="2178609" y="1322751"/>
                  </a:lnTo>
                  <a:lnTo>
                    <a:pt x="2186553" y="1327840"/>
                  </a:lnTo>
                  <a:lnTo>
                    <a:pt x="2193861" y="1332610"/>
                  </a:lnTo>
                  <a:lnTo>
                    <a:pt x="2201170" y="1338653"/>
                  </a:lnTo>
                  <a:lnTo>
                    <a:pt x="2208161" y="1344695"/>
                  </a:lnTo>
                  <a:lnTo>
                    <a:pt x="2214834" y="1350738"/>
                  </a:lnTo>
                  <a:lnTo>
                    <a:pt x="2220871" y="1357099"/>
                  </a:lnTo>
                  <a:lnTo>
                    <a:pt x="2226909" y="1364413"/>
                  </a:lnTo>
                  <a:lnTo>
                    <a:pt x="2232629" y="1371410"/>
                  </a:lnTo>
                  <a:lnTo>
                    <a:pt x="2237713" y="1378725"/>
                  </a:lnTo>
                  <a:lnTo>
                    <a:pt x="2242797" y="1386676"/>
                  </a:lnTo>
                  <a:lnTo>
                    <a:pt x="2247564" y="1394626"/>
                  </a:lnTo>
                  <a:lnTo>
                    <a:pt x="2251377" y="1402577"/>
                  </a:lnTo>
                  <a:lnTo>
                    <a:pt x="2255508" y="1411164"/>
                  </a:lnTo>
                  <a:lnTo>
                    <a:pt x="2258686" y="1419751"/>
                  </a:lnTo>
                  <a:lnTo>
                    <a:pt x="2261863" y="1428656"/>
                  </a:lnTo>
                  <a:lnTo>
                    <a:pt x="2264405" y="1437561"/>
                  </a:lnTo>
                  <a:lnTo>
                    <a:pt x="2266630" y="1446784"/>
                  </a:lnTo>
                  <a:lnTo>
                    <a:pt x="2267901" y="1456325"/>
                  </a:lnTo>
                  <a:lnTo>
                    <a:pt x="2269490" y="1465548"/>
                  </a:lnTo>
                  <a:lnTo>
                    <a:pt x="2270125" y="1475407"/>
                  </a:lnTo>
                  <a:lnTo>
                    <a:pt x="2270125" y="1484948"/>
                  </a:lnTo>
                  <a:lnTo>
                    <a:pt x="2270125" y="1494807"/>
                  </a:lnTo>
                  <a:lnTo>
                    <a:pt x="2269490" y="1504666"/>
                  </a:lnTo>
                  <a:lnTo>
                    <a:pt x="2267901" y="1513889"/>
                  </a:lnTo>
                  <a:lnTo>
                    <a:pt x="2266630" y="1523430"/>
                  </a:lnTo>
                  <a:lnTo>
                    <a:pt x="2264405" y="1532653"/>
                  </a:lnTo>
                  <a:lnTo>
                    <a:pt x="2261863" y="1541558"/>
                  </a:lnTo>
                  <a:lnTo>
                    <a:pt x="2258686" y="1550144"/>
                  </a:lnTo>
                  <a:lnTo>
                    <a:pt x="2255508" y="1559049"/>
                  </a:lnTo>
                  <a:lnTo>
                    <a:pt x="2251377" y="1567318"/>
                  </a:lnTo>
                  <a:lnTo>
                    <a:pt x="2247564" y="1575587"/>
                  </a:lnTo>
                  <a:lnTo>
                    <a:pt x="2242797" y="1583538"/>
                  </a:lnTo>
                  <a:lnTo>
                    <a:pt x="2237713" y="1591489"/>
                  </a:lnTo>
                  <a:lnTo>
                    <a:pt x="2232629" y="1598485"/>
                  </a:lnTo>
                  <a:lnTo>
                    <a:pt x="2226909" y="1605800"/>
                  </a:lnTo>
                  <a:lnTo>
                    <a:pt x="2220871" y="1612479"/>
                  </a:lnTo>
                  <a:lnTo>
                    <a:pt x="2214834" y="1619476"/>
                  </a:lnTo>
                  <a:lnTo>
                    <a:pt x="2208161" y="1625518"/>
                  </a:lnTo>
                  <a:lnTo>
                    <a:pt x="2201170" y="1631561"/>
                  </a:lnTo>
                  <a:lnTo>
                    <a:pt x="2193861" y="1636967"/>
                  </a:lnTo>
                  <a:lnTo>
                    <a:pt x="2186553" y="1642374"/>
                  </a:lnTo>
                  <a:lnTo>
                    <a:pt x="2178609" y="1647462"/>
                  </a:lnTo>
                  <a:lnTo>
                    <a:pt x="2170982" y="1651915"/>
                  </a:lnTo>
                  <a:lnTo>
                    <a:pt x="2163038" y="1656049"/>
                  </a:lnTo>
                  <a:lnTo>
                    <a:pt x="2154141" y="1660184"/>
                  </a:lnTo>
                  <a:lnTo>
                    <a:pt x="2145561" y="1663364"/>
                  </a:lnTo>
                  <a:lnTo>
                    <a:pt x="2136981" y="1666226"/>
                  </a:lnTo>
                  <a:lnTo>
                    <a:pt x="2128084" y="1669089"/>
                  </a:lnTo>
                  <a:lnTo>
                    <a:pt x="2118551" y="1670997"/>
                  </a:lnTo>
                  <a:lnTo>
                    <a:pt x="2109335" y="1672905"/>
                  </a:lnTo>
                  <a:lnTo>
                    <a:pt x="2099802" y="1673859"/>
                  </a:lnTo>
                  <a:lnTo>
                    <a:pt x="2090269" y="1674495"/>
                  </a:lnTo>
                  <a:lnTo>
                    <a:pt x="2080419" y="1674813"/>
                  </a:lnTo>
                  <a:lnTo>
                    <a:pt x="2070886" y="1674495"/>
                  </a:lnTo>
                  <a:lnTo>
                    <a:pt x="2061035" y="1673859"/>
                  </a:lnTo>
                  <a:lnTo>
                    <a:pt x="2051820" y="1672905"/>
                  </a:lnTo>
                  <a:lnTo>
                    <a:pt x="2042287" y="1670997"/>
                  </a:lnTo>
                  <a:lnTo>
                    <a:pt x="2033072" y="1669089"/>
                  </a:lnTo>
                  <a:lnTo>
                    <a:pt x="2023856" y="1666226"/>
                  </a:lnTo>
                  <a:lnTo>
                    <a:pt x="2015277" y="1663364"/>
                  </a:lnTo>
                  <a:lnTo>
                    <a:pt x="2006697" y="1660184"/>
                  </a:lnTo>
                  <a:lnTo>
                    <a:pt x="1998435" y="1656049"/>
                  </a:lnTo>
                  <a:lnTo>
                    <a:pt x="1990173" y="1651915"/>
                  </a:lnTo>
                  <a:lnTo>
                    <a:pt x="1982229" y="1647462"/>
                  </a:lnTo>
                  <a:lnTo>
                    <a:pt x="1974285" y="1642374"/>
                  </a:lnTo>
                  <a:lnTo>
                    <a:pt x="1967294" y="1636967"/>
                  </a:lnTo>
                  <a:lnTo>
                    <a:pt x="1959985" y="1631561"/>
                  </a:lnTo>
                  <a:lnTo>
                    <a:pt x="1952994" y="1625518"/>
                  </a:lnTo>
                  <a:lnTo>
                    <a:pt x="1946321" y="1619476"/>
                  </a:lnTo>
                  <a:lnTo>
                    <a:pt x="1940284" y="1612479"/>
                  </a:lnTo>
                  <a:lnTo>
                    <a:pt x="1933928" y="1605800"/>
                  </a:lnTo>
                  <a:lnTo>
                    <a:pt x="1928526" y="1598485"/>
                  </a:lnTo>
                  <a:lnTo>
                    <a:pt x="1923124" y="1591489"/>
                  </a:lnTo>
                  <a:lnTo>
                    <a:pt x="1918040" y="1583538"/>
                  </a:lnTo>
                  <a:lnTo>
                    <a:pt x="1913591" y="1575587"/>
                  </a:lnTo>
                  <a:lnTo>
                    <a:pt x="1909460" y="1567318"/>
                  </a:lnTo>
                  <a:lnTo>
                    <a:pt x="1905647" y="1559049"/>
                  </a:lnTo>
                  <a:lnTo>
                    <a:pt x="1902470" y="1550144"/>
                  </a:lnTo>
                  <a:lnTo>
                    <a:pt x="1899610" y="1541558"/>
                  </a:lnTo>
                  <a:lnTo>
                    <a:pt x="1896750" y="1532653"/>
                  </a:lnTo>
                  <a:lnTo>
                    <a:pt x="1894843" y="1523430"/>
                  </a:lnTo>
                  <a:lnTo>
                    <a:pt x="1892937" y="1513889"/>
                  </a:lnTo>
                  <a:lnTo>
                    <a:pt x="1891983" y="1504666"/>
                  </a:lnTo>
                  <a:lnTo>
                    <a:pt x="1891348" y="1494807"/>
                  </a:lnTo>
                  <a:lnTo>
                    <a:pt x="1890712" y="1484948"/>
                  </a:lnTo>
                  <a:lnTo>
                    <a:pt x="1891348" y="1475407"/>
                  </a:lnTo>
                  <a:lnTo>
                    <a:pt x="1891983" y="1465548"/>
                  </a:lnTo>
                  <a:lnTo>
                    <a:pt x="1892937" y="1456325"/>
                  </a:lnTo>
                  <a:lnTo>
                    <a:pt x="1894843" y="1446784"/>
                  </a:lnTo>
                  <a:lnTo>
                    <a:pt x="1896750" y="1437561"/>
                  </a:lnTo>
                  <a:lnTo>
                    <a:pt x="1899610" y="1428656"/>
                  </a:lnTo>
                  <a:lnTo>
                    <a:pt x="1902470" y="1419751"/>
                  </a:lnTo>
                  <a:lnTo>
                    <a:pt x="1905647" y="1411164"/>
                  </a:lnTo>
                  <a:lnTo>
                    <a:pt x="1909460" y="1402577"/>
                  </a:lnTo>
                  <a:lnTo>
                    <a:pt x="1913591" y="1394626"/>
                  </a:lnTo>
                  <a:lnTo>
                    <a:pt x="1918040" y="1386676"/>
                  </a:lnTo>
                  <a:lnTo>
                    <a:pt x="1923124" y="1378725"/>
                  </a:lnTo>
                  <a:lnTo>
                    <a:pt x="1928526" y="1371410"/>
                  </a:lnTo>
                  <a:lnTo>
                    <a:pt x="1933928" y="1364413"/>
                  </a:lnTo>
                  <a:lnTo>
                    <a:pt x="1940284" y="1357099"/>
                  </a:lnTo>
                  <a:lnTo>
                    <a:pt x="1946321" y="1350738"/>
                  </a:lnTo>
                  <a:lnTo>
                    <a:pt x="1952994" y="1344695"/>
                  </a:lnTo>
                  <a:lnTo>
                    <a:pt x="1959985" y="1338653"/>
                  </a:lnTo>
                  <a:lnTo>
                    <a:pt x="1967294" y="1332610"/>
                  </a:lnTo>
                  <a:lnTo>
                    <a:pt x="1974285" y="1327840"/>
                  </a:lnTo>
                  <a:lnTo>
                    <a:pt x="1982229" y="1322751"/>
                  </a:lnTo>
                  <a:lnTo>
                    <a:pt x="1990173" y="1317981"/>
                  </a:lnTo>
                  <a:lnTo>
                    <a:pt x="1998435" y="1314164"/>
                  </a:lnTo>
                  <a:lnTo>
                    <a:pt x="2006697" y="1310030"/>
                  </a:lnTo>
                  <a:lnTo>
                    <a:pt x="2015277" y="1306849"/>
                  </a:lnTo>
                  <a:lnTo>
                    <a:pt x="2023856" y="1303669"/>
                  </a:lnTo>
                  <a:lnTo>
                    <a:pt x="2033072" y="1301125"/>
                  </a:lnTo>
                  <a:lnTo>
                    <a:pt x="2042287" y="1298899"/>
                  </a:lnTo>
                  <a:lnTo>
                    <a:pt x="2051820" y="1297308"/>
                  </a:lnTo>
                  <a:lnTo>
                    <a:pt x="2061035" y="1296036"/>
                  </a:lnTo>
                  <a:lnTo>
                    <a:pt x="2070886" y="1295400"/>
                  </a:lnTo>
                  <a:close/>
                  <a:moveTo>
                    <a:pt x="559268" y="1295400"/>
                  </a:moveTo>
                  <a:lnTo>
                    <a:pt x="569437" y="1295400"/>
                  </a:lnTo>
                  <a:lnTo>
                    <a:pt x="578969" y="1295400"/>
                  </a:lnTo>
                  <a:lnTo>
                    <a:pt x="588502" y="1296036"/>
                  </a:lnTo>
                  <a:lnTo>
                    <a:pt x="598035" y="1297308"/>
                  </a:lnTo>
                  <a:lnTo>
                    <a:pt x="607568" y="1298899"/>
                  </a:lnTo>
                  <a:lnTo>
                    <a:pt x="616466" y="1301125"/>
                  </a:lnTo>
                  <a:lnTo>
                    <a:pt x="625363" y="1303669"/>
                  </a:lnTo>
                  <a:lnTo>
                    <a:pt x="634579" y="1306849"/>
                  </a:lnTo>
                  <a:lnTo>
                    <a:pt x="643158" y="1310030"/>
                  </a:lnTo>
                  <a:lnTo>
                    <a:pt x="651420" y="1314164"/>
                  </a:lnTo>
                  <a:lnTo>
                    <a:pt x="659682" y="1317981"/>
                  </a:lnTo>
                  <a:lnTo>
                    <a:pt x="667626" y="1322751"/>
                  </a:lnTo>
                  <a:lnTo>
                    <a:pt x="674935" y="1327840"/>
                  </a:lnTo>
                  <a:lnTo>
                    <a:pt x="682561" y="1332610"/>
                  </a:lnTo>
                  <a:lnTo>
                    <a:pt x="689870" y="1338653"/>
                  </a:lnTo>
                  <a:lnTo>
                    <a:pt x="696543" y="1344695"/>
                  </a:lnTo>
                  <a:lnTo>
                    <a:pt x="703216" y="1350738"/>
                  </a:lnTo>
                  <a:lnTo>
                    <a:pt x="709571" y="1357099"/>
                  </a:lnTo>
                  <a:lnTo>
                    <a:pt x="715291" y="1364413"/>
                  </a:lnTo>
                  <a:lnTo>
                    <a:pt x="721011" y="1371410"/>
                  </a:lnTo>
                  <a:lnTo>
                    <a:pt x="726413" y="1378725"/>
                  </a:lnTo>
                  <a:lnTo>
                    <a:pt x="731180" y="1386676"/>
                  </a:lnTo>
                  <a:lnTo>
                    <a:pt x="735946" y="1394626"/>
                  </a:lnTo>
                  <a:lnTo>
                    <a:pt x="740077" y="1402577"/>
                  </a:lnTo>
                  <a:lnTo>
                    <a:pt x="743890" y="1411164"/>
                  </a:lnTo>
                  <a:lnTo>
                    <a:pt x="747386" y="1419751"/>
                  </a:lnTo>
                  <a:lnTo>
                    <a:pt x="750246" y="1428656"/>
                  </a:lnTo>
                  <a:lnTo>
                    <a:pt x="752788" y="1437561"/>
                  </a:lnTo>
                  <a:lnTo>
                    <a:pt x="755012" y="1446784"/>
                  </a:lnTo>
                  <a:lnTo>
                    <a:pt x="756919" y="1456325"/>
                  </a:lnTo>
                  <a:lnTo>
                    <a:pt x="757872" y="1465548"/>
                  </a:lnTo>
                  <a:lnTo>
                    <a:pt x="758507" y="1475407"/>
                  </a:lnTo>
                  <a:lnTo>
                    <a:pt x="758825" y="1484948"/>
                  </a:lnTo>
                  <a:lnTo>
                    <a:pt x="758507" y="1494807"/>
                  </a:lnTo>
                  <a:lnTo>
                    <a:pt x="757872" y="1504666"/>
                  </a:lnTo>
                  <a:lnTo>
                    <a:pt x="756919" y="1513889"/>
                  </a:lnTo>
                  <a:lnTo>
                    <a:pt x="755012" y="1523430"/>
                  </a:lnTo>
                  <a:lnTo>
                    <a:pt x="752788" y="1532653"/>
                  </a:lnTo>
                  <a:lnTo>
                    <a:pt x="750246" y="1541558"/>
                  </a:lnTo>
                  <a:lnTo>
                    <a:pt x="747386" y="1550144"/>
                  </a:lnTo>
                  <a:lnTo>
                    <a:pt x="743890" y="1559049"/>
                  </a:lnTo>
                  <a:lnTo>
                    <a:pt x="740077" y="1567318"/>
                  </a:lnTo>
                  <a:lnTo>
                    <a:pt x="735946" y="1575587"/>
                  </a:lnTo>
                  <a:lnTo>
                    <a:pt x="731180" y="1583538"/>
                  </a:lnTo>
                  <a:lnTo>
                    <a:pt x="726413" y="1591489"/>
                  </a:lnTo>
                  <a:lnTo>
                    <a:pt x="721011" y="1598485"/>
                  </a:lnTo>
                  <a:lnTo>
                    <a:pt x="715291" y="1605800"/>
                  </a:lnTo>
                  <a:lnTo>
                    <a:pt x="709571" y="1612479"/>
                  </a:lnTo>
                  <a:lnTo>
                    <a:pt x="703216" y="1619476"/>
                  </a:lnTo>
                  <a:lnTo>
                    <a:pt x="696543" y="1625518"/>
                  </a:lnTo>
                  <a:lnTo>
                    <a:pt x="689870" y="1631561"/>
                  </a:lnTo>
                  <a:lnTo>
                    <a:pt x="682561" y="1636967"/>
                  </a:lnTo>
                  <a:lnTo>
                    <a:pt x="674935" y="1642374"/>
                  </a:lnTo>
                  <a:lnTo>
                    <a:pt x="667626" y="1647462"/>
                  </a:lnTo>
                  <a:lnTo>
                    <a:pt x="659682" y="1651915"/>
                  </a:lnTo>
                  <a:lnTo>
                    <a:pt x="651420" y="1656049"/>
                  </a:lnTo>
                  <a:lnTo>
                    <a:pt x="643158" y="1660184"/>
                  </a:lnTo>
                  <a:lnTo>
                    <a:pt x="634579" y="1663364"/>
                  </a:lnTo>
                  <a:lnTo>
                    <a:pt x="625363" y="1666226"/>
                  </a:lnTo>
                  <a:lnTo>
                    <a:pt x="616466" y="1669089"/>
                  </a:lnTo>
                  <a:lnTo>
                    <a:pt x="607568" y="1670997"/>
                  </a:lnTo>
                  <a:lnTo>
                    <a:pt x="598035" y="1672905"/>
                  </a:lnTo>
                  <a:lnTo>
                    <a:pt x="588502" y="1673859"/>
                  </a:lnTo>
                  <a:lnTo>
                    <a:pt x="578969" y="1674495"/>
                  </a:lnTo>
                  <a:lnTo>
                    <a:pt x="569437" y="1674813"/>
                  </a:lnTo>
                  <a:lnTo>
                    <a:pt x="559268" y="1674495"/>
                  </a:lnTo>
                  <a:lnTo>
                    <a:pt x="549735" y="1673859"/>
                  </a:lnTo>
                  <a:lnTo>
                    <a:pt x="540202" y="1672905"/>
                  </a:lnTo>
                  <a:lnTo>
                    <a:pt x="530669" y="1670997"/>
                  </a:lnTo>
                  <a:lnTo>
                    <a:pt x="521772" y="1669089"/>
                  </a:lnTo>
                  <a:lnTo>
                    <a:pt x="512874" y="1666226"/>
                  </a:lnTo>
                  <a:lnTo>
                    <a:pt x="503659" y="1663364"/>
                  </a:lnTo>
                  <a:lnTo>
                    <a:pt x="495079" y="1660184"/>
                  </a:lnTo>
                  <a:lnTo>
                    <a:pt x="486817" y="1656049"/>
                  </a:lnTo>
                  <a:lnTo>
                    <a:pt x="478555" y="1651915"/>
                  </a:lnTo>
                  <a:lnTo>
                    <a:pt x="470611" y="1647462"/>
                  </a:lnTo>
                  <a:lnTo>
                    <a:pt x="462985" y="1642374"/>
                  </a:lnTo>
                  <a:lnTo>
                    <a:pt x="455676" y="1636967"/>
                  </a:lnTo>
                  <a:lnTo>
                    <a:pt x="448368" y="1631561"/>
                  </a:lnTo>
                  <a:lnTo>
                    <a:pt x="441377" y="1625518"/>
                  </a:lnTo>
                  <a:lnTo>
                    <a:pt x="435021" y="1619476"/>
                  </a:lnTo>
                  <a:lnTo>
                    <a:pt x="428666" y="1612479"/>
                  </a:lnTo>
                  <a:lnTo>
                    <a:pt x="422946" y="1605800"/>
                  </a:lnTo>
                  <a:lnTo>
                    <a:pt x="416909" y="1598485"/>
                  </a:lnTo>
                  <a:lnTo>
                    <a:pt x="411507" y="1591489"/>
                  </a:lnTo>
                  <a:lnTo>
                    <a:pt x="407058" y="1583538"/>
                  </a:lnTo>
                  <a:lnTo>
                    <a:pt x="402291" y="1575587"/>
                  </a:lnTo>
                  <a:lnTo>
                    <a:pt x="397843" y="1567318"/>
                  </a:lnTo>
                  <a:lnTo>
                    <a:pt x="394347" y="1559049"/>
                  </a:lnTo>
                  <a:lnTo>
                    <a:pt x="390852" y="1550144"/>
                  </a:lnTo>
                  <a:lnTo>
                    <a:pt x="387992" y="1541558"/>
                  </a:lnTo>
                  <a:lnTo>
                    <a:pt x="385450" y="1532653"/>
                  </a:lnTo>
                  <a:lnTo>
                    <a:pt x="383225" y="1523430"/>
                  </a:lnTo>
                  <a:lnTo>
                    <a:pt x="381319" y="1513889"/>
                  </a:lnTo>
                  <a:lnTo>
                    <a:pt x="380366" y="1504666"/>
                  </a:lnTo>
                  <a:lnTo>
                    <a:pt x="379730" y="1494807"/>
                  </a:lnTo>
                  <a:lnTo>
                    <a:pt x="379412" y="1484948"/>
                  </a:lnTo>
                  <a:lnTo>
                    <a:pt x="379730" y="1475407"/>
                  </a:lnTo>
                  <a:lnTo>
                    <a:pt x="380366" y="1465548"/>
                  </a:lnTo>
                  <a:lnTo>
                    <a:pt x="381319" y="1456325"/>
                  </a:lnTo>
                  <a:lnTo>
                    <a:pt x="383225" y="1446784"/>
                  </a:lnTo>
                  <a:lnTo>
                    <a:pt x="385450" y="1437561"/>
                  </a:lnTo>
                  <a:lnTo>
                    <a:pt x="387992" y="1428656"/>
                  </a:lnTo>
                  <a:lnTo>
                    <a:pt x="390852" y="1419751"/>
                  </a:lnTo>
                  <a:lnTo>
                    <a:pt x="394347" y="1411164"/>
                  </a:lnTo>
                  <a:lnTo>
                    <a:pt x="397843" y="1402577"/>
                  </a:lnTo>
                  <a:lnTo>
                    <a:pt x="402291" y="1394626"/>
                  </a:lnTo>
                  <a:lnTo>
                    <a:pt x="407058" y="1386676"/>
                  </a:lnTo>
                  <a:lnTo>
                    <a:pt x="411507" y="1378725"/>
                  </a:lnTo>
                  <a:lnTo>
                    <a:pt x="416909" y="1371410"/>
                  </a:lnTo>
                  <a:lnTo>
                    <a:pt x="422946" y="1364413"/>
                  </a:lnTo>
                  <a:lnTo>
                    <a:pt x="428666" y="1357099"/>
                  </a:lnTo>
                  <a:lnTo>
                    <a:pt x="435021" y="1350738"/>
                  </a:lnTo>
                  <a:lnTo>
                    <a:pt x="441377" y="1344695"/>
                  </a:lnTo>
                  <a:lnTo>
                    <a:pt x="448368" y="1338653"/>
                  </a:lnTo>
                  <a:lnTo>
                    <a:pt x="455676" y="1332610"/>
                  </a:lnTo>
                  <a:lnTo>
                    <a:pt x="462985" y="1327840"/>
                  </a:lnTo>
                  <a:lnTo>
                    <a:pt x="470611" y="1322751"/>
                  </a:lnTo>
                  <a:lnTo>
                    <a:pt x="478555" y="1317981"/>
                  </a:lnTo>
                  <a:lnTo>
                    <a:pt x="486817" y="1314164"/>
                  </a:lnTo>
                  <a:lnTo>
                    <a:pt x="495079" y="1310030"/>
                  </a:lnTo>
                  <a:lnTo>
                    <a:pt x="503659" y="1306849"/>
                  </a:lnTo>
                  <a:lnTo>
                    <a:pt x="512874" y="1303669"/>
                  </a:lnTo>
                  <a:lnTo>
                    <a:pt x="521772" y="1301125"/>
                  </a:lnTo>
                  <a:lnTo>
                    <a:pt x="530669" y="1298899"/>
                  </a:lnTo>
                  <a:lnTo>
                    <a:pt x="540202" y="1297308"/>
                  </a:lnTo>
                  <a:lnTo>
                    <a:pt x="549735" y="1296036"/>
                  </a:lnTo>
                  <a:lnTo>
                    <a:pt x="559268" y="1295400"/>
                  </a:lnTo>
                  <a:close/>
                  <a:moveTo>
                    <a:pt x="1493842" y="393700"/>
                  </a:moveTo>
                  <a:lnTo>
                    <a:pt x="1493842" y="648756"/>
                  </a:lnTo>
                  <a:lnTo>
                    <a:pt x="1238250" y="648756"/>
                  </a:lnTo>
                  <a:lnTo>
                    <a:pt x="1238250" y="894295"/>
                  </a:lnTo>
                  <a:lnTo>
                    <a:pt x="1493842" y="894295"/>
                  </a:lnTo>
                  <a:lnTo>
                    <a:pt x="1493842" y="1149350"/>
                  </a:lnTo>
                  <a:lnTo>
                    <a:pt x="1740214" y="1149350"/>
                  </a:lnTo>
                  <a:lnTo>
                    <a:pt x="1740214" y="894295"/>
                  </a:lnTo>
                  <a:lnTo>
                    <a:pt x="1995488" y="894295"/>
                  </a:lnTo>
                  <a:lnTo>
                    <a:pt x="1995488" y="648756"/>
                  </a:lnTo>
                  <a:lnTo>
                    <a:pt x="1740214" y="648756"/>
                  </a:lnTo>
                  <a:lnTo>
                    <a:pt x="1740214" y="393700"/>
                  </a:lnTo>
                  <a:lnTo>
                    <a:pt x="1493842" y="393700"/>
                  </a:lnTo>
                  <a:close/>
                  <a:moveTo>
                    <a:pt x="554872" y="306387"/>
                  </a:moveTo>
                  <a:lnTo>
                    <a:pt x="544412" y="306705"/>
                  </a:lnTo>
                  <a:lnTo>
                    <a:pt x="532368" y="307974"/>
                  </a:lnTo>
                  <a:lnTo>
                    <a:pt x="525395" y="308926"/>
                  </a:lnTo>
                  <a:lnTo>
                    <a:pt x="518739" y="309877"/>
                  </a:lnTo>
                  <a:lnTo>
                    <a:pt x="511131" y="311464"/>
                  </a:lnTo>
                  <a:lnTo>
                    <a:pt x="503524" y="313367"/>
                  </a:lnTo>
                  <a:lnTo>
                    <a:pt x="495600" y="315271"/>
                  </a:lnTo>
                  <a:lnTo>
                    <a:pt x="487676" y="317809"/>
                  </a:lnTo>
                  <a:lnTo>
                    <a:pt x="479752" y="320665"/>
                  </a:lnTo>
                  <a:lnTo>
                    <a:pt x="471511" y="324155"/>
                  </a:lnTo>
                  <a:lnTo>
                    <a:pt x="463587" y="327963"/>
                  </a:lnTo>
                  <a:lnTo>
                    <a:pt x="455980" y="332405"/>
                  </a:lnTo>
                  <a:lnTo>
                    <a:pt x="448056" y="336846"/>
                  </a:lnTo>
                  <a:lnTo>
                    <a:pt x="440449" y="342240"/>
                  </a:lnTo>
                  <a:lnTo>
                    <a:pt x="433159" y="348586"/>
                  </a:lnTo>
                  <a:lnTo>
                    <a:pt x="426186" y="354932"/>
                  </a:lnTo>
                  <a:lnTo>
                    <a:pt x="419213" y="362229"/>
                  </a:lnTo>
                  <a:lnTo>
                    <a:pt x="412873" y="370161"/>
                  </a:lnTo>
                  <a:lnTo>
                    <a:pt x="406851" y="378728"/>
                  </a:lnTo>
                  <a:lnTo>
                    <a:pt x="401146" y="387929"/>
                  </a:lnTo>
                  <a:lnTo>
                    <a:pt x="398610" y="393006"/>
                  </a:lnTo>
                  <a:lnTo>
                    <a:pt x="396708" y="398400"/>
                  </a:lnTo>
                  <a:lnTo>
                    <a:pt x="394490" y="403476"/>
                  </a:lnTo>
                  <a:lnTo>
                    <a:pt x="392271" y="409187"/>
                  </a:lnTo>
                  <a:lnTo>
                    <a:pt x="390369" y="414898"/>
                  </a:lnTo>
                  <a:lnTo>
                    <a:pt x="388784" y="420927"/>
                  </a:lnTo>
                  <a:lnTo>
                    <a:pt x="386883" y="427272"/>
                  </a:lnTo>
                  <a:lnTo>
                    <a:pt x="385932" y="433618"/>
                  </a:lnTo>
                  <a:lnTo>
                    <a:pt x="369450" y="491364"/>
                  </a:lnTo>
                  <a:lnTo>
                    <a:pt x="298450" y="771525"/>
                  </a:lnTo>
                  <a:lnTo>
                    <a:pt x="335535" y="771525"/>
                  </a:lnTo>
                  <a:lnTo>
                    <a:pt x="858838" y="771525"/>
                  </a:lnTo>
                  <a:lnTo>
                    <a:pt x="858838" y="306387"/>
                  </a:lnTo>
                  <a:lnTo>
                    <a:pt x="569769" y="306387"/>
                  </a:lnTo>
                  <a:lnTo>
                    <a:pt x="562796" y="306387"/>
                  </a:lnTo>
                  <a:lnTo>
                    <a:pt x="554872" y="306387"/>
                  </a:lnTo>
                  <a:close/>
                  <a:moveTo>
                    <a:pt x="863817" y="0"/>
                  </a:moveTo>
                  <a:lnTo>
                    <a:pt x="870801" y="0"/>
                  </a:lnTo>
                  <a:lnTo>
                    <a:pt x="877786" y="0"/>
                  </a:lnTo>
                  <a:lnTo>
                    <a:pt x="884770" y="635"/>
                  </a:lnTo>
                  <a:lnTo>
                    <a:pt x="891119" y="1588"/>
                  </a:lnTo>
                  <a:lnTo>
                    <a:pt x="898103" y="2541"/>
                  </a:lnTo>
                  <a:lnTo>
                    <a:pt x="904452" y="4446"/>
                  </a:lnTo>
                  <a:lnTo>
                    <a:pt x="910802" y="6034"/>
                  </a:lnTo>
                  <a:lnTo>
                    <a:pt x="917151" y="7939"/>
                  </a:lnTo>
                  <a:lnTo>
                    <a:pt x="923183" y="10480"/>
                  </a:lnTo>
                  <a:lnTo>
                    <a:pt x="929215" y="13338"/>
                  </a:lnTo>
                  <a:lnTo>
                    <a:pt x="934929" y="16196"/>
                  </a:lnTo>
                  <a:lnTo>
                    <a:pt x="940643" y="19372"/>
                  </a:lnTo>
                  <a:lnTo>
                    <a:pt x="946040" y="23183"/>
                  </a:lnTo>
                  <a:lnTo>
                    <a:pt x="951437" y="26676"/>
                  </a:lnTo>
                  <a:lnTo>
                    <a:pt x="956516" y="30487"/>
                  </a:lnTo>
                  <a:lnTo>
                    <a:pt x="961596" y="34932"/>
                  </a:lnTo>
                  <a:lnTo>
                    <a:pt x="966358" y="39696"/>
                  </a:lnTo>
                  <a:lnTo>
                    <a:pt x="970485" y="44142"/>
                  </a:lnTo>
                  <a:lnTo>
                    <a:pt x="974929" y="48905"/>
                  </a:lnTo>
                  <a:lnTo>
                    <a:pt x="978739" y="53986"/>
                  </a:lnTo>
                  <a:lnTo>
                    <a:pt x="982866" y="59385"/>
                  </a:lnTo>
                  <a:lnTo>
                    <a:pt x="986040" y="64784"/>
                  </a:lnTo>
                  <a:lnTo>
                    <a:pt x="989215" y="70500"/>
                  </a:lnTo>
                  <a:lnTo>
                    <a:pt x="992707" y="76216"/>
                  </a:lnTo>
                  <a:lnTo>
                    <a:pt x="994929" y="82250"/>
                  </a:lnTo>
                  <a:lnTo>
                    <a:pt x="997469" y="88601"/>
                  </a:lnTo>
                  <a:lnTo>
                    <a:pt x="999691" y="94635"/>
                  </a:lnTo>
                  <a:lnTo>
                    <a:pt x="1001596" y="100986"/>
                  </a:lnTo>
                  <a:lnTo>
                    <a:pt x="1002866" y="107655"/>
                  </a:lnTo>
                  <a:lnTo>
                    <a:pt x="1004136" y="114324"/>
                  </a:lnTo>
                  <a:lnTo>
                    <a:pt x="1005088" y="121310"/>
                  </a:lnTo>
                  <a:lnTo>
                    <a:pt x="1005406" y="127979"/>
                  </a:lnTo>
                  <a:lnTo>
                    <a:pt x="1005723" y="134966"/>
                  </a:lnTo>
                  <a:lnTo>
                    <a:pt x="1005723" y="146398"/>
                  </a:lnTo>
                  <a:lnTo>
                    <a:pt x="2451767" y="146398"/>
                  </a:lnTo>
                  <a:lnTo>
                    <a:pt x="2462243" y="146715"/>
                  </a:lnTo>
                  <a:lnTo>
                    <a:pt x="2472720" y="147033"/>
                  </a:lnTo>
                  <a:lnTo>
                    <a:pt x="2482879" y="147986"/>
                  </a:lnTo>
                  <a:lnTo>
                    <a:pt x="2492402" y="148621"/>
                  </a:lnTo>
                  <a:lnTo>
                    <a:pt x="2502244" y="149891"/>
                  </a:lnTo>
                  <a:lnTo>
                    <a:pt x="2511133" y="151479"/>
                  </a:lnTo>
                  <a:lnTo>
                    <a:pt x="2520339" y="152749"/>
                  </a:lnTo>
                  <a:lnTo>
                    <a:pt x="2529228" y="154972"/>
                  </a:lnTo>
                  <a:lnTo>
                    <a:pt x="2537799" y="157195"/>
                  </a:lnTo>
                  <a:lnTo>
                    <a:pt x="2546053" y="159418"/>
                  </a:lnTo>
                  <a:lnTo>
                    <a:pt x="2553990" y="162276"/>
                  </a:lnTo>
                  <a:lnTo>
                    <a:pt x="2561927" y="165134"/>
                  </a:lnTo>
                  <a:lnTo>
                    <a:pt x="2569546" y="168310"/>
                  </a:lnTo>
                  <a:lnTo>
                    <a:pt x="2577165" y="171486"/>
                  </a:lnTo>
                  <a:lnTo>
                    <a:pt x="2584149" y="175296"/>
                  </a:lnTo>
                  <a:lnTo>
                    <a:pt x="2591133" y="178790"/>
                  </a:lnTo>
                  <a:lnTo>
                    <a:pt x="2597800" y="183235"/>
                  </a:lnTo>
                  <a:lnTo>
                    <a:pt x="2604467" y="187046"/>
                  </a:lnTo>
                  <a:lnTo>
                    <a:pt x="2610499" y="191810"/>
                  </a:lnTo>
                  <a:lnTo>
                    <a:pt x="2616531" y="196256"/>
                  </a:lnTo>
                  <a:lnTo>
                    <a:pt x="2622562" y="201019"/>
                  </a:lnTo>
                  <a:lnTo>
                    <a:pt x="2628277" y="206100"/>
                  </a:lnTo>
                  <a:lnTo>
                    <a:pt x="2633673" y="211499"/>
                  </a:lnTo>
                  <a:lnTo>
                    <a:pt x="2639070" y="216897"/>
                  </a:lnTo>
                  <a:lnTo>
                    <a:pt x="2644150" y="222614"/>
                  </a:lnTo>
                  <a:lnTo>
                    <a:pt x="2649229" y="228330"/>
                  </a:lnTo>
                  <a:lnTo>
                    <a:pt x="2653991" y="234363"/>
                  </a:lnTo>
                  <a:lnTo>
                    <a:pt x="2658118" y="240715"/>
                  </a:lnTo>
                  <a:lnTo>
                    <a:pt x="2662880" y="247066"/>
                  </a:lnTo>
                  <a:lnTo>
                    <a:pt x="2667007" y="253417"/>
                  </a:lnTo>
                  <a:lnTo>
                    <a:pt x="2671134" y="260404"/>
                  </a:lnTo>
                  <a:lnTo>
                    <a:pt x="2674943" y="267390"/>
                  </a:lnTo>
                  <a:lnTo>
                    <a:pt x="2678753" y="274377"/>
                  </a:lnTo>
                  <a:lnTo>
                    <a:pt x="2681928" y="281681"/>
                  </a:lnTo>
                  <a:lnTo>
                    <a:pt x="2688912" y="296606"/>
                  </a:lnTo>
                  <a:lnTo>
                    <a:pt x="2694626" y="312167"/>
                  </a:lnTo>
                  <a:lnTo>
                    <a:pt x="2700023" y="328363"/>
                  </a:lnTo>
                  <a:lnTo>
                    <a:pt x="2705103" y="345194"/>
                  </a:lnTo>
                  <a:lnTo>
                    <a:pt x="2709229" y="362660"/>
                  </a:lnTo>
                  <a:lnTo>
                    <a:pt x="2713039" y="380126"/>
                  </a:lnTo>
                  <a:lnTo>
                    <a:pt x="2716214" y="398545"/>
                  </a:lnTo>
                  <a:lnTo>
                    <a:pt x="2719071" y="417281"/>
                  </a:lnTo>
                  <a:lnTo>
                    <a:pt x="2721293" y="436335"/>
                  </a:lnTo>
                  <a:lnTo>
                    <a:pt x="2723198" y="456024"/>
                  </a:lnTo>
                  <a:lnTo>
                    <a:pt x="2724785" y="475713"/>
                  </a:lnTo>
                  <a:lnTo>
                    <a:pt x="2725738" y="496355"/>
                  </a:lnTo>
                  <a:lnTo>
                    <a:pt x="2726690" y="516997"/>
                  </a:lnTo>
                  <a:lnTo>
                    <a:pt x="2727007" y="537638"/>
                  </a:lnTo>
                  <a:lnTo>
                    <a:pt x="2727325" y="558915"/>
                  </a:lnTo>
                  <a:lnTo>
                    <a:pt x="2727325" y="1132121"/>
                  </a:lnTo>
                  <a:lnTo>
                    <a:pt x="2727325" y="1142283"/>
                  </a:lnTo>
                  <a:lnTo>
                    <a:pt x="2727007" y="1152445"/>
                  </a:lnTo>
                  <a:lnTo>
                    <a:pt x="2726373" y="1161972"/>
                  </a:lnTo>
                  <a:lnTo>
                    <a:pt x="2725420" y="1172134"/>
                  </a:lnTo>
                  <a:lnTo>
                    <a:pt x="2724468" y="1181979"/>
                  </a:lnTo>
                  <a:lnTo>
                    <a:pt x="2722881" y="1191505"/>
                  </a:lnTo>
                  <a:lnTo>
                    <a:pt x="2721611" y="1201350"/>
                  </a:lnTo>
                  <a:lnTo>
                    <a:pt x="2719706" y="1210877"/>
                  </a:lnTo>
                  <a:lnTo>
                    <a:pt x="2717801" y="1220404"/>
                  </a:lnTo>
                  <a:lnTo>
                    <a:pt x="2715896" y="1229613"/>
                  </a:lnTo>
                  <a:lnTo>
                    <a:pt x="2713357" y="1239140"/>
                  </a:lnTo>
                  <a:lnTo>
                    <a:pt x="2710817" y="1248350"/>
                  </a:lnTo>
                  <a:lnTo>
                    <a:pt x="2707960" y="1257242"/>
                  </a:lnTo>
                  <a:lnTo>
                    <a:pt x="2705103" y="1266768"/>
                  </a:lnTo>
                  <a:lnTo>
                    <a:pt x="2701928" y="1275660"/>
                  </a:lnTo>
                  <a:lnTo>
                    <a:pt x="2698119" y="1284235"/>
                  </a:lnTo>
                  <a:lnTo>
                    <a:pt x="2694626" y="1293444"/>
                  </a:lnTo>
                  <a:lnTo>
                    <a:pt x="2691134" y="1302018"/>
                  </a:lnTo>
                  <a:lnTo>
                    <a:pt x="2687007" y="1310593"/>
                  </a:lnTo>
                  <a:lnTo>
                    <a:pt x="2682880" y="1318849"/>
                  </a:lnTo>
                  <a:lnTo>
                    <a:pt x="2673674" y="1335363"/>
                  </a:lnTo>
                  <a:lnTo>
                    <a:pt x="2664150" y="1351558"/>
                  </a:lnTo>
                  <a:lnTo>
                    <a:pt x="2653673" y="1367437"/>
                  </a:lnTo>
                  <a:lnTo>
                    <a:pt x="2642880" y="1382680"/>
                  </a:lnTo>
                  <a:lnTo>
                    <a:pt x="2630816" y="1396970"/>
                  </a:lnTo>
                  <a:lnTo>
                    <a:pt x="2618753" y="1410943"/>
                  </a:lnTo>
                  <a:lnTo>
                    <a:pt x="2605737" y="1424598"/>
                  </a:lnTo>
                  <a:lnTo>
                    <a:pt x="2592086" y="1437619"/>
                  </a:lnTo>
                  <a:lnTo>
                    <a:pt x="2578117" y="1449686"/>
                  </a:lnTo>
                  <a:lnTo>
                    <a:pt x="2563514" y="1461436"/>
                  </a:lnTo>
                  <a:lnTo>
                    <a:pt x="2548276" y="1472233"/>
                  </a:lnTo>
                  <a:lnTo>
                    <a:pt x="2532403" y="1482395"/>
                  </a:lnTo>
                  <a:lnTo>
                    <a:pt x="2516212" y="1492240"/>
                  </a:lnTo>
                  <a:lnTo>
                    <a:pt x="2499704" y="1500814"/>
                  </a:lnTo>
                  <a:lnTo>
                    <a:pt x="2491450" y="1505260"/>
                  </a:lnTo>
                  <a:lnTo>
                    <a:pt x="2482879" y="1509071"/>
                  </a:lnTo>
                  <a:lnTo>
                    <a:pt x="2473989" y="1512882"/>
                  </a:lnTo>
                  <a:lnTo>
                    <a:pt x="2465101" y="1516375"/>
                  </a:lnTo>
                  <a:lnTo>
                    <a:pt x="2456211" y="1519551"/>
                  </a:lnTo>
                  <a:lnTo>
                    <a:pt x="2447323" y="1522726"/>
                  </a:lnTo>
                  <a:lnTo>
                    <a:pt x="2438116" y="1525902"/>
                  </a:lnTo>
                  <a:lnTo>
                    <a:pt x="2428910" y="1528442"/>
                  </a:lnTo>
                  <a:lnTo>
                    <a:pt x="2420021" y="1530983"/>
                  </a:lnTo>
                  <a:lnTo>
                    <a:pt x="2410497" y="1533523"/>
                  </a:lnTo>
                  <a:lnTo>
                    <a:pt x="2400973" y="1535746"/>
                  </a:lnTo>
                  <a:lnTo>
                    <a:pt x="2391449" y="1537652"/>
                  </a:lnTo>
                  <a:lnTo>
                    <a:pt x="2381925" y="1539240"/>
                  </a:lnTo>
                  <a:lnTo>
                    <a:pt x="2381197" y="1539358"/>
                  </a:lnTo>
                  <a:lnTo>
                    <a:pt x="2382196" y="1532525"/>
                  </a:lnTo>
                  <a:lnTo>
                    <a:pt x="2384422" y="1516666"/>
                  </a:lnTo>
                  <a:lnTo>
                    <a:pt x="2385694" y="1500807"/>
                  </a:lnTo>
                  <a:lnTo>
                    <a:pt x="2386012" y="1484948"/>
                  </a:lnTo>
                  <a:lnTo>
                    <a:pt x="2385694" y="1469089"/>
                  </a:lnTo>
                  <a:lnTo>
                    <a:pt x="2384422" y="1453548"/>
                  </a:lnTo>
                  <a:lnTo>
                    <a:pt x="2382196" y="1437689"/>
                  </a:lnTo>
                  <a:lnTo>
                    <a:pt x="2379970" y="1422465"/>
                  </a:lnTo>
                  <a:lnTo>
                    <a:pt x="2376155" y="1407557"/>
                  </a:lnTo>
                  <a:lnTo>
                    <a:pt x="2372021" y="1392650"/>
                  </a:lnTo>
                  <a:lnTo>
                    <a:pt x="2367251" y="1378377"/>
                  </a:lnTo>
                  <a:lnTo>
                    <a:pt x="2361527" y="1364421"/>
                  </a:lnTo>
                  <a:lnTo>
                    <a:pt x="2355485" y="1350466"/>
                  </a:lnTo>
                  <a:lnTo>
                    <a:pt x="2348490" y="1337144"/>
                  </a:lnTo>
                  <a:lnTo>
                    <a:pt x="2340858" y="1324140"/>
                  </a:lnTo>
                  <a:lnTo>
                    <a:pt x="2332908" y="1311453"/>
                  </a:lnTo>
                  <a:lnTo>
                    <a:pt x="2324005" y="1299400"/>
                  </a:lnTo>
                  <a:lnTo>
                    <a:pt x="2315101" y="1287665"/>
                  </a:lnTo>
                  <a:lnTo>
                    <a:pt x="2305244" y="1276246"/>
                  </a:lnTo>
                  <a:lnTo>
                    <a:pt x="2294750" y="1265463"/>
                  </a:lnTo>
                  <a:lnTo>
                    <a:pt x="2283938" y="1255313"/>
                  </a:lnTo>
                  <a:lnTo>
                    <a:pt x="2272809" y="1245480"/>
                  </a:lnTo>
                  <a:lnTo>
                    <a:pt x="2261043" y="1236600"/>
                  </a:lnTo>
                  <a:lnTo>
                    <a:pt x="2248642" y="1227401"/>
                  </a:lnTo>
                  <a:lnTo>
                    <a:pt x="2236240" y="1219789"/>
                  </a:lnTo>
                  <a:lnTo>
                    <a:pt x="2223203" y="1212177"/>
                  </a:lnTo>
                  <a:lnTo>
                    <a:pt x="2209848" y="1205199"/>
                  </a:lnTo>
                  <a:lnTo>
                    <a:pt x="2195856" y="1199173"/>
                  </a:lnTo>
                  <a:lnTo>
                    <a:pt x="2181865" y="1193464"/>
                  </a:lnTo>
                  <a:lnTo>
                    <a:pt x="2167237" y="1188706"/>
                  </a:lnTo>
                  <a:lnTo>
                    <a:pt x="2152610" y="1184583"/>
                  </a:lnTo>
                  <a:lnTo>
                    <a:pt x="2137347" y="1180777"/>
                  </a:lnTo>
                  <a:lnTo>
                    <a:pt x="2122401" y="1178239"/>
                  </a:lnTo>
                  <a:lnTo>
                    <a:pt x="2106502" y="1176019"/>
                  </a:lnTo>
                  <a:lnTo>
                    <a:pt x="2090921" y="1175067"/>
                  </a:lnTo>
                  <a:lnTo>
                    <a:pt x="2074703" y="1174750"/>
                  </a:lnTo>
                  <a:lnTo>
                    <a:pt x="2058804" y="1175067"/>
                  </a:lnTo>
                  <a:lnTo>
                    <a:pt x="2043223" y="1176019"/>
                  </a:lnTo>
                  <a:lnTo>
                    <a:pt x="2027641" y="1178239"/>
                  </a:lnTo>
                  <a:lnTo>
                    <a:pt x="2012060" y="1180777"/>
                  </a:lnTo>
                  <a:lnTo>
                    <a:pt x="1997114" y="1184583"/>
                  </a:lnTo>
                  <a:lnTo>
                    <a:pt x="1982169" y="1188706"/>
                  </a:lnTo>
                  <a:lnTo>
                    <a:pt x="1967860" y="1193464"/>
                  </a:lnTo>
                  <a:lnTo>
                    <a:pt x="1965908" y="1194260"/>
                  </a:lnTo>
                  <a:lnTo>
                    <a:pt x="1960017" y="1196269"/>
                  </a:lnTo>
                  <a:lnTo>
                    <a:pt x="1946684" y="1201668"/>
                  </a:lnTo>
                  <a:lnTo>
                    <a:pt x="1933350" y="1207384"/>
                  </a:lnTo>
                  <a:lnTo>
                    <a:pt x="1920652" y="1214370"/>
                  </a:lnTo>
                  <a:lnTo>
                    <a:pt x="1908271" y="1221357"/>
                  </a:lnTo>
                  <a:lnTo>
                    <a:pt x="1896207" y="1228978"/>
                  </a:lnTo>
                  <a:lnTo>
                    <a:pt x="1884461" y="1237235"/>
                  </a:lnTo>
                  <a:lnTo>
                    <a:pt x="1873032" y="1246127"/>
                  </a:lnTo>
                  <a:lnTo>
                    <a:pt x="1862238" y="1255654"/>
                  </a:lnTo>
                  <a:lnTo>
                    <a:pt x="1851762" y="1265498"/>
                  </a:lnTo>
                  <a:lnTo>
                    <a:pt x="1842238" y="1275660"/>
                  </a:lnTo>
                  <a:lnTo>
                    <a:pt x="1832714" y="1286458"/>
                  </a:lnTo>
                  <a:lnTo>
                    <a:pt x="1823825" y="1297890"/>
                  </a:lnTo>
                  <a:lnTo>
                    <a:pt x="1815571" y="1309640"/>
                  </a:lnTo>
                  <a:lnTo>
                    <a:pt x="1807952" y="1321707"/>
                  </a:lnTo>
                  <a:lnTo>
                    <a:pt x="1800651" y="1334410"/>
                  </a:lnTo>
                  <a:lnTo>
                    <a:pt x="1793984" y="1346795"/>
                  </a:lnTo>
                  <a:lnTo>
                    <a:pt x="1788270" y="1360133"/>
                  </a:lnTo>
                  <a:lnTo>
                    <a:pt x="1782873" y="1373788"/>
                  </a:lnTo>
                  <a:lnTo>
                    <a:pt x="1778111" y="1387443"/>
                  </a:lnTo>
                  <a:lnTo>
                    <a:pt x="1774301" y="1401734"/>
                  </a:lnTo>
                  <a:lnTo>
                    <a:pt x="1770492" y="1416024"/>
                  </a:lnTo>
                  <a:lnTo>
                    <a:pt x="1767952" y="1430632"/>
                  </a:lnTo>
                  <a:lnTo>
                    <a:pt x="1767227" y="1437601"/>
                  </a:lnTo>
                  <a:lnTo>
                    <a:pt x="1767210" y="1437689"/>
                  </a:lnTo>
                  <a:lnTo>
                    <a:pt x="1765302" y="1453548"/>
                  </a:lnTo>
                  <a:lnTo>
                    <a:pt x="1764030" y="1469089"/>
                  </a:lnTo>
                  <a:lnTo>
                    <a:pt x="1763712" y="1484948"/>
                  </a:lnTo>
                  <a:lnTo>
                    <a:pt x="1764030" y="1500807"/>
                  </a:lnTo>
                  <a:lnTo>
                    <a:pt x="1765302" y="1516666"/>
                  </a:lnTo>
                  <a:lnTo>
                    <a:pt x="1767210" y="1532525"/>
                  </a:lnTo>
                  <a:lnTo>
                    <a:pt x="1769487" y="1544638"/>
                  </a:lnTo>
                  <a:lnTo>
                    <a:pt x="875287" y="1544638"/>
                  </a:lnTo>
                  <a:lnTo>
                    <a:pt x="877564" y="1532525"/>
                  </a:lnTo>
                  <a:lnTo>
                    <a:pt x="879154" y="1516666"/>
                  </a:lnTo>
                  <a:lnTo>
                    <a:pt x="880426" y="1500807"/>
                  </a:lnTo>
                  <a:lnTo>
                    <a:pt x="881062" y="1484948"/>
                  </a:lnTo>
                  <a:lnTo>
                    <a:pt x="880426" y="1469089"/>
                  </a:lnTo>
                  <a:lnTo>
                    <a:pt x="879154" y="1453548"/>
                  </a:lnTo>
                  <a:lnTo>
                    <a:pt x="877564" y="1437689"/>
                  </a:lnTo>
                  <a:lnTo>
                    <a:pt x="874702" y="1422465"/>
                  </a:lnTo>
                  <a:lnTo>
                    <a:pt x="870887" y="1407557"/>
                  </a:lnTo>
                  <a:lnTo>
                    <a:pt x="867071" y="1392650"/>
                  </a:lnTo>
                  <a:lnTo>
                    <a:pt x="861983" y="1378377"/>
                  </a:lnTo>
                  <a:lnTo>
                    <a:pt x="856577" y="1364421"/>
                  </a:lnTo>
                  <a:lnTo>
                    <a:pt x="850218" y="1350466"/>
                  </a:lnTo>
                  <a:lnTo>
                    <a:pt x="843222" y="1337144"/>
                  </a:lnTo>
                  <a:lnTo>
                    <a:pt x="835590" y="1324140"/>
                  </a:lnTo>
                  <a:lnTo>
                    <a:pt x="827640" y="1311453"/>
                  </a:lnTo>
                  <a:lnTo>
                    <a:pt x="819055" y="1299400"/>
                  </a:lnTo>
                  <a:lnTo>
                    <a:pt x="809833" y="1287665"/>
                  </a:lnTo>
                  <a:lnTo>
                    <a:pt x="799976" y="1276246"/>
                  </a:lnTo>
                  <a:lnTo>
                    <a:pt x="789482" y="1265463"/>
                  </a:lnTo>
                  <a:lnTo>
                    <a:pt x="778671" y="1255313"/>
                  </a:lnTo>
                  <a:lnTo>
                    <a:pt x="767541" y="1245480"/>
                  </a:lnTo>
                  <a:lnTo>
                    <a:pt x="756093" y="1236600"/>
                  </a:lnTo>
                  <a:lnTo>
                    <a:pt x="744010" y="1227401"/>
                  </a:lnTo>
                  <a:lnTo>
                    <a:pt x="731290" y="1219789"/>
                  </a:lnTo>
                  <a:lnTo>
                    <a:pt x="717935" y="1212177"/>
                  </a:lnTo>
                  <a:lnTo>
                    <a:pt x="704580" y="1205199"/>
                  </a:lnTo>
                  <a:lnTo>
                    <a:pt x="690906" y="1199173"/>
                  </a:lnTo>
                  <a:lnTo>
                    <a:pt x="676915" y="1193464"/>
                  </a:lnTo>
                  <a:lnTo>
                    <a:pt x="661969" y="1188706"/>
                  </a:lnTo>
                  <a:lnTo>
                    <a:pt x="647342" y="1184583"/>
                  </a:lnTo>
                  <a:lnTo>
                    <a:pt x="632715" y="1180777"/>
                  </a:lnTo>
                  <a:lnTo>
                    <a:pt x="617133" y="1178239"/>
                  </a:lnTo>
                  <a:lnTo>
                    <a:pt x="601552" y="1176019"/>
                  </a:lnTo>
                  <a:lnTo>
                    <a:pt x="585653" y="1175067"/>
                  </a:lnTo>
                  <a:lnTo>
                    <a:pt x="570071" y="1174750"/>
                  </a:lnTo>
                  <a:lnTo>
                    <a:pt x="553854" y="1175067"/>
                  </a:lnTo>
                  <a:lnTo>
                    <a:pt x="537955" y="1176019"/>
                  </a:lnTo>
                  <a:lnTo>
                    <a:pt x="522373" y="1178239"/>
                  </a:lnTo>
                  <a:lnTo>
                    <a:pt x="506792" y="1180777"/>
                  </a:lnTo>
                  <a:lnTo>
                    <a:pt x="492164" y="1184583"/>
                  </a:lnTo>
                  <a:lnTo>
                    <a:pt x="477219" y="1188706"/>
                  </a:lnTo>
                  <a:lnTo>
                    <a:pt x="462592" y="1193464"/>
                  </a:lnTo>
                  <a:lnTo>
                    <a:pt x="448600" y="1199173"/>
                  </a:lnTo>
                  <a:lnTo>
                    <a:pt x="434927" y="1205199"/>
                  </a:lnTo>
                  <a:lnTo>
                    <a:pt x="421571" y="1212177"/>
                  </a:lnTo>
                  <a:lnTo>
                    <a:pt x="408534" y="1219789"/>
                  </a:lnTo>
                  <a:lnTo>
                    <a:pt x="395497" y="1227401"/>
                  </a:lnTo>
                  <a:lnTo>
                    <a:pt x="383731" y="1236600"/>
                  </a:lnTo>
                  <a:lnTo>
                    <a:pt x="371966" y="1245480"/>
                  </a:lnTo>
                  <a:lnTo>
                    <a:pt x="360836" y="1255313"/>
                  </a:lnTo>
                  <a:lnTo>
                    <a:pt x="350024" y="1265463"/>
                  </a:lnTo>
                  <a:lnTo>
                    <a:pt x="339531" y="1276246"/>
                  </a:lnTo>
                  <a:lnTo>
                    <a:pt x="329673" y="1287665"/>
                  </a:lnTo>
                  <a:lnTo>
                    <a:pt x="320452" y="1299400"/>
                  </a:lnTo>
                  <a:lnTo>
                    <a:pt x="311866" y="1311453"/>
                  </a:lnTo>
                  <a:lnTo>
                    <a:pt x="303916" y="1324140"/>
                  </a:lnTo>
                  <a:lnTo>
                    <a:pt x="296285" y="1337144"/>
                  </a:lnTo>
                  <a:lnTo>
                    <a:pt x="289289" y="1350466"/>
                  </a:lnTo>
                  <a:lnTo>
                    <a:pt x="282929" y="1364421"/>
                  </a:lnTo>
                  <a:lnTo>
                    <a:pt x="277523" y="1378377"/>
                  </a:lnTo>
                  <a:lnTo>
                    <a:pt x="272436" y="1392650"/>
                  </a:lnTo>
                  <a:lnTo>
                    <a:pt x="268620" y="1407557"/>
                  </a:lnTo>
                  <a:lnTo>
                    <a:pt x="264804" y="1422465"/>
                  </a:lnTo>
                  <a:lnTo>
                    <a:pt x="261942" y="1437689"/>
                  </a:lnTo>
                  <a:lnTo>
                    <a:pt x="260352" y="1453548"/>
                  </a:lnTo>
                  <a:lnTo>
                    <a:pt x="259080" y="1469089"/>
                  </a:lnTo>
                  <a:lnTo>
                    <a:pt x="258762" y="1484948"/>
                  </a:lnTo>
                  <a:lnTo>
                    <a:pt x="259080" y="1500807"/>
                  </a:lnTo>
                  <a:lnTo>
                    <a:pt x="260239" y="1515247"/>
                  </a:lnTo>
                  <a:lnTo>
                    <a:pt x="248891" y="1510659"/>
                  </a:lnTo>
                  <a:lnTo>
                    <a:pt x="234605" y="1503990"/>
                  </a:lnTo>
                  <a:lnTo>
                    <a:pt x="220320" y="1497003"/>
                  </a:lnTo>
                  <a:lnTo>
                    <a:pt x="206669" y="1489382"/>
                  </a:lnTo>
                  <a:lnTo>
                    <a:pt x="193018" y="1481125"/>
                  </a:lnTo>
                  <a:lnTo>
                    <a:pt x="179684" y="1472551"/>
                  </a:lnTo>
                  <a:lnTo>
                    <a:pt x="166986" y="1463341"/>
                  </a:lnTo>
                  <a:lnTo>
                    <a:pt x="154605" y="1453814"/>
                  </a:lnTo>
                  <a:lnTo>
                    <a:pt x="142224" y="1443652"/>
                  </a:lnTo>
                  <a:lnTo>
                    <a:pt x="130795" y="1433173"/>
                  </a:lnTo>
                  <a:lnTo>
                    <a:pt x="119366" y="1422058"/>
                  </a:lnTo>
                  <a:lnTo>
                    <a:pt x="108573" y="1410943"/>
                  </a:lnTo>
                  <a:lnTo>
                    <a:pt x="98096" y="1399193"/>
                  </a:lnTo>
                  <a:lnTo>
                    <a:pt x="87938" y="1386808"/>
                  </a:lnTo>
                  <a:lnTo>
                    <a:pt x="78731" y="1374423"/>
                  </a:lnTo>
                  <a:lnTo>
                    <a:pt x="69525" y="1361403"/>
                  </a:lnTo>
                  <a:lnTo>
                    <a:pt x="60953" y="1348065"/>
                  </a:lnTo>
                  <a:lnTo>
                    <a:pt x="53017" y="1334727"/>
                  </a:lnTo>
                  <a:lnTo>
                    <a:pt x="45397" y="1320755"/>
                  </a:lnTo>
                  <a:lnTo>
                    <a:pt x="38413" y="1306147"/>
                  </a:lnTo>
                  <a:lnTo>
                    <a:pt x="31747" y="1291856"/>
                  </a:lnTo>
                  <a:lnTo>
                    <a:pt x="26032" y="1276931"/>
                  </a:lnTo>
                  <a:lnTo>
                    <a:pt x="20635" y="1261687"/>
                  </a:lnTo>
                  <a:lnTo>
                    <a:pt x="16191" y="1246127"/>
                  </a:lnTo>
                  <a:lnTo>
                    <a:pt x="11746" y="1230884"/>
                  </a:lnTo>
                  <a:lnTo>
                    <a:pt x="8254" y="1215005"/>
                  </a:lnTo>
                  <a:lnTo>
                    <a:pt x="5397" y="1198809"/>
                  </a:lnTo>
                  <a:lnTo>
                    <a:pt x="3175" y="1182296"/>
                  </a:lnTo>
                  <a:lnTo>
                    <a:pt x="1270" y="1165783"/>
                  </a:lnTo>
                  <a:lnTo>
                    <a:pt x="318" y="1149269"/>
                  </a:lnTo>
                  <a:lnTo>
                    <a:pt x="0" y="1132121"/>
                  </a:lnTo>
                  <a:lnTo>
                    <a:pt x="137462" y="558915"/>
                  </a:lnTo>
                  <a:lnTo>
                    <a:pt x="141271" y="544625"/>
                  </a:lnTo>
                  <a:lnTo>
                    <a:pt x="145398" y="530652"/>
                  </a:lnTo>
                  <a:lnTo>
                    <a:pt x="149525" y="516997"/>
                  </a:lnTo>
                  <a:lnTo>
                    <a:pt x="153970" y="503659"/>
                  </a:lnTo>
                  <a:lnTo>
                    <a:pt x="158414" y="490321"/>
                  </a:lnTo>
                  <a:lnTo>
                    <a:pt x="163176" y="477301"/>
                  </a:lnTo>
                  <a:lnTo>
                    <a:pt x="168256" y="464598"/>
                  </a:lnTo>
                  <a:lnTo>
                    <a:pt x="173018" y="452531"/>
                  </a:lnTo>
                  <a:lnTo>
                    <a:pt x="178414" y="440463"/>
                  </a:lnTo>
                  <a:lnTo>
                    <a:pt x="183811" y="428713"/>
                  </a:lnTo>
                  <a:lnTo>
                    <a:pt x="189843" y="417281"/>
                  </a:lnTo>
                  <a:lnTo>
                    <a:pt x="195240" y="406166"/>
                  </a:lnTo>
                  <a:lnTo>
                    <a:pt x="201272" y="395369"/>
                  </a:lnTo>
                  <a:lnTo>
                    <a:pt x="207304" y="384572"/>
                  </a:lnTo>
                  <a:lnTo>
                    <a:pt x="213335" y="374092"/>
                  </a:lnTo>
                  <a:lnTo>
                    <a:pt x="220002" y="363930"/>
                  </a:lnTo>
                  <a:lnTo>
                    <a:pt x="226351" y="354403"/>
                  </a:lnTo>
                  <a:lnTo>
                    <a:pt x="232701" y="344559"/>
                  </a:lnTo>
                  <a:lnTo>
                    <a:pt x="239685" y="335349"/>
                  </a:lnTo>
                  <a:lnTo>
                    <a:pt x="246669" y="326140"/>
                  </a:lnTo>
                  <a:lnTo>
                    <a:pt x="253653" y="317566"/>
                  </a:lnTo>
                  <a:lnTo>
                    <a:pt x="260955" y="308991"/>
                  </a:lnTo>
                  <a:lnTo>
                    <a:pt x="268574" y="300735"/>
                  </a:lnTo>
                  <a:lnTo>
                    <a:pt x="275558" y="292478"/>
                  </a:lnTo>
                  <a:lnTo>
                    <a:pt x="283177" y="284856"/>
                  </a:lnTo>
                  <a:lnTo>
                    <a:pt x="291114" y="276917"/>
                  </a:lnTo>
                  <a:lnTo>
                    <a:pt x="299050" y="269613"/>
                  </a:lnTo>
                  <a:lnTo>
                    <a:pt x="306987" y="262627"/>
                  </a:lnTo>
                  <a:lnTo>
                    <a:pt x="314924" y="255640"/>
                  </a:lnTo>
                  <a:lnTo>
                    <a:pt x="323178" y="249289"/>
                  </a:lnTo>
                  <a:lnTo>
                    <a:pt x="331432" y="242938"/>
                  </a:lnTo>
                  <a:lnTo>
                    <a:pt x="340003" y="236586"/>
                  </a:lnTo>
                  <a:lnTo>
                    <a:pt x="348257" y="230870"/>
                  </a:lnTo>
                  <a:lnTo>
                    <a:pt x="356829" y="225154"/>
                  </a:lnTo>
                  <a:lnTo>
                    <a:pt x="366035" y="219438"/>
                  </a:lnTo>
                  <a:lnTo>
                    <a:pt x="374607" y="214357"/>
                  </a:lnTo>
                  <a:lnTo>
                    <a:pt x="383496" y="209276"/>
                  </a:lnTo>
                  <a:lnTo>
                    <a:pt x="392385" y="204195"/>
                  </a:lnTo>
                  <a:lnTo>
                    <a:pt x="401908" y="200066"/>
                  </a:lnTo>
                  <a:lnTo>
                    <a:pt x="410797" y="195303"/>
                  </a:lnTo>
                  <a:lnTo>
                    <a:pt x="420321" y="191492"/>
                  </a:lnTo>
                  <a:lnTo>
                    <a:pt x="429528" y="187046"/>
                  </a:lnTo>
                  <a:lnTo>
                    <a:pt x="439369" y="183553"/>
                  </a:lnTo>
                  <a:lnTo>
                    <a:pt x="448576" y="179742"/>
                  </a:lnTo>
                  <a:lnTo>
                    <a:pt x="467941" y="173391"/>
                  </a:lnTo>
                  <a:lnTo>
                    <a:pt x="487623" y="167357"/>
                  </a:lnTo>
                  <a:lnTo>
                    <a:pt x="507624" y="162276"/>
                  </a:lnTo>
                  <a:lnTo>
                    <a:pt x="527624" y="157830"/>
                  </a:lnTo>
                  <a:lnTo>
                    <a:pt x="548259" y="154337"/>
                  </a:lnTo>
                  <a:lnTo>
                    <a:pt x="568577" y="151479"/>
                  </a:lnTo>
                  <a:lnTo>
                    <a:pt x="589529" y="149256"/>
                  </a:lnTo>
                  <a:lnTo>
                    <a:pt x="610799" y="147986"/>
                  </a:lnTo>
                  <a:lnTo>
                    <a:pt x="631434" y="146715"/>
                  </a:lnTo>
                  <a:lnTo>
                    <a:pt x="653022" y="146398"/>
                  </a:lnTo>
                  <a:lnTo>
                    <a:pt x="735880" y="146398"/>
                  </a:lnTo>
                  <a:lnTo>
                    <a:pt x="735880" y="134966"/>
                  </a:lnTo>
                  <a:lnTo>
                    <a:pt x="735880" y="127979"/>
                  </a:lnTo>
                  <a:lnTo>
                    <a:pt x="736514" y="121310"/>
                  </a:lnTo>
                  <a:lnTo>
                    <a:pt x="737149" y="114324"/>
                  </a:lnTo>
                  <a:lnTo>
                    <a:pt x="738419" y="107655"/>
                  </a:lnTo>
                  <a:lnTo>
                    <a:pt x="739689" y="100986"/>
                  </a:lnTo>
                  <a:lnTo>
                    <a:pt x="741911" y="94635"/>
                  </a:lnTo>
                  <a:lnTo>
                    <a:pt x="743816" y="88601"/>
                  </a:lnTo>
                  <a:lnTo>
                    <a:pt x="746356" y="82250"/>
                  </a:lnTo>
                  <a:lnTo>
                    <a:pt x="749213" y="76216"/>
                  </a:lnTo>
                  <a:lnTo>
                    <a:pt x="752070" y="70500"/>
                  </a:lnTo>
                  <a:lnTo>
                    <a:pt x="755245" y="64784"/>
                  </a:lnTo>
                  <a:lnTo>
                    <a:pt x="758737" y="59385"/>
                  </a:lnTo>
                  <a:lnTo>
                    <a:pt x="762546" y="53986"/>
                  </a:lnTo>
                  <a:lnTo>
                    <a:pt x="766356" y="48905"/>
                  </a:lnTo>
                  <a:lnTo>
                    <a:pt x="770800" y="44142"/>
                  </a:lnTo>
                  <a:lnTo>
                    <a:pt x="775245" y="39696"/>
                  </a:lnTo>
                  <a:lnTo>
                    <a:pt x="780007" y="34932"/>
                  </a:lnTo>
                  <a:lnTo>
                    <a:pt x="784769" y="30487"/>
                  </a:lnTo>
                  <a:lnTo>
                    <a:pt x="789848" y="26676"/>
                  </a:lnTo>
                  <a:lnTo>
                    <a:pt x="795245" y="23183"/>
                  </a:lnTo>
                  <a:lnTo>
                    <a:pt x="800642" y="19372"/>
                  </a:lnTo>
                  <a:lnTo>
                    <a:pt x="806356" y="16196"/>
                  </a:lnTo>
                  <a:lnTo>
                    <a:pt x="812071" y="13338"/>
                  </a:lnTo>
                  <a:lnTo>
                    <a:pt x="818102" y="10480"/>
                  </a:lnTo>
                  <a:lnTo>
                    <a:pt x="824134" y="7939"/>
                  </a:lnTo>
                  <a:lnTo>
                    <a:pt x="830484" y="6034"/>
                  </a:lnTo>
                  <a:lnTo>
                    <a:pt x="836833" y="4446"/>
                  </a:lnTo>
                  <a:lnTo>
                    <a:pt x="843500" y="2541"/>
                  </a:lnTo>
                  <a:lnTo>
                    <a:pt x="850166" y="1588"/>
                  </a:lnTo>
                  <a:lnTo>
                    <a:pt x="857150" y="635"/>
                  </a:lnTo>
                  <a:lnTo>
                    <a:pt x="863817"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lumMod val="75000"/>
                    <a:lumOff val="25000"/>
                  </a:sysClr>
                </a:solidFill>
                <a:effectLst/>
                <a:uLnTx/>
                <a:uFillTx/>
                <a:latin typeface="Calibri" panose="020F0502020204030204" pitchFamily="34" charset="0"/>
                <a:ea typeface="宋体" panose="02010600030101010101" pitchFamily="2" charset="-122"/>
                <a:cs typeface="+mn-cs"/>
              </a:endParaRPr>
            </a:p>
          </p:txBody>
        </p:sp>
      </p:grpSp>
      <p:grpSp>
        <p:nvGrpSpPr>
          <p:cNvPr id="60" name="组合 59"/>
          <p:cNvGrpSpPr/>
          <p:nvPr/>
        </p:nvGrpSpPr>
        <p:grpSpPr>
          <a:xfrm>
            <a:off x="5429256" y="2380454"/>
            <a:ext cx="1571636" cy="2065208"/>
            <a:chOff x="5429256" y="1428742"/>
            <a:chExt cx="1571636" cy="2065208"/>
          </a:xfrm>
        </p:grpSpPr>
        <p:grpSp>
          <p:nvGrpSpPr>
            <p:cNvPr id="61" name="Group 63"/>
            <p:cNvGrpSpPr/>
            <p:nvPr/>
          </p:nvGrpSpPr>
          <p:grpSpPr>
            <a:xfrm>
              <a:off x="5429256" y="1428742"/>
              <a:ext cx="1571636" cy="2065208"/>
              <a:chOff x="5429256" y="1428742"/>
              <a:chExt cx="1571636" cy="2065208"/>
            </a:xfrm>
          </p:grpSpPr>
          <p:sp>
            <p:nvSpPr>
              <p:cNvPr id="63" name="Rectangle 35"/>
              <p:cNvSpPr/>
              <p:nvPr/>
            </p:nvSpPr>
            <p:spPr>
              <a:xfrm>
                <a:off x="5429256" y="2428874"/>
                <a:ext cx="1571636" cy="285752"/>
              </a:xfrm>
              <a:prstGeom prst="rect">
                <a:avLst/>
              </a:prstGeom>
              <a:solidFill>
                <a:srgbClr val="8DC7F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64" name="Rectangle 33"/>
              <p:cNvSpPr/>
              <p:nvPr/>
            </p:nvSpPr>
            <p:spPr>
              <a:xfrm>
                <a:off x="5429256" y="2786064"/>
                <a:ext cx="1571636"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200</a:t>
                </a: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字以内</a:t>
                </a:r>
              </a:p>
            </p:txBody>
          </p:sp>
          <p:sp>
            <p:nvSpPr>
              <p:cNvPr id="65" name="Rectangle 58"/>
              <p:cNvSpPr/>
              <p:nvPr/>
            </p:nvSpPr>
            <p:spPr>
              <a:xfrm>
                <a:off x="5857884" y="1428742"/>
                <a:ext cx="800219"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pitchFamily="34" charset="0"/>
                  </a:rPr>
                  <a:t>添加标题</a:t>
                </a:r>
                <a:endParaRPr kumimoji="0" lang="en-US" altLang="zh-CN"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pitchFamily="34" charset="0"/>
                </a:endParaRPr>
              </a:p>
            </p:txBody>
          </p:sp>
        </p:grpSp>
        <p:sp>
          <p:nvSpPr>
            <p:cNvPr id="62" name="KSO_Shape"/>
            <p:cNvSpPr>
              <a:spLocks/>
            </p:cNvSpPr>
            <p:nvPr/>
          </p:nvSpPr>
          <p:spPr bwMode="auto">
            <a:xfrm>
              <a:off x="6109431" y="1730450"/>
              <a:ext cx="297124" cy="412672"/>
            </a:xfrm>
            <a:custGeom>
              <a:avLst/>
              <a:gdLst>
                <a:gd name="T0" fmla="*/ 2751573 w 4387850"/>
                <a:gd name="T1" fmla="*/ 638208 h 6094413"/>
                <a:gd name="T2" fmla="*/ 2218529 w 4387850"/>
                <a:gd name="T3" fmla="*/ 1251968 h 6094413"/>
                <a:gd name="T4" fmla="*/ 3361447 w 4387850"/>
                <a:gd name="T5" fmla="*/ 874758 h 6094413"/>
                <a:gd name="T6" fmla="*/ 4127836 w 4387850"/>
                <a:gd name="T7" fmla="*/ 2232459 h 6094413"/>
                <a:gd name="T8" fmla="*/ 3986213 w 4387850"/>
                <a:gd name="T9" fmla="*/ 5565775 h 6094413"/>
                <a:gd name="T10" fmla="*/ 1518175 w 4387850"/>
                <a:gd name="T11" fmla="*/ 4851018 h 6094413"/>
                <a:gd name="T12" fmla="*/ 2381395 w 4387850"/>
                <a:gd name="T13" fmla="*/ 4459203 h 6094413"/>
                <a:gd name="T14" fmla="*/ 2506164 w 4387850"/>
                <a:gd name="T15" fmla="*/ 4405225 h 6094413"/>
                <a:gd name="T16" fmla="*/ 2603947 w 4387850"/>
                <a:gd name="T17" fmla="*/ 4350612 h 6094413"/>
                <a:gd name="T18" fmla="*/ 2715381 w 4387850"/>
                <a:gd name="T19" fmla="*/ 4275043 h 6094413"/>
                <a:gd name="T20" fmla="*/ 2834435 w 4387850"/>
                <a:gd name="T21" fmla="*/ 4175661 h 6094413"/>
                <a:gd name="T22" fmla="*/ 2955711 w 4387850"/>
                <a:gd name="T23" fmla="*/ 4049924 h 6094413"/>
                <a:gd name="T24" fmla="*/ 3073813 w 4387850"/>
                <a:gd name="T25" fmla="*/ 3894658 h 6094413"/>
                <a:gd name="T26" fmla="*/ 3183025 w 4387850"/>
                <a:gd name="T27" fmla="*/ 3707641 h 6094413"/>
                <a:gd name="T28" fmla="*/ 3277633 w 4387850"/>
                <a:gd name="T29" fmla="*/ 3485697 h 6094413"/>
                <a:gd name="T30" fmla="*/ 3305571 w 4387850"/>
                <a:gd name="T31" fmla="*/ 3359960 h 6094413"/>
                <a:gd name="T32" fmla="*/ 3232869 w 4387850"/>
                <a:gd name="T33" fmla="*/ 3348847 h 6094413"/>
                <a:gd name="T34" fmla="*/ 3163976 w 4387850"/>
                <a:gd name="T35" fmla="*/ 3328209 h 6094413"/>
                <a:gd name="T36" fmla="*/ 3099528 w 4387850"/>
                <a:gd name="T37" fmla="*/ 3298045 h 6094413"/>
                <a:gd name="T38" fmla="*/ 3040477 w 4387850"/>
                <a:gd name="T39" fmla="*/ 3259625 h 6094413"/>
                <a:gd name="T40" fmla="*/ 2987459 w 4387850"/>
                <a:gd name="T41" fmla="*/ 3213268 h 6094413"/>
                <a:gd name="T42" fmla="*/ 2941742 w 4387850"/>
                <a:gd name="T43" fmla="*/ 3160560 h 6094413"/>
                <a:gd name="T44" fmla="*/ 2903327 w 4387850"/>
                <a:gd name="T45" fmla="*/ 3101184 h 6094413"/>
                <a:gd name="T46" fmla="*/ 2873167 w 4387850"/>
                <a:gd name="T47" fmla="*/ 3036729 h 6094413"/>
                <a:gd name="T48" fmla="*/ 2852531 w 4387850"/>
                <a:gd name="T49" fmla="*/ 2967828 h 6094413"/>
                <a:gd name="T50" fmla="*/ 2841737 w 4387850"/>
                <a:gd name="T51" fmla="*/ 2895434 h 6094413"/>
                <a:gd name="T52" fmla="*/ 2842689 w 4387850"/>
                <a:gd name="T53" fmla="*/ 2811927 h 6094413"/>
                <a:gd name="T54" fmla="*/ 2858563 w 4387850"/>
                <a:gd name="T55" fmla="*/ 2723340 h 6094413"/>
                <a:gd name="T56" fmla="*/ 2889676 w 4387850"/>
                <a:gd name="T57" fmla="*/ 2640785 h 6094413"/>
                <a:gd name="T58" fmla="*/ 2933488 w 4387850"/>
                <a:gd name="T59" fmla="*/ 2566487 h 6094413"/>
                <a:gd name="T60" fmla="*/ 2989364 w 4387850"/>
                <a:gd name="T61" fmla="*/ 2500443 h 6094413"/>
                <a:gd name="T62" fmla="*/ 2613471 w 4387850"/>
                <a:gd name="T63" fmla="*/ 2281992 h 6094413"/>
                <a:gd name="T64" fmla="*/ 2517593 w 4387850"/>
                <a:gd name="T65" fmla="*/ 2506793 h 6094413"/>
                <a:gd name="T66" fmla="*/ 2476003 w 4387850"/>
                <a:gd name="T67" fmla="*/ 2548706 h 6094413"/>
                <a:gd name="T68" fmla="*/ 2425207 w 4387850"/>
                <a:gd name="T69" fmla="*/ 2576647 h 6094413"/>
                <a:gd name="T70" fmla="*/ 2368061 w 4387850"/>
                <a:gd name="T71" fmla="*/ 2588713 h 6094413"/>
                <a:gd name="T72" fmla="*/ 2309011 w 4387850"/>
                <a:gd name="T73" fmla="*/ 2584267 h 6094413"/>
                <a:gd name="T74" fmla="*/ 1694692 w 4387850"/>
                <a:gd name="T75" fmla="*/ 2939886 h 6094413"/>
                <a:gd name="T76" fmla="*/ 1864543 w 4387850"/>
                <a:gd name="T77" fmla="*/ 2405188 h 6094413"/>
                <a:gd name="T78" fmla="*/ 1820096 w 4387850"/>
                <a:gd name="T79" fmla="*/ 2365816 h 6094413"/>
                <a:gd name="T80" fmla="*/ 1789935 w 4387850"/>
                <a:gd name="T81" fmla="*/ 2316284 h 6094413"/>
                <a:gd name="T82" fmla="*/ 1774697 w 4387850"/>
                <a:gd name="T83" fmla="*/ 2260083 h 6094413"/>
                <a:gd name="T84" fmla="*/ 1776601 w 4387850"/>
                <a:gd name="T85" fmla="*/ 2201025 h 6094413"/>
                <a:gd name="T86" fmla="*/ 1776284 w 4387850"/>
                <a:gd name="T87" fmla="*/ 1947964 h 6094413"/>
                <a:gd name="T88" fmla="*/ 1685168 w 4387850"/>
                <a:gd name="T89" fmla="*/ 2159748 h 6094413"/>
                <a:gd name="T90" fmla="*/ 1643579 w 4387850"/>
                <a:gd name="T91" fmla="*/ 2201342 h 6094413"/>
                <a:gd name="T92" fmla="*/ 1593100 w 4387850"/>
                <a:gd name="T93" fmla="*/ 2229284 h 6094413"/>
                <a:gd name="T94" fmla="*/ 1535954 w 4387850"/>
                <a:gd name="T95" fmla="*/ 2241667 h 6094413"/>
                <a:gd name="T96" fmla="*/ 1476903 w 4387850"/>
                <a:gd name="T97" fmla="*/ 2237222 h 6094413"/>
                <a:gd name="T98" fmla="*/ 941954 w 4387850"/>
                <a:gd name="T99" fmla="*/ 2396298 h 6094413"/>
                <a:gd name="T100" fmla="*/ 1032118 w 4387850"/>
                <a:gd name="T101" fmla="*/ 2058143 h 6094413"/>
                <a:gd name="T102" fmla="*/ 988306 w 4387850"/>
                <a:gd name="T103" fmla="*/ 2018453 h 6094413"/>
                <a:gd name="T104" fmla="*/ 957828 w 4387850"/>
                <a:gd name="T105" fmla="*/ 1968921 h 6094413"/>
                <a:gd name="T106" fmla="*/ 942907 w 4387850"/>
                <a:gd name="T107" fmla="*/ 1912720 h 6094413"/>
                <a:gd name="T108" fmla="*/ 944494 w 4387850"/>
                <a:gd name="T109" fmla="*/ 1853979 h 6094413"/>
                <a:gd name="T110" fmla="*/ 869570 w 4387850"/>
                <a:gd name="T111" fmla="*/ 1586313 h 6094413"/>
                <a:gd name="T112" fmla="*/ 2359489 w 4387850"/>
                <a:gd name="T113" fmla="*/ 486435 h 6094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387850" h="6094413">
                  <a:moveTo>
                    <a:pt x="3008412" y="738226"/>
                  </a:moveTo>
                  <a:lnTo>
                    <a:pt x="2731890" y="1451051"/>
                  </a:lnTo>
                  <a:lnTo>
                    <a:pt x="2853166" y="1498043"/>
                  </a:lnTo>
                  <a:lnTo>
                    <a:pt x="3129689" y="785219"/>
                  </a:lnTo>
                  <a:lnTo>
                    <a:pt x="3008412" y="738226"/>
                  </a:lnTo>
                  <a:close/>
                  <a:moveTo>
                    <a:pt x="2751573" y="638208"/>
                  </a:moveTo>
                  <a:lnTo>
                    <a:pt x="2475369" y="1351668"/>
                  </a:lnTo>
                  <a:lnTo>
                    <a:pt x="2596327" y="1398343"/>
                  </a:lnTo>
                  <a:lnTo>
                    <a:pt x="2873167" y="685518"/>
                  </a:lnTo>
                  <a:lnTo>
                    <a:pt x="2751573" y="638208"/>
                  </a:lnTo>
                  <a:close/>
                  <a:moveTo>
                    <a:pt x="2495052" y="538826"/>
                  </a:moveTo>
                  <a:lnTo>
                    <a:pt x="2218529" y="1251968"/>
                  </a:lnTo>
                  <a:lnTo>
                    <a:pt x="2339806" y="1298960"/>
                  </a:lnTo>
                  <a:lnTo>
                    <a:pt x="2616646" y="585818"/>
                  </a:lnTo>
                  <a:lnTo>
                    <a:pt x="2495052" y="538826"/>
                  </a:lnTo>
                  <a:close/>
                  <a:moveTo>
                    <a:pt x="2437906" y="0"/>
                  </a:moveTo>
                  <a:lnTo>
                    <a:pt x="3535742" y="425790"/>
                  </a:lnTo>
                  <a:lnTo>
                    <a:pt x="3361447" y="874758"/>
                  </a:lnTo>
                  <a:lnTo>
                    <a:pt x="3264934" y="837609"/>
                  </a:lnTo>
                  <a:lnTo>
                    <a:pt x="2988729" y="1550751"/>
                  </a:lnTo>
                  <a:lnTo>
                    <a:pt x="2933488" y="1692999"/>
                  </a:lnTo>
                  <a:lnTo>
                    <a:pt x="2993808" y="1716495"/>
                  </a:lnTo>
                  <a:lnTo>
                    <a:pt x="2972537" y="1771743"/>
                  </a:lnTo>
                  <a:lnTo>
                    <a:pt x="4127836" y="2232459"/>
                  </a:lnTo>
                  <a:lnTo>
                    <a:pt x="3986232" y="2586831"/>
                  </a:lnTo>
                  <a:lnTo>
                    <a:pt x="3986213" y="2586831"/>
                  </a:lnTo>
                  <a:lnTo>
                    <a:pt x="3986213" y="2586879"/>
                  </a:lnTo>
                  <a:lnTo>
                    <a:pt x="3985607" y="2588395"/>
                  </a:lnTo>
                  <a:lnTo>
                    <a:pt x="3986213" y="2588395"/>
                  </a:lnTo>
                  <a:lnTo>
                    <a:pt x="3986213" y="5565775"/>
                  </a:lnTo>
                  <a:lnTo>
                    <a:pt x="4387850" y="5565775"/>
                  </a:lnTo>
                  <a:lnTo>
                    <a:pt x="4387850" y="6094413"/>
                  </a:lnTo>
                  <a:lnTo>
                    <a:pt x="342875" y="6094413"/>
                  </a:lnTo>
                  <a:lnTo>
                    <a:pt x="342875" y="5565748"/>
                  </a:lnTo>
                  <a:lnTo>
                    <a:pt x="1518175" y="5565748"/>
                  </a:lnTo>
                  <a:lnTo>
                    <a:pt x="1518175" y="4851018"/>
                  </a:lnTo>
                  <a:lnTo>
                    <a:pt x="0" y="4851018"/>
                  </a:lnTo>
                  <a:lnTo>
                    <a:pt x="0" y="4468728"/>
                  </a:lnTo>
                  <a:lnTo>
                    <a:pt x="2350600" y="4468728"/>
                  </a:lnTo>
                  <a:lnTo>
                    <a:pt x="2358854" y="4466506"/>
                  </a:lnTo>
                  <a:lnTo>
                    <a:pt x="2368061" y="4463648"/>
                  </a:lnTo>
                  <a:lnTo>
                    <a:pt x="2381395" y="4459203"/>
                  </a:lnTo>
                  <a:lnTo>
                    <a:pt x="2397904" y="4453170"/>
                  </a:lnTo>
                  <a:lnTo>
                    <a:pt x="2417270" y="4445232"/>
                  </a:lnTo>
                  <a:lnTo>
                    <a:pt x="2439493" y="4436342"/>
                  </a:lnTo>
                  <a:lnTo>
                    <a:pt x="2464574" y="4425229"/>
                  </a:lnTo>
                  <a:lnTo>
                    <a:pt x="2491877" y="4412210"/>
                  </a:lnTo>
                  <a:lnTo>
                    <a:pt x="2506164" y="4405225"/>
                  </a:lnTo>
                  <a:lnTo>
                    <a:pt x="2521403" y="4397287"/>
                  </a:lnTo>
                  <a:lnTo>
                    <a:pt x="2537277" y="4389032"/>
                  </a:lnTo>
                  <a:lnTo>
                    <a:pt x="2553150" y="4380459"/>
                  </a:lnTo>
                  <a:lnTo>
                    <a:pt x="2569659" y="4370933"/>
                  </a:lnTo>
                  <a:lnTo>
                    <a:pt x="2586803" y="4361090"/>
                  </a:lnTo>
                  <a:lnTo>
                    <a:pt x="2603947" y="4350612"/>
                  </a:lnTo>
                  <a:lnTo>
                    <a:pt x="2621725" y="4339499"/>
                  </a:lnTo>
                  <a:lnTo>
                    <a:pt x="2640139" y="4328069"/>
                  </a:lnTo>
                  <a:lnTo>
                    <a:pt x="2658235" y="4315685"/>
                  </a:lnTo>
                  <a:lnTo>
                    <a:pt x="2676966" y="4302667"/>
                  </a:lnTo>
                  <a:lnTo>
                    <a:pt x="2696015" y="4289332"/>
                  </a:lnTo>
                  <a:lnTo>
                    <a:pt x="2715381" y="4275043"/>
                  </a:lnTo>
                  <a:lnTo>
                    <a:pt x="2734747" y="4260120"/>
                  </a:lnTo>
                  <a:lnTo>
                    <a:pt x="2754431" y="4244562"/>
                  </a:lnTo>
                  <a:lnTo>
                    <a:pt x="2774114" y="4228686"/>
                  </a:lnTo>
                  <a:lnTo>
                    <a:pt x="2794115" y="4211858"/>
                  </a:lnTo>
                  <a:lnTo>
                    <a:pt x="2814434" y="4194076"/>
                  </a:lnTo>
                  <a:lnTo>
                    <a:pt x="2834435" y="4175661"/>
                  </a:lnTo>
                  <a:lnTo>
                    <a:pt x="2854436" y="4156610"/>
                  </a:lnTo>
                  <a:lnTo>
                    <a:pt x="2875072" y="4136923"/>
                  </a:lnTo>
                  <a:lnTo>
                    <a:pt x="2895073" y="4116285"/>
                  </a:lnTo>
                  <a:lnTo>
                    <a:pt x="2915074" y="4095011"/>
                  </a:lnTo>
                  <a:lnTo>
                    <a:pt x="2935710" y="4072468"/>
                  </a:lnTo>
                  <a:lnTo>
                    <a:pt x="2955711" y="4049924"/>
                  </a:lnTo>
                  <a:lnTo>
                    <a:pt x="2976030" y="4026110"/>
                  </a:lnTo>
                  <a:lnTo>
                    <a:pt x="2995713" y="4001344"/>
                  </a:lnTo>
                  <a:lnTo>
                    <a:pt x="3015714" y="3975943"/>
                  </a:lnTo>
                  <a:lnTo>
                    <a:pt x="3035081" y="3949589"/>
                  </a:lnTo>
                  <a:lnTo>
                    <a:pt x="3054447" y="3922600"/>
                  </a:lnTo>
                  <a:lnTo>
                    <a:pt x="3073813" y="3894658"/>
                  </a:lnTo>
                  <a:lnTo>
                    <a:pt x="3092861" y="3865447"/>
                  </a:lnTo>
                  <a:lnTo>
                    <a:pt x="3111592" y="3835600"/>
                  </a:lnTo>
                  <a:lnTo>
                    <a:pt x="3130006" y="3805119"/>
                  </a:lnTo>
                  <a:lnTo>
                    <a:pt x="3148102" y="3773367"/>
                  </a:lnTo>
                  <a:lnTo>
                    <a:pt x="3165881" y="3740980"/>
                  </a:lnTo>
                  <a:lnTo>
                    <a:pt x="3183025" y="3707641"/>
                  </a:lnTo>
                  <a:lnTo>
                    <a:pt x="3200169" y="3673032"/>
                  </a:lnTo>
                  <a:lnTo>
                    <a:pt x="3216677" y="3637470"/>
                  </a:lnTo>
                  <a:lnTo>
                    <a:pt x="3232551" y="3600956"/>
                  </a:lnTo>
                  <a:lnTo>
                    <a:pt x="3248107" y="3563489"/>
                  </a:lnTo>
                  <a:lnTo>
                    <a:pt x="3263029" y="3525069"/>
                  </a:lnTo>
                  <a:lnTo>
                    <a:pt x="3277633" y="3485697"/>
                  </a:lnTo>
                  <a:lnTo>
                    <a:pt x="3291602" y="3445055"/>
                  </a:lnTo>
                  <a:lnTo>
                    <a:pt x="3298586" y="3424416"/>
                  </a:lnTo>
                  <a:lnTo>
                    <a:pt x="3305253" y="3403143"/>
                  </a:lnTo>
                  <a:lnTo>
                    <a:pt x="3311603" y="3382504"/>
                  </a:lnTo>
                  <a:lnTo>
                    <a:pt x="3317953" y="3360913"/>
                  </a:lnTo>
                  <a:lnTo>
                    <a:pt x="3305571" y="3359960"/>
                  </a:lnTo>
                  <a:lnTo>
                    <a:pt x="3293189" y="3359008"/>
                  </a:lnTo>
                  <a:lnTo>
                    <a:pt x="3280807" y="3357420"/>
                  </a:lnTo>
                  <a:lnTo>
                    <a:pt x="3268743" y="3355515"/>
                  </a:lnTo>
                  <a:lnTo>
                    <a:pt x="3256679" y="3353610"/>
                  </a:lnTo>
                  <a:lnTo>
                    <a:pt x="3244615" y="3351387"/>
                  </a:lnTo>
                  <a:lnTo>
                    <a:pt x="3232869" y="3348847"/>
                  </a:lnTo>
                  <a:lnTo>
                    <a:pt x="3221122" y="3346307"/>
                  </a:lnTo>
                  <a:lnTo>
                    <a:pt x="3209375" y="3342815"/>
                  </a:lnTo>
                  <a:lnTo>
                    <a:pt x="3197946" y="3339639"/>
                  </a:lnTo>
                  <a:lnTo>
                    <a:pt x="3186517" y="3336147"/>
                  </a:lnTo>
                  <a:lnTo>
                    <a:pt x="3175088" y="3332019"/>
                  </a:lnTo>
                  <a:lnTo>
                    <a:pt x="3163976" y="3328209"/>
                  </a:lnTo>
                  <a:lnTo>
                    <a:pt x="3152864" y="3323446"/>
                  </a:lnTo>
                  <a:lnTo>
                    <a:pt x="3141753" y="3319001"/>
                  </a:lnTo>
                  <a:lnTo>
                    <a:pt x="3130959" y="3314238"/>
                  </a:lnTo>
                  <a:lnTo>
                    <a:pt x="3120482" y="3309158"/>
                  </a:lnTo>
                  <a:lnTo>
                    <a:pt x="3110005" y="3303442"/>
                  </a:lnTo>
                  <a:lnTo>
                    <a:pt x="3099528" y="3298045"/>
                  </a:lnTo>
                  <a:lnTo>
                    <a:pt x="3089051" y="3292329"/>
                  </a:lnTo>
                  <a:lnTo>
                    <a:pt x="3079210" y="3285979"/>
                  </a:lnTo>
                  <a:lnTo>
                    <a:pt x="3069368" y="3279629"/>
                  </a:lnTo>
                  <a:lnTo>
                    <a:pt x="3059209" y="3273278"/>
                  </a:lnTo>
                  <a:lnTo>
                    <a:pt x="3050002" y="3266611"/>
                  </a:lnTo>
                  <a:lnTo>
                    <a:pt x="3040477" y="3259625"/>
                  </a:lnTo>
                  <a:lnTo>
                    <a:pt x="3030953" y="3252322"/>
                  </a:lnTo>
                  <a:lnTo>
                    <a:pt x="3022064" y="3245019"/>
                  </a:lnTo>
                  <a:lnTo>
                    <a:pt x="3013175" y="3237717"/>
                  </a:lnTo>
                  <a:lnTo>
                    <a:pt x="3004603" y="3229779"/>
                  </a:lnTo>
                  <a:lnTo>
                    <a:pt x="2996031" y="3221523"/>
                  </a:lnTo>
                  <a:lnTo>
                    <a:pt x="2987459" y="3213268"/>
                  </a:lnTo>
                  <a:lnTo>
                    <a:pt x="2979205" y="3205012"/>
                  </a:lnTo>
                  <a:lnTo>
                    <a:pt x="2971585" y="3196439"/>
                  </a:lnTo>
                  <a:lnTo>
                    <a:pt x="2963648" y="3187549"/>
                  </a:lnTo>
                  <a:lnTo>
                    <a:pt x="2956346" y="3178658"/>
                  </a:lnTo>
                  <a:lnTo>
                    <a:pt x="2948727" y="3169768"/>
                  </a:lnTo>
                  <a:lnTo>
                    <a:pt x="2941742" y="3160560"/>
                  </a:lnTo>
                  <a:lnTo>
                    <a:pt x="2934440" y="3151035"/>
                  </a:lnTo>
                  <a:lnTo>
                    <a:pt x="2927773" y="3141509"/>
                  </a:lnTo>
                  <a:lnTo>
                    <a:pt x="2921106" y="3131666"/>
                  </a:lnTo>
                  <a:lnTo>
                    <a:pt x="2915074" y="3121823"/>
                  </a:lnTo>
                  <a:lnTo>
                    <a:pt x="2909042" y="3111662"/>
                  </a:lnTo>
                  <a:lnTo>
                    <a:pt x="2903327" y="3101184"/>
                  </a:lnTo>
                  <a:lnTo>
                    <a:pt x="2897613" y="3090706"/>
                  </a:lnTo>
                  <a:lnTo>
                    <a:pt x="2892216" y="3080546"/>
                  </a:lnTo>
                  <a:lnTo>
                    <a:pt x="2886819" y="3070068"/>
                  </a:lnTo>
                  <a:lnTo>
                    <a:pt x="2882057" y="3059272"/>
                  </a:lnTo>
                  <a:lnTo>
                    <a:pt x="2877612" y="3047842"/>
                  </a:lnTo>
                  <a:lnTo>
                    <a:pt x="2873167" y="3036729"/>
                  </a:lnTo>
                  <a:lnTo>
                    <a:pt x="2869040" y="3025615"/>
                  </a:lnTo>
                  <a:lnTo>
                    <a:pt x="2865230" y="3014502"/>
                  </a:lnTo>
                  <a:lnTo>
                    <a:pt x="2861738" y="3003072"/>
                  </a:lnTo>
                  <a:lnTo>
                    <a:pt x="2858246" y="2991324"/>
                  </a:lnTo>
                  <a:lnTo>
                    <a:pt x="2855389" y="2979893"/>
                  </a:lnTo>
                  <a:lnTo>
                    <a:pt x="2852531" y="2967828"/>
                  </a:lnTo>
                  <a:lnTo>
                    <a:pt x="2849991" y="2956079"/>
                  </a:lnTo>
                  <a:lnTo>
                    <a:pt x="2847769" y="2944014"/>
                  </a:lnTo>
                  <a:lnTo>
                    <a:pt x="2845864" y="2932266"/>
                  </a:lnTo>
                  <a:lnTo>
                    <a:pt x="2843959" y="2919882"/>
                  </a:lnTo>
                  <a:lnTo>
                    <a:pt x="2843007" y="2907499"/>
                  </a:lnTo>
                  <a:lnTo>
                    <a:pt x="2841737" y="2895434"/>
                  </a:lnTo>
                  <a:lnTo>
                    <a:pt x="2841102" y="2883051"/>
                  </a:lnTo>
                  <a:lnTo>
                    <a:pt x="2840785" y="2870350"/>
                  </a:lnTo>
                  <a:lnTo>
                    <a:pt x="2840467" y="2857649"/>
                  </a:lnTo>
                  <a:lnTo>
                    <a:pt x="2840785" y="2842408"/>
                  </a:lnTo>
                  <a:lnTo>
                    <a:pt x="2841419" y="2826850"/>
                  </a:lnTo>
                  <a:lnTo>
                    <a:pt x="2842689" y="2811927"/>
                  </a:lnTo>
                  <a:lnTo>
                    <a:pt x="2843959" y="2796686"/>
                  </a:lnTo>
                  <a:lnTo>
                    <a:pt x="2845864" y="2781763"/>
                  </a:lnTo>
                  <a:lnTo>
                    <a:pt x="2848404" y="2766839"/>
                  </a:lnTo>
                  <a:lnTo>
                    <a:pt x="2851579" y="2752234"/>
                  </a:lnTo>
                  <a:lnTo>
                    <a:pt x="2854753" y="2737628"/>
                  </a:lnTo>
                  <a:lnTo>
                    <a:pt x="2858563" y="2723340"/>
                  </a:lnTo>
                  <a:lnTo>
                    <a:pt x="2862690" y="2709052"/>
                  </a:lnTo>
                  <a:lnTo>
                    <a:pt x="2867135" y="2695398"/>
                  </a:lnTo>
                  <a:lnTo>
                    <a:pt x="2872532" y="2681428"/>
                  </a:lnTo>
                  <a:lnTo>
                    <a:pt x="2877612" y="2667774"/>
                  </a:lnTo>
                  <a:lnTo>
                    <a:pt x="2883326" y="2654439"/>
                  </a:lnTo>
                  <a:lnTo>
                    <a:pt x="2889676" y="2640785"/>
                  </a:lnTo>
                  <a:lnTo>
                    <a:pt x="2895708" y="2628402"/>
                  </a:lnTo>
                  <a:lnTo>
                    <a:pt x="2902693" y="2615384"/>
                  </a:lnTo>
                  <a:lnTo>
                    <a:pt x="2909995" y="2602683"/>
                  </a:lnTo>
                  <a:lnTo>
                    <a:pt x="2917614" y="2590300"/>
                  </a:lnTo>
                  <a:lnTo>
                    <a:pt x="2925233" y="2578235"/>
                  </a:lnTo>
                  <a:lnTo>
                    <a:pt x="2933488" y="2566487"/>
                  </a:lnTo>
                  <a:lnTo>
                    <a:pt x="2942059" y="2554738"/>
                  </a:lnTo>
                  <a:lnTo>
                    <a:pt x="2950949" y="2543308"/>
                  </a:lnTo>
                  <a:lnTo>
                    <a:pt x="2959838" y="2532195"/>
                  </a:lnTo>
                  <a:lnTo>
                    <a:pt x="2969680" y="2521399"/>
                  </a:lnTo>
                  <a:lnTo>
                    <a:pt x="2979205" y="2510921"/>
                  </a:lnTo>
                  <a:lnTo>
                    <a:pt x="2989364" y="2500443"/>
                  </a:lnTo>
                  <a:lnTo>
                    <a:pt x="2999841" y="2490918"/>
                  </a:lnTo>
                  <a:lnTo>
                    <a:pt x="3010317" y="2480757"/>
                  </a:lnTo>
                  <a:lnTo>
                    <a:pt x="3021429" y="2471549"/>
                  </a:lnTo>
                  <a:lnTo>
                    <a:pt x="3032541" y="2462659"/>
                  </a:lnTo>
                  <a:lnTo>
                    <a:pt x="3043652" y="2453451"/>
                  </a:lnTo>
                  <a:lnTo>
                    <a:pt x="2613471" y="2281992"/>
                  </a:lnTo>
                  <a:lnTo>
                    <a:pt x="2542039" y="2462024"/>
                  </a:lnTo>
                  <a:lnTo>
                    <a:pt x="2537911" y="2471867"/>
                  </a:lnTo>
                  <a:lnTo>
                    <a:pt x="2533467" y="2480757"/>
                  </a:lnTo>
                  <a:lnTo>
                    <a:pt x="2528387" y="2489648"/>
                  </a:lnTo>
                  <a:lnTo>
                    <a:pt x="2522990" y="2498220"/>
                  </a:lnTo>
                  <a:lnTo>
                    <a:pt x="2517593" y="2506793"/>
                  </a:lnTo>
                  <a:lnTo>
                    <a:pt x="2511243" y="2514731"/>
                  </a:lnTo>
                  <a:lnTo>
                    <a:pt x="2504894" y="2522034"/>
                  </a:lnTo>
                  <a:lnTo>
                    <a:pt x="2498227" y="2529337"/>
                  </a:lnTo>
                  <a:lnTo>
                    <a:pt x="2490925" y="2536323"/>
                  </a:lnTo>
                  <a:lnTo>
                    <a:pt x="2483623" y="2542673"/>
                  </a:lnTo>
                  <a:lnTo>
                    <a:pt x="2476003" y="2548706"/>
                  </a:lnTo>
                  <a:lnTo>
                    <a:pt x="2468067" y="2554103"/>
                  </a:lnTo>
                  <a:lnTo>
                    <a:pt x="2459812" y="2559819"/>
                  </a:lnTo>
                  <a:lnTo>
                    <a:pt x="2451557" y="2564582"/>
                  </a:lnTo>
                  <a:lnTo>
                    <a:pt x="2442986" y="2569027"/>
                  </a:lnTo>
                  <a:lnTo>
                    <a:pt x="2434096" y="2572837"/>
                  </a:lnTo>
                  <a:lnTo>
                    <a:pt x="2425207" y="2576647"/>
                  </a:lnTo>
                  <a:lnTo>
                    <a:pt x="2415683" y="2579822"/>
                  </a:lnTo>
                  <a:lnTo>
                    <a:pt x="2406476" y="2582362"/>
                  </a:lnTo>
                  <a:lnTo>
                    <a:pt x="2397269" y="2584585"/>
                  </a:lnTo>
                  <a:lnTo>
                    <a:pt x="2387427" y="2586490"/>
                  </a:lnTo>
                  <a:lnTo>
                    <a:pt x="2377903" y="2588078"/>
                  </a:lnTo>
                  <a:lnTo>
                    <a:pt x="2368061" y="2588713"/>
                  </a:lnTo>
                  <a:lnTo>
                    <a:pt x="2358537" y="2589665"/>
                  </a:lnTo>
                  <a:lnTo>
                    <a:pt x="2348377" y="2589030"/>
                  </a:lnTo>
                  <a:lnTo>
                    <a:pt x="2338536" y="2588713"/>
                  </a:lnTo>
                  <a:lnTo>
                    <a:pt x="2328694" y="2587760"/>
                  </a:lnTo>
                  <a:lnTo>
                    <a:pt x="2318852" y="2586173"/>
                  </a:lnTo>
                  <a:lnTo>
                    <a:pt x="2309011" y="2584267"/>
                  </a:lnTo>
                  <a:lnTo>
                    <a:pt x="2299169" y="2581727"/>
                  </a:lnTo>
                  <a:lnTo>
                    <a:pt x="2289009" y="2578870"/>
                  </a:lnTo>
                  <a:lnTo>
                    <a:pt x="2279485" y="2575060"/>
                  </a:lnTo>
                  <a:lnTo>
                    <a:pt x="2279167" y="2575060"/>
                  </a:lnTo>
                  <a:lnTo>
                    <a:pt x="2072807" y="3090706"/>
                  </a:lnTo>
                  <a:lnTo>
                    <a:pt x="1694692" y="2939886"/>
                  </a:lnTo>
                  <a:lnTo>
                    <a:pt x="1901053" y="2424239"/>
                  </a:lnTo>
                  <a:lnTo>
                    <a:pt x="1900735" y="2424239"/>
                  </a:lnTo>
                  <a:lnTo>
                    <a:pt x="1890893" y="2420111"/>
                  </a:lnTo>
                  <a:lnTo>
                    <a:pt x="1882004" y="2415666"/>
                  </a:lnTo>
                  <a:lnTo>
                    <a:pt x="1873115" y="2410268"/>
                  </a:lnTo>
                  <a:lnTo>
                    <a:pt x="1864543" y="2405188"/>
                  </a:lnTo>
                  <a:lnTo>
                    <a:pt x="1855971" y="2399473"/>
                  </a:lnTo>
                  <a:lnTo>
                    <a:pt x="1848034" y="2393122"/>
                  </a:lnTo>
                  <a:lnTo>
                    <a:pt x="1840732" y="2386772"/>
                  </a:lnTo>
                  <a:lnTo>
                    <a:pt x="1833747" y="2380104"/>
                  </a:lnTo>
                  <a:lnTo>
                    <a:pt x="1826445" y="2373119"/>
                  </a:lnTo>
                  <a:lnTo>
                    <a:pt x="1820096" y="2365816"/>
                  </a:lnTo>
                  <a:lnTo>
                    <a:pt x="1814381" y="2358196"/>
                  </a:lnTo>
                  <a:lnTo>
                    <a:pt x="1808667" y="2349940"/>
                  </a:lnTo>
                  <a:lnTo>
                    <a:pt x="1803587" y="2342002"/>
                  </a:lnTo>
                  <a:lnTo>
                    <a:pt x="1798190" y="2333747"/>
                  </a:lnTo>
                  <a:lnTo>
                    <a:pt x="1793745" y="2325174"/>
                  </a:lnTo>
                  <a:lnTo>
                    <a:pt x="1789935" y="2316284"/>
                  </a:lnTo>
                  <a:lnTo>
                    <a:pt x="1786443" y="2307076"/>
                  </a:lnTo>
                  <a:lnTo>
                    <a:pt x="1782951" y="2297868"/>
                  </a:lnTo>
                  <a:lnTo>
                    <a:pt x="1780411" y="2288660"/>
                  </a:lnTo>
                  <a:lnTo>
                    <a:pt x="1778189" y="2279134"/>
                  </a:lnTo>
                  <a:lnTo>
                    <a:pt x="1776284" y="2269609"/>
                  </a:lnTo>
                  <a:lnTo>
                    <a:pt x="1774697" y="2260083"/>
                  </a:lnTo>
                  <a:lnTo>
                    <a:pt x="1774062" y="2250240"/>
                  </a:lnTo>
                  <a:lnTo>
                    <a:pt x="1773427" y="2240715"/>
                  </a:lnTo>
                  <a:lnTo>
                    <a:pt x="1773744" y="2230554"/>
                  </a:lnTo>
                  <a:lnTo>
                    <a:pt x="1774062" y="2220711"/>
                  </a:lnTo>
                  <a:lnTo>
                    <a:pt x="1775331" y="2210868"/>
                  </a:lnTo>
                  <a:lnTo>
                    <a:pt x="1776601" y="2201025"/>
                  </a:lnTo>
                  <a:lnTo>
                    <a:pt x="1778506" y="2191182"/>
                  </a:lnTo>
                  <a:lnTo>
                    <a:pt x="1781046" y="2181339"/>
                  </a:lnTo>
                  <a:lnTo>
                    <a:pt x="1784221" y="2171178"/>
                  </a:lnTo>
                  <a:lnTo>
                    <a:pt x="1787713" y="2161653"/>
                  </a:lnTo>
                  <a:lnTo>
                    <a:pt x="1859780" y="1981304"/>
                  </a:lnTo>
                  <a:lnTo>
                    <a:pt x="1776284" y="1947964"/>
                  </a:lnTo>
                  <a:lnTo>
                    <a:pt x="1709614" y="2114978"/>
                  </a:lnTo>
                  <a:lnTo>
                    <a:pt x="1705487" y="2124821"/>
                  </a:lnTo>
                  <a:lnTo>
                    <a:pt x="1701042" y="2133711"/>
                  </a:lnTo>
                  <a:lnTo>
                    <a:pt x="1696280" y="2142602"/>
                  </a:lnTo>
                  <a:lnTo>
                    <a:pt x="1690883" y="2151175"/>
                  </a:lnTo>
                  <a:lnTo>
                    <a:pt x="1685168" y="2159748"/>
                  </a:lnTo>
                  <a:lnTo>
                    <a:pt x="1679136" y="2167686"/>
                  </a:lnTo>
                  <a:lnTo>
                    <a:pt x="1672787" y="2174989"/>
                  </a:lnTo>
                  <a:lnTo>
                    <a:pt x="1666119" y="2181974"/>
                  </a:lnTo>
                  <a:lnTo>
                    <a:pt x="1659135" y="2189277"/>
                  </a:lnTo>
                  <a:lnTo>
                    <a:pt x="1651515" y="2195627"/>
                  </a:lnTo>
                  <a:lnTo>
                    <a:pt x="1643579" y="2201342"/>
                  </a:lnTo>
                  <a:lnTo>
                    <a:pt x="1635959" y="2207058"/>
                  </a:lnTo>
                  <a:lnTo>
                    <a:pt x="1627705" y="2212773"/>
                  </a:lnTo>
                  <a:lnTo>
                    <a:pt x="1619450" y="2217536"/>
                  </a:lnTo>
                  <a:lnTo>
                    <a:pt x="1610879" y="2221981"/>
                  </a:lnTo>
                  <a:lnTo>
                    <a:pt x="1601989" y="2225791"/>
                  </a:lnTo>
                  <a:lnTo>
                    <a:pt x="1593100" y="2229284"/>
                  </a:lnTo>
                  <a:lnTo>
                    <a:pt x="1583893" y="2232777"/>
                  </a:lnTo>
                  <a:lnTo>
                    <a:pt x="1574369" y="2235317"/>
                  </a:lnTo>
                  <a:lnTo>
                    <a:pt x="1565162" y="2237539"/>
                  </a:lnTo>
                  <a:lnTo>
                    <a:pt x="1555320" y="2239444"/>
                  </a:lnTo>
                  <a:lnTo>
                    <a:pt x="1545796" y="2241032"/>
                  </a:lnTo>
                  <a:lnTo>
                    <a:pt x="1535954" y="2241667"/>
                  </a:lnTo>
                  <a:lnTo>
                    <a:pt x="1526429" y="2242302"/>
                  </a:lnTo>
                  <a:lnTo>
                    <a:pt x="1516270" y="2241985"/>
                  </a:lnTo>
                  <a:lnTo>
                    <a:pt x="1506746" y="2241667"/>
                  </a:lnTo>
                  <a:lnTo>
                    <a:pt x="1496587" y="2240715"/>
                  </a:lnTo>
                  <a:lnTo>
                    <a:pt x="1486427" y="2239127"/>
                  </a:lnTo>
                  <a:lnTo>
                    <a:pt x="1476903" y="2237222"/>
                  </a:lnTo>
                  <a:lnTo>
                    <a:pt x="1466744" y="2234682"/>
                  </a:lnTo>
                  <a:lnTo>
                    <a:pt x="1457219" y="2231507"/>
                  </a:lnTo>
                  <a:lnTo>
                    <a:pt x="1447378" y="2228014"/>
                  </a:lnTo>
                  <a:lnTo>
                    <a:pt x="1447060" y="2228014"/>
                  </a:lnTo>
                  <a:lnTo>
                    <a:pt x="1319752" y="2546801"/>
                  </a:lnTo>
                  <a:lnTo>
                    <a:pt x="941954" y="2396298"/>
                  </a:lnTo>
                  <a:lnTo>
                    <a:pt x="1068945" y="2077194"/>
                  </a:lnTo>
                  <a:lnTo>
                    <a:pt x="1068628" y="2077194"/>
                  </a:lnTo>
                  <a:lnTo>
                    <a:pt x="1059103" y="2073066"/>
                  </a:lnTo>
                  <a:lnTo>
                    <a:pt x="1049579" y="2068621"/>
                  </a:lnTo>
                  <a:lnTo>
                    <a:pt x="1040690" y="2063223"/>
                  </a:lnTo>
                  <a:lnTo>
                    <a:pt x="1032118" y="2058143"/>
                  </a:lnTo>
                  <a:lnTo>
                    <a:pt x="1023863" y="2052427"/>
                  </a:lnTo>
                  <a:lnTo>
                    <a:pt x="1016244" y="2046077"/>
                  </a:lnTo>
                  <a:lnTo>
                    <a:pt x="1008625" y="2039727"/>
                  </a:lnTo>
                  <a:lnTo>
                    <a:pt x="1001323" y="2033059"/>
                  </a:lnTo>
                  <a:lnTo>
                    <a:pt x="994655" y="2026073"/>
                  </a:lnTo>
                  <a:lnTo>
                    <a:pt x="988306" y="2018453"/>
                  </a:lnTo>
                  <a:lnTo>
                    <a:pt x="982274" y="2011150"/>
                  </a:lnTo>
                  <a:lnTo>
                    <a:pt x="976242" y="2002895"/>
                  </a:lnTo>
                  <a:lnTo>
                    <a:pt x="971162" y="1994639"/>
                  </a:lnTo>
                  <a:lnTo>
                    <a:pt x="966400" y="1986701"/>
                  </a:lnTo>
                  <a:lnTo>
                    <a:pt x="961638" y="1978128"/>
                  </a:lnTo>
                  <a:lnTo>
                    <a:pt x="957828" y="1968921"/>
                  </a:lnTo>
                  <a:lnTo>
                    <a:pt x="954336" y="1960030"/>
                  </a:lnTo>
                  <a:lnTo>
                    <a:pt x="950844" y="1950822"/>
                  </a:lnTo>
                  <a:lnTo>
                    <a:pt x="948304" y="1941614"/>
                  </a:lnTo>
                  <a:lnTo>
                    <a:pt x="946082" y="1932089"/>
                  </a:lnTo>
                  <a:lnTo>
                    <a:pt x="944177" y="1922563"/>
                  </a:lnTo>
                  <a:lnTo>
                    <a:pt x="942907" y="1912720"/>
                  </a:lnTo>
                  <a:lnTo>
                    <a:pt x="941637" y="1903194"/>
                  </a:lnTo>
                  <a:lnTo>
                    <a:pt x="941319" y="1893351"/>
                  </a:lnTo>
                  <a:lnTo>
                    <a:pt x="941319" y="1883508"/>
                  </a:lnTo>
                  <a:lnTo>
                    <a:pt x="941954" y="1873665"/>
                  </a:lnTo>
                  <a:lnTo>
                    <a:pt x="942907" y="1863505"/>
                  </a:lnTo>
                  <a:lnTo>
                    <a:pt x="944494" y="1853979"/>
                  </a:lnTo>
                  <a:lnTo>
                    <a:pt x="946399" y="1843819"/>
                  </a:lnTo>
                  <a:lnTo>
                    <a:pt x="949256" y="1834293"/>
                  </a:lnTo>
                  <a:lnTo>
                    <a:pt x="952114" y="1824133"/>
                  </a:lnTo>
                  <a:lnTo>
                    <a:pt x="955923" y="1814607"/>
                  </a:lnTo>
                  <a:lnTo>
                    <a:pt x="1022593" y="1647276"/>
                  </a:lnTo>
                  <a:lnTo>
                    <a:pt x="869570" y="1586313"/>
                  </a:lnTo>
                  <a:lnTo>
                    <a:pt x="1094661" y="1022403"/>
                  </a:lnTo>
                  <a:lnTo>
                    <a:pt x="1914387" y="1349446"/>
                  </a:lnTo>
                  <a:lnTo>
                    <a:pt x="1931530" y="1304676"/>
                  </a:lnTo>
                  <a:lnTo>
                    <a:pt x="2027726" y="1341825"/>
                  </a:lnTo>
                  <a:lnTo>
                    <a:pt x="2083284" y="1199260"/>
                  </a:lnTo>
                  <a:lnTo>
                    <a:pt x="2359489" y="486435"/>
                  </a:lnTo>
                  <a:lnTo>
                    <a:pt x="2263611" y="449286"/>
                  </a:lnTo>
                  <a:lnTo>
                    <a:pt x="2437906" y="0"/>
                  </a:lnTo>
                  <a:close/>
                </a:path>
              </a:pathLst>
            </a:custGeom>
            <a:solidFill>
              <a:srgbClr val="8DC7FE"/>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lumMod val="75000"/>
                    <a:lumOff val="25000"/>
                  </a:sysClr>
                </a:solidFill>
                <a:effectLst/>
                <a:uLnTx/>
                <a:uFillTx/>
                <a:latin typeface="Calibri" panose="020F0502020204030204" pitchFamily="34" charset="0"/>
                <a:ea typeface="宋体" panose="02010600030101010101" pitchFamily="2" charset="-122"/>
                <a:cs typeface="+mn-cs"/>
              </a:endParaRPr>
            </a:p>
          </p:txBody>
        </p:sp>
      </p:grpSp>
      <p:grpSp>
        <p:nvGrpSpPr>
          <p:cNvPr id="66" name="组合 65"/>
          <p:cNvGrpSpPr/>
          <p:nvPr/>
        </p:nvGrpSpPr>
        <p:grpSpPr>
          <a:xfrm>
            <a:off x="7072330" y="2023264"/>
            <a:ext cx="1571636" cy="2065208"/>
            <a:chOff x="7072330" y="1071552"/>
            <a:chExt cx="1571636" cy="2065208"/>
          </a:xfrm>
        </p:grpSpPr>
        <p:grpSp>
          <p:nvGrpSpPr>
            <p:cNvPr id="67" name="Group 64"/>
            <p:cNvGrpSpPr/>
            <p:nvPr/>
          </p:nvGrpSpPr>
          <p:grpSpPr>
            <a:xfrm>
              <a:off x="7072330" y="1071552"/>
              <a:ext cx="1571636" cy="2065208"/>
              <a:chOff x="7072330" y="1071552"/>
              <a:chExt cx="1571636" cy="2065208"/>
            </a:xfrm>
          </p:grpSpPr>
          <p:sp>
            <p:nvSpPr>
              <p:cNvPr id="69" name="Rectangle 37"/>
              <p:cNvSpPr/>
              <p:nvPr/>
            </p:nvSpPr>
            <p:spPr>
              <a:xfrm>
                <a:off x="7072330" y="2071684"/>
                <a:ext cx="1571636" cy="285752"/>
              </a:xfrm>
              <a:prstGeom prst="rect">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mn-cs"/>
                </a:endParaRPr>
              </a:p>
            </p:txBody>
          </p:sp>
          <p:sp>
            <p:nvSpPr>
              <p:cNvPr id="70" name="Rectangle 36"/>
              <p:cNvSpPr/>
              <p:nvPr/>
            </p:nvSpPr>
            <p:spPr>
              <a:xfrm>
                <a:off x="7072330" y="2428874"/>
                <a:ext cx="1571636" cy="707886"/>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此处添加详细文本描述，建议与标题相关并符合整体语言风格，语言描述尽量简洁生动。尽量将每页幻灯片的字数控制在</a:t>
                </a:r>
                <a:r>
                  <a:rPr kumimoji="0" lang="en-US" altLang="zh-CN"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200</a:t>
                </a: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Light" pitchFamily="34" charset="0"/>
                  </a:rPr>
                  <a:t>字以内</a:t>
                </a:r>
              </a:p>
            </p:txBody>
          </p:sp>
          <p:sp>
            <p:nvSpPr>
              <p:cNvPr id="71" name="Rectangle 59"/>
              <p:cNvSpPr/>
              <p:nvPr/>
            </p:nvSpPr>
            <p:spPr>
              <a:xfrm>
                <a:off x="7500958" y="1071552"/>
                <a:ext cx="800219" cy="276999"/>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200" b="0" i="0" u="none" strike="noStrike" kern="0" cap="none" spc="0" normalizeH="0" baseline="0" noProof="0" dirty="0" smtClean="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pitchFamily="34" charset="0"/>
                  </a:rPr>
                  <a:t>添加标题</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Open Sans" pitchFamily="34" charset="0"/>
                </a:endParaRPr>
              </a:p>
            </p:txBody>
          </p:sp>
        </p:grpSp>
        <p:sp>
          <p:nvSpPr>
            <p:cNvPr id="68" name="KSO_Shape"/>
            <p:cNvSpPr>
              <a:spLocks/>
            </p:cNvSpPr>
            <p:nvPr/>
          </p:nvSpPr>
          <p:spPr bwMode="auto">
            <a:xfrm>
              <a:off x="7698514" y="1360905"/>
              <a:ext cx="405106" cy="412672"/>
            </a:xfrm>
            <a:custGeom>
              <a:avLst/>
              <a:gdLst>
                <a:gd name="T0" fmla="*/ 1088909 w 1944688"/>
                <a:gd name="T1" fmla="*/ 1478020 h 1979613"/>
                <a:gd name="T2" fmla="*/ 1105805 w 1944688"/>
                <a:gd name="T3" fmla="*/ 1615987 h 1979613"/>
                <a:gd name="T4" fmla="*/ 979564 w 1944688"/>
                <a:gd name="T5" fmla="*/ 1431925 h 1979613"/>
                <a:gd name="T6" fmla="*/ 811133 w 1944688"/>
                <a:gd name="T7" fmla="*/ 1321868 h 1979613"/>
                <a:gd name="T8" fmla="*/ 770571 w 1944688"/>
                <a:gd name="T9" fmla="*/ 1208449 h 1979613"/>
                <a:gd name="T10" fmla="*/ 827928 w 1944688"/>
                <a:gd name="T11" fmla="*/ 1109921 h 1979613"/>
                <a:gd name="T12" fmla="*/ 1112606 w 1944688"/>
                <a:gd name="T13" fmla="*/ 674053 h 1979613"/>
                <a:gd name="T14" fmla="*/ 1149350 w 1944688"/>
                <a:gd name="T15" fmla="*/ 766128 h 1979613"/>
                <a:gd name="T16" fmla="*/ 1085682 w 1944688"/>
                <a:gd name="T17" fmla="*/ 922338 h 1979613"/>
                <a:gd name="T18" fmla="*/ 916605 w 1944688"/>
                <a:gd name="T19" fmla="*/ 541568 h 1979613"/>
                <a:gd name="T20" fmla="*/ 864200 w 1944688"/>
                <a:gd name="T21" fmla="*/ 1004409 h 1979613"/>
                <a:gd name="T22" fmla="*/ 743510 w 1944688"/>
                <a:gd name="T23" fmla="*/ 1114247 h 1979613"/>
                <a:gd name="T24" fmla="*/ 749545 w 1944688"/>
                <a:gd name="T25" fmla="*/ 1320271 h 1979613"/>
                <a:gd name="T26" fmla="*/ 863882 w 1944688"/>
                <a:gd name="T27" fmla="*/ 1423442 h 1979613"/>
                <a:gd name="T28" fmla="*/ 1035388 w 1944688"/>
                <a:gd name="T29" fmla="*/ 1692004 h 1979613"/>
                <a:gd name="T30" fmla="*/ 1135434 w 1944688"/>
                <a:gd name="T31" fmla="*/ 1598357 h 1979613"/>
                <a:gd name="T32" fmla="*/ 1087158 w 1944688"/>
                <a:gd name="T33" fmla="*/ 1425029 h 1979613"/>
                <a:gd name="T34" fmla="*/ 1029672 w 1944688"/>
                <a:gd name="T35" fmla="*/ 1070121 h 1979613"/>
                <a:gd name="T36" fmla="*/ 1170370 w 1944688"/>
                <a:gd name="T37" fmla="*/ 968220 h 1979613"/>
                <a:gd name="T38" fmla="*/ 1219598 w 1944688"/>
                <a:gd name="T39" fmla="*/ 767275 h 1979613"/>
                <a:gd name="T40" fmla="*/ 1157348 w 1944688"/>
                <a:gd name="T41" fmla="*/ 597122 h 1979613"/>
                <a:gd name="T42" fmla="*/ 995370 w 1944688"/>
                <a:gd name="T43" fmla="*/ 529823 h 1979613"/>
                <a:gd name="T44" fmla="*/ 888020 w 1944688"/>
                <a:gd name="T45" fmla="*/ 312370 h 1979613"/>
                <a:gd name="T46" fmla="*/ 871505 w 1944688"/>
                <a:gd name="T47" fmla="*/ 408875 h 1979613"/>
                <a:gd name="T48" fmla="*/ 969327 w 1944688"/>
                <a:gd name="T49" fmla="*/ 472999 h 1979613"/>
                <a:gd name="T50" fmla="*/ 1059209 w 1944688"/>
                <a:gd name="T51" fmla="*/ 399351 h 1979613"/>
                <a:gd name="T52" fmla="*/ 1026813 w 1944688"/>
                <a:gd name="T53" fmla="*/ 299037 h 1979613"/>
                <a:gd name="T54" fmla="*/ 1190379 w 1944688"/>
                <a:gd name="T55" fmla="*/ 1270 h 1979613"/>
                <a:gd name="T56" fmla="*/ 1266286 w 1944688"/>
                <a:gd name="T57" fmla="*/ 52379 h 1979613"/>
                <a:gd name="T58" fmla="*/ 1285978 w 1944688"/>
                <a:gd name="T59" fmla="*/ 375543 h 1979613"/>
                <a:gd name="T60" fmla="*/ 1339335 w 1944688"/>
                <a:gd name="T61" fmla="*/ 412367 h 1979613"/>
                <a:gd name="T62" fmla="*/ 1627402 w 1944688"/>
                <a:gd name="T63" fmla="*/ 266975 h 1979613"/>
                <a:gd name="T64" fmla="*/ 1713155 w 1944688"/>
                <a:gd name="T65" fmla="*/ 299037 h 1979613"/>
                <a:gd name="T66" fmla="*/ 1944688 w 1944688"/>
                <a:gd name="T67" fmla="*/ 730768 h 1979613"/>
                <a:gd name="T68" fmla="*/ 1900224 w 1944688"/>
                <a:gd name="T69" fmla="*/ 811083 h 1979613"/>
                <a:gd name="T70" fmla="*/ 1646458 w 1944688"/>
                <a:gd name="T71" fmla="*/ 985997 h 1979613"/>
                <a:gd name="T72" fmla="*/ 1891013 w 1944688"/>
                <a:gd name="T73" fmla="*/ 1162499 h 1979613"/>
                <a:gd name="T74" fmla="*/ 1943735 w 1944688"/>
                <a:gd name="T75" fmla="*/ 1238369 h 1979613"/>
                <a:gd name="T76" fmla="*/ 1720142 w 1944688"/>
                <a:gd name="T77" fmla="*/ 1672640 h 1979613"/>
                <a:gd name="T78" fmla="*/ 1637883 w 1944688"/>
                <a:gd name="T79" fmla="*/ 1712956 h 1979613"/>
                <a:gd name="T80" fmla="*/ 1347910 w 1944688"/>
                <a:gd name="T81" fmla="*/ 1568199 h 1979613"/>
                <a:gd name="T82" fmla="*/ 1289471 w 1944688"/>
                <a:gd name="T83" fmla="*/ 1595817 h 1979613"/>
                <a:gd name="T84" fmla="*/ 1271050 w 1944688"/>
                <a:gd name="T85" fmla="*/ 1918028 h 1979613"/>
                <a:gd name="T86" fmla="*/ 1200542 w 1944688"/>
                <a:gd name="T87" fmla="*/ 1976121 h 1979613"/>
                <a:gd name="T88" fmla="*/ 710797 w 1944688"/>
                <a:gd name="T89" fmla="*/ 1960884 h 1979613"/>
                <a:gd name="T90" fmla="*/ 663474 w 1944688"/>
                <a:gd name="T91" fmla="*/ 1882156 h 1979613"/>
                <a:gd name="T92" fmla="*/ 638384 w 1944688"/>
                <a:gd name="T93" fmla="*/ 1574866 h 1979613"/>
                <a:gd name="T94" fmla="*/ 363339 w 1944688"/>
                <a:gd name="T95" fmla="*/ 1698353 h 1979613"/>
                <a:gd name="T96" fmla="*/ 271551 w 1944688"/>
                <a:gd name="T97" fmla="*/ 1705655 h 1979613"/>
                <a:gd name="T98" fmla="*/ 6987 w 1944688"/>
                <a:gd name="T99" fmla="*/ 1295510 h 1979613"/>
                <a:gd name="T100" fmla="*/ 13339 w 1944688"/>
                <a:gd name="T101" fmla="*/ 1204402 h 1979613"/>
                <a:gd name="T102" fmla="*/ 283303 w 1944688"/>
                <a:gd name="T103" fmla="*/ 1025361 h 1979613"/>
                <a:gd name="T104" fmla="*/ 288702 w 1944688"/>
                <a:gd name="T105" fmla="*/ 960601 h 1979613"/>
                <a:gd name="T106" fmla="*/ 18739 w 1944688"/>
                <a:gd name="T107" fmla="*/ 784100 h 1979613"/>
                <a:gd name="T108" fmla="*/ 3811 w 1944688"/>
                <a:gd name="T109" fmla="*/ 693944 h 1979613"/>
                <a:gd name="T110" fmla="*/ 261706 w 1944688"/>
                <a:gd name="T111" fmla="*/ 277768 h 1979613"/>
                <a:gd name="T112" fmla="*/ 353493 w 1944688"/>
                <a:gd name="T113" fmla="*/ 276181 h 1979613"/>
                <a:gd name="T114" fmla="*/ 632032 w 1944688"/>
                <a:gd name="T115" fmla="*/ 407922 h 1979613"/>
                <a:gd name="T116" fmla="*/ 663157 w 1944688"/>
                <a:gd name="T117" fmla="*/ 108250 h 1979613"/>
                <a:gd name="T118" fmla="*/ 702540 w 1944688"/>
                <a:gd name="T119" fmla="*/ 24761 h 1979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44688" h="1979613">
                  <a:moveTo>
                    <a:pt x="979564" y="1431925"/>
                  </a:moveTo>
                  <a:lnTo>
                    <a:pt x="987534" y="1431925"/>
                  </a:lnTo>
                  <a:lnTo>
                    <a:pt x="995504" y="1432561"/>
                  </a:lnTo>
                  <a:lnTo>
                    <a:pt x="1003474" y="1433515"/>
                  </a:lnTo>
                  <a:lnTo>
                    <a:pt x="1011443" y="1435104"/>
                  </a:lnTo>
                  <a:lnTo>
                    <a:pt x="1023238" y="1437647"/>
                  </a:lnTo>
                  <a:lnTo>
                    <a:pt x="1029614" y="1439237"/>
                  </a:lnTo>
                  <a:lnTo>
                    <a:pt x="1035352" y="1441144"/>
                  </a:lnTo>
                  <a:lnTo>
                    <a:pt x="1041091" y="1443687"/>
                  </a:lnTo>
                  <a:lnTo>
                    <a:pt x="1046829" y="1445913"/>
                  </a:lnTo>
                  <a:lnTo>
                    <a:pt x="1052886" y="1449092"/>
                  </a:lnTo>
                  <a:lnTo>
                    <a:pt x="1058305" y="1452271"/>
                  </a:lnTo>
                  <a:lnTo>
                    <a:pt x="1063725" y="1455450"/>
                  </a:lnTo>
                  <a:lnTo>
                    <a:pt x="1069463" y="1459264"/>
                  </a:lnTo>
                  <a:lnTo>
                    <a:pt x="1074563" y="1463397"/>
                  </a:lnTo>
                  <a:lnTo>
                    <a:pt x="1079664" y="1467847"/>
                  </a:lnTo>
                  <a:lnTo>
                    <a:pt x="1084127" y="1472616"/>
                  </a:lnTo>
                  <a:lnTo>
                    <a:pt x="1088909" y="1478020"/>
                  </a:lnTo>
                  <a:lnTo>
                    <a:pt x="1093372" y="1484060"/>
                  </a:lnTo>
                  <a:lnTo>
                    <a:pt x="1097198" y="1489782"/>
                  </a:lnTo>
                  <a:lnTo>
                    <a:pt x="1101023" y="1496458"/>
                  </a:lnTo>
                  <a:lnTo>
                    <a:pt x="1104848" y="1503770"/>
                  </a:lnTo>
                  <a:lnTo>
                    <a:pt x="1107399" y="1511081"/>
                  </a:lnTo>
                  <a:lnTo>
                    <a:pt x="1110268" y="1519029"/>
                  </a:lnTo>
                  <a:lnTo>
                    <a:pt x="1112499" y="1526658"/>
                  </a:lnTo>
                  <a:lnTo>
                    <a:pt x="1114093" y="1535559"/>
                  </a:lnTo>
                  <a:lnTo>
                    <a:pt x="1115687" y="1544142"/>
                  </a:lnTo>
                  <a:lnTo>
                    <a:pt x="1116962" y="1553043"/>
                  </a:lnTo>
                  <a:lnTo>
                    <a:pt x="1117600" y="1561627"/>
                  </a:lnTo>
                  <a:lnTo>
                    <a:pt x="1117600" y="1570210"/>
                  </a:lnTo>
                  <a:lnTo>
                    <a:pt x="1117281" y="1578475"/>
                  </a:lnTo>
                  <a:lnTo>
                    <a:pt x="1116006" y="1586740"/>
                  </a:lnTo>
                  <a:lnTo>
                    <a:pt x="1114412" y="1594688"/>
                  </a:lnTo>
                  <a:lnTo>
                    <a:pt x="1112181" y="1601999"/>
                  </a:lnTo>
                  <a:lnTo>
                    <a:pt x="1109311" y="1609311"/>
                  </a:lnTo>
                  <a:lnTo>
                    <a:pt x="1105805" y="1615987"/>
                  </a:lnTo>
                  <a:lnTo>
                    <a:pt x="1102298" y="1622027"/>
                  </a:lnTo>
                  <a:lnTo>
                    <a:pt x="1098154" y="1628385"/>
                  </a:lnTo>
                  <a:lnTo>
                    <a:pt x="1093372" y="1633789"/>
                  </a:lnTo>
                  <a:lnTo>
                    <a:pt x="1088590" y="1638875"/>
                  </a:lnTo>
                  <a:lnTo>
                    <a:pt x="1083490" y="1643644"/>
                  </a:lnTo>
                  <a:lnTo>
                    <a:pt x="1078389" y="1648094"/>
                  </a:lnTo>
                  <a:lnTo>
                    <a:pt x="1072970" y="1651909"/>
                  </a:lnTo>
                  <a:lnTo>
                    <a:pt x="1067231" y="1655406"/>
                  </a:lnTo>
                  <a:lnTo>
                    <a:pt x="1061812" y="1658903"/>
                  </a:lnTo>
                  <a:lnTo>
                    <a:pt x="1056074" y="1662082"/>
                  </a:lnTo>
                  <a:lnTo>
                    <a:pt x="1044279" y="1667486"/>
                  </a:lnTo>
                  <a:lnTo>
                    <a:pt x="1032483" y="1672254"/>
                  </a:lnTo>
                  <a:lnTo>
                    <a:pt x="1020051" y="1676705"/>
                  </a:lnTo>
                  <a:lnTo>
                    <a:pt x="1005067" y="1680520"/>
                  </a:lnTo>
                  <a:lnTo>
                    <a:pt x="990084" y="1683698"/>
                  </a:lnTo>
                  <a:lnTo>
                    <a:pt x="975420" y="1685924"/>
                  </a:lnTo>
                  <a:lnTo>
                    <a:pt x="960437" y="1687513"/>
                  </a:lnTo>
                  <a:lnTo>
                    <a:pt x="979564" y="1431925"/>
                  </a:lnTo>
                  <a:close/>
                  <a:moveTo>
                    <a:pt x="913172" y="1082675"/>
                  </a:moveTo>
                  <a:lnTo>
                    <a:pt x="935037" y="1374775"/>
                  </a:lnTo>
                  <a:lnTo>
                    <a:pt x="923312" y="1373508"/>
                  </a:lnTo>
                  <a:lnTo>
                    <a:pt x="911587" y="1371924"/>
                  </a:lnTo>
                  <a:lnTo>
                    <a:pt x="899545" y="1369706"/>
                  </a:lnTo>
                  <a:lnTo>
                    <a:pt x="887820" y="1366538"/>
                  </a:lnTo>
                  <a:lnTo>
                    <a:pt x="875778" y="1363053"/>
                  </a:lnTo>
                  <a:lnTo>
                    <a:pt x="864370" y="1358301"/>
                  </a:lnTo>
                  <a:lnTo>
                    <a:pt x="858349" y="1355767"/>
                  </a:lnTo>
                  <a:lnTo>
                    <a:pt x="852962" y="1353232"/>
                  </a:lnTo>
                  <a:lnTo>
                    <a:pt x="847258" y="1350064"/>
                  </a:lnTo>
                  <a:lnTo>
                    <a:pt x="841554" y="1346896"/>
                  </a:lnTo>
                  <a:lnTo>
                    <a:pt x="836484" y="1343411"/>
                  </a:lnTo>
                  <a:lnTo>
                    <a:pt x="831097" y="1339609"/>
                  </a:lnTo>
                  <a:lnTo>
                    <a:pt x="826027" y="1335491"/>
                  </a:lnTo>
                  <a:lnTo>
                    <a:pt x="820956" y="1331372"/>
                  </a:lnTo>
                  <a:lnTo>
                    <a:pt x="816203" y="1326620"/>
                  </a:lnTo>
                  <a:lnTo>
                    <a:pt x="811133" y="1321868"/>
                  </a:lnTo>
                  <a:lnTo>
                    <a:pt x="806696" y="1316482"/>
                  </a:lnTo>
                  <a:lnTo>
                    <a:pt x="802577" y="1311413"/>
                  </a:lnTo>
                  <a:lnTo>
                    <a:pt x="798140" y="1305394"/>
                  </a:lnTo>
                  <a:lnTo>
                    <a:pt x="794338" y="1299691"/>
                  </a:lnTo>
                  <a:lnTo>
                    <a:pt x="790535" y="1293355"/>
                  </a:lnTo>
                  <a:lnTo>
                    <a:pt x="787366" y="1287019"/>
                  </a:lnTo>
                  <a:lnTo>
                    <a:pt x="784197" y="1280365"/>
                  </a:lnTo>
                  <a:lnTo>
                    <a:pt x="781028" y="1273396"/>
                  </a:lnTo>
                  <a:lnTo>
                    <a:pt x="778176" y="1266426"/>
                  </a:lnTo>
                  <a:lnTo>
                    <a:pt x="775958" y="1259456"/>
                  </a:lnTo>
                  <a:lnTo>
                    <a:pt x="774057" y="1251852"/>
                  </a:lnTo>
                  <a:lnTo>
                    <a:pt x="772472" y="1244566"/>
                  </a:lnTo>
                  <a:lnTo>
                    <a:pt x="771205" y="1236962"/>
                  </a:lnTo>
                  <a:lnTo>
                    <a:pt x="770571" y="1230943"/>
                  </a:lnTo>
                  <a:lnTo>
                    <a:pt x="770571" y="1228408"/>
                  </a:lnTo>
                  <a:lnTo>
                    <a:pt x="769937" y="1224290"/>
                  </a:lnTo>
                  <a:lnTo>
                    <a:pt x="769937" y="1216370"/>
                  </a:lnTo>
                  <a:lnTo>
                    <a:pt x="770571" y="1208449"/>
                  </a:lnTo>
                  <a:lnTo>
                    <a:pt x="771205" y="1201163"/>
                  </a:lnTo>
                  <a:lnTo>
                    <a:pt x="772472" y="1193559"/>
                  </a:lnTo>
                  <a:lnTo>
                    <a:pt x="773740" y="1186589"/>
                  </a:lnTo>
                  <a:lnTo>
                    <a:pt x="775641" y="1179936"/>
                  </a:lnTo>
                  <a:lnTo>
                    <a:pt x="777542" y="1173283"/>
                  </a:lnTo>
                  <a:lnTo>
                    <a:pt x="779761" y="1166947"/>
                  </a:lnTo>
                  <a:lnTo>
                    <a:pt x="782296" y="1160928"/>
                  </a:lnTo>
                  <a:lnTo>
                    <a:pt x="785465" y="1154908"/>
                  </a:lnTo>
                  <a:lnTo>
                    <a:pt x="788317" y="1149522"/>
                  </a:lnTo>
                  <a:lnTo>
                    <a:pt x="792119" y="1144137"/>
                  </a:lnTo>
                  <a:lnTo>
                    <a:pt x="795922" y="1139068"/>
                  </a:lnTo>
                  <a:lnTo>
                    <a:pt x="799725" y="1134315"/>
                  </a:lnTo>
                  <a:lnTo>
                    <a:pt x="804161" y="1129563"/>
                  </a:lnTo>
                  <a:lnTo>
                    <a:pt x="808281" y="1124811"/>
                  </a:lnTo>
                  <a:lnTo>
                    <a:pt x="813034" y="1121009"/>
                  </a:lnTo>
                  <a:lnTo>
                    <a:pt x="818104" y="1116891"/>
                  </a:lnTo>
                  <a:lnTo>
                    <a:pt x="822858" y="1113406"/>
                  </a:lnTo>
                  <a:lnTo>
                    <a:pt x="827928" y="1109921"/>
                  </a:lnTo>
                  <a:lnTo>
                    <a:pt x="833315" y="1106753"/>
                  </a:lnTo>
                  <a:lnTo>
                    <a:pt x="844089" y="1101367"/>
                  </a:lnTo>
                  <a:lnTo>
                    <a:pt x="854864" y="1096298"/>
                  </a:lnTo>
                  <a:lnTo>
                    <a:pt x="866272" y="1092496"/>
                  </a:lnTo>
                  <a:lnTo>
                    <a:pt x="877680" y="1089011"/>
                  </a:lnTo>
                  <a:lnTo>
                    <a:pt x="889405" y="1086160"/>
                  </a:lnTo>
                  <a:lnTo>
                    <a:pt x="901130" y="1084259"/>
                  </a:lnTo>
                  <a:lnTo>
                    <a:pt x="913172" y="1082675"/>
                  </a:lnTo>
                  <a:close/>
                  <a:moveTo>
                    <a:pt x="1039752" y="628650"/>
                  </a:moveTo>
                  <a:lnTo>
                    <a:pt x="1050839" y="632778"/>
                  </a:lnTo>
                  <a:lnTo>
                    <a:pt x="1061292" y="637858"/>
                  </a:lnTo>
                  <a:lnTo>
                    <a:pt x="1072695" y="643890"/>
                  </a:lnTo>
                  <a:lnTo>
                    <a:pt x="1083148" y="650240"/>
                  </a:lnTo>
                  <a:lnTo>
                    <a:pt x="1093601" y="657225"/>
                  </a:lnTo>
                  <a:lnTo>
                    <a:pt x="1098986" y="661035"/>
                  </a:lnTo>
                  <a:lnTo>
                    <a:pt x="1103420" y="665163"/>
                  </a:lnTo>
                  <a:lnTo>
                    <a:pt x="1108172" y="669290"/>
                  </a:lnTo>
                  <a:lnTo>
                    <a:pt x="1112606" y="674053"/>
                  </a:lnTo>
                  <a:lnTo>
                    <a:pt x="1116724" y="678498"/>
                  </a:lnTo>
                  <a:lnTo>
                    <a:pt x="1121159" y="682943"/>
                  </a:lnTo>
                  <a:lnTo>
                    <a:pt x="1124960" y="687705"/>
                  </a:lnTo>
                  <a:lnTo>
                    <a:pt x="1128444" y="692785"/>
                  </a:lnTo>
                  <a:lnTo>
                    <a:pt x="1131612" y="697865"/>
                  </a:lnTo>
                  <a:lnTo>
                    <a:pt x="1134779" y="703580"/>
                  </a:lnTo>
                  <a:lnTo>
                    <a:pt x="1137630" y="708660"/>
                  </a:lnTo>
                  <a:lnTo>
                    <a:pt x="1139847" y="714058"/>
                  </a:lnTo>
                  <a:lnTo>
                    <a:pt x="1141748" y="719455"/>
                  </a:lnTo>
                  <a:lnTo>
                    <a:pt x="1143332" y="724853"/>
                  </a:lnTo>
                  <a:lnTo>
                    <a:pt x="1144915" y="730885"/>
                  </a:lnTo>
                  <a:lnTo>
                    <a:pt x="1146499" y="736600"/>
                  </a:lnTo>
                  <a:lnTo>
                    <a:pt x="1147449" y="742950"/>
                  </a:lnTo>
                  <a:lnTo>
                    <a:pt x="1148083" y="749300"/>
                  </a:lnTo>
                  <a:lnTo>
                    <a:pt x="1148716" y="755968"/>
                  </a:lnTo>
                  <a:lnTo>
                    <a:pt x="1148716" y="759143"/>
                  </a:lnTo>
                  <a:lnTo>
                    <a:pt x="1149350" y="763270"/>
                  </a:lnTo>
                  <a:lnTo>
                    <a:pt x="1149350" y="766128"/>
                  </a:lnTo>
                  <a:lnTo>
                    <a:pt x="1149350" y="767715"/>
                  </a:lnTo>
                  <a:lnTo>
                    <a:pt x="1149350" y="770890"/>
                  </a:lnTo>
                  <a:lnTo>
                    <a:pt x="1149350" y="778193"/>
                  </a:lnTo>
                  <a:lnTo>
                    <a:pt x="1148400" y="793115"/>
                  </a:lnTo>
                  <a:lnTo>
                    <a:pt x="1146816" y="807721"/>
                  </a:lnTo>
                  <a:lnTo>
                    <a:pt x="1145866" y="814706"/>
                  </a:lnTo>
                  <a:lnTo>
                    <a:pt x="1144282" y="821691"/>
                  </a:lnTo>
                  <a:lnTo>
                    <a:pt x="1142698" y="828358"/>
                  </a:lnTo>
                  <a:lnTo>
                    <a:pt x="1140798" y="835026"/>
                  </a:lnTo>
                  <a:lnTo>
                    <a:pt x="1136363" y="848043"/>
                  </a:lnTo>
                  <a:lnTo>
                    <a:pt x="1131295" y="860426"/>
                  </a:lnTo>
                  <a:lnTo>
                    <a:pt x="1128444" y="866458"/>
                  </a:lnTo>
                  <a:lnTo>
                    <a:pt x="1125277" y="872173"/>
                  </a:lnTo>
                  <a:lnTo>
                    <a:pt x="1118625" y="883603"/>
                  </a:lnTo>
                  <a:lnTo>
                    <a:pt x="1111339" y="894081"/>
                  </a:lnTo>
                  <a:lnTo>
                    <a:pt x="1103420" y="904558"/>
                  </a:lnTo>
                  <a:lnTo>
                    <a:pt x="1094868" y="913766"/>
                  </a:lnTo>
                  <a:lnTo>
                    <a:pt x="1085682" y="922338"/>
                  </a:lnTo>
                  <a:lnTo>
                    <a:pt x="1076179" y="930593"/>
                  </a:lnTo>
                  <a:lnTo>
                    <a:pt x="1066360" y="938213"/>
                  </a:lnTo>
                  <a:lnTo>
                    <a:pt x="1060025" y="942341"/>
                  </a:lnTo>
                  <a:lnTo>
                    <a:pt x="1054006" y="946786"/>
                  </a:lnTo>
                  <a:lnTo>
                    <a:pt x="1047671" y="950596"/>
                  </a:lnTo>
                  <a:lnTo>
                    <a:pt x="1041019" y="954088"/>
                  </a:lnTo>
                  <a:lnTo>
                    <a:pt x="1027716" y="960756"/>
                  </a:lnTo>
                  <a:lnTo>
                    <a:pt x="1014412" y="966788"/>
                  </a:lnTo>
                  <a:lnTo>
                    <a:pt x="1039752" y="628650"/>
                  </a:lnTo>
                  <a:close/>
                  <a:moveTo>
                    <a:pt x="953447" y="529505"/>
                  </a:moveTo>
                  <a:lnTo>
                    <a:pt x="947094" y="530140"/>
                  </a:lnTo>
                  <a:lnTo>
                    <a:pt x="941060" y="531410"/>
                  </a:lnTo>
                  <a:lnTo>
                    <a:pt x="935026" y="532997"/>
                  </a:lnTo>
                  <a:lnTo>
                    <a:pt x="929309" y="535220"/>
                  </a:lnTo>
                  <a:lnTo>
                    <a:pt x="928038" y="535220"/>
                  </a:lnTo>
                  <a:lnTo>
                    <a:pt x="928038" y="535537"/>
                  </a:lnTo>
                  <a:lnTo>
                    <a:pt x="922004" y="538394"/>
                  </a:lnTo>
                  <a:lnTo>
                    <a:pt x="916605" y="541568"/>
                  </a:lnTo>
                  <a:lnTo>
                    <a:pt x="911523" y="545060"/>
                  </a:lnTo>
                  <a:lnTo>
                    <a:pt x="906441" y="548870"/>
                  </a:lnTo>
                  <a:lnTo>
                    <a:pt x="901677" y="553314"/>
                  </a:lnTo>
                  <a:lnTo>
                    <a:pt x="897866" y="557441"/>
                  </a:lnTo>
                  <a:lnTo>
                    <a:pt x="894055" y="562520"/>
                  </a:lnTo>
                  <a:lnTo>
                    <a:pt x="890561" y="567917"/>
                  </a:lnTo>
                  <a:lnTo>
                    <a:pt x="887385" y="573313"/>
                  </a:lnTo>
                  <a:lnTo>
                    <a:pt x="884527" y="579027"/>
                  </a:lnTo>
                  <a:lnTo>
                    <a:pt x="882303" y="585059"/>
                  </a:lnTo>
                  <a:lnTo>
                    <a:pt x="880715" y="590773"/>
                  </a:lnTo>
                  <a:lnTo>
                    <a:pt x="879127" y="597122"/>
                  </a:lnTo>
                  <a:lnTo>
                    <a:pt x="878174" y="603789"/>
                  </a:lnTo>
                  <a:lnTo>
                    <a:pt x="877857" y="610455"/>
                  </a:lnTo>
                  <a:lnTo>
                    <a:pt x="878174" y="617121"/>
                  </a:lnTo>
                  <a:lnTo>
                    <a:pt x="906124" y="992029"/>
                  </a:lnTo>
                  <a:lnTo>
                    <a:pt x="891831" y="995521"/>
                  </a:lnTo>
                  <a:lnTo>
                    <a:pt x="877539" y="999965"/>
                  </a:lnTo>
                  <a:lnTo>
                    <a:pt x="864200" y="1004409"/>
                  </a:lnTo>
                  <a:lnTo>
                    <a:pt x="851178" y="1010123"/>
                  </a:lnTo>
                  <a:lnTo>
                    <a:pt x="838156" y="1015838"/>
                  </a:lnTo>
                  <a:lnTo>
                    <a:pt x="831487" y="1019329"/>
                  </a:lnTo>
                  <a:lnTo>
                    <a:pt x="825452" y="1022821"/>
                  </a:lnTo>
                  <a:lnTo>
                    <a:pt x="818783" y="1026948"/>
                  </a:lnTo>
                  <a:lnTo>
                    <a:pt x="812430" y="1031075"/>
                  </a:lnTo>
                  <a:lnTo>
                    <a:pt x="806078" y="1035519"/>
                  </a:lnTo>
                  <a:lnTo>
                    <a:pt x="799726" y="1040599"/>
                  </a:lnTo>
                  <a:lnTo>
                    <a:pt x="793692" y="1045678"/>
                  </a:lnTo>
                  <a:lnTo>
                    <a:pt x="787340" y="1051074"/>
                  </a:lnTo>
                  <a:lnTo>
                    <a:pt x="780988" y="1057106"/>
                  </a:lnTo>
                  <a:lnTo>
                    <a:pt x="775271" y="1063772"/>
                  </a:lnTo>
                  <a:lnTo>
                    <a:pt x="769236" y="1070756"/>
                  </a:lnTo>
                  <a:lnTo>
                    <a:pt x="763837" y="1078058"/>
                  </a:lnTo>
                  <a:lnTo>
                    <a:pt x="757803" y="1086311"/>
                  </a:lnTo>
                  <a:lnTo>
                    <a:pt x="752721" y="1095200"/>
                  </a:lnTo>
                  <a:lnTo>
                    <a:pt x="747639" y="1104406"/>
                  </a:lnTo>
                  <a:lnTo>
                    <a:pt x="743510" y="1114247"/>
                  </a:lnTo>
                  <a:lnTo>
                    <a:pt x="739064" y="1124723"/>
                  </a:lnTo>
                  <a:lnTo>
                    <a:pt x="735253" y="1136151"/>
                  </a:lnTo>
                  <a:lnTo>
                    <a:pt x="732077" y="1147896"/>
                  </a:lnTo>
                  <a:lnTo>
                    <a:pt x="729218" y="1159959"/>
                  </a:lnTo>
                  <a:lnTo>
                    <a:pt x="727313" y="1172340"/>
                  </a:lnTo>
                  <a:lnTo>
                    <a:pt x="726042" y="1185038"/>
                  </a:lnTo>
                  <a:lnTo>
                    <a:pt x="725407" y="1197736"/>
                  </a:lnTo>
                  <a:lnTo>
                    <a:pt x="725089" y="1210751"/>
                  </a:lnTo>
                  <a:lnTo>
                    <a:pt x="725089" y="1223132"/>
                  </a:lnTo>
                  <a:lnTo>
                    <a:pt x="725407" y="1229481"/>
                  </a:lnTo>
                  <a:lnTo>
                    <a:pt x="725725" y="1236782"/>
                  </a:lnTo>
                  <a:lnTo>
                    <a:pt x="727630" y="1251385"/>
                  </a:lnTo>
                  <a:lnTo>
                    <a:pt x="730171" y="1263765"/>
                  </a:lnTo>
                  <a:lnTo>
                    <a:pt x="733347" y="1276146"/>
                  </a:lnTo>
                  <a:lnTo>
                    <a:pt x="736841" y="1287891"/>
                  </a:lnTo>
                  <a:lnTo>
                    <a:pt x="740652" y="1299002"/>
                  </a:lnTo>
                  <a:lnTo>
                    <a:pt x="745098" y="1310113"/>
                  </a:lnTo>
                  <a:lnTo>
                    <a:pt x="749545" y="1320271"/>
                  </a:lnTo>
                  <a:lnTo>
                    <a:pt x="754309" y="1330112"/>
                  </a:lnTo>
                  <a:lnTo>
                    <a:pt x="760026" y="1339636"/>
                  </a:lnTo>
                  <a:lnTo>
                    <a:pt x="765425" y="1348524"/>
                  </a:lnTo>
                  <a:lnTo>
                    <a:pt x="771142" y="1356778"/>
                  </a:lnTo>
                  <a:lnTo>
                    <a:pt x="777176" y="1364079"/>
                  </a:lnTo>
                  <a:lnTo>
                    <a:pt x="783529" y="1371698"/>
                  </a:lnTo>
                  <a:lnTo>
                    <a:pt x="789563" y="1378364"/>
                  </a:lnTo>
                  <a:lnTo>
                    <a:pt x="796233" y="1384396"/>
                  </a:lnTo>
                  <a:lnTo>
                    <a:pt x="802902" y="1390110"/>
                  </a:lnTo>
                  <a:lnTo>
                    <a:pt x="809572" y="1395189"/>
                  </a:lnTo>
                  <a:lnTo>
                    <a:pt x="816242" y="1400268"/>
                  </a:lnTo>
                  <a:lnTo>
                    <a:pt x="822911" y="1404395"/>
                  </a:lnTo>
                  <a:lnTo>
                    <a:pt x="829581" y="1408522"/>
                  </a:lnTo>
                  <a:lnTo>
                    <a:pt x="836251" y="1412014"/>
                  </a:lnTo>
                  <a:lnTo>
                    <a:pt x="843238" y="1415506"/>
                  </a:lnTo>
                  <a:lnTo>
                    <a:pt x="849908" y="1418363"/>
                  </a:lnTo>
                  <a:lnTo>
                    <a:pt x="856577" y="1420903"/>
                  </a:lnTo>
                  <a:lnTo>
                    <a:pt x="863882" y="1423442"/>
                  </a:lnTo>
                  <a:lnTo>
                    <a:pt x="870552" y="1425347"/>
                  </a:lnTo>
                  <a:lnTo>
                    <a:pt x="877222" y="1427252"/>
                  </a:lnTo>
                  <a:lnTo>
                    <a:pt x="884209" y="1428839"/>
                  </a:lnTo>
                  <a:lnTo>
                    <a:pt x="897548" y="1431061"/>
                  </a:lnTo>
                  <a:lnTo>
                    <a:pt x="910888" y="1432648"/>
                  </a:lnTo>
                  <a:lnTo>
                    <a:pt x="925180" y="1433601"/>
                  </a:lnTo>
                  <a:lnTo>
                    <a:pt x="939472" y="1433601"/>
                  </a:lnTo>
                  <a:lnTo>
                    <a:pt x="958528" y="1687877"/>
                  </a:lnTo>
                  <a:lnTo>
                    <a:pt x="956305" y="1687877"/>
                  </a:lnTo>
                  <a:lnTo>
                    <a:pt x="956623" y="1698353"/>
                  </a:lnTo>
                  <a:lnTo>
                    <a:pt x="959481" y="1698671"/>
                  </a:lnTo>
                  <a:lnTo>
                    <a:pt x="959799" y="1703115"/>
                  </a:lnTo>
                  <a:lnTo>
                    <a:pt x="960116" y="1698671"/>
                  </a:lnTo>
                  <a:lnTo>
                    <a:pt x="975996" y="1698671"/>
                  </a:lnTo>
                  <a:lnTo>
                    <a:pt x="991559" y="1698353"/>
                  </a:lnTo>
                  <a:lnTo>
                    <a:pt x="1007122" y="1697083"/>
                  </a:lnTo>
                  <a:lnTo>
                    <a:pt x="1023002" y="1694861"/>
                  </a:lnTo>
                  <a:lnTo>
                    <a:pt x="1035388" y="1692004"/>
                  </a:lnTo>
                  <a:lnTo>
                    <a:pt x="1048410" y="1688830"/>
                  </a:lnTo>
                  <a:lnTo>
                    <a:pt x="1054762" y="1686608"/>
                  </a:lnTo>
                  <a:lnTo>
                    <a:pt x="1060797" y="1684385"/>
                  </a:lnTo>
                  <a:lnTo>
                    <a:pt x="1067149" y="1681528"/>
                  </a:lnTo>
                  <a:lnTo>
                    <a:pt x="1073501" y="1678671"/>
                  </a:lnTo>
                  <a:lnTo>
                    <a:pt x="1079853" y="1675179"/>
                  </a:lnTo>
                  <a:lnTo>
                    <a:pt x="1085570" y="1671370"/>
                  </a:lnTo>
                  <a:lnTo>
                    <a:pt x="1091922" y="1667243"/>
                  </a:lnTo>
                  <a:lnTo>
                    <a:pt x="1097639" y="1662799"/>
                  </a:lnTo>
                  <a:lnTo>
                    <a:pt x="1103673" y="1657085"/>
                  </a:lnTo>
                  <a:lnTo>
                    <a:pt x="1109072" y="1651371"/>
                  </a:lnTo>
                  <a:lnTo>
                    <a:pt x="1114472" y="1644704"/>
                  </a:lnTo>
                  <a:lnTo>
                    <a:pt x="1120189" y="1637086"/>
                  </a:lnTo>
                  <a:lnTo>
                    <a:pt x="1124953" y="1628514"/>
                  </a:lnTo>
                  <a:lnTo>
                    <a:pt x="1129082" y="1619308"/>
                  </a:lnTo>
                  <a:lnTo>
                    <a:pt x="1132575" y="1609467"/>
                  </a:lnTo>
                  <a:lnTo>
                    <a:pt x="1134163" y="1604071"/>
                  </a:lnTo>
                  <a:lnTo>
                    <a:pt x="1135434" y="1598357"/>
                  </a:lnTo>
                  <a:lnTo>
                    <a:pt x="1136704" y="1592643"/>
                  </a:lnTo>
                  <a:lnTo>
                    <a:pt x="1137657" y="1586611"/>
                  </a:lnTo>
                  <a:lnTo>
                    <a:pt x="1138927" y="1574866"/>
                  </a:lnTo>
                  <a:lnTo>
                    <a:pt x="1139245" y="1562802"/>
                  </a:lnTo>
                  <a:lnTo>
                    <a:pt x="1138927" y="1551057"/>
                  </a:lnTo>
                  <a:lnTo>
                    <a:pt x="1137974" y="1539311"/>
                  </a:lnTo>
                  <a:lnTo>
                    <a:pt x="1136704" y="1527566"/>
                  </a:lnTo>
                  <a:lnTo>
                    <a:pt x="1134481" y="1516137"/>
                  </a:lnTo>
                  <a:lnTo>
                    <a:pt x="1131940" y="1504709"/>
                  </a:lnTo>
                  <a:lnTo>
                    <a:pt x="1128764" y="1493916"/>
                  </a:lnTo>
                  <a:lnTo>
                    <a:pt x="1125270" y="1482805"/>
                  </a:lnTo>
                  <a:lnTo>
                    <a:pt x="1120824" y="1472647"/>
                  </a:lnTo>
                  <a:lnTo>
                    <a:pt x="1115742" y="1463441"/>
                  </a:lnTo>
                  <a:lnTo>
                    <a:pt x="1110660" y="1454235"/>
                  </a:lnTo>
                  <a:lnTo>
                    <a:pt x="1105261" y="1445981"/>
                  </a:lnTo>
                  <a:lnTo>
                    <a:pt x="1099227" y="1438362"/>
                  </a:lnTo>
                  <a:lnTo>
                    <a:pt x="1093510" y="1431061"/>
                  </a:lnTo>
                  <a:lnTo>
                    <a:pt x="1087158" y="1425029"/>
                  </a:lnTo>
                  <a:lnTo>
                    <a:pt x="1080806" y="1418998"/>
                  </a:lnTo>
                  <a:lnTo>
                    <a:pt x="1074771" y="1413919"/>
                  </a:lnTo>
                  <a:lnTo>
                    <a:pt x="1068102" y="1409157"/>
                  </a:lnTo>
                  <a:lnTo>
                    <a:pt x="1061750" y="1404395"/>
                  </a:lnTo>
                  <a:lnTo>
                    <a:pt x="1055080" y="1400586"/>
                  </a:lnTo>
                  <a:lnTo>
                    <a:pt x="1048410" y="1397094"/>
                  </a:lnTo>
                  <a:lnTo>
                    <a:pt x="1041740" y="1393602"/>
                  </a:lnTo>
                  <a:lnTo>
                    <a:pt x="1035071" y="1390745"/>
                  </a:lnTo>
                  <a:lnTo>
                    <a:pt x="1028401" y="1388205"/>
                  </a:lnTo>
                  <a:lnTo>
                    <a:pt x="1021731" y="1385666"/>
                  </a:lnTo>
                  <a:lnTo>
                    <a:pt x="1015062" y="1383761"/>
                  </a:lnTo>
                  <a:lnTo>
                    <a:pt x="1007122" y="1381539"/>
                  </a:lnTo>
                  <a:lnTo>
                    <a:pt x="999499" y="1379952"/>
                  </a:lnTo>
                  <a:lnTo>
                    <a:pt x="991877" y="1378364"/>
                  </a:lnTo>
                  <a:lnTo>
                    <a:pt x="983937" y="1377095"/>
                  </a:lnTo>
                  <a:lnTo>
                    <a:pt x="1006804" y="1075201"/>
                  </a:lnTo>
                  <a:lnTo>
                    <a:pt x="1018238" y="1072661"/>
                  </a:lnTo>
                  <a:lnTo>
                    <a:pt x="1029672" y="1070121"/>
                  </a:lnTo>
                  <a:lnTo>
                    <a:pt x="1040788" y="1066947"/>
                  </a:lnTo>
                  <a:lnTo>
                    <a:pt x="1051904" y="1062820"/>
                  </a:lnTo>
                  <a:lnTo>
                    <a:pt x="1063338" y="1058376"/>
                  </a:lnTo>
                  <a:lnTo>
                    <a:pt x="1074771" y="1053297"/>
                  </a:lnTo>
                  <a:lnTo>
                    <a:pt x="1085570" y="1047265"/>
                  </a:lnTo>
                  <a:lnTo>
                    <a:pt x="1096686" y="1040916"/>
                  </a:lnTo>
                  <a:lnTo>
                    <a:pt x="1103356" y="1036789"/>
                  </a:lnTo>
                  <a:lnTo>
                    <a:pt x="1109390" y="1032027"/>
                  </a:lnTo>
                  <a:lnTo>
                    <a:pt x="1116060" y="1027266"/>
                  </a:lnTo>
                  <a:lnTo>
                    <a:pt x="1122412" y="1022187"/>
                  </a:lnTo>
                  <a:lnTo>
                    <a:pt x="1128764" y="1016790"/>
                  </a:lnTo>
                  <a:lnTo>
                    <a:pt x="1135116" y="1010758"/>
                  </a:lnTo>
                  <a:lnTo>
                    <a:pt x="1141150" y="1005044"/>
                  </a:lnTo>
                  <a:lnTo>
                    <a:pt x="1147185" y="998378"/>
                  </a:lnTo>
                  <a:lnTo>
                    <a:pt x="1152902" y="991394"/>
                  </a:lnTo>
                  <a:lnTo>
                    <a:pt x="1158936" y="984093"/>
                  </a:lnTo>
                  <a:lnTo>
                    <a:pt x="1164336" y="976474"/>
                  </a:lnTo>
                  <a:lnTo>
                    <a:pt x="1170370" y="968220"/>
                  </a:lnTo>
                  <a:lnTo>
                    <a:pt x="1175452" y="959966"/>
                  </a:lnTo>
                  <a:lnTo>
                    <a:pt x="1180533" y="950760"/>
                  </a:lnTo>
                  <a:lnTo>
                    <a:pt x="1185615" y="941554"/>
                  </a:lnTo>
                  <a:lnTo>
                    <a:pt x="1190379" y="931714"/>
                  </a:lnTo>
                  <a:lnTo>
                    <a:pt x="1194508" y="921555"/>
                  </a:lnTo>
                  <a:lnTo>
                    <a:pt x="1198954" y="910444"/>
                  </a:lnTo>
                  <a:lnTo>
                    <a:pt x="1202766" y="899651"/>
                  </a:lnTo>
                  <a:lnTo>
                    <a:pt x="1206259" y="887906"/>
                  </a:lnTo>
                  <a:lnTo>
                    <a:pt x="1209435" y="876160"/>
                  </a:lnTo>
                  <a:lnTo>
                    <a:pt x="1212294" y="863779"/>
                  </a:lnTo>
                  <a:lnTo>
                    <a:pt x="1214517" y="851399"/>
                  </a:lnTo>
                  <a:lnTo>
                    <a:pt x="1216422" y="838701"/>
                  </a:lnTo>
                  <a:lnTo>
                    <a:pt x="1217693" y="826003"/>
                  </a:lnTo>
                  <a:lnTo>
                    <a:pt x="1218963" y="812988"/>
                  </a:lnTo>
                  <a:lnTo>
                    <a:pt x="1219598" y="799972"/>
                  </a:lnTo>
                  <a:lnTo>
                    <a:pt x="1219916" y="787274"/>
                  </a:lnTo>
                  <a:lnTo>
                    <a:pt x="1219916" y="774259"/>
                  </a:lnTo>
                  <a:lnTo>
                    <a:pt x="1219598" y="767275"/>
                  </a:lnTo>
                  <a:lnTo>
                    <a:pt x="1219598" y="763783"/>
                  </a:lnTo>
                  <a:lnTo>
                    <a:pt x="1219281" y="760926"/>
                  </a:lnTo>
                  <a:lnTo>
                    <a:pt x="1219281" y="754894"/>
                  </a:lnTo>
                  <a:lnTo>
                    <a:pt x="1218328" y="747910"/>
                  </a:lnTo>
                  <a:lnTo>
                    <a:pt x="1218010" y="740927"/>
                  </a:lnTo>
                  <a:lnTo>
                    <a:pt x="1217058" y="734260"/>
                  </a:lnTo>
                  <a:lnTo>
                    <a:pt x="1214834" y="720292"/>
                  </a:lnTo>
                  <a:lnTo>
                    <a:pt x="1212294" y="706325"/>
                  </a:lnTo>
                  <a:lnTo>
                    <a:pt x="1208800" y="692674"/>
                  </a:lnTo>
                  <a:lnTo>
                    <a:pt x="1204671" y="679341"/>
                  </a:lnTo>
                  <a:lnTo>
                    <a:pt x="1199907" y="666643"/>
                  </a:lnTo>
                  <a:lnTo>
                    <a:pt x="1194826" y="654263"/>
                  </a:lnTo>
                  <a:lnTo>
                    <a:pt x="1189426" y="642835"/>
                  </a:lnTo>
                  <a:lnTo>
                    <a:pt x="1183709" y="632359"/>
                  </a:lnTo>
                  <a:lnTo>
                    <a:pt x="1177357" y="622201"/>
                  </a:lnTo>
                  <a:lnTo>
                    <a:pt x="1170688" y="613312"/>
                  </a:lnTo>
                  <a:lnTo>
                    <a:pt x="1164018" y="605058"/>
                  </a:lnTo>
                  <a:lnTo>
                    <a:pt x="1157348" y="597122"/>
                  </a:lnTo>
                  <a:lnTo>
                    <a:pt x="1150361" y="590138"/>
                  </a:lnTo>
                  <a:lnTo>
                    <a:pt x="1143691" y="583789"/>
                  </a:lnTo>
                  <a:lnTo>
                    <a:pt x="1136704" y="578075"/>
                  </a:lnTo>
                  <a:lnTo>
                    <a:pt x="1129399" y="572996"/>
                  </a:lnTo>
                  <a:lnTo>
                    <a:pt x="1122412" y="567917"/>
                  </a:lnTo>
                  <a:lnTo>
                    <a:pt x="1115742" y="563472"/>
                  </a:lnTo>
                  <a:lnTo>
                    <a:pt x="1108755" y="559663"/>
                  </a:lnTo>
                  <a:lnTo>
                    <a:pt x="1101768" y="555536"/>
                  </a:lnTo>
                  <a:lnTo>
                    <a:pt x="1094463" y="552044"/>
                  </a:lnTo>
                  <a:lnTo>
                    <a:pt x="1088111" y="549505"/>
                  </a:lnTo>
                  <a:lnTo>
                    <a:pt x="1080806" y="546330"/>
                  </a:lnTo>
                  <a:lnTo>
                    <a:pt x="1073818" y="543791"/>
                  </a:lnTo>
                  <a:lnTo>
                    <a:pt x="1060162" y="539664"/>
                  </a:lnTo>
                  <a:lnTo>
                    <a:pt x="1046504" y="536172"/>
                  </a:lnTo>
                  <a:lnTo>
                    <a:pt x="1033165" y="533315"/>
                  </a:lnTo>
                  <a:lnTo>
                    <a:pt x="1019508" y="531093"/>
                  </a:lnTo>
                  <a:lnTo>
                    <a:pt x="1007122" y="530140"/>
                  </a:lnTo>
                  <a:lnTo>
                    <a:pt x="995370" y="529823"/>
                  </a:lnTo>
                  <a:lnTo>
                    <a:pt x="983301" y="529823"/>
                  </a:lnTo>
                  <a:lnTo>
                    <a:pt x="971550" y="530140"/>
                  </a:lnTo>
                  <a:lnTo>
                    <a:pt x="967104" y="529823"/>
                  </a:lnTo>
                  <a:lnTo>
                    <a:pt x="962657" y="529505"/>
                  </a:lnTo>
                  <a:lnTo>
                    <a:pt x="953447" y="529505"/>
                  </a:lnTo>
                  <a:close/>
                  <a:moveTo>
                    <a:pt x="958846" y="276181"/>
                  </a:moveTo>
                  <a:lnTo>
                    <a:pt x="953764" y="276816"/>
                  </a:lnTo>
                  <a:lnTo>
                    <a:pt x="949318" y="277451"/>
                  </a:lnTo>
                  <a:lnTo>
                    <a:pt x="944236" y="278403"/>
                  </a:lnTo>
                  <a:lnTo>
                    <a:pt x="939472" y="279356"/>
                  </a:lnTo>
                  <a:lnTo>
                    <a:pt x="934708" y="280625"/>
                  </a:lnTo>
                  <a:lnTo>
                    <a:pt x="930262" y="282213"/>
                  </a:lnTo>
                  <a:lnTo>
                    <a:pt x="925815" y="284117"/>
                  </a:lnTo>
                  <a:lnTo>
                    <a:pt x="916922" y="288562"/>
                  </a:lnTo>
                  <a:lnTo>
                    <a:pt x="908982" y="293006"/>
                  </a:lnTo>
                  <a:lnTo>
                    <a:pt x="901360" y="299037"/>
                  </a:lnTo>
                  <a:lnTo>
                    <a:pt x="894372" y="305386"/>
                  </a:lnTo>
                  <a:lnTo>
                    <a:pt x="888020" y="312370"/>
                  </a:lnTo>
                  <a:lnTo>
                    <a:pt x="882621" y="319672"/>
                  </a:lnTo>
                  <a:lnTo>
                    <a:pt x="877539" y="327925"/>
                  </a:lnTo>
                  <a:lnTo>
                    <a:pt x="873093" y="336496"/>
                  </a:lnTo>
                  <a:lnTo>
                    <a:pt x="871505" y="340941"/>
                  </a:lnTo>
                  <a:lnTo>
                    <a:pt x="869917" y="345702"/>
                  </a:lnTo>
                  <a:lnTo>
                    <a:pt x="868964" y="350464"/>
                  </a:lnTo>
                  <a:lnTo>
                    <a:pt x="867694" y="354908"/>
                  </a:lnTo>
                  <a:lnTo>
                    <a:pt x="866741" y="359670"/>
                  </a:lnTo>
                  <a:lnTo>
                    <a:pt x="866106" y="364749"/>
                  </a:lnTo>
                  <a:lnTo>
                    <a:pt x="865788" y="369511"/>
                  </a:lnTo>
                  <a:lnTo>
                    <a:pt x="865788" y="374590"/>
                  </a:lnTo>
                  <a:lnTo>
                    <a:pt x="865788" y="379669"/>
                  </a:lnTo>
                  <a:lnTo>
                    <a:pt x="866106" y="384749"/>
                  </a:lnTo>
                  <a:lnTo>
                    <a:pt x="866741" y="389828"/>
                  </a:lnTo>
                  <a:lnTo>
                    <a:pt x="867694" y="394590"/>
                  </a:lnTo>
                  <a:lnTo>
                    <a:pt x="868964" y="399351"/>
                  </a:lnTo>
                  <a:lnTo>
                    <a:pt x="869917" y="404113"/>
                  </a:lnTo>
                  <a:lnTo>
                    <a:pt x="871505" y="408875"/>
                  </a:lnTo>
                  <a:lnTo>
                    <a:pt x="873093" y="413002"/>
                  </a:lnTo>
                  <a:lnTo>
                    <a:pt x="877539" y="421573"/>
                  </a:lnTo>
                  <a:lnTo>
                    <a:pt x="882621" y="429826"/>
                  </a:lnTo>
                  <a:lnTo>
                    <a:pt x="888020" y="437445"/>
                  </a:lnTo>
                  <a:lnTo>
                    <a:pt x="894372" y="444429"/>
                  </a:lnTo>
                  <a:lnTo>
                    <a:pt x="901360" y="450778"/>
                  </a:lnTo>
                  <a:lnTo>
                    <a:pt x="908982" y="456492"/>
                  </a:lnTo>
                  <a:lnTo>
                    <a:pt x="916922" y="461254"/>
                  </a:lnTo>
                  <a:lnTo>
                    <a:pt x="925815" y="465381"/>
                  </a:lnTo>
                  <a:lnTo>
                    <a:pt x="930262" y="466968"/>
                  </a:lnTo>
                  <a:lnTo>
                    <a:pt x="934708" y="468555"/>
                  </a:lnTo>
                  <a:lnTo>
                    <a:pt x="939472" y="470142"/>
                  </a:lnTo>
                  <a:lnTo>
                    <a:pt x="944236" y="471095"/>
                  </a:lnTo>
                  <a:lnTo>
                    <a:pt x="949318" y="472047"/>
                  </a:lnTo>
                  <a:lnTo>
                    <a:pt x="953764" y="472682"/>
                  </a:lnTo>
                  <a:lnTo>
                    <a:pt x="958846" y="472999"/>
                  </a:lnTo>
                  <a:lnTo>
                    <a:pt x="964245" y="473317"/>
                  </a:lnTo>
                  <a:lnTo>
                    <a:pt x="969327" y="472999"/>
                  </a:lnTo>
                  <a:lnTo>
                    <a:pt x="974408" y="472682"/>
                  </a:lnTo>
                  <a:lnTo>
                    <a:pt x="978855" y="472047"/>
                  </a:lnTo>
                  <a:lnTo>
                    <a:pt x="983937" y="471095"/>
                  </a:lnTo>
                  <a:lnTo>
                    <a:pt x="988701" y="470142"/>
                  </a:lnTo>
                  <a:lnTo>
                    <a:pt x="993465" y="468555"/>
                  </a:lnTo>
                  <a:lnTo>
                    <a:pt x="997911" y="466968"/>
                  </a:lnTo>
                  <a:lnTo>
                    <a:pt x="1002358" y="465381"/>
                  </a:lnTo>
                  <a:lnTo>
                    <a:pt x="1011250" y="461254"/>
                  </a:lnTo>
                  <a:lnTo>
                    <a:pt x="1018873" y="456492"/>
                  </a:lnTo>
                  <a:lnTo>
                    <a:pt x="1026813" y="450778"/>
                  </a:lnTo>
                  <a:lnTo>
                    <a:pt x="1033800" y="444429"/>
                  </a:lnTo>
                  <a:lnTo>
                    <a:pt x="1040152" y="437445"/>
                  </a:lnTo>
                  <a:lnTo>
                    <a:pt x="1045552" y="429826"/>
                  </a:lnTo>
                  <a:lnTo>
                    <a:pt x="1050633" y="421573"/>
                  </a:lnTo>
                  <a:lnTo>
                    <a:pt x="1055080" y="413002"/>
                  </a:lnTo>
                  <a:lnTo>
                    <a:pt x="1056668" y="408875"/>
                  </a:lnTo>
                  <a:lnTo>
                    <a:pt x="1058256" y="404113"/>
                  </a:lnTo>
                  <a:lnTo>
                    <a:pt x="1059209" y="399351"/>
                  </a:lnTo>
                  <a:lnTo>
                    <a:pt x="1060479" y="394590"/>
                  </a:lnTo>
                  <a:lnTo>
                    <a:pt x="1061432" y="389828"/>
                  </a:lnTo>
                  <a:lnTo>
                    <a:pt x="1062067" y="384749"/>
                  </a:lnTo>
                  <a:lnTo>
                    <a:pt x="1062385" y="379669"/>
                  </a:lnTo>
                  <a:lnTo>
                    <a:pt x="1062385" y="374590"/>
                  </a:lnTo>
                  <a:lnTo>
                    <a:pt x="1062385" y="369511"/>
                  </a:lnTo>
                  <a:lnTo>
                    <a:pt x="1062067" y="364749"/>
                  </a:lnTo>
                  <a:lnTo>
                    <a:pt x="1061432" y="359670"/>
                  </a:lnTo>
                  <a:lnTo>
                    <a:pt x="1060479" y="354908"/>
                  </a:lnTo>
                  <a:lnTo>
                    <a:pt x="1059209" y="350464"/>
                  </a:lnTo>
                  <a:lnTo>
                    <a:pt x="1058256" y="345702"/>
                  </a:lnTo>
                  <a:lnTo>
                    <a:pt x="1056668" y="340941"/>
                  </a:lnTo>
                  <a:lnTo>
                    <a:pt x="1055080" y="336496"/>
                  </a:lnTo>
                  <a:lnTo>
                    <a:pt x="1050633" y="327925"/>
                  </a:lnTo>
                  <a:lnTo>
                    <a:pt x="1045552" y="319672"/>
                  </a:lnTo>
                  <a:lnTo>
                    <a:pt x="1040152" y="312370"/>
                  </a:lnTo>
                  <a:lnTo>
                    <a:pt x="1033800" y="305386"/>
                  </a:lnTo>
                  <a:lnTo>
                    <a:pt x="1026813" y="299037"/>
                  </a:lnTo>
                  <a:lnTo>
                    <a:pt x="1018873" y="293006"/>
                  </a:lnTo>
                  <a:lnTo>
                    <a:pt x="1011250" y="288562"/>
                  </a:lnTo>
                  <a:lnTo>
                    <a:pt x="1002358" y="284117"/>
                  </a:lnTo>
                  <a:lnTo>
                    <a:pt x="997911" y="282213"/>
                  </a:lnTo>
                  <a:lnTo>
                    <a:pt x="993465" y="280625"/>
                  </a:lnTo>
                  <a:lnTo>
                    <a:pt x="988701" y="279356"/>
                  </a:lnTo>
                  <a:lnTo>
                    <a:pt x="983937" y="278403"/>
                  </a:lnTo>
                  <a:lnTo>
                    <a:pt x="978855" y="277451"/>
                  </a:lnTo>
                  <a:lnTo>
                    <a:pt x="974408" y="276816"/>
                  </a:lnTo>
                  <a:lnTo>
                    <a:pt x="969327" y="276181"/>
                  </a:lnTo>
                  <a:lnTo>
                    <a:pt x="964245" y="276181"/>
                  </a:lnTo>
                  <a:lnTo>
                    <a:pt x="958846" y="276181"/>
                  </a:lnTo>
                  <a:close/>
                  <a:moveTo>
                    <a:pt x="765743" y="0"/>
                  </a:moveTo>
                  <a:lnTo>
                    <a:pt x="771142" y="0"/>
                  </a:lnTo>
                  <a:lnTo>
                    <a:pt x="1173864" y="0"/>
                  </a:lnTo>
                  <a:lnTo>
                    <a:pt x="1179263" y="0"/>
                  </a:lnTo>
                  <a:lnTo>
                    <a:pt x="1184662" y="635"/>
                  </a:lnTo>
                  <a:lnTo>
                    <a:pt x="1190379" y="1270"/>
                  </a:lnTo>
                  <a:lnTo>
                    <a:pt x="1195461" y="2222"/>
                  </a:lnTo>
                  <a:lnTo>
                    <a:pt x="1200542" y="3810"/>
                  </a:lnTo>
                  <a:lnTo>
                    <a:pt x="1205624" y="4762"/>
                  </a:lnTo>
                  <a:lnTo>
                    <a:pt x="1210706" y="6667"/>
                  </a:lnTo>
                  <a:lnTo>
                    <a:pt x="1215787" y="8889"/>
                  </a:lnTo>
                  <a:lnTo>
                    <a:pt x="1220551" y="10794"/>
                  </a:lnTo>
                  <a:lnTo>
                    <a:pt x="1224998" y="13016"/>
                  </a:lnTo>
                  <a:lnTo>
                    <a:pt x="1229444" y="15873"/>
                  </a:lnTo>
                  <a:lnTo>
                    <a:pt x="1234208" y="18412"/>
                  </a:lnTo>
                  <a:lnTo>
                    <a:pt x="1238337" y="21587"/>
                  </a:lnTo>
                  <a:lnTo>
                    <a:pt x="1242466" y="24761"/>
                  </a:lnTo>
                  <a:lnTo>
                    <a:pt x="1246277" y="28253"/>
                  </a:lnTo>
                  <a:lnTo>
                    <a:pt x="1250088" y="31745"/>
                  </a:lnTo>
                  <a:lnTo>
                    <a:pt x="1253900" y="35872"/>
                  </a:lnTo>
                  <a:lnTo>
                    <a:pt x="1256758" y="39681"/>
                  </a:lnTo>
                  <a:lnTo>
                    <a:pt x="1260570" y="43491"/>
                  </a:lnTo>
                  <a:lnTo>
                    <a:pt x="1263110" y="47935"/>
                  </a:lnTo>
                  <a:lnTo>
                    <a:pt x="1266286" y="52379"/>
                  </a:lnTo>
                  <a:lnTo>
                    <a:pt x="1268510" y="56824"/>
                  </a:lnTo>
                  <a:lnTo>
                    <a:pt x="1271050" y="61585"/>
                  </a:lnTo>
                  <a:lnTo>
                    <a:pt x="1273274" y="66347"/>
                  </a:lnTo>
                  <a:lnTo>
                    <a:pt x="1275179" y="71109"/>
                  </a:lnTo>
                  <a:lnTo>
                    <a:pt x="1276767" y="76188"/>
                  </a:lnTo>
                  <a:lnTo>
                    <a:pt x="1278355" y="81267"/>
                  </a:lnTo>
                  <a:lnTo>
                    <a:pt x="1279626" y="86664"/>
                  </a:lnTo>
                  <a:lnTo>
                    <a:pt x="1280261" y="91743"/>
                  </a:lnTo>
                  <a:lnTo>
                    <a:pt x="1281214" y="97140"/>
                  </a:lnTo>
                  <a:lnTo>
                    <a:pt x="1281531" y="102854"/>
                  </a:lnTo>
                  <a:lnTo>
                    <a:pt x="1281849" y="108250"/>
                  </a:lnTo>
                  <a:lnTo>
                    <a:pt x="1281849" y="345702"/>
                  </a:lnTo>
                  <a:lnTo>
                    <a:pt x="1281849" y="351099"/>
                  </a:lnTo>
                  <a:lnTo>
                    <a:pt x="1282484" y="356496"/>
                  </a:lnTo>
                  <a:lnTo>
                    <a:pt x="1282802" y="361575"/>
                  </a:lnTo>
                  <a:lnTo>
                    <a:pt x="1284072" y="366337"/>
                  </a:lnTo>
                  <a:lnTo>
                    <a:pt x="1284707" y="371098"/>
                  </a:lnTo>
                  <a:lnTo>
                    <a:pt x="1285978" y="375543"/>
                  </a:lnTo>
                  <a:lnTo>
                    <a:pt x="1287566" y="379669"/>
                  </a:lnTo>
                  <a:lnTo>
                    <a:pt x="1289471" y="383796"/>
                  </a:lnTo>
                  <a:lnTo>
                    <a:pt x="1291059" y="387288"/>
                  </a:lnTo>
                  <a:lnTo>
                    <a:pt x="1293283" y="390780"/>
                  </a:lnTo>
                  <a:lnTo>
                    <a:pt x="1295188" y="393955"/>
                  </a:lnTo>
                  <a:lnTo>
                    <a:pt x="1298047" y="396812"/>
                  </a:lnTo>
                  <a:lnTo>
                    <a:pt x="1300270" y="399669"/>
                  </a:lnTo>
                  <a:lnTo>
                    <a:pt x="1303446" y="402208"/>
                  </a:lnTo>
                  <a:lnTo>
                    <a:pt x="1306304" y="404430"/>
                  </a:lnTo>
                  <a:lnTo>
                    <a:pt x="1309480" y="406335"/>
                  </a:lnTo>
                  <a:lnTo>
                    <a:pt x="1312656" y="407922"/>
                  </a:lnTo>
                  <a:lnTo>
                    <a:pt x="1316150" y="409510"/>
                  </a:lnTo>
                  <a:lnTo>
                    <a:pt x="1319644" y="410779"/>
                  </a:lnTo>
                  <a:lnTo>
                    <a:pt x="1323137" y="411414"/>
                  </a:lnTo>
                  <a:lnTo>
                    <a:pt x="1326949" y="412367"/>
                  </a:lnTo>
                  <a:lnTo>
                    <a:pt x="1331078" y="412684"/>
                  </a:lnTo>
                  <a:lnTo>
                    <a:pt x="1335206" y="412684"/>
                  </a:lnTo>
                  <a:lnTo>
                    <a:pt x="1339335" y="412367"/>
                  </a:lnTo>
                  <a:lnTo>
                    <a:pt x="1343464" y="411732"/>
                  </a:lnTo>
                  <a:lnTo>
                    <a:pt x="1347910" y="411097"/>
                  </a:lnTo>
                  <a:lnTo>
                    <a:pt x="1352039" y="409827"/>
                  </a:lnTo>
                  <a:lnTo>
                    <a:pt x="1356803" y="408875"/>
                  </a:lnTo>
                  <a:lnTo>
                    <a:pt x="1361568" y="406653"/>
                  </a:lnTo>
                  <a:lnTo>
                    <a:pt x="1366332" y="404748"/>
                  </a:lnTo>
                  <a:lnTo>
                    <a:pt x="1371096" y="402526"/>
                  </a:lnTo>
                  <a:lnTo>
                    <a:pt x="1375542" y="399986"/>
                  </a:lnTo>
                  <a:lnTo>
                    <a:pt x="1581349" y="281260"/>
                  </a:lnTo>
                  <a:lnTo>
                    <a:pt x="1586113" y="278721"/>
                  </a:lnTo>
                  <a:lnTo>
                    <a:pt x="1591195" y="276181"/>
                  </a:lnTo>
                  <a:lnTo>
                    <a:pt x="1596277" y="273959"/>
                  </a:lnTo>
                  <a:lnTo>
                    <a:pt x="1601358" y="272372"/>
                  </a:lnTo>
                  <a:lnTo>
                    <a:pt x="1606440" y="270784"/>
                  </a:lnTo>
                  <a:lnTo>
                    <a:pt x="1611522" y="269197"/>
                  </a:lnTo>
                  <a:lnTo>
                    <a:pt x="1617238" y="268562"/>
                  </a:lnTo>
                  <a:lnTo>
                    <a:pt x="1622320" y="267610"/>
                  </a:lnTo>
                  <a:lnTo>
                    <a:pt x="1627402" y="266975"/>
                  </a:lnTo>
                  <a:lnTo>
                    <a:pt x="1632801" y="266975"/>
                  </a:lnTo>
                  <a:lnTo>
                    <a:pt x="1637883" y="266975"/>
                  </a:lnTo>
                  <a:lnTo>
                    <a:pt x="1642964" y="266975"/>
                  </a:lnTo>
                  <a:lnTo>
                    <a:pt x="1648364" y="267610"/>
                  </a:lnTo>
                  <a:lnTo>
                    <a:pt x="1653445" y="268562"/>
                  </a:lnTo>
                  <a:lnTo>
                    <a:pt x="1658527" y="269197"/>
                  </a:lnTo>
                  <a:lnTo>
                    <a:pt x="1663609" y="270467"/>
                  </a:lnTo>
                  <a:lnTo>
                    <a:pt x="1668373" y="272054"/>
                  </a:lnTo>
                  <a:lnTo>
                    <a:pt x="1673454" y="273641"/>
                  </a:lnTo>
                  <a:lnTo>
                    <a:pt x="1678218" y="275546"/>
                  </a:lnTo>
                  <a:lnTo>
                    <a:pt x="1682982" y="277768"/>
                  </a:lnTo>
                  <a:lnTo>
                    <a:pt x="1687746" y="280308"/>
                  </a:lnTo>
                  <a:lnTo>
                    <a:pt x="1692193" y="282530"/>
                  </a:lnTo>
                  <a:lnTo>
                    <a:pt x="1696640" y="285704"/>
                  </a:lnTo>
                  <a:lnTo>
                    <a:pt x="1701086" y="288562"/>
                  </a:lnTo>
                  <a:lnTo>
                    <a:pt x="1705215" y="292053"/>
                  </a:lnTo>
                  <a:lnTo>
                    <a:pt x="1709344" y="295545"/>
                  </a:lnTo>
                  <a:lnTo>
                    <a:pt x="1713155" y="299037"/>
                  </a:lnTo>
                  <a:lnTo>
                    <a:pt x="1716648" y="302847"/>
                  </a:lnTo>
                  <a:lnTo>
                    <a:pt x="1720142" y="307291"/>
                  </a:lnTo>
                  <a:lnTo>
                    <a:pt x="1723318" y="311418"/>
                  </a:lnTo>
                  <a:lnTo>
                    <a:pt x="1726494" y="315862"/>
                  </a:lnTo>
                  <a:lnTo>
                    <a:pt x="1729670" y="320624"/>
                  </a:lnTo>
                  <a:lnTo>
                    <a:pt x="1930713" y="668866"/>
                  </a:lnTo>
                  <a:lnTo>
                    <a:pt x="1933254" y="673945"/>
                  </a:lnTo>
                  <a:lnTo>
                    <a:pt x="1935795" y="678707"/>
                  </a:lnTo>
                  <a:lnTo>
                    <a:pt x="1937701" y="683786"/>
                  </a:lnTo>
                  <a:lnTo>
                    <a:pt x="1939606" y="688865"/>
                  </a:lnTo>
                  <a:lnTo>
                    <a:pt x="1941194" y="693944"/>
                  </a:lnTo>
                  <a:lnTo>
                    <a:pt x="1942465" y="699341"/>
                  </a:lnTo>
                  <a:lnTo>
                    <a:pt x="1943735" y="704420"/>
                  </a:lnTo>
                  <a:lnTo>
                    <a:pt x="1944370" y="709499"/>
                  </a:lnTo>
                  <a:lnTo>
                    <a:pt x="1944688" y="715213"/>
                  </a:lnTo>
                  <a:lnTo>
                    <a:pt x="1944688" y="720292"/>
                  </a:lnTo>
                  <a:lnTo>
                    <a:pt x="1944688" y="725372"/>
                  </a:lnTo>
                  <a:lnTo>
                    <a:pt x="1944688" y="730768"/>
                  </a:lnTo>
                  <a:lnTo>
                    <a:pt x="1944370" y="735847"/>
                  </a:lnTo>
                  <a:lnTo>
                    <a:pt x="1943735" y="740927"/>
                  </a:lnTo>
                  <a:lnTo>
                    <a:pt x="1942465" y="746006"/>
                  </a:lnTo>
                  <a:lnTo>
                    <a:pt x="1941194" y="751085"/>
                  </a:lnTo>
                  <a:lnTo>
                    <a:pt x="1939606" y="756164"/>
                  </a:lnTo>
                  <a:lnTo>
                    <a:pt x="1938018" y="760926"/>
                  </a:lnTo>
                  <a:lnTo>
                    <a:pt x="1936113" y="766005"/>
                  </a:lnTo>
                  <a:lnTo>
                    <a:pt x="1933890" y="770767"/>
                  </a:lnTo>
                  <a:lnTo>
                    <a:pt x="1931349" y="775529"/>
                  </a:lnTo>
                  <a:lnTo>
                    <a:pt x="1929125" y="779655"/>
                  </a:lnTo>
                  <a:lnTo>
                    <a:pt x="1925949" y="784100"/>
                  </a:lnTo>
                  <a:lnTo>
                    <a:pt x="1923091" y="788226"/>
                  </a:lnTo>
                  <a:lnTo>
                    <a:pt x="1919597" y="792671"/>
                  </a:lnTo>
                  <a:lnTo>
                    <a:pt x="1916104" y="796480"/>
                  </a:lnTo>
                  <a:lnTo>
                    <a:pt x="1912610" y="800607"/>
                  </a:lnTo>
                  <a:lnTo>
                    <a:pt x="1908799" y="804099"/>
                  </a:lnTo>
                  <a:lnTo>
                    <a:pt x="1904352" y="807591"/>
                  </a:lnTo>
                  <a:lnTo>
                    <a:pt x="1900224" y="811083"/>
                  </a:lnTo>
                  <a:lnTo>
                    <a:pt x="1895777" y="813940"/>
                  </a:lnTo>
                  <a:lnTo>
                    <a:pt x="1891013" y="816797"/>
                  </a:lnTo>
                  <a:lnTo>
                    <a:pt x="1684888" y="935523"/>
                  </a:lnTo>
                  <a:lnTo>
                    <a:pt x="1680124" y="938380"/>
                  </a:lnTo>
                  <a:lnTo>
                    <a:pt x="1675995" y="941554"/>
                  </a:lnTo>
                  <a:lnTo>
                    <a:pt x="1671866" y="944094"/>
                  </a:lnTo>
                  <a:lnTo>
                    <a:pt x="1668055" y="947269"/>
                  </a:lnTo>
                  <a:lnTo>
                    <a:pt x="1664562" y="950760"/>
                  </a:lnTo>
                  <a:lnTo>
                    <a:pt x="1661385" y="953935"/>
                  </a:lnTo>
                  <a:lnTo>
                    <a:pt x="1658527" y="957427"/>
                  </a:lnTo>
                  <a:lnTo>
                    <a:pt x="1655986" y="960601"/>
                  </a:lnTo>
                  <a:lnTo>
                    <a:pt x="1654080" y="964093"/>
                  </a:lnTo>
                  <a:lnTo>
                    <a:pt x="1651857" y="967585"/>
                  </a:lnTo>
                  <a:lnTo>
                    <a:pt x="1649952" y="971395"/>
                  </a:lnTo>
                  <a:lnTo>
                    <a:pt x="1648681" y="975204"/>
                  </a:lnTo>
                  <a:lnTo>
                    <a:pt x="1647728" y="978696"/>
                  </a:lnTo>
                  <a:lnTo>
                    <a:pt x="1646776" y="982188"/>
                  </a:lnTo>
                  <a:lnTo>
                    <a:pt x="1646458" y="985997"/>
                  </a:lnTo>
                  <a:lnTo>
                    <a:pt x="1646458" y="989807"/>
                  </a:lnTo>
                  <a:lnTo>
                    <a:pt x="1646458" y="993616"/>
                  </a:lnTo>
                  <a:lnTo>
                    <a:pt x="1646776" y="997108"/>
                  </a:lnTo>
                  <a:lnTo>
                    <a:pt x="1647728" y="1000600"/>
                  </a:lnTo>
                  <a:lnTo>
                    <a:pt x="1648681" y="1004409"/>
                  </a:lnTo>
                  <a:lnTo>
                    <a:pt x="1649952" y="1008219"/>
                  </a:lnTo>
                  <a:lnTo>
                    <a:pt x="1651857" y="1011711"/>
                  </a:lnTo>
                  <a:lnTo>
                    <a:pt x="1654080" y="1015203"/>
                  </a:lnTo>
                  <a:lnTo>
                    <a:pt x="1656304" y="1018695"/>
                  </a:lnTo>
                  <a:lnTo>
                    <a:pt x="1658527" y="1022187"/>
                  </a:lnTo>
                  <a:lnTo>
                    <a:pt x="1661385" y="1025361"/>
                  </a:lnTo>
                  <a:lnTo>
                    <a:pt x="1664562" y="1028853"/>
                  </a:lnTo>
                  <a:lnTo>
                    <a:pt x="1668055" y="1032027"/>
                  </a:lnTo>
                  <a:lnTo>
                    <a:pt x="1671866" y="1035202"/>
                  </a:lnTo>
                  <a:lnTo>
                    <a:pt x="1675995" y="1038376"/>
                  </a:lnTo>
                  <a:lnTo>
                    <a:pt x="1680442" y="1040916"/>
                  </a:lnTo>
                  <a:lnTo>
                    <a:pt x="1684888" y="1043773"/>
                  </a:lnTo>
                  <a:lnTo>
                    <a:pt x="1891013" y="1162499"/>
                  </a:lnTo>
                  <a:lnTo>
                    <a:pt x="1895777" y="1165674"/>
                  </a:lnTo>
                  <a:lnTo>
                    <a:pt x="1900224" y="1168848"/>
                  </a:lnTo>
                  <a:lnTo>
                    <a:pt x="1904352" y="1171705"/>
                  </a:lnTo>
                  <a:lnTo>
                    <a:pt x="1908799" y="1175514"/>
                  </a:lnTo>
                  <a:lnTo>
                    <a:pt x="1912610" y="1179006"/>
                  </a:lnTo>
                  <a:lnTo>
                    <a:pt x="1916104" y="1182816"/>
                  </a:lnTo>
                  <a:lnTo>
                    <a:pt x="1919597" y="1186625"/>
                  </a:lnTo>
                  <a:lnTo>
                    <a:pt x="1923091" y="1191069"/>
                  </a:lnTo>
                  <a:lnTo>
                    <a:pt x="1925949" y="1195196"/>
                  </a:lnTo>
                  <a:lnTo>
                    <a:pt x="1929125" y="1199641"/>
                  </a:lnTo>
                  <a:lnTo>
                    <a:pt x="1931349" y="1204402"/>
                  </a:lnTo>
                  <a:lnTo>
                    <a:pt x="1933890" y="1209164"/>
                  </a:lnTo>
                  <a:lnTo>
                    <a:pt x="1936113" y="1213608"/>
                  </a:lnTo>
                  <a:lnTo>
                    <a:pt x="1938018" y="1218370"/>
                  </a:lnTo>
                  <a:lnTo>
                    <a:pt x="1939606" y="1223449"/>
                  </a:lnTo>
                  <a:lnTo>
                    <a:pt x="1941194" y="1228211"/>
                  </a:lnTo>
                  <a:lnTo>
                    <a:pt x="1942465" y="1233290"/>
                  </a:lnTo>
                  <a:lnTo>
                    <a:pt x="1943735" y="1238369"/>
                  </a:lnTo>
                  <a:lnTo>
                    <a:pt x="1944370" y="1243449"/>
                  </a:lnTo>
                  <a:lnTo>
                    <a:pt x="1944688" y="1249163"/>
                  </a:lnTo>
                  <a:lnTo>
                    <a:pt x="1944688" y="1254242"/>
                  </a:lnTo>
                  <a:lnTo>
                    <a:pt x="1944688" y="1259321"/>
                  </a:lnTo>
                  <a:lnTo>
                    <a:pt x="1944688" y="1264718"/>
                  </a:lnTo>
                  <a:lnTo>
                    <a:pt x="1944370" y="1269797"/>
                  </a:lnTo>
                  <a:lnTo>
                    <a:pt x="1943735" y="1274876"/>
                  </a:lnTo>
                  <a:lnTo>
                    <a:pt x="1942465" y="1280273"/>
                  </a:lnTo>
                  <a:lnTo>
                    <a:pt x="1941194" y="1285352"/>
                  </a:lnTo>
                  <a:lnTo>
                    <a:pt x="1939606" y="1290431"/>
                  </a:lnTo>
                  <a:lnTo>
                    <a:pt x="1937701" y="1295510"/>
                  </a:lnTo>
                  <a:lnTo>
                    <a:pt x="1935795" y="1300589"/>
                  </a:lnTo>
                  <a:lnTo>
                    <a:pt x="1933254" y="1305351"/>
                  </a:lnTo>
                  <a:lnTo>
                    <a:pt x="1930713" y="1310430"/>
                  </a:lnTo>
                  <a:lnTo>
                    <a:pt x="1729670" y="1658672"/>
                  </a:lnTo>
                  <a:lnTo>
                    <a:pt x="1726494" y="1663434"/>
                  </a:lnTo>
                  <a:lnTo>
                    <a:pt x="1723318" y="1668196"/>
                  </a:lnTo>
                  <a:lnTo>
                    <a:pt x="1720142" y="1672640"/>
                  </a:lnTo>
                  <a:lnTo>
                    <a:pt x="1716648" y="1676449"/>
                  </a:lnTo>
                  <a:lnTo>
                    <a:pt x="1713155" y="1680259"/>
                  </a:lnTo>
                  <a:lnTo>
                    <a:pt x="1709344" y="1684385"/>
                  </a:lnTo>
                  <a:lnTo>
                    <a:pt x="1705215" y="1687243"/>
                  </a:lnTo>
                  <a:lnTo>
                    <a:pt x="1701086" y="1691052"/>
                  </a:lnTo>
                  <a:lnTo>
                    <a:pt x="1696640" y="1693909"/>
                  </a:lnTo>
                  <a:lnTo>
                    <a:pt x="1692193" y="1696766"/>
                  </a:lnTo>
                  <a:lnTo>
                    <a:pt x="1687746" y="1699623"/>
                  </a:lnTo>
                  <a:lnTo>
                    <a:pt x="1682982" y="1701845"/>
                  </a:lnTo>
                  <a:lnTo>
                    <a:pt x="1678218" y="1703750"/>
                  </a:lnTo>
                  <a:lnTo>
                    <a:pt x="1673454" y="1705655"/>
                  </a:lnTo>
                  <a:lnTo>
                    <a:pt x="1668373" y="1707242"/>
                  </a:lnTo>
                  <a:lnTo>
                    <a:pt x="1663609" y="1708829"/>
                  </a:lnTo>
                  <a:lnTo>
                    <a:pt x="1658527" y="1710099"/>
                  </a:lnTo>
                  <a:lnTo>
                    <a:pt x="1653445" y="1711369"/>
                  </a:lnTo>
                  <a:lnTo>
                    <a:pt x="1648364" y="1712004"/>
                  </a:lnTo>
                  <a:lnTo>
                    <a:pt x="1642964" y="1712321"/>
                  </a:lnTo>
                  <a:lnTo>
                    <a:pt x="1637883" y="1712956"/>
                  </a:lnTo>
                  <a:lnTo>
                    <a:pt x="1632801" y="1712956"/>
                  </a:lnTo>
                  <a:lnTo>
                    <a:pt x="1627402" y="1712321"/>
                  </a:lnTo>
                  <a:lnTo>
                    <a:pt x="1622320" y="1712004"/>
                  </a:lnTo>
                  <a:lnTo>
                    <a:pt x="1617238" y="1711369"/>
                  </a:lnTo>
                  <a:lnTo>
                    <a:pt x="1611522" y="1710099"/>
                  </a:lnTo>
                  <a:lnTo>
                    <a:pt x="1606440" y="1708829"/>
                  </a:lnTo>
                  <a:lnTo>
                    <a:pt x="1601358" y="1707242"/>
                  </a:lnTo>
                  <a:lnTo>
                    <a:pt x="1596277" y="1705337"/>
                  </a:lnTo>
                  <a:lnTo>
                    <a:pt x="1591195" y="1703432"/>
                  </a:lnTo>
                  <a:lnTo>
                    <a:pt x="1586113" y="1701210"/>
                  </a:lnTo>
                  <a:lnTo>
                    <a:pt x="1581349" y="1698353"/>
                  </a:lnTo>
                  <a:lnTo>
                    <a:pt x="1375542" y="1579627"/>
                  </a:lnTo>
                  <a:lnTo>
                    <a:pt x="1371096" y="1576770"/>
                  </a:lnTo>
                  <a:lnTo>
                    <a:pt x="1366332" y="1574548"/>
                  </a:lnTo>
                  <a:lnTo>
                    <a:pt x="1361568" y="1572643"/>
                  </a:lnTo>
                  <a:lnTo>
                    <a:pt x="1356803" y="1571056"/>
                  </a:lnTo>
                  <a:lnTo>
                    <a:pt x="1352039" y="1569469"/>
                  </a:lnTo>
                  <a:lnTo>
                    <a:pt x="1347910" y="1568199"/>
                  </a:lnTo>
                  <a:lnTo>
                    <a:pt x="1343464" y="1567564"/>
                  </a:lnTo>
                  <a:lnTo>
                    <a:pt x="1339335" y="1567247"/>
                  </a:lnTo>
                  <a:lnTo>
                    <a:pt x="1335206" y="1566612"/>
                  </a:lnTo>
                  <a:lnTo>
                    <a:pt x="1331078" y="1566612"/>
                  </a:lnTo>
                  <a:lnTo>
                    <a:pt x="1326949" y="1567247"/>
                  </a:lnTo>
                  <a:lnTo>
                    <a:pt x="1323137" y="1567882"/>
                  </a:lnTo>
                  <a:lnTo>
                    <a:pt x="1319644" y="1568517"/>
                  </a:lnTo>
                  <a:lnTo>
                    <a:pt x="1316150" y="1569786"/>
                  </a:lnTo>
                  <a:lnTo>
                    <a:pt x="1312656" y="1571374"/>
                  </a:lnTo>
                  <a:lnTo>
                    <a:pt x="1309480" y="1572961"/>
                  </a:lnTo>
                  <a:lnTo>
                    <a:pt x="1306304" y="1574866"/>
                  </a:lnTo>
                  <a:lnTo>
                    <a:pt x="1303446" y="1577405"/>
                  </a:lnTo>
                  <a:lnTo>
                    <a:pt x="1300270" y="1579627"/>
                  </a:lnTo>
                  <a:lnTo>
                    <a:pt x="1298047" y="1582484"/>
                  </a:lnTo>
                  <a:lnTo>
                    <a:pt x="1295188" y="1585659"/>
                  </a:lnTo>
                  <a:lnTo>
                    <a:pt x="1293283" y="1588516"/>
                  </a:lnTo>
                  <a:lnTo>
                    <a:pt x="1291059" y="1592325"/>
                  </a:lnTo>
                  <a:lnTo>
                    <a:pt x="1289471" y="1595817"/>
                  </a:lnTo>
                  <a:lnTo>
                    <a:pt x="1287566" y="1599944"/>
                  </a:lnTo>
                  <a:lnTo>
                    <a:pt x="1285978" y="1604071"/>
                  </a:lnTo>
                  <a:lnTo>
                    <a:pt x="1284707" y="1608198"/>
                  </a:lnTo>
                  <a:lnTo>
                    <a:pt x="1284072" y="1612959"/>
                  </a:lnTo>
                  <a:lnTo>
                    <a:pt x="1282802" y="1618039"/>
                  </a:lnTo>
                  <a:lnTo>
                    <a:pt x="1282484" y="1622800"/>
                  </a:lnTo>
                  <a:lnTo>
                    <a:pt x="1281849" y="1628197"/>
                  </a:lnTo>
                  <a:lnTo>
                    <a:pt x="1281849" y="1633594"/>
                  </a:lnTo>
                  <a:lnTo>
                    <a:pt x="1281849" y="1871046"/>
                  </a:lnTo>
                  <a:lnTo>
                    <a:pt x="1281531" y="1877077"/>
                  </a:lnTo>
                  <a:lnTo>
                    <a:pt x="1281214" y="1882156"/>
                  </a:lnTo>
                  <a:lnTo>
                    <a:pt x="1280261" y="1887553"/>
                  </a:lnTo>
                  <a:lnTo>
                    <a:pt x="1279626" y="1892950"/>
                  </a:lnTo>
                  <a:lnTo>
                    <a:pt x="1278355" y="1898029"/>
                  </a:lnTo>
                  <a:lnTo>
                    <a:pt x="1276767" y="1903108"/>
                  </a:lnTo>
                  <a:lnTo>
                    <a:pt x="1275179" y="1908187"/>
                  </a:lnTo>
                  <a:lnTo>
                    <a:pt x="1273274" y="1913266"/>
                  </a:lnTo>
                  <a:lnTo>
                    <a:pt x="1271050" y="1918028"/>
                  </a:lnTo>
                  <a:lnTo>
                    <a:pt x="1268510" y="1922790"/>
                  </a:lnTo>
                  <a:lnTo>
                    <a:pt x="1266286" y="1927234"/>
                  </a:lnTo>
                  <a:lnTo>
                    <a:pt x="1263110" y="1931361"/>
                  </a:lnTo>
                  <a:lnTo>
                    <a:pt x="1260570" y="1935805"/>
                  </a:lnTo>
                  <a:lnTo>
                    <a:pt x="1256758" y="1939932"/>
                  </a:lnTo>
                  <a:lnTo>
                    <a:pt x="1253900" y="1944059"/>
                  </a:lnTo>
                  <a:lnTo>
                    <a:pt x="1250088" y="1947551"/>
                  </a:lnTo>
                  <a:lnTo>
                    <a:pt x="1246277" y="1951360"/>
                  </a:lnTo>
                  <a:lnTo>
                    <a:pt x="1242466" y="1954535"/>
                  </a:lnTo>
                  <a:lnTo>
                    <a:pt x="1238337" y="1958027"/>
                  </a:lnTo>
                  <a:lnTo>
                    <a:pt x="1234208" y="1960884"/>
                  </a:lnTo>
                  <a:lnTo>
                    <a:pt x="1229444" y="1963423"/>
                  </a:lnTo>
                  <a:lnTo>
                    <a:pt x="1224998" y="1966280"/>
                  </a:lnTo>
                  <a:lnTo>
                    <a:pt x="1220551" y="1968502"/>
                  </a:lnTo>
                  <a:lnTo>
                    <a:pt x="1215787" y="1971042"/>
                  </a:lnTo>
                  <a:lnTo>
                    <a:pt x="1210706" y="1972947"/>
                  </a:lnTo>
                  <a:lnTo>
                    <a:pt x="1205624" y="1974534"/>
                  </a:lnTo>
                  <a:lnTo>
                    <a:pt x="1200542" y="1976121"/>
                  </a:lnTo>
                  <a:lnTo>
                    <a:pt x="1195461" y="1977391"/>
                  </a:lnTo>
                  <a:lnTo>
                    <a:pt x="1190379" y="1978026"/>
                  </a:lnTo>
                  <a:lnTo>
                    <a:pt x="1184662" y="1978978"/>
                  </a:lnTo>
                  <a:lnTo>
                    <a:pt x="1179263" y="1979296"/>
                  </a:lnTo>
                  <a:lnTo>
                    <a:pt x="1173864" y="1979613"/>
                  </a:lnTo>
                  <a:lnTo>
                    <a:pt x="771142" y="1979613"/>
                  </a:lnTo>
                  <a:lnTo>
                    <a:pt x="765743" y="1979296"/>
                  </a:lnTo>
                  <a:lnTo>
                    <a:pt x="760344" y="1978978"/>
                  </a:lnTo>
                  <a:lnTo>
                    <a:pt x="754944" y="1978026"/>
                  </a:lnTo>
                  <a:lnTo>
                    <a:pt x="749545" y="1977391"/>
                  </a:lnTo>
                  <a:lnTo>
                    <a:pt x="744146" y="1976121"/>
                  </a:lnTo>
                  <a:lnTo>
                    <a:pt x="739064" y="1974534"/>
                  </a:lnTo>
                  <a:lnTo>
                    <a:pt x="733982" y="1972947"/>
                  </a:lnTo>
                  <a:lnTo>
                    <a:pt x="729218" y="1971042"/>
                  </a:lnTo>
                  <a:lnTo>
                    <a:pt x="724772" y="1968502"/>
                  </a:lnTo>
                  <a:lnTo>
                    <a:pt x="720008" y="1966280"/>
                  </a:lnTo>
                  <a:lnTo>
                    <a:pt x="715244" y="1963423"/>
                  </a:lnTo>
                  <a:lnTo>
                    <a:pt x="710797" y="1960884"/>
                  </a:lnTo>
                  <a:lnTo>
                    <a:pt x="706668" y="1958027"/>
                  </a:lnTo>
                  <a:lnTo>
                    <a:pt x="702540" y="1954535"/>
                  </a:lnTo>
                  <a:lnTo>
                    <a:pt x="698728" y="1951360"/>
                  </a:lnTo>
                  <a:lnTo>
                    <a:pt x="694917" y="1947551"/>
                  </a:lnTo>
                  <a:lnTo>
                    <a:pt x="691423" y="1944059"/>
                  </a:lnTo>
                  <a:lnTo>
                    <a:pt x="687930" y="1939932"/>
                  </a:lnTo>
                  <a:lnTo>
                    <a:pt x="684754" y="1935805"/>
                  </a:lnTo>
                  <a:lnTo>
                    <a:pt x="681578" y="1931361"/>
                  </a:lnTo>
                  <a:lnTo>
                    <a:pt x="678719" y="1927234"/>
                  </a:lnTo>
                  <a:lnTo>
                    <a:pt x="675861" y="1922790"/>
                  </a:lnTo>
                  <a:lnTo>
                    <a:pt x="673638" y="1918028"/>
                  </a:lnTo>
                  <a:lnTo>
                    <a:pt x="671732" y="1913266"/>
                  </a:lnTo>
                  <a:lnTo>
                    <a:pt x="669826" y="1908187"/>
                  </a:lnTo>
                  <a:lnTo>
                    <a:pt x="667921" y="1903108"/>
                  </a:lnTo>
                  <a:lnTo>
                    <a:pt x="666650" y="1898029"/>
                  </a:lnTo>
                  <a:lnTo>
                    <a:pt x="665380" y="1892950"/>
                  </a:lnTo>
                  <a:lnTo>
                    <a:pt x="664110" y="1887553"/>
                  </a:lnTo>
                  <a:lnTo>
                    <a:pt x="663474" y="1882156"/>
                  </a:lnTo>
                  <a:lnTo>
                    <a:pt x="663157" y="1877077"/>
                  </a:lnTo>
                  <a:lnTo>
                    <a:pt x="663157" y="1871046"/>
                  </a:lnTo>
                  <a:lnTo>
                    <a:pt x="663157" y="1633594"/>
                  </a:lnTo>
                  <a:lnTo>
                    <a:pt x="663157" y="1628197"/>
                  </a:lnTo>
                  <a:lnTo>
                    <a:pt x="662839" y="1623118"/>
                  </a:lnTo>
                  <a:lnTo>
                    <a:pt x="661886" y="1618039"/>
                  </a:lnTo>
                  <a:lnTo>
                    <a:pt x="661251" y="1612959"/>
                  </a:lnTo>
                  <a:lnTo>
                    <a:pt x="659981" y="1608515"/>
                  </a:lnTo>
                  <a:lnTo>
                    <a:pt x="658710" y="1604071"/>
                  </a:lnTo>
                  <a:lnTo>
                    <a:pt x="657122" y="1599944"/>
                  </a:lnTo>
                  <a:lnTo>
                    <a:pt x="655534" y="1596135"/>
                  </a:lnTo>
                  <a:lnTo>
                    <a:pt x="653629" y="1592325"/>
                  </a:lnTo>
                  <a:lnTo>
                    <a:pt x="651723" y="1588516"/>
                  </a:lnTo>
                  <a:lnTo>
                    <a:pt x="649500" y="1585659"/>
                  </a:lnTo>
                  <a:lnTo>
                    <a:pt x="646959" y="1582484"/>
                  </a:lnTo>
                  <a:lnTo>
                    <a:pt x="644418" y="1579627"/>
                  </a:lnTo>
                  <a:lnTo>
                    <a:pt x="641560" y="1577405"/>
                  </a:lnTo>
                  <a:lnTo>
                    <a:pt x="638384" y="1574866"/>
                  </a:lnTo>
                  <a:lnTo>
                    <a:pt x="635525" y="1572961"/>
                  </a:lnTo>
                  <a:lnTo>
                    <a:pt x="632032" y="1571374"/>
                  </a:lnTo>
                  <a:lnTo>
                    <a:pt x="628538" y="1569786"/>
                  </a:lnTo>
                  <a:lnTo>
                    <a:pt x="625044" y="1568517"/>
                  </a:lnTo>
                  <a:lnTo>
                    <a:pt x="621551" y="1567882"/>
                  </a:lnTo>
                  <a:lnTo>
                    <a:pt x="617739" y="1567247"/>
                  </a:lnTo>
                  <a:lnTo>
                    <a:pt x="613610" y="1566612"/>
                  </a:lnTo>
                  <a:lnTo>
                    <a:pt x="609799" y="1566612"/>
                  </a:lnTo>
                  <a:lnTo>
                    <a:pt x="605353" y="1567247"/>
                  </a:lnTo>
                  <a:lnTo>
                    <a:pt x="601224" y="1567564"/>
                  </a:lnTo>
                  <a:lnTo>
                    <a:pt x="596778" y="1568199"/>
                  </a:lnTo>
                  <a:lnTo>
                    <a:pt x="592649" y="1569469"/>
                  </a:lnTo>
                  <a:lnTo>
                    <a:pt x="587885" y="1571056"/>
                  </a:lnTo>
                  <a:lnTo>
                    <a:pt x="583438" y="1572643"/>
                  </a:lnTo>
                  <a:lnTo>
                    <a:pt x="578674" y="1574548"/>
                  </a:lnTo>
                  <a:lnTo>
                    <a:pt x="574228" y="1576770"/>
                  </a:lnTo>
                  <a:lnTo>
                    <a:pt x="569146" y="1579627"/>
                  </a:lnTo>
                  <a:lnTo>
                    <a:pt x="363339" y="1698353"/>
                  </a:lnTo>
                  <a:lnTo>
                    <a:pt x="358575" y="1701210"/>
                  </a:lnTo>
                  <a:lnTo>
                    <a:pt x="353493" y="1703432"/>
                  </a:lnTo>
                  <a:lnTo>
                    <a:pt x="348411" y="1705337"/>
                  </a:lnTo>
                  <a:lnTo>
                    <a:pt x="343330" y="1707242"/>
                  </a:lnTo>
                  <a:lnTo>
                    <a:pt x="338248" y="1708829"/>
                  </a:lnTo>
                  <a:lnTo>
                    <a:pt x="333166" y="1710099"/>
                  </a:lnTo>
                  <a:lnTo>
                    <a:pt x="328085" y="1711369"/>
                  </a:lnTo>
                  <a:lnTo>
                    <a:pt x="323003" y="1712004"/>
                  </a:lnTo>
                  <a:lnTo>
                    <a:pt x="317286" y="1712321"/>
                  </a:lnTo>
                  <a:lnTo>
                    <a:pt x="312205" y="1712956"/>
                  </a:lnTo>
                  <a:lnTo>
                    <a:pt x="306805" y="1712956"/>
                  </a:lnTo>
                  <a:lnTo>
                    <a:pt x="301724" y="1712321"/>
                  </a:lnTo>
                  <a:lnTo>
                    <a:pt x="296642" y="1712004"/>
                  </a:lnTo>
                  <a:lnTo>
                    <a:pt x="291560" y="1711369"/>
                  </a:lnTo>
                  <a:lnTo>
                    <a:pt x="286479" y="1710099"/>
                  </a:lnTo>
                  <a:lnTo>
                    <a:pt x="281397" y="1708829"/>
                  </a:lnTo>
                  <a:lnTo>
                    <a:pt x="276315" y="1707242"/>
                  </a:lnTo>
                  <a:lnTo>
                    <a:pt x="271551" y="1705655"/>
                  </a:lnTo>
                  <a:lnTo>
                    <a:pt x="266470" y="1703750"/>
                  </a:lnTo>
                  <a:lnTo>
                    <a:pt x="261706" y="1701845"/>
                  </a:lnTo>
                  <a:lnTo>
                    <a:pt x="256941" y="1699623"/>
                  </a:lnTo>
                  <a:lnTo>
                    <a:pt x="252813" y="1696766"/>
                  </a:lnTo>
                  <a:lnTo>
                    <a:pt x="248049" y="1693909"/>
                  </a:lnTo>
                  <a:lnTo>
                    <a:pt x="243602" y="1691052"/>
                  </a:lnTo>
                  <a:lnTo>
                    <a:pt x="239791" y="1687243"/>
                  </a:lnTo>
                  <a:lnTo>
                    <a:pt x="235980" y="1684385"/>
                  </a:lnTo>
                  <a:lnTo>
                    <a:pt x="231851" y="1680259"/>
                  </a:lnTo>
                  <a:lnTo>
                    <a:pt x="228040" y="1676449"/>
                  </a:lnTo>
                  <a:lnTo>
                    <a:pt x="224863" y="1672640"/>
                  </a:lnTo>
                  <a:lnTo>
                    <a:pt x="221370" y="1668196"/>
                  </a:lnTo>
                  <a:lnTo>
                    <a:pt x="218194" y="1663434"/>
                  </a:lnTo>
                  <a:lnTo>
                    <a:pt x="215335" y="1658672"/>
                  </a:lnTo>
                  <a:lnTo>
                    <a:pt x="14292" y="1310430"/>
                  </a:lnTo>
                  <a:lnTo>
                    <a:pt x="11751" y="1305351"/>
                  </a:lnTo>
                  <a:lnTo>
                    <a:pt x="9211" y="1300589"/>
                  </a:lnTo>
                  <a:lnTo>
                    <a:pt x="6987" y="1295510"/>
                  </a:lnTo>
                  <a:lnTo>
                    <a:pt x="5399" y="1290431"/>
                  </a:lnTo>
                  <a:lnTo>
                    <a:pt x="3811" y="1285352"/>
                  </a:lnTo>
                  <a:lnTo>
                    <a:pt x="2541" y="1280273"/>
                  </a:lnTo>
                  <a:lnTo>
                    <a:pt x="1588" y="1274876"/>
                  </a:lnTo>
                  <a:lnTo>
                    <a:pt x="635" y="1269797"/>
                  </a:lnTo>
                  <a:lnTo>
                    <a:pt x="318" y="1264718"/>
                  </a:lnTo>
                  <a:lnTo>
                    <a:pt x="0" y="1259321"/>
                  </a:lnTo>
                  <a:lnTo>
                    <a:pt x="0" y="1254242"/>
                  </a:lnTo>
                  <a:lnTo>
                    <a:pt x="318" y="1249163"/>
                  </a:lnTo>
                  <a:lnTo>
                    <a:pt x="635" y="1243449"/>
                  </a:lnTo>
                  <a:lnTo>
                    <a:pt x="1588" y="1238369"/>
                  </a:lnTo>
                  <a:lnTo>
                    <a:pt x="2223" y="1233290"/>
                  </a:lnTo>
                  <a:lnTo>
                    <a:pt x="3494" y="1228211"/>
                  </a:lnTo>
                  <a:lnTo>
                    <a:pt x="5082" y="1223449"/>
                  </a:lnTo>
                  <a:lnTo>
                    <a:pt x="6987" y="1218370"/>
                  </a:lnTo>
                  <a:lnTo>
                    <a:pt x="8893" y="1213608"/>
                  </a:lnTo>
                  <a:lnTo>
                    <a:pt x="10799" y="1209164"/>
                  </a:lnTo>
                  <a:lnTo>
                    <a:pt x="13339" y="1204402"/>
                  </a:lnTo>
                  <a:lnTo>
                    <a:pt x="15880" y="1199641"/>
                  </a:lnTo>
                  <a:lnTo>
                    <a:pt x="18739" y="1195196"/>
                  </a:lnTo>
                  <a:lnTo>
                    <a:pt x="21915" y="1191069"/>
                  </a:lnTo>
                  <a:lnTo>
                    <a:pt x="25091" y="1186625"/>
                  </a:lnTo>
                  <a:lnTo>
                    <a:pt x="28584" y="1182816"/>
                  </a:lnTo>
                  <a:lnTo>
                    <a:pt x="32396" y="1179006"/>
                  </a:lnTo>
                  <a:lnTo>
                    <a:pt x="36207" y="1175514"/>
                  </a:lnTo>
                  <a:lnTo>
                    <a:pt x="40336" y="1171705"/>
                  </a:lnTo>
                  <a:lnTo>
                    <a:pt x="44465" y="1168848"/>
                  </a:lnTo>
                  <a:lnTo>
                    <a:pt x="49229" y="1165674"/>
                  </a:lnTo>
                  <a:lnTo>
                    <a:pt x="53993" y="1162499"/>
                  </a:lnTo>
                  <a:lnTo>
                    <a:pt x="259800" y="1043773"/>
                  </a:lnTo>
                  <a:lnTo>
                    <a:pt x="264564" y="1040916"/>
                  </a:lnTo>
                  <a:lnTo>
                    <a:pt x="268693" y="1038376"/>
                  </a:lnTo>
                  <a:lnTo>
                    <a:pt x="272822" y="1035202"/>
                  </a:lnTo>
                  <a:lnTo>
                    <a:pt x="276633" y="1032027"/>
                  </a:lnTo>
                  <a:lnTo>
                    <a:pt x="280127" y="1028853"/>
                  </a:lnTo>
                  <a:lnTo>
                    <a:pt x="283303" y="1025361"/>
                  </a:lnTo>
                  <a:lnTo>
                    <a:pt x="286161" y="1022187"/>
                  </a:lnTo>
                  <a:lnTo>
                    <a:pt x="288702" y="1018695"/>
                  </a:lnTo>
                  <a:lnTo>
                    <a:pt x="291243" y="1015203"/>
                  </a:lnTo>
                  <a:lnTo>
                    <a:pt x="293148" y="1011711"/>
                  </a:lnTo>
                  <a:lnTo>
                    <a:pt x="294736" y="1008219"/>
                  </a:lnTo>
                  <a:lnTo>
                    <a:pt x="295689" y="1004409"/>
                  </a:lnTo>
                  <a:lnTo>
                    <a:pt x="296960" y="1000600"/>
                  </a:lnTo>
                  <a:lnTo>
                    <a:pt x="297912" y="997108"/>
                  </a:lnTo>
                  <a:lnTo>
                    <a:pt x="298230" y="993616"/>
                  </a:lnTo>
                  <a:lnTo>
                    <a:pt x="298230" y="989807"/>
                  </a:lnTo>
                  <a:lnTo>
                    <a:pt x="298230" y="985997"/>
                  </a:lnTo>
                  <a:lnTo>
                    <a:pt x="297912" y="982188"/>
                  </a:lnTo>
                  <a:lnTo>
                    <a:pt x="296960" y="978696"/>
                  </a:lnTo>
                  <a:lnTo>
                    <a:pt x="295689" y="975204"/>
                  </a:lnTo>
                  <a:lnTo>
                    <a:pt x="294736" y="971395"/>
                  </a:lnTo>
                  <a:lnTo>
                    <a:pt x="293148" y="967585"/>
                  </a:lnTo>
                  <a:lnTo>
                    <a:pt x="291243" y="964093"/>
                  </a:lnTo>
                  <a:lnTo>
                    <a:pt x="288702" y="960601"/>
                  </a:lnTo>
                  <a:lnTo>
                    <a:pt x="286161" y="957427"/>
                  </a:lnTo>
                  <a:lnTo>
                    <a:pt x="283303" y="953935"/>
                  </a:lnTo>
                  <a:lnTo>
                    <a:pt x="280127" y="950760"/>
                  </a:lnTo>
                  <a:lnTo>
                    <a:pt x="276633" y="947269"/>
                  </a:lnTo>
                  <a:lnTo>
                    <a:pt x="272822" y="944094"/>
                  </a:lnTo>
                  <a:lnTo>
                    <a:pt x="268693" y="941554"/>
                  </a:lnTo>
                  <a:lnTo>
                    <a:pt x="264564" y="938380"/>
                  </a:lnTo>
                  <a:lnTo>
                    <a:pt x="259800" y="935523"/>
                  </a:lnTo>
                  <a:lnTo>
                    <a:pt x="53993" y="816797"/>
                  </a:lnTo>
                  <a:lnTo>
                    <a:pt x="49229" y="813940"/>
                  </a:lnTo>
                  <a:lnTo>
                    <a:pt x="44465" y="811083"/>
                  </a:lnTo>
                  <a:lnTo>
                    <a:pt x="40336" y="807591"/>
                  </a:lnTo>
                  <a:lnTo>
                    <a:pt x="36207" y="804099"/>
                  </a:lnTo>
                  <a:lnTo>
                    <a:pt x="32396" y="800607"/>
                  </a:lnTo>
                  <a:lnTo>
                    <a:pt x="28584" y="796480"/>
                  </a:lnTo>
                  <a:lnTo>
                    <a:pt x="25091" y="792671"/>
                  </a:lnTo>
                  <a:lnTo>
                    <a:pt x="21915" y="788226"/>
                  </a:lnTo>
                  <a:lnTo>
                    <a:pt x="18739" y="784100"/>
                  </a:lnTo>
                  <a:lnTo>
                    <a:pt x="15880" y="779655"/>
                  </a:lnTo>
                  <a:lnTo>
                    <a:pt x="13339" y="775529"/>
                  </a:lnTo>
                  <a:lnTo>
                    <a:pt x="10799" y="770767"/>
                  </a:lnTo>
                  <a:lnTo>
                    <a:pt x="8893" y="766005"/>
                  </a:lnTo>
                  <a:lnTo>
                    <a:pt x="6987" y="760926"/>
                  </a:lnTo>
                  <a:lnTo>
                    <a:pt x="5082" y="756164"/>
                  </a:lnTo>
                  <a:lnTo>
                    <a:pt x="3494" y="751085"/>
                  </a:lnTo>
                  <a:lnTo>
                    <a:pt x="2223" y="746006"/>
                  </a:lnTo>
                  <a:lnTo>
                    <a:pt x="1588" y="740927"/>
                  </a:lnTo>
                  <a:lnTo>
                    <a:pt x="635" y="735847"/>
                  </a:lnTo>
                  <a:lnTo>
                    <a:pt x="318" y="730768"/>
                  </a:lnTo>
                  <a:lnTo>
                    <a:pt x="0" y="725372"/>
                  </a:lnTo>
                  <a:lnTo>
                    <a:pt x="0" y="720292"/>
                  </a:lnTo>
                  <a:lnTo>
                    <a:pt x="318" y="715213"/>
                  </a:lnTo>
                  <a:lnTo>
                    <a:pt x="635" y="709499"/>
                  </a:lnTo>
                  <a:lnTo>
                    <a:pt x="1588" y="704420"/>
                  </a:lnTo>
                  <a:lnTo>
                    <a:pt x="2541" y="699341"/>
                  </a:lnTo>
                  <a:lnTo>
                    <a:pt x="3811" y="693944"/>
                  </a:lnTo>
                  <a:lnTo>
                    <a:pt x="5399" y="688865"/>
                  </a:lnTo>
                  <a:lnTo>
                    <a:pt x="6987" y="683786"/>
                  </a:lnTo>
                  <a:lnTo>
                    <a:pt x="9211" y="678707"/>
                  </a:lnTo>
                  <a:lnTo>
                    <a:pt x="11751" y="673945"/>
                  </a:lnTo>
                  <a:lnTo>
                    <a:pt x="14292" y="668866"/>
                  </a:lnTo>
                  <a:lnTo>
                    <a:pt x="215335" y="320624"/>
                  </a:lnTo>
                  <a:lnTo>
                    <a:pt x="218194" y="315862"/>
                  </a:lnTo>
                  <a:lnTo>
                    <a:pt x="221370" y="311418"/>
                  </a:lnTo>
                  <a:lnTo>
                    <a:pt x="224863" y="307291"/>
                  </a:lnTo>
                  <a:lnTo>
                    <a:pt x="228040" y="302847"/>
                  </a:lnTo>
                  <a:lnTo>
                    <a:pt x="231851" y="299037"/>
                  </a:lnTo>
                  <a:lnTo>
                    <a:pt x="235980" y="295545"/>
                  </a:lnTo>
                  <a:lnTo>
                    <a:pt x="239791" y="292053"/>
                  </a:lnTo>
                  <a:lnTo>
                    <a:pt x="243602" y="288562"/>
                  </a:lnTo>
                  <a:lnTo>
                    <a:pt x="248049" y="285704"/>
                  </a:lnTo>
                  <a:lnTo>
                    <a:pt x="252813" y="282530"/>
                  </a:lnTo>
                  <a:lnTo>
                    <a:pt x="256941" y="280308"/>
                  </a:lnTo>
                  <a:lnTo>
                    <a:pt x="261706" y="277768"/>
                  </a:lnTo>
                  <a:lnTo>
                    <a:pt x="266470" y="275546"/>
                  </a:lnTo>
                  <a:lnTo>
                    <a:pt x="271551" y="273641"/>
                  </a:lnTo>
                  <a:lnTo>
                    <a:pt x="276315" y="272054"/>
                  </a:lnTo>
                  <a:lnTo>
                    <a:pt x="281397" y="270467"/>
                  </a:lnTo>
                  <a:lnTo>
                    <a:pt x="286479" y="269197"/>
                  </a:lnTo>
                  <a:lnTo>
                    <a:pt x="291560" y="268562"/>
                  </a:lnTo>
                  <a:lnTo>
                    <a:pt x="296642" y="267610"/>
                  </a:lnTo>
                  <a:lnTo>
                    <a:pt x="301724" y="266975"/>
                  </a:lnTo>
                  <a:lnTo>
                    <a:pt x="306805" y="266975"/>
                  </a:lnTo>
                  <a:lnTo>
                    <a:pt x="312205" y="266975"/>
                  </a:lnTo>
                  <a:lnTo>
                    <a:pt x="317286" y="266975"/>
                  </a:lnTo>
                  <a:lnTo>
                    <a:pt x="323003" y="267610"/>
                  </a:lnTo>
                  <a:lnTo>
                    <a:pt x="328085" y="268562"/>
                  </a:lnTo>
                  <a:lnTo>
                    <a:pt x="333166" y="269197"/>
                  </a:lnTo>
                  <a:lnTo>
                    <a:pt x="338248" y="270784"/>
                  </a:lnTo>
                  <a:lnTo>
                    <a:pt x="343330" y="272372"/>
                  </a:lnTo>
                  <a:lnTo>
                    <a:pt x="348411" y="273959"/>
                  </a:lnTo>
                  <a:lnTo>
                    <a:pt x="353493" y="276181"/>
                  </a:lnTo>
                  <a:lnTo>
                    <a:pt x="358575" y="278721"/>
                  </a:lnTo>
                  <a:lnTo>
                    <a:pt x="363339" y="281260"/>
                  </a:lnTo>
                  <a:lnTo>
                    <a:pt x="569146" y="399986"/>
                  </a:lnTo>
                  <a:lnTo>
                    <a:pt x="574228" y="402526"/>
                  </a:lnTo>
                  <a:lnTo>
                    <a:pt x="578674" y="404748"/>
                  </a:lnTo>
                  <a:lnTo>
                    <a:pt x="583438" y="406653"/>
                  </a:lnTo>
                  <a:lnTo>
                    <a:pt x="587885" y="408875"/>
                  </a:lnTo>
                  <a:lnTo>
                    <a:pt x="592649" y="409827"/>
                  </a:lnTo>
                  <a:lnTo>
                    <a:pt x="596778" y="411097"/>
                  </a:lnTo>
                  <a:lnTo>
                    <a:pt x="601224" y="411732"/>
                  </a:lnTo>
                  <a:lnTo>
                    <a:pt x="605353" y="412367"/>
                  </a:lnTo>
                  <a:lnTo>
                    <a:pt x="609799" y="412684"/>
                  </a:lnTo>
                  <a:lnTo>
                    <a:pt x="613610" y="412684"/>
                  </a:lnTo>
                  <a:lnTo>
                    <a:pt x="617739" y="412367"/>
                  </a:lnTo>
                  <a:lnTo>
                    <a:pt x="621551" y="411414"/>
                  </a:lnTo>
                  <a:lnTo>
                    <a:pt x="625044" y="410779"/>
                  </a:lnTo>
                  <a:lnTo>
                    <a:pt x="628538" y="409510"/>
                  </a:lnTo>
                  <a:lnTo>
                    <a:pt x="632032" y="407922"/>
                  </a:lnTo>
                  <a:lnTo>
                    <a:pt x="635525" y="406335"/>
                  </a:lnTo>
                  <a:lnTo>
                    <a:pt x="638384" y="404430"/>
                  </a:lnTo>
                  <a:lnTo>
                    <a:pt x="641560" y="402208"/>
                  </a:lnTo>
                  <a:lnTo>
                    <a:pt x="644418" y="399669"/>
                  </a:lnTo>
                  <a:lnTo>
                    <a:pt x="646959" y="396812"/>
                  </a:lnTo>
                  <a:lnTo>
                    <a:pt x="649500" y="393955"/>
                  </a:lnTo>
                  <a:lnTo>
                    <a:pt x="651723" y="390780"/>
                  </a:lnTo>
                  <a:lnTo>
                    <a:pt x="653629" y="387288"/>
                  </a:lnTo>
                  <a:lnTo>
                    <a:pt x="655534" y="383796"/>
                  </a:lnTo>
                  <a:lnTo>
                    <a:pt x="657122" y="379669"/>
                  </a:lnTo>
                  <a:lnTo>
                    <a:pt x="658710" y="375543"/>
                  </a:lnTo>
                  <a:lnTo>
                    <a:pt x="659981" y="371098"/>
                  </a:lnTo>
                  <a:lnTo>
                    <a:pt x="661251" y="366337"/>
                  </a:lnTo>
                  <a:lnTo>
                    <a:pt x="661886" y="361575"/>
                  </a:lnTo>
                  <a:lnTo>
                    <a:pt x="662839" y="356496"/>
                  </a:lnTo>
                  <a:lnTo>
                    <a:pt x="663157" y="351099"/>
                  </a:lnTo>
                  <a:lnTo>
                    <a:pt x="663157" y="345702"/>
                  </a:lnTo>
                  <a:lnTo>
                    <a:pt x="663157" y="108250"/>
                  </a:lnTo>
                  <a:lnTo>
                    <a:pt x="663157" y="102854"/>
                  </a:lnTo>
                  <a:lnTo>
                    <a:pt x="663474" y="97140"/>
                  </a:lnTo>
                  <a:lnTo>
                    <a:pt x="664110" y="91743"/>
                  </a:lnTo>
                  <a:lnTo>
                    <a:pt x="665380" y="86664"/>
                  </a:lnTo>
                  <a:lnTo>
                    <a:pt x="666650" y="81267"/>
                  </a:lnTo>
                  <a:lnTo>
                    <a:pt x="667921" y="76188"/>
                  </a:lnTo>
                  <a:lnTo>
                    <a:pt x="669826" y="71109"/>
                  </a:lnTo>
                  <a:lnTo>
                    <a:pt x="671732" y="66347"/>
                  </a:lnTo>
                  <a:lnTo>
                    <a:pt x="673638" y="61585"/>
                  </a:lnTo>
                  <a:lnTo>
                    <a:pt x="675861" y="56824"/>
                  </a:lnTo>
                  <a:lnTo>
                    <a:pt x="678719" y="52379"/>
                  </a:lnTo>
                  <a:lnTo>
                    <a:pt x="681578" y="47935"/>
                  </a:lnTo>
                  <a:lnTo>
                    <a:pt x="684754" y="43491"/>
                  </a:lnTo>
                  <a:lnTo>
                    <a:pt x="687930" y="39681"/>
                  </a:lnTo>
                  <a:lnTo>
                    <a:pt x="691423" y="35872"/>
                  </a:lnTo>
                  <a:lnTo>
                    <a:pt x="694917" y="31745"/>
                  </a:lnTo>
                  <a:lnTo>
                    <a:pt x="698728" y="28253"/>
                  </a:lnTo>
                  <a:lnTo>
                    <a:pt x="702540" y="24761"/>
                  </a:lnTo>
                  <a:lnTo>
                    <a:pt x="706668" y="21587"/>
                  </a:lnTo>
                  <a:lnTo>
                    <a:pt x="710797" y="18412"/>
                  </a:lnTo>
                  <a:lnTo>
                    <a:pt x="715244" y="15873"/>
                  </a:lnTo>
                  <a:lnTo>
                    <a:pt x="720008" y="13016"/>
                  </a:lnTo>
                  <a:lnTo>
                    <a:pt x="724772" y="10794"/>
                  </a:lnTo>
                  <a:lnTo>
                    <a:pt x="729218" y="8889"/>
                  </a:lnTo>
                  <a:lnTo>
                    <a:pt x="733982" y="6667"/>
                  </a:lnTo>
                  <a:lnTo>
                    <a:pt x="739064" y="4762"/>
                  </a:lnTo>
                  <a:lnTo>
                    <a:pt x="744146" y="3810"/>
                  </a:lnTo>
                  <a:lnTo>
                    <a:pt x="749545" y="2222"/>
                  </a:lnTo>
                  <a:lnTo>
                    <a:pt x="754944" y="1270"/>
                  </a:lnTo>
                  <a:lnTo>
                    <a:pt x="760344" y="635"/>
                  </a:lnTo>
                  <a:lnTo>
                    <a:pt x="765743" y="0"/>
                  </a:lnTo>
                  <a:close/>
                </a:path>
              </a:pathLst>
            </a:custGeom>
            <a:solidFill>
              <a:srgbClr val="5293FB"/>
            </a:solidFill>
            <a:ln>
              <a:noFill/>
            </a:ln>
            <a:extLst>
              <a:ext uri="{91240B29-F687-4F45-9708-019B960494DF}">
                <a14:hiddenLine xmlns:a14="http://schemas.microsoft.com/office/drawing/2010/main" w="9525">
                  <a:solidFill>
                    <a:srgbClr val="000000"/>
                  </a:solidFill>
                  <a:round/>
                  <a:headEnd/>
                  <a:tailEnd/>
                </a14:hiddenLine>
              </a:ext>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lumMod val="75000"/>
                    <a:lumOff val="25000"/>
                  </a:sysClr>
                </a:solidFill>
                <a:effectLst/>
                <a:uLnTx/>
                <a:uFillTx/>
                <a:latin typeface="Calibri" panose="020F0502020204030204" pitchFamily="34" charset="0"/>
                <a:ea typeface="宋体" panose="02010600030101010101" pitchFamily="2" charset="-122"/>
                <a:cs typeface="+mn-cs"/>
              </a:endParaRPr>
            </a:p>
          </p:txBody>
        </p:sp>
      </p:grpSp>
    </p:spTree>
    <p:extLst>
      <p:ext uri="{BB962C8B-B14F-4D97-AF65-F5344CB8AC3E}">
        <p14:creationId xmlns:p14="http://schemas.microsoft.com/office/powerpoint/2010/main" val="35865817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900"/>
                                        <p:tgtEl>
                                          <p:spTgt spid="37"/>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p:cTn id="11" dur="600" fill="hold"/>
                                        <p:tgtEl>
                                          <p:spTgt spid="40"/>
                                        </p:tgtEl>
                                        <p:attrNameLst>
                                          <p:attrName>ppt_w</p:attrName>
                                        </p:attrNameLst>
                                      </p:cBhvr>
                                      <p:tavLst>
                                        <p:tav tm="0">
                                          <p:val>
                                            <p:fltVal val="0"/>
                                          </p:val>
                                        </p:tav>
                                        <p:tav tm="100000">
                                          <p:val>
                                            <p:strVal val="#ppt_w"/>
                                          </p:val>
                                        </p:tav>
                                      </p:tavLst>
                                    </p:anim>
                                    <p:anim calcmode="lin" valueType="num">
                                      <p:cBhvr>
                                        <p:cTn id="12" dur="600" fill="hold"/>
                                        <p:tgtEl>
                                          <p:spTgt spid="40"/>
                                        </p:tgtEl>
                                        <p:attrNameLst>
                                          <p:attrName>ppt_h</p:attrName>
                                        </p:attrNameLst>
                                      </p:cBhvr>
                                      <p:tavLst>
                                        <p:tav tm="0">
                                          <p:val>
                                            <p:fltVal val="0"/>
                                          </p:val>
                                        </p:tav>
                                        <p:tav tm="100000">
                                          <p:val>
                                            <p:strVal val="#ppt_h"/>
                                          </p:val>
                                        </p:tav>
                                      </p:tavLst>
                                    </p:anim>
                                    <p:animEffect transition="in" filter="fade">
                                      <p:cBhvr>
                                        <p:cTn id="13" dur="600"/>
                                        <p:tgtEl>
                                          <p:spTgt spid="40"/>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41"/>
                                        </p:tgtEl>
                                        <p:attrNameLst>
                                          <p:attrName>style.visibility</p:attrName>
                                        </p:attrNameLst>
                                      </p:cBhvr>
                                      <p:to>
                                        <p:strVal val="visible"/>
                                      </p:to>
                                    </p:set>
                                    <p:anim calcmode="lin" valueType="num">
                                      <p:cBhvr>
                                        <p:cTn id="17" dur="500" fill="hold"/>
                                        <p:tgtEl>
                                          <p:spTgt spid="41"/>
                                        </p:tgtEl>
                                        <p:attrNameLst>
                                          <p:attrName>ppt_w</p:attrName>
                                        </p:attrNameLst>
                                      </p:cBhvr>
                                      <p:tavLst>
                                        <p:tav tm="0">
                                          <p:val>
                                            <p:strVal val="#ppt_w+.3"/>
                                          </p:val>
                                        </p:tav>
                                        <p:tav tm="100000">
                                          <p:val>
                                            <p:strVal val="#ppt_w"/>
                                          </p:val>
                                        </p:tav>
                                      </p:tavLst>
                                    </p:anim>
                                    <p:anim calcmode="lin" valueType="num">
                                      <p:cBhvr>
                                        <p:cTn id="18" dur="500" fill="hold"/>
                                        <p:tgtEl>
                                          <p:spTgt spid="41"/>
                                        </p:tgtEl>
                                        <p:attrNameLst>
                                          <p:attrName>ppt_h</p:attrName>
                                        </p:attrNameLst>
                                      </p:cBhvr>
                                      <p:tavLst>
                                        <p:tav tm="0">
                                          <p:val>
                                            <p:strVal val="#ppt_h"/>
                                          </p:val>
                                        </p:tav>
                                        <p:tav tm="100000">
                                          <p:val>
                                            <p:strVal val="#ppt_h"/>
                                          </p:val>
                                        </p:tav>
                                      </p:tavLst>
                                    </p:anim>
                                    <p:animEffect transition="in" filter="fade">
                                      <p:cBhvr>
                                        <p:cTn id="19" dur="500"/>
                                        <p:tgtEl>
                                          <p:spTgt spid="41"/>
                                        </p:tgtEl>
                                      </p:cBhvr>
                                    </p:animEffect>
                                  </p:childTnLst>
                                </p:cTn>
                              </p:par>
                            </p:childTnLst>
                          </p:cTn>
                        </p:par>
                        <p:par>
                          <p:cTn id="20" fill="hold">
                            <p:stCondLst>
                              <p:cond delay="2350"/>
                            </p:stCondLst>
                            <p:childTnLst>
                              <p:par>
                                <p:cTn id="21" presetID="12" presetClass="entr" presetSubtype="4" fill="hold" nodeType="afterEffect">
                                  <p:stCondLst>
                                    <p:cond delay="0"/>
                                  </p:stCondLst>
                                  <p:childTnLst>
                                    <p:set>
                                      <p:cBhvr>
                                        <p:cTn id="22" dur="1" fill="hold">
                                          <p:stCondLst>
                                            <p:cond delay="0"/>
                                          </p:stCondLst>
                                        </p:cTn>
                                        <p:tgtEl>
                                          <p:spTgt spid="42"/>
                                        </p:tgtEl>
                                        <p:attrNameLst>
                                          <p:attrName>style.visibility</p:attrName>
                                        </p:attrNameLst>
                                      </p:cBhvr>
                                      <p:to>
                                        <p:strVal val="visible"/>
                                      </p:to>
                                    </p:set>
                                    <p:anim calcmode="lin" valueType="num">
                                      <p:cBhvr additive="base">
                                        <p:cTn id="23" dur="500"/>
                                        <p:tgtEl>
                                          <p:spTgt spid="42"/>
                                        </p:tgtEl>
                                        <p:attrNameLst>
                                          <p:attrName>ppt_y</p:attrName>
                                        </p:attrNameLst>
                                      </p:cBhvr>
                                      <p:tavLst>
                                        <p:tav tm="0">
                                          <p:val>
                                            <p:strVal val="#ppt_y+#ppt_h*1.125000"/>
                                          </p:val>
                                        </p:tav>
                                        <p:tav tm="100000">
                                          <p:val>
                                            <p:strVal val="#ppt_y"/>
                                          </p:val>
                                        </p:tav>
                                      </p:tavLst>
                                    </p:anim>
                                    <p:animEffect transition="in" filter="wipe(up)">
                                      <p:cBhvr>
                                        <p:cTn id="24" dur="500"/>
                                        <p:tgtEl>
                                          <p:spTgt spid="42"/>
                                        </p:tgtEl>
                                      </p:cBhvr>
                                    </p:animEffect>
                                  </p:childTnLst>
                                </p:cTn>
                              </p:par>
                            </p:childTnLst>
                          </p:cTn>
                        </p:par>
                        <p:par>
                          <p:cTn id="25" fill="hold">
                            <p:stCondLst>
                              <p:cond delay="2850"/>
                            </p:stCondLst>
                            <p:childTnLst>
                              <p:par>
                                <p:cTn id="26" presetID="12" presetClass="entr" presetSubtype="4" fill="hold" nodeType="after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500"/>
                                        <p:tgtEl>
                                          <p:spTgt spid="48"/>
                                        </p:tgtEl>
                                        <p:attrNameLst>
                                          <p:attrName>ppt_y</p:attrName>
                                        </p:attrNameLst>
                                      </p:cBhvr>
                                      <p:tavLst>
                                        <p:tav tm="0">
                                          <p:val>
                                            <p:strVal val="#ppt_y+#ppt_h*1.125000"/>
                                          </p:val>
                                        </p:tav>
                                        <p:tav tm="100000">
                                          <p:val>
                                            <p:strVal val="#ppt_y"/>
                                          </p:val>
                                        </p:tav>
                                      </p:tavLst>
                                    </p:anim>
                                    <p:animEffect transition="in" filter="wipe(up)">
                                      <p:cBhvr>
                                        <p:cTn id="29" dur="500"/>
                                        <p:tgtEl>
                                          <p:spTgt spid="48"/>
                                        </p:tgtEl>
                                      </p:cBhvr>
                                    </p:animEffect>
                                  </p:childTnLst>
                                </p:cTn>
                              </p:par>
                            </p:childTnLst>
                          </p:cTn>
                        </p:par>
                        <p:par>
                          <p:cTn id="30" fill="hold">
                            <p:stCondLst>
                              <p:cond delay="3350"/>
                            </p:stCondLst>
                            <p:childTnLst>
                              <p:par>
                                <p:cTn id="31" presetID="12" presetClass="entr" presetSubtype="4" fill="hold" nodeType="afterEffect">
                                  <p:stCondLst>
                                    <p:cond delay="0"/>
                                  </p:stCondLst>
                                  <p:childTnLst>
                                    <p:set>
                                      <p:cBhvr>
                                        <p:cTn id="32" dur="1" fill="hold">
                                          <p:stCondLst>
                                            <p:cond delay="0"/>
                                          </p:stCondLst>
                                        </p:cTn>
                                        <p:tgtEl>
                                          <p:spTgt spid="54"/>
                                        </p:tgtEl>
                                        <p:attrNameLst>
                                          <p:attrName>style.visibility</p:attrName>
                                        </p:attrNameLst>
                                      </p:cBhvr>
                                      <p:to>
                                        <p:strVal val="visible"/>
                                      </p:to>
                                    </p:set>
                                    <p:anim calcmode="lin" valueType="num">
                                      <p:cBhvr additive="base">
                                        <p:cTn id="33" dur="500"/>
                                        <p:tgtEl>
                                          <p:spTgt spid="54"/>
                                        </p:tgtEl>
                                        <p:attrNameLst>
                                          <p:attrName>ppt_y</p:attrName>
                                        </p:attrNameLst>
                                      </p:cBhvr>
                                      <p:tavLst>
                                        <p:tav tm="0">
                                          <p:val>
                                            <p:strVal val="#ppt_y+#ppt_h*1.125000"/>
                                          </p:val>
                                        </p:tav>
                                        <p:tav tm="100000">
                                          <p:val>
                                            <p:strVal val="#ppt_y"/>
                                          </p:val>
                                        </p:tav>
                                      </p:tavLst>
                                    </p:anim>
                                    <p:animEffect transition="in" filter="wipe(up)">
                                      <p:cBhvr>
                                        <p:cTn id="34" dur="500"/>
                                        <p:tgtEl>
                                          <p:spTgt spid="54"/>
                                        </p:tgtEl>
                                      </p:cBhvr>
                                    </p:animEffect>
                                  </p:childTnLst>
                                </p:cTn>
                              </p:par>
                            </p:childTnLst>
                          </p:cTn>
                        </p:par>
                        <p:par>
                          <p:cTn id="35" fill="hold">
                            <p:stCondLst>
                              <p:cond delay="3850"/>
                            </p:stCondLst>
                            <p:childTnLst>
                              <p:par>
                                <p:cTn id="36" presetID="12" presetClass="entr" presetSubtype="4" fill="hold" nodeType="afterEffect">
                                  <p:stCondLst>
                                    <p:cond delay="0"/>
                                  </p:stCondLst>
                                  <p:childTnLst>
                                    <p:set>
                                      <p:cBhvr>
                                        <p:cTn id="37" dur="1" fill="hold">
                                          <p:stCondLst>
                                            <p:cond delay="0"/>
                                          </p:stCondLst>
                                        </p:cTn>
                                        <p:tgtEl>
                                          <p:spTgt spid="60"/>
                                        </p:tgtEl>
                                        <p:attrNameLst>
                                          <p:attrName>style.visibility</p:attrName>
                                        </p:attrNameLst>
                                      </p:cBhvr>
                                      <p:to>
                                        <p:strVal val="visible"/>
                                      </p:to>
                                    </p:set>
                                    <p:anim calcmode="lin" valueType="num">
                                      <p:cBhvr additive="base">
                                        <p:cTn id="38" dur="500"/>
                                        <p:tgtEl>
                                          <p:spTgt spid="60"/>
                                        </p:tgtEl>
                                        <p:attrNameLst>
                                          <p:attrName>ppt_y</p:attrName>
                                        </p:attrNameLst>
                                      </p:cBhvr>
                                      <p:tavLst>
                                        <p:tav tm="0">
                                          <p:val>
                                            <p:strVal val="#ppt_y+#ppt_h*1.125000"/>
                                          </p:val>
                                        </p:tav>
                                        <p:tav tm="100000">
                                          <p:val>
                                            <p:strVal val="#ppt_y"/>
                                          </p:val>
                                        </p:tav>
                                      </p:tavLst>
                                    </p:anim>
                                    <p:animEffect transition="in" filter="wipe(up)">
                                      <p:cBhvr>
                                        <p:cTn id="39" dur="500"/>
                                        <p:tgtEl>
                                          <p:spTgt spid="60"/>
                                        </p:tgtEl>
                                      </p:cBhvr>
                                    </p:animEffect>
                                  </p:childTnLst>
                                </p:cTn>
                              </p:par>
                            </p:childTnLst>
                          </p:cTn>
                        </p:par>
                        <p:par>
                          <p:cTn id="40" fill="hold">
                            <p:stCondLst>
                              <p:cond delay="4350"/>
                            </p:stCondLst>
                            <p:childTnLst>
                              <p:par>
                                <p:cTn id="41" presetID="12" presetClass="entr" presetSubtype="4" fill="hold" nodeType="afterEffect">
                                  <p:stCondLst>
                                    <p:cond delay="0"/>
                                  </p:stCondLst>
                                  <p:childTnLst>
                                    <p:set>
                                      <p:cBhvr>
                                        <p:cTn id="42" dur="1" fill="hold">
                                          <p:stCondLst>
                                            <p:cond delay="0"/>
                                          </p:stCondLst>
                                        </p:cTn>
                                        <p:tgtEl>
                                          <p:spTgt spid="66"/>
                                        </p:tgtEl>
                                        <p:attrNameLst>
                                          <p:attrName>style.visibility</p:attrName>
                                        </p:attrNameLst>
                                      </p:cBhvr>
                                      <p:to>
                                        <p:strVal val="visible"/>
                                      </p:to>
                                    </p:set>
                                    <p:anim calcmode="lin" valueType="num">
                                      <p:cBhvr additive="base">
                                        <p:cTn id="43" dur="500"/>
                                        <p:tgtEl>
                                          <p:spTgt spid="66"/>
                                        </p:tgtEl>
                                        <p:attrNameLst>
                                          <p:attrName>ppt_y</p:attrName>
                                        </p:attrNameLst>
                                      </p:cBhvr>
                                      <p:tavLst>
                                        <p:tav tm="0">
                                          <p:val>
                                            <p:strVal val="#ppt_y+#ppt_h*1.125000"/>
                                          </p:val>
                                        </p:tav>
                                        <p:tav tm="100000">
                                          <p:val>
                                            <p:strVal val="#ppt_y"/>
                                          </p:val>
                                        </p:tav>
                                      </p:tavLst>
                                    </p:anim>
                                    <p:animEffect transition="in" filter="wipe(up)">
                                      <p:cBhvr>
                                        <p:cTn id="44" dur="500"/>
                                        <p:tgtEl>
                                          <p:spTgt spid="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40" grpId="0" animBg="1"/>
      <p:bldP spid="4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矩形 40"/>
          <p:cNvSpPr/>
          <p:nvPr/>
        </p:nvSpPr>
        <p:spPr>
          <a:xfrm rot="5400000" flipV="1">
            <a:off x="1133569" y="-179702"/>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2" name="矩形 41"/>
          <p:cNvSpPr/>
          <p:nvPr/>
        </p:nvSpPr>
        <p:spPr>
          <a:xfrm rot="5400000" flipV="1">
            <a:off x="1422262" y="-405030"/>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3" name="矩形 42"/>
          <p:cNvSpPr/>
          <p:nvPr/>
        </p:nvSpPr>
        <p:spPr>
          <a:xfrm rot="5400000" flipV="1">
            <a:off x="1422261" y="39524"/>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4" name="十字形 43"/>
          <p:cNvSpPr/>
          <p:nvPr/>
        </p:nvSpPr>
        <p:spPr>
          <a:xfrm>
            <a:off x="39954" y="1134923"/>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45" name="文本框 7"/>
          <p:cNvSpPr txBox="1"/>
          <p:nvPr/>
        </p:nvSpPr>
        <p:spPr>
          <a:xfrm>
            <a:off x="353771" y="1116625"/>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46" name="MH_SubTitle_1"/>
          <p:cNvSpPr>
            <a:spLocks noChangeArrowheads="1"/>
          </p:cNvSpPr>
          <p:nvPr>
            <p:custDataLst>
              <p:tags r:id="rId1"/>
            </p:custDataLst>
          </p:nvPr>
        </p:nvSpPr>
        <p:spPr bwMode="auto">
          <a:xfrm>
            <a:off x="1399184" y="2376462"/>
            <a:ext cx="892640" cy="892640"/>
          </a:xfrm>
          <a:prstGeom prst="ellipse">
            <a:avLst/>
          </a:prstGeom>
          <a:solidFill>
            <a:srgbClr val="8DC7FE"/>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标题</a:t>
            </a:r>
            <a:endParaRPr kumimoji="0" lang="en-US" altLang="zh-CN" sz="1800" b="0"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grpSp>
        <p:nvGrpSpPr>
          <p:cNvPr id="47" name="组合 46"/>
          <p:cNvGrpSpPr/>
          <p:nvPr/>
        </p:nvGrpSpPr>
        <p:grpSpPr>
          <a:xfrm>
            <a:off x="751345" y="2822783"/>
            <a:ext cx="1094161" cy="604561"/>
            <a:chOff x="1001790" y="2546063"/>
            <a:chExt cx="1458881" cy="806081"/>
          </a:xfrm>
        </p:grpSpPr>
        <p:cxnSp>
          <p:nvCxnSpPr>
            <p:cNvPr id="48" name="MH_Other_1"/>
            <p:cNvCxnSpPr/>
            <p:nvPr>
              <p:custDataLst>
                <p:tags r:id="rId16"/>
              </p:custDataLst>
            </p:nvPr>
          </p:nvCxnSpPr>
          <p:spPr>
            <a:xfrm>
              <a:off x="1001790" y="2546063"/>
              <a:ext cx="652799" cy="0"/>
            </a:xfrm>
            <a:prstGeom prst="line">
              <a:avLst/>
            </a:prstGeom>
            <a:noFill/>
            <a:ln w="25400" cap="flat" cmpd="sng" algn="ctr">
              <a:solidFill>
                <a:srgbClr val="D5D5D5"/>
              </a:solidFill>
              <a:prstDash val="solid"/>
              <a:miter lim="800000"/>
              <a:headEnd type="oval"/>
            </a:ln>
            <a:effectLst/>
          </p:spPr>
        </p:cxnSp>
        <p:sp>
          <p:nvSpPr>
            <p:cNvPr id="49" name="MH_Other_3"/>
            <p:cNvSpPr>
              <a:spLocks/>
            </p:cNvSpPr>
            <p:nvPr>
              <p:custDataLst>
                <p:tags r:id="rId17"/>
              </p:custDataLst>
            </p:nvPr>
          </p:nvSpPr>
          <p:spPr bwMode="auto">
            <a:xfrm flipV="1">
              <a:off x="1641967"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icrosoft JhengHei UI" panose="020B0604030504040204" pitchFamily="34" charset="-120"/>
                <a:ea typeface="Microsoft JhengHei UI" panose="020B0604030504040204" pitchFamily="34" charset="-120"/>
              </a:endParaRPr>
            </a:p>
          </p:txBody>
        </p:sp>
      </p:grpSp>
      <p:sp>
        <p:nvSpPr>
          <p:cNvPr id="50" name="MH_SubTitle_2"/>
          <p:cNvSpPr>
            <a:spLocks noChangeArrowheads="1"/>
          </p:cNvSpPr>
          <p:nvPr>
            <p:custDataLst>
              <p:tags r:id="rId2"/>
            </p:custDataLst>
          </p:nvPr>
        </p:nvSpPr>
        <p:spPr bwMode="auto">
          <a:xfrm>
            <a:off x="3226391" y="2376462"/>
            <a:ext cx="891288" cy="892640"/>
          </a:xfrm>
          <a:prstGeom prst="ellipse">
            <a:avLst/>
          </a:prstGeom>
          <a:solidFill>
            <a:srgbClr val="5293FB"/>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标题</a:t>
            </a:r>
            <a:endParaRPr kumimoji="0" lang="en-US" altLang="zh-CN" sz="1800" b="0"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51" name="MH_SubTitle_3"/>
          <p:cNvSpPr>
            <a:spLocks noChangeArrowheads="1"/>
          </p:cNvSpPr>
          <p:nvPr>
            <p:custDataLst>
              <p:tags r:id="rId3"/>
            </p:custDataLst>
          </p:nvPr>
        </p:nvSpPr>
        <p:spPr bwMode="auto">
          <a:xfrm>
            <a:off x="5052245" y="2376462"/>
            <a:ext cx="891288" cy="892640"/>
          </a:xfrm>
          <a:prstGeom prst="ellipse">
            <a:avLst/>
          </a:prstGeom>
          <a:solidFill>
            <a:srgbClr val="8DC7FE"/>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标题</a:t>
            </a:r>
            <a:endParaRPr kumimoji="0" lang="en-US" altLang="zh-CN" sz="1800" b="0"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52" name="MH_SubTitle_4"/>
          <p:cNvSpPr>
            <a:spLocks noChangeArrowheads="1"/>
          </p:cNvSpPr>
          <p:nvPr>
            <p:custDataLst>
              <p:tags r:id="rId4"/>
            </p:custDataLst>
          </p:nvPr>
        </p:nvSpPr>
        <p:spPr bwMode="auto">
          <a:xfrm>
            <a:off x="6883510" y="2376462"/>
            <a:ext cx="891288" cy="892640"/>
          </a:xfrm>
          <a:prstGeom prst="ellipse">
            <a:avLst/>
          </a:prstGeom>
          <a:solidFill>
            <a:srgbClr val="5293FB"/>
          </a:solidFill>
          <a:ln w="28575" cap="flat">
            <a:noFill/>
            <a:prstDash val="solid"/>
            <a:miter lim="800000"/>
            <a:headEnd/>
            <a:tailEnd/>
          </a:ln>
          <a:effectLst>
            <a:outerShdw sx="1000" sy="1000" algn="ctr" rotWithShape="0">
              <a:prstClr val="black"/>
            </a:outerShdw>
          </a:effectLst>
        </p:spPr>
        <p:txBody>
          <a:bodyPr vert="horz" wrap="square" lIns="68580" tIns="34290" rIns="68580" bIns="34290" numCol="1" anchor="ctr" anchorCtr="1"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0"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标题</a:t>
            </a:r>
            <a:endParaRPr kumimoji="0" lang="en-US" altLang="zh-CN" sz="1800" b="0"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grpSp>
        <p:nvGrpSpPr>
          <p:cNvPr id="53" name="组合 52"/>
          <p:cNvGrpSpPr/>
          <p:nvPr/>
        </p:nvGrpSpPr>
        <p:grpSpPr>
          <a:xfrm>
            <a:off x="5497215" y="2218223"/>
            <a:ext cx="1831265" cy="1209121"/>
            <a:chOff x="7329618" y="1739983"/>
            <a:chExt cx="2441686" cy="1612161"/>
          </a:xfrm>
        </p:grpSpPr>
        <p:sp>
          <p:nvSpPr>
            <p:cNvPr id="54" name="MH_Other_6"/>
            <p:cNvSpPr>
              <a:spLocks/>
            </p:cNvSpPr>
            <p:nvPr>
              <p:custDataLst>
                <p:tags r:id="rId13"/>
              </p:custDataLst>
            </p:nvPr>
          </p:nvSpPr>
          <p:spPr bwMode="auto">
            <a:xfrm flipH="1">
              <a:off x="7329618"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icrosoft JhengHei UI" panose="020B0604030504040204" pitchFamily="34" charset="-120"/>
                <a:ea typeface="Microsoft JhengHei UI" panose="020B0604030504040204" pitchFamily="34" charset="-120"/>
              </a:endParaRPr>
            </a:p>
          </p:txBody>
        </p:sp>
        <p:cxnSp>
          <p:nvCxnSpPr>
            <p:cNvPr id="55" name="MH_Other_8"/>
            <p:cNvCxnSpPr/>
            <p:nvPr>
              <p:custDataLst>
                <p:tags r:id="rId14"/>
              </p:custDataLst>
            </p:nvPr>
          </p:nvCxnSpPr>
          <p:spPr>
            <a:xfrm>
              <a:off x="8135698" y="2546063"/>
              <a:ext cx="825918" cy="0"/>
            </a:xfrm>
            <a:prstGeom prst="line">
              <a:avLst/>
            </a:prstGeom>
            <a:noFill/>
            <a:ln w="25400" cap="flat" cmpd="sng" algn="ctr">
              <a:solidFill>
                <a:srgbClr val="D5D5D5"/>
              </a:solidFill>
              <a:prstDash val="solid"/>
              <a:miter lim="800000"/>
              <a:headEnd type="none"/>
            </a:ln>
            <a:effectLst/>
          </p:spPr>
        </p:cxnSp>
        <p:sp>
          <p:nvSpPr>
            <p:cNvPr id="56" name="MH_Other_10"/>
            <p:cNvSpPr>
              <a:spLocks/>
            </p:cNvSpPr>
            <p:nvPr>
              <p:custDataLst>
                <p:tags r:id="rId15"/>
              </p:custDataLst>
            </p:nvPr>
          </p:nvSpPr>
          <p:spPr bwMode="auto">
            <a:xfrm flipV="1">
              <a:off x="8952600"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icrosoft JhengHei UI" panose="020B0604030504040204" pitchFamily="34" charset="-120"/>
                <a:ea typeface="Microsoft JhengHei UI" panose="020B0604030504040204" pitchFamily="34" charset="-120"/>
              </a:endParaRPr>
            </a:p>
          </p:txBody>
        </p:sp>
      </p:grpSp>
      <p:grpSp>
        <p:nvGrpSpPr>
          <p:cNvPr id="57" name="组合 56"/>
          <p:cNvGrpSpPr/>
          <p:nvPr/>
        </p:nvGrpSpPr>
        <p:grpSpPr>
          <a:xfrm>
            <a:off x="7328478" y="2218221"/>
            <a:ext cx="1094160" cy="604560"/>
            <a:chOff x="9771304" y="1739983"/>
            <a:chExt cx="1458880" cy="806080"/>
          </a:xfrm>
        </p:grpSpPr>
        <p:sp>
          <p:nvSpPr>
            <p:cNvPr id="58" name="MH_Other_9"/>
            <p:cNvSpPr>
              <a:spLocks/>
            </p:cNvSpPr>
            <p:nvPr>
              <p:custDataLst>
                <p:tags r:id="rId11"/>
              </p:custDataLst>
            </p:nvPr>
          </p:nvSpPr>
          <p:spPr bwMode="auto">
            <a:xfrm flipH="1">
              <a:off x="9771304"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icrosoft JhengHei UI" panose="020B0604030504040204" pitchFamily="34" charset="-120"/>
                <a:ea typeface="Microsoft JhengHei UI" panose="020B0604030504040204" pitchFamily="34" charset="-120"/>
              </a:endParaRPr>
            </a:p>
          </p:txBody>
        </p:sp>
        <p:cxnSp>
          <p:nvCxnSpPr>
            <p:cNvPr id="59" name="MH_Other_11"/>
            <p:cNvCxnSpPr/>
            <p:nvPr>
              <p:custDataLst>
                <p:tags r:id="rId12"/>
              </p:custDataLst>
            </p:nvPr>
          </p:nvCxnSpPr>
          <p:spPr>
            <a:xfrm>
              <a:off x="10577385" y="2546063"/>
              <a:ext cx="652799" cy="0"/>
            </a:xfrm>
            <a:prstGeom prst="line">
              <a:avLst/>
            </a:prstGeom>
            <a:noFill/>
            <a:ln w="25400" cap="flat" cmpd="sng" algn="ctr">
              <a:solidFill>
                <a:srgbClr val="D5D5D5"/>
              </a:solidFill>
              <a:prstDash val="solid"/>
              <a:miter lim="800000"/>
              <a:headEnd type="none"/>
              <a:tailEnd type="oval"/>
            </a:ln>
            <a:effectLst/>
          </p:spPr>
        </p:cxnSp>
      </p:grpSp>
      <p:grpSp>
        <p:nvGrpSpPr>
          <p:cNvPr id="60" name="组合 59"/>
          <p:cNvGrpSpPr/>
          <p:nvPr/>
        </p:nvGrpSpPr>
        <p:grpSpPr>
          <a:xfrm>
            <a:off x="1845505" y="2218223"/>
            <a:ext cx="1827207" cy="1209121"/>
            <a:chOff x="2460671" y="1739983"/>
            <a:chExt cx="2436276" cy="1612161"/>
          </a:xfrm>
        </p:grpSpPr>
        <p:sp>
          <p:nvSpPr>
            <p:cNvPr id="61" name="MH_Other_2"/>
            <p:cNvSpPr>
              <a:spLocks/>
            </p:cNvSpPr>
            <p:nvPr>
              <p:custDataLst>
                <p:tags r:id="rId8"/>
              </p:custDataLst>
            </p:nvPr>
          </p:nvSpPr>
          <p:spPr bwMode="auto">
            <a:xfrm flipH="1">
              <a:off x="2460671"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icrosoft JhengHei UI" panose="020B0604030504040204" pitchFamily="34" charset="-120"/>
                <a:ea typeface="Microsoft JhengHei UI" panose="020B0604030504040204" pitchFamily="34" charset="-120"/>
              </a:endParaRPr>
            </a:p>
          </p:txBody>
        </p:sp>
        <p:sp>
          <p:nvSpPr>
            <p:cNvPr id="62" name="MH_Other_5"/>
            <p:cNvSpPr>
              <a:spLocks/>
            </p:cNvSpPr>
            <p:nvPr>
              <p:custDataLst>
                <p:tags r:id="rId9"/>
              </p:custDataLst>
            </p:nvPr>
          </p:nvSpPr>
          <p:spPr bwMode="auto">
            <a:xfrm flipV="1">
              <a:off x="4078243"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icrosoft JhengHei UI" panose="020B0604030504040204" pitchFamily="34" charset="-120"/>
                <a:ea typeface="Microsoft JhengHei UI" panose="020B0604030504040204" pitchFamily="34" charset="-120"/>
              </a:endParaRPr>
            </a:p>
          </p:txBody>
        </p:sp>
        <p:cxnSp>
          <p:nvCxnSpPr>
            <p:cNvPr id="63" name="MH_Other_12"/>
            <p:cNvCxnSpPr/>
            <p:nvPr>
              <p:custDataLst>
                <p:tags r:id="rId10"/>
              </p:custDataLst>
            </p:nvPr>
          </p:nvCxnSpPr>
          <p:spPr>
            <a:xfrm>
              <a:off x="3264949" y="2546063"/>
              <a:ext cx="827720" cy="0"/>
            </a:xfrm>
            <a:prstGeom prst="line">
              <a:avLst/>
            </a:prstGeom>
            <a:noFill/>
            <a:ln w="25400" cap="flat" cmpd="sng" algn="ctr">
              <a:solidFill>
                <a:srgbClr val="D5D5D5"/>
              </a:solidFill>
              <a:prstDash val="solid"/>
              <a:miter lim="800000"/>
              <a:headEnd type="none"/>
            </a:ln>
            <a:effectLst/>
          </p:spPr>
        </p:cxnSp>
      </p:grpSp>
      <p:grpSp>
        <p:nvGrpSpPr>
          <p:cNvPr id="64" name="组合 63"/>
          <p:cNvGrpSpPr/>
          <p:nvPr/>
        </p:nvGrpSpPr>
        <p:grpSpPr>
          <a:xfrm>
            <a:off x="3672712" y="2218223"/>
            <a:ext cx="1824503" cy="1209121"/>
            <a:chOff x="4896947" y="1739983"/>
            <a:chExt cx="2432670" cy="1612161"/>
          </a:xfrm>
        </p:grpSpPr>
        <p:sp>
          <p:nvSpPr>
            <p:cNvPr id="65" name="MH_Other_4"/>
            <p:cNvSpPr>
              <a:spLocks/>
            </p:cNvSpPr>
            <p:nvPr>
              <p:custDataLst>
                <p:tags r:id="rId5"/>
              </p:custDataLst>
            </p:nvPr>
          </p:nvSpPr>
          <p:spPr bwMode="auto">
            <a:xfrm flipH="1">
              <a:off x="4896947" y="1739983"/>
              <a:ext cx="818704" cy="806080"/>
            </a:xfrm>
            <a:custGeom>
              <a:avLst/>
              <a:gdLst>
                <a:gd name="T0" fmla="*/ 0 w 722402"/>
                <a:gd name="T1" fmla="*/ 706355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icrosoft JhengHei UI" panose="020B0604030504040204" pitchFamily="34" charset="-120"/>
                <a:ea typeface="Microsoft JhengHei UI" panose="020B0604030504040204" pitchFamily="34" charset="-120"/>
              </a:endParaRPr>
            </a:p>
          </p:txBody>
        </p:sp>
        <p:sp>
          <p:nvSpPr>
            <p:cNvPr id="66" name="MH_Other_7"/>
            <p:cNvSpPr>
              <a:spLocks/>
            </p:cNvSpPr>
            <p:nvPr>
              <p:custDataLst>
                <p:tags r:id="rId6"/>
              </p:custDataLst>
            </p:nvPr>
          </p:nvSpPr>
          <p:spPr bwMode="auto">
            <a:xfrm flipV="1">
              <a:off x="6510913" y="2546063"/>
              <a:ext cx="818704" cy="806081"/>
            </a:xfrm>
            <a:custGeom>
              <a:avLst/>
              <a:gdLst>
                <a:gd name="T0" fmla="*/ 0 w 722402"/>
                <a:gd name="T1" fmla="*/ 706357 h 711200"/>
                <a:gd name="T2" fmla="*/ 210799 w 722402"/>
                <a:gd name="T3" fmla="*/ 202969 h 711200"/>
                <a:gd name="T4" fmla="*/ 717354 w 722402"/>
                <a:gd name="T5" fmla="*/ 89 h 711200"/>
                <a:gd name="T6" fmla="*/ 0 60000 65536"/>
                <a:gd name="T7" fmla="*/ 0 60000 65536"/>
                <a:gd name="T8" fmla="*/ 0 60000 65536"/>
              </a:gdLst>
              <a:ahLst/>
              <a:cxnLst>
                <a:cxn ang="T6">
                  <a:pos x="T0" y="T1"/>
                </a:cxn>
                <a:cxn ang="T7">
                  <a:pos x="T2" y="T3"/>
                </a:cxn>
                <a:cxn ang="T8">
                  <a:pos x="T4" y="T5"/>
                </a:cxn>
              </a:cxnLst>
              <a:rect l="0" t="0" r="r" b="b"/>
              <a:pathLst>
                <a:path w="722402" h="711200">
                  <a:moveTo>
                    <a:pt x="0" y="711200"/>
                  </a:moveTo>
                  <a:cubicBezTo>
                    <a:pt x="0" y="520636"/>
                    <a:pt x="76476" y="338044"/>
                    <a:pt x="212282" y="204361"/>
                  </a:cubicBezTo>
                  <a:cubicBezTo>
                    <a:pt x="348088" y="70678"/>
                    <a:pt x="531862" y="-2913"/>
                    <a:pt x="722402" y="89"/>
                  </a:cubicBezTo>
                </a:path>
              </a:pathLst>
            </a:custGeom>
            <a:noFill/>
            <a:ln w="25400">
              <a:solidFill>
                <a:srgbClr val="D5D5D5"/>
              </a:solidFill>
              <a:round/>
              <a:headEnd/>
              <a:tailEnd/>
            </a:ln>
            <a:extLst>
              <a:ext uri="{909E8E84-426E-40DD-AFC4-6F175D3DCCD1}">
                <a14:hiddenFill xmlns:a14="http://schemas.microsoft.com/office/drawing/2010/main">
                  <a:solidFill>
                    <a:srgbClr val="FFFFFF"/>
                  </a:solidFill>
                </a14:hiddenFill>
              </a:ext>
            </a:extLst>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Microsoft JhengHei UI" panose="020B0604030504040204" pitchFamily="34" charset="-120"/>
                <a:ea typeface="Microsoft JhengHei UI" panose="020B0604030504040204" pitchFamily="34" charset="-120"/>
              </a:endParaRPr>
            </a:p>
          </p:txBody>
        </p:sp>
        <p:cxnSp>
          <p:nvCxnSpPr>
            <p:cNvPr id="67" name="MH_Other_13"/>
            <p:cNvCxnSpPr/>
            <p:nvPr>
              <p:custDataLst>
                <p:tags r:id="rId7"/>
              </p:custDataLst>
            </p:nvPr>
          </p:nvCxnSpPr>
          <p:spPr>
            <a:xfrm>
              <a:off x="5701225" y="2546063"/>
              <a:ext cx="825918" cy="0"/>
            </a:xfrm>
            <a:prstGeom prst="line">
              <a:avLst/>
            </a:prstGeom>
            <a:noFill/>
            <a:ln w="25400" cap="flat" cmpd="sng" algn="ctr">
              <a:solidFill>
                <a:srgbClr val="D5D5D5"/>
              </a:solidFill>
              <a:prstDash val="solid"/>
              <a:miter lim="800000"/>
              <a:headEnd type="none"/>
            </a:ln>
            <a:effectLst/>
          </p:spPr>
        </p:cxnSp>
      </p:grpSp>
      <p:grpSp>
        <p:nvGrpSpPr>
          <p:cNvPr id="68" name="组合 67"/>
          <p:cNvGrpSpPr/>
          <p:nvPr/>
        </p:nvGrpSpPr>
        <p:grpSpPr>
          <a:xfrm>
            <a:off x="1046164" y="3723109"/>
            <a:ext cx="1596107" cy="1362075"/>
            <a:chOff x="1394883" y="3746500"/>
            <a:chExt cx="2128142" cy="1816100"/>
          </a:xfrm>
        </p:grpSpPr>
        <p:sp>
          <p:nvSpPr>
            <p:cNvPr id="69" name="TextBox 96"/>
            <p:cNvSpPr txBox="1"/>
            <p:nvPr/>
          </p:nvSpPr>
          <p:spPr>
            <a:xfrm>
              <a:off x="1566402" y="3746500"/>
              <a:ext cx="1785103" cy="43088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8DC7FE"/>
                  </a:solidFill>
                  <a:effectLst/>
                  <a:uLnTx/>
                  <a:uFillTx/>
                  <a:latin typeface="微软雅黑" panose="020B0503020204020204" pitchFamily="34" charset="-122"/>
                  <a:ea typeface="微软雅黑" panose="020B0503020204020204" pitchFamily="34" charset="-122"/>
                </a:rPr>
                <a:t>单击添加标题</a:t>
              </a:r>
            </a:p>
          </p:txBody>
        </p:sp>
        <p:sp>
          <p:nvSpPr>
            <p:cNvPr id="70" name="Rectangle 5"/>
            <p:cNvSpPr>
              <a:spLocks/>
            </p:cNvSpPr>
            <p:nvPr/>
          </p:nvSpPr>
          <p:spPr bwMode="auto">
            <a:xfrm>
              <a:off x="1394883"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71" name="组合 70"/>
          <p:cNvGrpSpPr/>
          <p:nvPr/>
        </p:nvGrpSpPr>
        <p:grpSpPr>
          <a:xfrm>
            <a:off x="2948895" y="3723109"/>
            <a:ext cx="1596107" cy="1362075"/>
            <a:chOff x="3931858" y="3746500"/>
            <a:chExt cx="2128142" cy="1816100"/>
          </a:xfrm>
        </p:grpSpPr>
        <p:sp>
          <p:nvSpPr>
            <p:cNvPr id="72" name="TextBox 98"/>
            <p:cNvSpPr txBox="1"/>
            <p:nvPr/>
          </p:nvSpPr>
          <p:spPr>
            <a:xfrm>
              <a:off x="4103377" y="3746500"/>
              <a:ext cx="1785103" cy="43088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5293FB"/>
                  </a:solidFill>
                  <a:effectLst/>
                  <a:uLnTx/>
                  <a:uFillTx/>
                  <a:latin typeface="微软雅黑" panose="020B0503020204020204" pitchFamily="34" charset="-122"/>
                  <a:ea typeface="微软雅黑" panose="020B0503020204020204" pitchFamily="34" charset="-122"/>
                </a:rPr>
                <a:t>单击添加标题</a:t>
              </a:r>
            </a:p>
          </p:txBody>
        </p:sp>
        <p:sp>
          <p:nvSpPr>
            <p:cNvPr id="73" name="Rectangle 5"/>
            <p:cNvSpPr>
              <a:spLocks/>
            </p:cNvSpPr>
            <p:nvPr/>
          </p:nvSpPr>
          <p:spPr bwMode="auto">
            <a:xfrm>
              <a:off x="3931858"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74" name="组合 73"/>
          <p:cNvGrpSpPr/>
          <p:nvPr/>
        </p:nvGrpSpPr>
        <p:grpSpPr>
          <a:xfrm>
            <a:off x="4774750" y="3723109"/>
            <a:ext cx="1596107" cy="1362075"/>
            <a:chOff x="6366331" y="3746500"/>
            <a:chExt cx="2128142" cy="1816100"/>
          </a:xfrm>
        </p:grpSpPr>
        <p:sp>
          <p:nvSpPr>
            <p:cNvPr id="75" name="TextBox 100"/>
            <p:cNvSpPr txBox="1"/>
            <p:nvPr/>
          </p:nvSpPr>
          <p:spPr>
            <a:xfrm>
              <a:off x="6537850" y="3746500"/>
              <a:ext cx="1785103" cy="43088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8DC7FE"/>
                  </a:solidFill>
                  <a:effectLst/>
                  <a:uLnTx/>
                  <a:uFillTx/>
                  <a:latin typeface="微软雅黑" panose="020B0503020204020204" pitchFamily="34" charset="-122"/>
                  <a:ea typeface="微软雅黑" panose="020B0503020204020204" pitchFamily="34" charset="-122"/>
                </a:rPr>
                <a:t>单击添加标题</a:t>
              </a:r>
            </a:p>
          </p:txBody>
        </p:sp>
        <p:sp>
          <p:nvSpPr>
            <p:cNvPr id="76" name="Rectangle 5"/>
            <p:cNvSpPr>
              <a:spLocks/>
            </p:cNvSpPr>
            <p:nvPr/>
          </p:nvSpPr>
          <p:spPr bwMode="auto">
            <a:xfrm>
              <a:off x="6366331"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grpSp>
        <p:nvGrpSpPr>
          <p:cNvPr id="77" name="组合 76"/>
          <p:cNvGrpSpPr/>
          <p:nvPr/>
        </p:nvGrpSpPr>
        <p:grpSpPr>
          <a:xfrm>
            <a:off x="6676983" y="3723109"/>
            <a:ext cx="1596107" cy="1362075"/>
            <a:chOff x="8902642" y="3746500"/>
            <a:chExt cx="2128142" cy="1816100"/>
          </a:xfrm>
        </p:grpSpPr>
        <p:sp>
          <p:nvSpPr>
            <p:cNvPr id="78" name="TextBox 102"/>
            <p:cNvSpPr txBox="1"/>
            <p:nvPr/>
          </p:nvSpPr>
          <p:spPr>
            <a:xfrm>
              <a:off x="9074161" y="3746500"/>
              <a:ext cx="1785103" cy="430887"/>
            </a:xfrm>
            <a:prstGeom prst="rect">
              <a:avLst/>
            </a:prstGeom>
            <a:noFill/>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0" i="0" u="none" strike="noStrike" kern="0" cap="none" spc="0" normalizeH="0" baseline="0" noProof="0" dirty="0">
                  <a:ln>
                    <a:noFill/>
                  </a:ln>
                  <a:solidFill>
                    <a:srgbClr val="5293FB"/>
                  </a:solidFill>
                  <a:effectLst/>
                  <a:uLnTx/>
                  <a:uFillTx/>
                  <a:latin typeface="微软雅黑" panose="020B0503020204020204" pitchFamily="34" charset="-122"/>
                  <a:ea typeface="微软雅黑" panose="020B0503020204020204" pitchFamily="34" charset="-122"/>
                </a:rPr>
                <a:t>单击添加标题</a:t>
              </a:r>
            </a:p>
          </p:txBody>
        </p:sp>
        <p:sp>
          <p:nvSpPr>
            <p:cNvPr id="79" name="Rectangle 5"/>
            <p:cNvSpPr>
              <a:spLocks/>
            </p:cNvSpPr>
            <p:nvPr/>
          </p:nvSpPr>
          <p:spPr bwMode="auto">
            <a:xfrm>
              <a:off x="8902642" y="4246938"/>
              <a:ext cx="2128142" cy="1315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marL="0" marR="0" lvl="0" indent="0" algn="ctr" defTabSz="914400" eaLnBrk="1" fontAlgn="base" latinLnBrk="0" hangingPunct="1">
                <a:lnSpc>
                  <a:spcPct val="150000"/>
                </a:lnSpc>
                <a:spcBef>
                  <a:spcPct val="0"/>
                </a:spcBef>
                <a:spcAft>
                  <a:spcPct val="0"/>
                </a:spcAft>
                <a:buClrTx/>
                <a:buSzTx/>
                <a:buFontTx/>
                <a:buNone/>
                <a:tabLst/>
                <a:defRPr/>
              </a:pPr>
              <a:r>
                <a:rPr kumimoji="0" lang="zh-CN" alt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sym typeface="Gill Sans" charset="0"/>
                </a:rPr>
                <a:t>此处添加详细文本描述，建议与标题相关并符合整体语言风格，语言描述尽量简洁生动。</a:t>
              </a:r>
              <a:endParaRPr kumimoji="0" lang="en-US" sz="80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cs typeface="Lato Light" charset="0"/>
                <a:sym typeface="Lato Light" charset="0"/>
              </a:endParaRPr>
            </a:p>
          </p:txBody>
        </p:sp>
      </p:grpSp>
    </p:spTree>
    <p:extLst>
      <p:ext uri="{BB962C8B-B14F-4D97-AF65-F5344CB8AC3E}">
        <p14:creationId xmlns:p14="http://schemas.microsoft.com/office/powerpoint/2010/main" val="3893638648"/>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900"/>
                                            <p:tgtEl>
                                              <p:spTgt spid="41"/>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600" fill="hold"/>
                                            <p:tgtEl>
                                              <p:spTgt spid="44"/>
                                            </p:tgtEl>
                                            <p:attrNameLst>
                                              <p:attrName>ppt_w</p:attrName>
                                            </p:attrNameLst>
                                          </p:cBhvr>
                                          <p:tavLst>
                                            <p:tav tm="0">
                                              <p:val>
                                                <p:fltVal val="0"/>
                                              </p:val>
                                            </p:tav>
                                            <p:tav tm="100000">
                                              <p:val>
                                                <p:strVal val="#ppt_w"/>
                                              </p:val>
                                            </p:tav>
                                          </p:tavLst>
                                        </p:anim>
                                        <p:anim calcmode="lin" valueType="num">
                                          <p:cBhvr>
                                            <p:cTn id="12" dur="600" fill="hold"/>
                                            <p:tgtEl>
                                              <p:spTgt spid="44"/>
                                            </p:tgtEl>
                                            <p:attrNameLst>
                                              <p:attrName>ppt_h</p:attrName>
                                            </p:attrNameLst>
                                          </p:cBhvr>
                                          <p:tavLst>
                                            <p:tav tm="0">
                                              <p:val>
                                                <p:fltVal val="0"/>
                                              </p:val>
                                            </p:tav>
                                            <p:tav tm="100000">
                                              <p:val>
                                                <p:strVal val="#ppt_h"/>
                                              </p:val>
                                            </p:tav>
                                          </p:tavLst>
                                        </p:anim>
                                        <p:animEffect transition="in" filter="fade">
                                          <p:cBhvr>
                                            <p:cTn id="13" dur="600"/>
                                            <p:tgtEl>
                                              <p:spTgt spid="44"/>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ppt_w</p:attrName>
                                            </p:attrNameLst>
                                          </p:cBhvr>
                                          <p:tavLst>
                                            <p:tav tm="0">
                                              <p:val>
                                                <p:strVal val="#ppt_w+.3"/>
                                              </p:val>
                                            </p:tav>
                                            <p:tav tm="100000">
                                              <p:val>
                                                <p:strVal val="#ppt_w"/>
                                              </p:val>
                                            </p:tav>
                                          </p:tavLst>
                                        </p:anim>
                                        <p:anim calcmode="lin" valueType="num">
                                          <p:cBhvr>
                                            <p:cTn id="18" dur="500" fill="hold"/>
                                            <p:tgtEl>
                                              <p:spTgt spid="45"/>
                                            </p:tgtEl>
                                            <p:attrNameLst>
                                              <p:attrName>ppt_h</p:attrName>
                                            </p:attrNameLst>
                                          </p:cBhvr>
                                          <p:tavLst>
                                            <p:tav tm="0">
                                              <p:val>
                                                <p:strVal val="#ppt_h"/>
                                              </p:val>
                                            </p:tav>
                                            <p:tav tm="100000">
                                              <p:val>
                                                <p:strVal val="#ppt_h"/>
                                              </p:val>
                                            </p:tav>
                                          </p:tavLst>
                                        </p:anim>
                                        <p:animEffect transition="in" filter="fade">
                                          <p:cBhvr>
                                            <p:cTn id="19" dur="500"/>
                                            <p:tgtEl>
                                              <p:spTgt spid="45"/>
                                            </p:tgtEl>
                                          </p:cBhvr>
                                        </p:animEffect>
                                      </p:childTnLst>
                                    </p:cTn>
                                  </p:par>
                                </p:childTnLst>
                              </p:cTn>
                            </p:par>
                            <p:par>
                              <p:cTn id="20" fill="hold">
                                <p:stCondLst>
                                  <p:cond delay="2350"/>
                                </p:stCondLst>
                                <p:childTnLst>
                                  <p:par>
                                    <p:cTn id="21" presetID="22" presetClass="entr" presetSubtype="8"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left)">
                                          <p:cBhvr>
                                            <p:cTn id="23" dur="500"/>
                                            <p:tgtEl>
                                              <p:spTgt spid="47"/>
                                            </p:tgtEl>
                                          </p:cBhvr>
                                        </p:animEffect>
                                      </p:childTnLst>
                                    </p:cTn>
                                  </p:par>
                                </p:childTnLst>
                              </p:cTn>
                            </p:par>
                            <p:par>
                              <p:cTn id="24" fill="hold">
                                <p:stCondLst>
                                  <p:cond delay="2850"/>
                                </p:stCondLst>
                                <p:childTnLst>
                                  <p:par>
                                    <p:cTn id="25" presetID="2" presetClass="entr" presetSubtype="1" accel="53333" fill="hold" grpId="0" nodeType="afterEffect" p14:presetBounceEnd="53333">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14:bounceEnd="53333">
                                          <p:cBhvr additive="base">
                                            <p:cTn id="27" dur="1500" fill="hold"/>
                                            <p:tgtEl>
                                              <p:spTgt spid="46"/>
                                            </p:tgtEl>
                                            <p:attrNameLst>
                                              <p:attrName>ppt_x</p:attrName>
                                            </p:attrNameLst>
                                          </p:cBhvr>
                                          <p:tavLst>
                                            <p:tav tm="0">
                                              <p:val>
                                                <p:strVal val="#ppt_x"/>
                                              </p:val>
                                            </p:tav>
                                            <p:tav tm="100000">
                                              <p:val>
                                                <p:strVal val="#ppt_x"/>
                                              </p:val>
                                            </p:tav>
                                          </p:tavLst>
                                        </p:anim>
                                        <p:anim calcmode="lin" valueType="num" p14:bounceEnd="53333">
                                          <p:cBhvr additive="base">
                                            <p:cTn id="28" dur="1500" fill="hold"/>
                                            <p:tgtEl>
                                              <p:spTgt spid="46"/>
                                            </p:tgtEl>
                                            <p:attrNameLst>
                                              <p:attrName>ppt_y</p:attrName>
                                            </p:attrNameLst>
                                          </p:cBhvr>
                                          <p:tavLst>
                                            <p:tav tm="0">
                                              <p:val>
                                                <p:strVal val="0-#ppt_h/2"/>
                                              </p:val>
                                            </p:tav>
                                            <p:tav tm="100000">
                                              <p:val>
                                                <p:strVal val="#ppt_y"/>
                                              </p:val>
                                            </p:tav>
                                          </p:tavLst>
                                        </p:anim>
                                      </p:childTnLst>
                                    </p:cTn>
                                  </p:par>
                                </p:childTnLst>
                              </p:cTn>
                            </p:par>
                            <p:par>
                              <p:cTn id="29" fill="hold">
                                <p:stCondLst>
                                  <p:cond delay="4350"/>
                                </p:stCondLst>
                                <p:childTnLst>
                                  <p:par>
                                    <p:cTn id="30" presetID="2" presetClass="entr" presetSubtype="4" decel="100000"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additive="base">
                                            <p:cTn id="32" dur="500" fill="hold"/>
                                            <p:tgtEl>
                                              <p:spTgt spid="68"/>
                                            </p:tgtEl>
                                            <p:attrNameLst>
                                              <p:attrName>ppt_x</p:attrName>
                                            </p:attrNameLst>
                                          </p:cBhvr>
                                          <p:tavLst>
                                            <p:tav tm="0">
                                              <p:val>
                                                <p:strVal val="#ppt_x"/>
                                              </p:val>
                                            </p:tav>
                                            <p:tav tm="100000">
                                              <p:val>
                                                <p:strVal val="#ppt_x"/>
                                              </p:val>
                                            </p:tav>
                                          </p:tavLst>
                                        </p:anim>
                                        <p:anim calcmode="lin" valueType="num">
                                          <p:cBhvr additive="base">
                                            <p:cTn id="33" dur="500" fill="hold"/>
                                            <p:tgtEl>
                                              <p:spTgt spid="68"/>
                                            </p:tgtEl>
                                            <p:attrNameLst>
                                              <p:attrName>ppt_y</p:attrName>
                                            </p:attrNameLst>
                                          </p:cBhvr>
                                          <p:tavLst>
                                            <p:tav tm="0">
                                              <p:val>
                                                <p:strVal val="1+#ppt_h/2"/>
                                              </p:val>
                                            </p:tav>
                                            <p:tav tm="100000">
                                              <p:val>
                                                <p:strVal val="#ppt_y"/>
                                              </p:val>
                                            </p:tav>
                                          </p:tavLst>
                                        </p:anim>
                                      </p:childTnLst>
                                    </p:cTn>
                                  </p:par>
                                </p:childTnLst>
                              </p:cTn>
                            </p:par>
                            <p:par>
                              <p:cTn id="34" fill="hold">
                                <p:stCondLst>
                                  <p:cond delay="4850"/>
                                </p:stCondLst>
                                <p:childTnLst>
                                  <p:par>
                                    <p:cTn id="35" presetID="22" presetClass="entr" presetSubtype="8"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left)">
                                          <p:cBhvr>
                                            <p:cTn id="37" dur="500"/>
                                            <p:tgtEl>
                                              <p:spTgt spid="60"/>
                                            </p:tgtEl>
                                          </p:cBhvr>
                                        </p:animEffect>
                                      </p:childTnLst>
                                    </p:cTn>
                                  </p:par>
                                </p:childTnLst>
                              </p:cTn>
                            </p:par>
                            <p:par>
                              <p:cTn id="38" fill="hold">
                                <p:stCondLst>
                                  <p:cond delay="5350"/>
                                </p:stCondLst>
                                <p:childTnLst>
                                  <p:par>
                                    <p:cTn id="39" presetID="2" presetClass="entr" presetSubtype="1" accel="53333" fill="hold" grpId="0" nodeType="afterEffect" p14:presetBounceEnd="53333">
                                      <p:stCondLst>
                                        <p:cond delay="0"/>
                                      </p:stCondLst>
                                      <p:childTnLst>
                                        <p:set>
                                          <p:cBhvr>
                                            <p:cTn id="40" dur="1" fill="hold">
                                              <p:stCondLst>
                                                <p:cond delay="0"/>
                                              </p:stCondLst>
                                            </p:cTn>
                                            <p:tgtEl>
                                              <p:spTgt spid="50"/>
                                            </p:tgtEl>
                                            <p:attrNameLst>
                                              <p:attrName>style.visibility</p:attrName>
                                            </p:attrNameLst>
                                          </p:cBhvr>
                                          <p:to>
                                            <p:strVal val="visible"/>
                                          </p:to>
                                        </p:set>
                                        <p:anim calcmode="lin" valueType="num" p14:bounceEnd="53333">
                                          <p:cBhvr additive="base">
                                            <p:cTn id="41" dur="1500" fill="hold"/>
                                            <p:tgtEl>
                                              <p:spTgt spid="50"/>
                                            </p:tgtEl>
                                            <p:attrNameLst>
                                              <p:attrName>ppt_x</p:attrName>
                                            </p:attrNameLst>
                                          </p:cBhvr>
                                          <p:tavLst>
                                            <p:tav tm="0">
                                              <p:val>
                                                <p:strVal val="#ppt_x"/>
                                              </p:val>
                                            </p:tav>
                                            <p:tav tm="100000">
                                              <p:val>
                                                <p:strVal val="#ppt_x"/>
                                              </p:val>
                                            </p:tav>
                                          </p:tavLst>
                                        </p:anim>
                                        <p:anim calcmode="lin" valueType="num" p14:bounceEnd="53333">
                                          <p:cBhvr additive="base">
                                            <p:cTn id="42" dur="1500" fill="hold"/>
                                            <p:tgtEl>
                                              <p:spTgt spid="50"/>
                                            </p:tgtEl>
                                            <p:attrNameLst>
                                              <p:attrName>ppt_y</p:attrName>
                                            </p:attrNameLst>
                                          </p:cBhvr>
                                          <p:tavLst>
                                            <p:tav tm="0">
                                              <p:val>
                                                <p:strVal val="0-#ppt_h/2"/>
                                              </p:val>
                                            </p:tav>
                                            <p:tav tm="100000">
                                              <p:val>
                                                <p:strVal val="#ppt_y"/>
                                              </p:val>
                                            </p:tav>
                                          </p:tavLst>
                                        </p:anim>
                                      </p:childTnLst>
                                    </p:cTn>
                                  </p:par>
                                </p:childTnLst>
                              </p:cTn>
                            </p:par>
                            <p:par>
                              <p:cTn id="43" fill="hold">
                                <p:stCondLst>
                                  <p:cond delay="6850"/>
                                </p:stCondLst>
                                <p:childTnLst>
                                  <p:par>
                                    <p:cTn id="44" presetID="2" presetClass="entr" presetSubtype="4" decel="100000" fill="hold" nodeType="after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fill="hold"/>
                                            <p:tgtEl>
                                              <p:spTgt spid="71"/>
                                            </p:tgtEl>
                                            <p:attrNameLst>
                                              <p:attrName>ppt_x</p:attrName>
                                            </p:attrNameLst>
                                          </p:cBhvr>
                                          <p:tavLst>
                                            <p:tav tm="0">
                                              <p:val>
                                                <p:strVal val="#ppt_x"/>
                                              </p:val>
                                            </p:tav>
                                            <p:tav tm="100000">
                                              <p:val>
                                                <p:strVal val="#ppt_x"/>
                                              </p:val>
                                            </p:tav>
                                          </p:tavLst>
                                        </p:anim>
                                        <p:anim calcmode="lin" valueType="num">
                                          <p:cBhvr additive="base">
                                            <p:cTn id="47" dur="500" fill="hold"/>
                                            <p:tgtEl>
                                              <p:spTgt spid="71"/>
                                            </p:tgtEl>
                                            <p:attrNameLst>
                                              <p:attrName>ppt_y</p:attrName>
                                            </p:attrNameLst>
                                          </p:cBhvr>
                                          <p:tavLst>
                                            <p:tav tm="0">
                                              <p:val>
                                                <p:strVal val="1+#ppt_h/2"/>
                                              </p:val>
                                            </p:tav>
                                            <p:tav tm="100000">
                                              <p:val>
                                                <p:strVal val="#ppt_y"/>
                                              </p:val>
                                            </p:tav>
                                          </p:tavLst>
                                        </p:anim>
                                      </p:childTnLst>
                                    </p:cTn>
                                  </p:par>
                                </p:childTnLst>
                              </p:cTn>
                            </p:par>
                            <p:par>
                              <p:cTn id="48" fill="hold">
                                <p:stCondLst>
                                  <p:cond delay="7350"/>
                                </p:stCondLst>
                                <p:childTnLst>
                                  <p:par>
                                    <p:cTn id="49" presetID="22" presetClass="entr" presetSubtype="8" fill="hold" nodeType="after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ipe(left)">
                                          <p:cBhvr>
                                            <p:cTn id="51" dur="500"/>
                                            <p:tgtEl>
                                              <p:spTgt spid="64"/>
                                            </p:tgtEl>
                                          </p:cBhvr>
                                        </p:animEffect>
                                      </p:childTnLst>
                                    </p:cTn>
                                  </p:par>
                                </p:childTnLst>
                              </p:cTn>
                            </p:par>
                            <p:par>
                              <p:cTn id="52" fill="hold">
                                <p:stCondLst>
                                  <p:cond delay="7850"/>
                                </p:stCondLst>
                                <p:childTnLst>
                                  <p:par>
                                    <p:cTn id="53" presetID="2" presetClass="entr" presetSubtype="1" accel="53333" fill="hold" grpId="0" nodeType="afterEffect" p14:presetBounceEnd="53333">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14:bounceEnd="53333">
                                          <p:cBhvr additive="base">
                                            <p:cTn id="55" dur="1500" fill="hold"/>
                                            <p:tgtEl>
                                              <p:spTgt spid="51"/>
                                            </p:tgtEl>
                                            <p:attrNameLst>
                                              <p:attrName>ppt_x</p:attrName>
                                            </p:attrNameLst>
                                          </p:cBhvr>
                                          <p:tavLst>
                                            <p:tav tm="0">
                                              <p:val>
                                                <p:strVal val="#ppt_x"/>
                                              </p:val>
                                            </p:tav>
                                            <p:tav tm="100000">
                                              <p:val>
                                                <p:strVal val="#ppt_x"/>
                                              </p:val>
                                            </p:tav>
                                          </p:tavLst>
                                        </p:anim>
                                        <p:anim calcmode="lin" valueType="num" p14:bounceEnd="53333">
                                          <p:cBhvr additive="base">
                                            <p:cTn id="56" dur="1500" fill="hold"/>
                                            <p:tgtEl>
                                              <p:spTgt spid="51"/>
                                            </p:tgtEl>
                                            <p:attrNameLst>
                                              <p:attrName>ppt_y</p:attrName>
                                            </p:attrNameLst>
                                          </p:cBhvr>
                                          <p:tavLst>
                                            <p:tav tm="0">
                                              <p:val>
                                                <p:strVal val="0-#ppt_h/2"/>
                                              </p:val>
                                            </p:tav>
                                            <p:tav tm="100000">
                                              <p:val>
                                                <p:strVal val="#ppt_y"/>
                                              </p:val>
                                            </p:tav>
                                          </p:tavLst>
                                        </p:anim>
                                      </p:childTnLst>
                                    </p:cTn>
                                  </p:par>
                                </p:childTnLst>
                              </p:cTn>
                            </p:par>
                            <p:par>
                              <p:cTn id="57" fill="hold">
                                <p:stCondLst>
                                  <p:cond delay="9350"/>
                                </p:stCondLst>
                                <p:childTnLst>
                                  <p:par>
                                    <p:cTn id="58" presetID="2" presetClass="entr" presetSubtype="4" decel="100000" fill="hold" nodeType="afterEffect">
                                      <p:stCondLst>
                                        <p:cond delay="0"/>
                                      </p:stCondLst>
                                      <p:childTnLst>
                                        <p:set>
                                          <p:cBhvr>
                                            <p:cTn id="59" dur="1" fill="hold">
                                              <p:stCondLst>
                                                <p:cond delay="0"/>
                                              </p:stCondLst>
                                            </p:cTn>
                                            <p:tgtEl>
                                              <p:spTgt spid="74"/>
                                            </p:tgtEl>
                                            <p:attrNameLst>
                                              <p:attrName>style.visibility</p:attrName>
                                            </p:attrNameLst>
                                          </p:cBhvr>
                                          <p:to>
                                            <p:strVal val="visible"/>
                                          </p:to>
                                        </p:set>
                                        <p:anim calcmode="lin" valueType="num">
                                          <p:cBhvr additive="base">
                                            <p:cTn id="60" dur="500" fill="hold"/>
                                            <p:tgtEl>
                                              <p:spTgt spid="74"/>
                                            </p:tgtEl>
                                            <p:attrNameLst>
                                              <p:attrName>ppt_x</p:attrName>
                                            </p:attrNameLst>
                                          </p:cBhvr>
                                          <p:tavLst>
                                            <p:tav tm="0">
                                              <p:val>
                                                <p:strVal val="#ppt_x"/>
                                              </p:val>
                                            </p:tav>
                                            <p:tav tm="100000">
                                              <p:val>
                                                <p:strVal val="#ppt_x"/>
                                              </p:val>
                                            </p:tav>
                                          </p:tavLst>
                                        </p:anim>
                                        <p:anim calcmode="lin" valueType="num">
                                          <p:cBhvr additive="base">
                                            <p:cTn id="61" dur="500" fill="hold"/>
                                            <p:tgtEl>
                                              <p:spTgt spid="74"/>
                                            </p:tgtEl>
                                            <p:attrNameLst>
                                              <p:attrName>ppt_y</p:attrName>
                                            </p:attrNameLst>
                                          </p:cBhvr>
                                          <p:tavLst>
                                            <p:tav tm="0">
                                              <p:val>
                                                <p:strVal val="1+#ppt_h/2"/>
                                              </p:val>
                                            </p:tav>
                                            <p:tav tm="100000">
                                              <p:val>
                                                <p:strVal val="#ppt_y"/>
                                              </p:val>
                                            </p:tav>
                                          </p:tavLst>
                                        </p:anim>
                                      </p:childTnLst>
                                    </p:cTn>
                                  </p:par>
                                </p:childTnLst>
                              </p:cTn>
                            </p:par>
                            <p:par>
                              <p:cTn id="62" fill="hold">
                                <p:stCondLst>
                                  <p:cond delay="9850"/>
                                </p:stCondLst>
                                <p:childTnLst>
                                  <p:par>
                                    <p:cTn id="63" presetID="22" presetClass="entr" presetSubtype="8" fill="hold" nodeType="after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wipe(left)">
                                          <p:cBhvr>
                                            <p:cTn id="65" dur="500"/>
                                            <p:tgtEl>
                                              <p:spTgt spid="53"/>
                                            </p:tgtEl>
                                          </p:cBhvr>
                                        </p:animEffect>
                                      </p:childTnLst>
                                    </p:cTn>
                                  </p:par>
                                </p:childTnLst>
                              </p:cTn>
                            </p:par>
                            <p:par>
                              <p:cTn id="66" fill="hold">
                                <p:stCondLst>
                                  <p:cond delay="10350"/>
                                </p:stCondLst>
                                <p:childTnLst>
                                  <p:par>
                                    <p:cTn id="67" presetID="2" presetClass="entr" presetSubtype="1" accel="53333" fill="hold" grpId="0" nodeType="afterEffect" p14:presetBounceEnd="53333">
                                      <p:stCondLst>
                                        <p:cond delay="0"/>
                                      </p:stCondLst>
                                      <p:childTnLst>
                                        <p:set>
                                          <p:cBhvr>
                                            <p:cTn id="68" dur="1" fill="hold">
                                              <p:stCondLst>
                                                <p:cond delay="0"/>
                                              </p:stCondLst>
                                            </p:cTn>
                                            <p:tgtEl>
                                              <p:spTgt spid="52"/>
                                            </p:tgtEl>
                                            <p:attrNameLst>
                                              <p:attrName>style.visibility</p:attrName>
                                            </p:attrNameLst>
                                          </p:cBhvr>
                                          <p:to>
                                            <p:strVal val="visible"/>
                                          </p:to>
                                        </p:set>
                                        <p:anim calcmode="lin" valueType="num" p14:bounceEnd="53333">
                                          <p:cBhvr additive="base">
                                            <p:cTn id="69" dur="1500" fill="hold"/>
                                            <p:tgtEl>
                                              <p:spTgt spid="52"/>
                                            </p:tgtEl>
                                            <p:attrNameLst>
                                              <p:attrName>ppt_x</p:attrName>
                                            </p:attrNameLst>
                                          </p:cBhvr>
                                          <p:tavLst>
                                            <p:tav tm="0">
                                              <p:val>
                                                <p:strVal val="#ppt_x"/>
                                              </p:val>
                                            </p:tav>
                                            <p:tav tm="100000">
                                              <p:val>
                                                <p:strVal val="#ppt_x"/>
                                              </p:val>
                                            </p:tav>
                                          </p:tavLst>
                                        </p:anim>
                                        <p:anim calcmode="lin" valueType="num" p14:bounceEnd="53333">
                                          <p:cBhvr additive="base">
                                            <p:cTn id="70" dur="1500" fill="hold"/>
                                            <p:tgtEl>
                                              <p:spTgt spid="52"/>
                                            </p:tgtEl>
                                            <p:attrNameLst>
                                              <p:attrName>ppt_y</p:attrName>
                                            </p:attrNameLst>
                                          </p:cBhvr>
                                          <p:tavLst>
                                            <p:tav tm="0">
                                              <p:val>
                                                <p:strVal val="0-#ppt_h/2"/>
                                              </p:val>
                                            </p:tav>
                                            <p:tav tm="100000">
                                              <p:val>
                                                <p:strVal val="#ppt_y"/>
                                              </p:val>
                                            </p:tav>
                                          </p:tavLst>
                                        </p:anim>
                                      </p:childTnLst>
                                    </p:cTn>
                                  </p:par>
                                </p:childTnLst>
                              </p:cTn>
                            </p:par>
                            <p:par>
                              <p:cTn id="71" fill="hold">
                                <p:stCondLst>
                                  <p:cond delay="11850"/>
                                </p:stCondLst>
                                <p:childTnLst>
                                  <p:par>
                                    <p:cTn id="72" presetID="2" presetClass="entr" presetSubtype="4" decel="100000" fill="hold" nodeType="afterEffect">
                                      <p:stCondLst>
                                        <p:cond delay="0"/>
                                      </p:stCondLst>
                                      <p:childTnLst>
                                        <p:set>
                                          <p:cBhvr>
                                            <p:cTn id="73" dur="1" fill="hold">
                                              <p:stCondLst>
                                                <p:cond delay="0"/>
                                              </p:stCondLst>
                                            </p:cTn>
                                            <p:tgtEl>
                                              <p:spTgt spid="77"/>
                                            </p:tgtEl>
                                            <p:attrNameLst>
                                              <p:attrName>style.visibility</p:attrName>
                                            </p:attrNameLst>
                                          </p:cBhvr>
                                          <p:to>
                                            <p:strVal val="visible"/>
                                          </p:to>
                                        </p:set>
                                        <p:anim calcmode="lin" valueType="num">
                                          <p:cBhvr additive="base">
                                            <p:cTn id="74" dur="500" fill="hold"/>
                                            <p:tgtEl>
                                              <p:spTgt spid="77"/>
                                            </p:tgtEl>
                                            <p:attrNameLst>
                                              <p:attrName>ppt_x</p:attrName>
                                            </p:attrNameLst>
                                          </p:cBhvr>
                                          <p:tavLst>
                                            <p:tav tm="0">
                                              <p:val>
                                                <p:strVal val="#ppt_x"/>
                                              </p:val>
                                            </p:tav>
                                            <p:tav tm="100000">
                                              <p:val>
                                                <p:strVal val="#ppt_x"/>
                                              </p:val>
                                            </p:tav>
                                          </p:tavLst>
                                        </p:anim>
                                        <p:anim calcmode="lin" valueType="num">
                                          <p:cBhvr additive="base">
                                            <p:cTn id="75" dur="500" fill="hold"/>
                                            <p:tgtEl>
                                              <p:spTgt spid="77"/>
                                            </p:tgtEl>
                                            <p:attrNameLst>
                                              <p:attrName>ppt_y</p:attrName>
                                            </p:attrNameLst>
                                          </p:cBhvr>
                                          <p:tavLst>
                                            <p:tav tm="0">
                                              <p:val>
                                                <p:strVal val="1+#ppt_h/2"/>
                                              </p:val>
                                            </p:tav>
                                            <p:tav tm="100000">
                                              <p:val>
                                                <p:strVal val="#ppt_y"/>
                                              </p:val>
                                            </p:tav>
                                          </p:tavLst>
                                        </p:anim>
                                      </p:childTnLst>
                                    </p:cTn>
                                  </p:par>
                                </p:childTnLst>
                              </p:cTn>
                            </p:par>
                            <p:par>
                              <p:cTn id="76" fill="hold">
                                <p:stCondLst>
                                  <p:cond delay="12350"/>
                                </p:stCondLst>
                                <p:childTnLst>
                                  <p:par>
                                    <p:cTn id="77" presetID="22" presetClass="entr" presetSubtype="8" fill="hold" nodeType="after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wipe(left)">
                                          <p:cBhvr>
                                            <p:cTn id="7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5" grpId="0"/>
          <p:bldP spid="46" grpId="0" animBg="1"/>
          <p:bldP spid="50" grpId="0" animBg="1"/>
          <p:bldP spid="51" grpId="0" animBg="1"/>
          <p:bldP spid="52" grpId="0" animBg="1"/>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wipe(left)">
                                          <p:cBhvr>
                                            <p:cTn id="7" dur="900"/>
                                            <p:tgtEl>
                                              <p:spTgt spid="41"/>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44"/>
                                            </p:tgtEl>
                                            <p:attrNameLst>
                                              <p:attrName>style.visibility</p:attrName>
                                            </p:attrNameLst>
                                          </p:cBhvr>
                                          <p:to>
                                            <p:strVal val="visible"/>
                                          </p:to>
                                        </p:set>
                                        <p:anim calcmode="lin" valueType="num">
                                          <p:cBhvr>
                                            <p:cTn id="11" dur="600" fill="hold"/>
                                            <p:tgtEl>
                                              <p:spTgt spid="44"/>
                                            </p:tgtEl>
                                            <p:attrNameLst>
                                              <p:attrName>ppt_w</p:attrName>
                                            </p:attrNameLst>
                                          </p:cBhvr>
                                          <p:tavLst>
                                            <p:tav tm="0">
                                              <p:val>
                                                <p:fltVal val="0"/>
                                              </p:val>
                                            </p:tav>
                                            <p:tav tm="100000">
                                              <p:val>
                                                <p:strVal val="#ppt_w"/>
                                              </p:val>
                                            </p:tav>
                                          </p:tavLst>
                                        </p:anim>
                                        <p:anim calcmode="lin" valueType="num">
                                          <p:cBhvr>
                                            <p:cTn id="12" dur="600" fill="hold"/>
                                            <p:tgtEl>
                                              <p:spTgt spid="44"/>
                                            </p:tgtEl>
                                            <p:attrNameLst>
                                              <p:attrName>ppt_h</p:attrName>
                                            </p:attrNameLst>
                                          </p:cBhvr>
                                          <p:tavLst>
                                            <p:tav tm="0">
                                              <p:val>
                                                <p:fltVal val="0"/>
                                              </p:val>
                                            </p:tav>
                                            <p:tav tm="100000">
                                              <p:val>
                                                <p:strVal val="#ppt_h"/>
                                              </p:val>
                                            </p:tav>
                                          </p:tavLst>
                                        </p:anim>
                                        <p:animEffect transition="in" filter="fade">
                                          <p:cBhvr>
                                            <p:cTn id="13" dur="600"/>
                                            <p:tgtEl>
                                              <p:spTgt spid="44"/>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45"/>
                                            </p:tgtEl>
                                            <p:attrNameLst>
                                              <p:attrName>style.visibility</p:attrName>
                                            </p:attrNameLst>
                                          </p:cBhvr>
                                          <p:to>
                                            <p:strVal val="visible"/>
                                          </p:to>
                                        </p:set>
                                        <p:anim calcmode="lin" valueType="num">
                                          <p:cBhvr>
                                            <p:cTn id="17" dur="500" fill="hold"/>
                                            <p:tgtEl>
                                              <p:spTgt spid="45"/>
                                            </p:tgtEl>
                                            <p:attrNameLst>
                                              <p:attrName>ppt_w</p:attrName>
                                            </p:attrNameLst>
                                          </p:cBhvr>
                                          <p:tavLst>
                                            <p:tav tm="0">
                                              <p:val>
                                                <p:strVal val="#ppt_w+.3"/>
                                              </p:val>
                                            </p:tav>
                                            <p:tav tm="100000">
                                              <p:val>
                                                <p:strVal val="#ppt_w"/>
                                              </p:val>
                                            </p:tav>
                                          </p:tavLst>
                                        </p:anim>
                                        <p:anim calcmode="lin" valueType="num">
                                          <p:cBhvr>
                                            <p:cTn id="18" dur="500" fill="hold"/>
                                            <p:tgtEl>
                                              <p:spTgt spid="45"/>
                                            </p:tgtEl>
                                            <p:attrNameLst>
                                              <p:attrName>ppt_h</p:attrName>
                                            </p:attrNameLst>
                                          </p:cBhvr>
                                          <p:tavLst>
                                            <p:tav tm="0">
                                              <p:val>
                                                <p:strVal val="#ppt_h"/>
                                              </p:val>
                                            </p:tav>
                                            <p:tav tm="100000">
                                              <p:val>
                                                <p:strVal val="#ppt_h"/>
                                              </p:val>
                                            </p:tav>
                                          </p:tavLst>
                                        </p:anim>
                                        <p:animEffect transition="in" filter="fade">
                                          <p:cBhvr>
                                            <p:cTn id="19" dur="500"/>
                                            <p:tgtEl>
                                              <p:spTgt spid="45"/>
                                            </p:tgtEl>
                                          </p:cBhvr>
                                        </p:animEffect>
                                      </p:childTnLst>
                                    </p:cTn>
                                  </p:par>
                                </p:childTnLst>
                              </p:cTn>
                            </p:par>
                            <p:par>
                              <p:cTn id="20" fill="hold">
                                <p:stCondLst>
                                  <p:cond delay="2350"/>
                                </p:stCondLst>
                                <p:childTnLst>
                                  <p:par>
                                    <p:cTn id="21" presetID="22" presetClass="entr" presetSubtype="8"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left)">
                                          <p:cBhvr>
                                            <p:cTn id="23" dur="500"/>
                                            <p:tgtEl>
                                              <p:spTgt spid="47"/>
                                            </p:tgtEl>
                                          </p:cBhvr>
                                        </p:animEffect>
                                      </p:childTnLst>
                                    </p:cTn>
                                  </p:par>
                                </p:childTnLst>
                              </p:cTn>
                            </p:par>
                            <p:par>
                              <p:cTn id="24" fill="hold">
                                <p:stCondLst>
                                  <p:cond delay="2850"/>
                                </p:stCondLst>
                                <p:childTnLst>
                                  <p:par>
                                    <p:cTn id="25" presetID="2" presetClass="entr" presetSubtype="1" accel="53333"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 calcmode="lin" valueType="num">
                                          <p:cBhvr additive="base">
                                            <p:cTn id="27" dur="1500" fill="hold"/>
                                            <p:tgtEl>
                                              <p:spTgt spid="46"/>
                                            </p:tgtEl>
                                            <p:attrNameLst>
                                              <p:attrName>ppt_x</p:attrName>
                                            </p:attrNameLst>
                                          </p:cBhvr>
                                          <p:tavLst>
                                            <p:tav tm="0">
                                              <p:val>
                                                <p:strVal val="#ppt_x"/>
                                              </p:val>
                                            </p:tav>
                                            <p:tav tm="100000">
                                              <p:val>
                                                <p:strVal val="#ppt_x"/>
                                              </p:val>
                                            </p:tav>
                                          </p:tavLst>
                                        </p:anim>
                                        <p:anim calcmode="lin" valueType="num">
                                          <p:cBhvr additive="base">
                                            <p:cTn id="28" dur="1500" fill="hold"/>
                                            <p:tgtEl>
                                              <p:spTgt spid="46"/>
                                            </p:tgtEl>
                                            <p:attrNameLst>
                                              <p:attrName>ppt_y</p:attrName>
                                            </p:attrNameLst>
                                          </p:cBhvr>
                                          <p:tavLst>
                                            <p:tav tm="0">
                                              <p:val>
                                                <p:strVal val="0-#ppt_h/2"/>
                                              </p:val>
                                            </p:tav>
                                            <p:tav tm="100000">
                                              <p:val>
                                                <p:strVal val="#ppt_y"/>
                                              </p:val>
                                            </p:tav>
                                          </p:tavLst>
                                        </p:anim>
                                      </p:childTnLst>
                                    </p:cTn>
                                  </p:par>
                                </p:childTnLst>
                              </p:cTn>
                            </p:par>
                            <p:par>
                              <p:cTn id="29" fill="hold">
                                <p:stCondLst>
                                  <p:cond delay="4350"/>
                                </p:stCondLst>
                                <p:childTnLst>
                                  <p:par>
                                    <p:cTn id="30" presetID="2" presetClass="entr" presetSubtype="4" decel="100000" fill="hold" nodeType="afterEffect">
                                      <p:stCondLst>
                                        <p:cond delay="0"/>
                                      </p:stCondLst>
                                      <p:childTnLst>
                                        <p:set>
                                          <p:cBhvr>
                                            <p:cTn id="31" dur="1" fill="hold">
                                              <p:stCondLst>
                                                <p:cond delay="0"/>
                                              </p:stCondLst>
                                            </p:cTn>
                                            <p:tgtEl>
                                              <p:spTgt spid="68"/>
                                            </p:tgtEl>
                                            <p:attrNameLst>
                                              <p:attrName>style.visibility</p:attrName>
                                            </p:attrNameLst>
                                          </p:cBhvr>
                                          <p:to>
                                            <p:strVal val="visible"/>
                                          </p:to>
                                        </p:set>
                                        <p:anim calcmode="lin" valueType="num">
                                          <p:cBhvr additive="base">
                                            <p:cTn id="32" dur="500" fill="hold"/>
                                            <p:tgtEl>
                                              <p:spTgt spid="68"/>
                                            </p:tgtEl>
                                            <p:attrNameLst>
                                              <p:attrName>ppt_x</p:attrName>
                                            </p:attrNameLst>
                                          </p:cBhvr>
                                          <p:tavLst>
                                            <p:tav tm="0">
                                              <p:val>
                                                <p:strVal val="#ppt_x"/>
                                              </p:val>
                                            </p:tav>
                                            <p:tav tm="100000">
                                              <p:val>
                                                <p:strVal val="#ppt_x"/>
                                              </p:val>
                                            </p:tav>
                                          </p:tavLst>
                                        </p:anim>
                                        <p:anim calcmode="lin" valueType="num">
                                          <p:cBhvr additive="base">
                                            <p:cTn id="33" dur="500" fill="hold"/>
                                            <p:tgtEl>
                                              <p:spTgt spid="68"/>
                                            </p:tgtEl>
                                            <p:attrNameLst>
                                              <p:attrName>ppt_y</p:attrName>
                                            </p:attrNameLst>
                                          </p:cBhvr>
                                          <p:tavLst>
                                            <p:tav tm="0">
                                              <p:val>
                                                <p:strVal val="1+#ppt_h/2"/>
                                              </p:val>
                                            </p:tav>
                                            <p:tav tm="100000">
                                              <p:val>
                                                <p:strVal val="#ppt_y"/>
                                              </p:val>
                                            </p:tav>
                                          </p:tavLst>
                                        </p:anim>
                                      </p:childTnLst>
                                    </p:cTn>
                                  </p:par>
                                </p:childTnLst>
                              </p:cTn>
                            </p:par>
                            <p:par>
                              <p:cTn id="34" fill="hold">
                                <p:stCondLst>
                                  <p:cond delay="4850"/>
                                </p:stCondLst>
                                <p:childTnLst>
                                  <p:par>
                                    <p:cTn id="35" presetID="22" presetClass="entr" presetSubtype="8"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wipe(left)">
                                          <p:cBhvr>
                                            <p:cTn id="37" dur="500"/>
                                            <p:tgtEl>
                                              <p:spTgt spid="60"/>
                                            </p:tgtEl>
                                          </p:cBhvr>
                                        </p:animEffect>
                                      </p:childTnLst>
                                    </p:cTn>
                                  </p:par>
                                </p:childTnLst>
                              </p:cTn>
                            </p:par>
                            <p:par>
                              <p:cTn id="38" fill="hold">
                                <p:stCondLst>
                                  <p:cond delay="5350"/>
                                </p:stCondLst>
                                <p:childTnLst>
                                  <p:par>
                                    <p:cTn id="39" presetID="2" presetClass="entr" presetSubtype="1" accel="53333" fill="hold" grpId="0" nodeType="afterEffect">
                                      <p:stCondLst>
                                        <p:cond delay="0"/>
                                      </p:stCondLst>
                                      <p:childTnLst>
                                        <p:set>
                                          <p:cBhvr>
                                            <p:cTn id="40" dur="1" fill="hold">
                                              <p:stCondLst>
                                                <p:cond delay="0"/>
                                              </p:stCondLst>
                                            </p:cTn>
                                            <p:tgtEl>
                                              <p:spTgt spid="50"/>
                                            </p:tgtEl>
                                            <p:attrNameLst>
                                              <p:attrName>style.visibility</p:attrName>
                                            </p:attrNameLst>
                                          </p:cBhvr>
                                          <p:to>
                                            <p:strVal val="visible"/>
                                          </p:to>
                                        </p:set>
                                        <p:anim calcmode="lin" valueType="num">
                                          <p:cBhvr additive="base">
                                            <p:cTn id="41" dur="1500" fill="hold"/>
                                            <p:tgtEl>
                                              <p:spTgt spid="50"/>
                                            </p:tgtEl>
                                            <p:attrNameLst>
                                              <p:attrName>ppt_x</p:attrName>
                                            </p:attrNameLst>
                                          </p:cBhvr>
                                          <p:tavLst>
                                            <p:tav tm="0">
                                              <p:val>
                                                <p:strVal val="#ppt_x"/>
                                              </p:val>
                                            </p:tav>
                                            <p:tav tm="100000">
                                              <p:val>
                                                <p:strVal val="#ppt_x"/>
                                              </p:val>
                                            </p:tav>
                                          </p:tavLst>
                                        </p:anim>
                                        <p:anim calcmode="lin" valueType="num">
                                          <p:cBhvr additive="base">
                                            <p:cTn id="42" dur="1500" fill="hold"/>
                                            <p:tgtEl>
                                              <p:spTgt spid="50"/>
                                            </p:tgtEl>
                                            <p:attrNameLst>
                                              <p:attrName>ppt_y</p:attrName>
                                            </p:attrNameLst>
                                          </p:cBhvr>
                                          <p:tavLst>
                                            <p:tav tm="0">
                                              <p:val>
                                                <p:strVal val="0-#ppt_h/2"/>
                                              </p:val>
                                            </p:tav>
                                            <p:tav tm="100000">
                                              <p:val>
                                                <p:strVal val="#ppt_y"/>
                                              </p:val>
                                            </p:tav>
                                          </p:tavLst>
                                        </p:anim>
                                      </p:childTnLst>
                                    </p:cTn>
                                  </p:par>
                                </p:childTnLst>
                              </p:cTn>
                            </p:par>
                            <p:par>
                              <p:cTn id="43" fill="hold">
                                <p:stCondLst>
                                  <p:cond delay="6850"/>
                                </p:stCondLst>
                                <p:childTnLst>
                                  <p:par>
                                    <p:cTn id="44" presetID="2" presetClass="entr" presetSubtype="4" decel="100000" fill="hold" nodeType="afterEffect">
                                      <p:stCondLst>
                                        <p:cond delay="0"/>
                                      </p:stCondLst>
                                      <p:childTnLst>
                                        <p:set>
                                          <p:cBhvr>
                                            <p:cTn id="45" dur="1" fill="hold">
                                              <p:stCondLst>
                                                <p:cond delay="0"/>
                                              </p:stCondLst>
                                            </p:cTn>
                                            <p:tgtEl>
                                              <p:spTgt spid="71"/>
                                            </p:tgtEl>
                                            <p:attrNameLst>
                                              <p:attrName>style.visibility</p:attrName>
                                            </p:attrNameLst>
                                          </p:cBhvr>
                                          <p:to>
                                            <p:strVal val="visible"/>
                                          </p:to>
                                        </p:set>
                                        <p:anim calcmode="lin" valueType="num">
                                          <p:cBhvr additive="base">
                                            <p:cTn id="46" dur="500" fill="hold"/>
                                            <p:tgtEl>
                                              <p:spTgt spid="71"/>
                                            </p:tgtEl>
                                            <p:attrNameLst>
                                              <p:attrName>ppt_x</p:attrName>
                                            </p:attrNameLst>
                                          </p:cBhvr>
                                          <p:tavLst>
                                            <p:tav tm="0">
                                              <p:val>
                                                <p:strVal val="#ppt_x"/>
                                              </p:val>
                                            </p:tav>
                                            <p:tav tm="100000">
                                              <p:val>
                                                <p:strVal val="#ppt_x"/>
                                              </p:val>
                                            </p:tav>
                                          </p:tavLst>
                                        </p:anim>
                                        <p:anim calcmode="lin" valueType="num">
                                          <p:cBhvr additive="base">
                                            <p:cTn id="47" dur="500" fill="hold"/>
                                            <p:tgtEl>
                                              <p:spTgt spid="71"/>
                                            </p:tgtEl>
                                            <p:attrNameLst>
                                              <p:attrName>ppt_y</p:attrName>
                                            </p:attrNameLst>
                                          </p:cBhvr>
                                          <p:tavLst>
                                            <p:tav tm="0">
                                              <p:val>
                                                <p:strVal val="1+#ppt_h/2"/>
                                              </p:val>
                                            </p:tav>
                                            <p:tav tm="100000">
                                              <p:val>
                                                <p:strVal val="#ppt_y"/>
                                              </p:val>
                                            </p:tav>
                                          </p:tavLst>
                                        </p:anim>
                                      </p:childTnLst>
                                    </p:cTn>
                                  </p:par>
                                </p:childTnLst>
                              </p:cTn>
                            </p:par>
                            <p:par>
                              <p:cTn id="48" fill="hold">
                                <p:stCondLst>
                                  <p:cond delay="7350"/>
                                </p:stCondLst>
                                <p:childTnLst>
                                  <p:par>
                                    <p:cTn id="49" presetID="22" presetClass="entr" presetSubtype="8" fill="hold" nodeType="afterEffect">
                                      <p:stCondLst>
                                        <p:cond delay="0"/>
                                      </p:stCondLst>
                                      <p:childTnLst>
                                        <p:set>
                                          <p:cBhvr>
                                            <p:cTn id="50" dur="1" fill="hold">
                                              <p:stCondLst>
                                                <p:cond delay="0"/>
                                              </p:stCondLst>
                                            </p:cTn>
                                            <p:tgtEl>
                                              <p:spTgt spid="64"/>
                                            </p:tgtEl>
                                            <p:attrNameLst>
                                              <p:attrName>style.visibility</p:attrName>
                                            </p:attrNameLst>
                                          </p:cBhvr>
                                          <p:to>
                                            <p:strVal val="visible"/>
                                          </p:to>
                                        </p:set>
                                        <p:animEffect transition="in" filter="wipe(left)">
                                          <p:cBhvr>
                                            <p:cTn id="51" dur="500"/>
                                            <p:tgtEl>
                                              <p:spTgt spid="64"/>
                                            </p:tgtEl>
                                          </p:cBhvr>
                                        </p:animEffect>
                                      </p:childTnLst>
                                    </p:cTn>
                                  </p:par>
                                </p:childTnLst>
                              </p:cTn>
                            </p:par>
                            <p:par>
                              <p:cTn id="52" fill="hold">
                                <p:stCondLst>
                                  <p:cond delay="7850"/>
                                </p:stCondLst>
                                <p:childTnLst>
                                  <p:par>
                                    <p:cTn id="53" presetID="2" presetClass="entr" presetSubtype="1" accel="53333" fill="hold" grpId="0" nodeType="afterEffect">
                                      <p:stCondLst>
                                        <p:cond delay="0"/>
                                      </p:stCondLst>
                                      <p:childTnLst>
                                        <p:set>
                                          <p:cBhvr>
                                            <p:cTn id="54" dur="1" fill="hold">
                                              <p:stCondLst>
                                                <p:cond delay="0"/>
                                              </p:stCondLst>
                                            </p:cTn>
                                            <p:tgtEl>
                                              <p:spTgt spid="51"/>
                                            </p:tgtEl>
                                            <p:attrNameLst>
                                              <p:attrName>style.visibility</p:attrName>
                                            </p:attrNameLst>
                                          </p:cBhvr>
                                          <p:to>
                                            <p:strVal val="visible"/>
                                          </p:to>
                                        </p:set>
                                        <p:anim calcmode="lin" valueType="num">
                                          <p:cBhvr additive="base">
                                            <p:cTn id="55" dur="1500" fill="hold"/>
                                            <p:tgtEl>
                                              <p:spTgt spid="51"/>
                                            </p:tgtEl>
                                            <p:attrNameLst>
                                              <p:attrName>ppt_x</p:attrName>
                                            </p:attrNameLst>
                                          </p:cBhvr>
                                          <p:tavLst>
                                            <p:tav tm="0">
                                              <p:val>
                                                <p:strVal val="#ppt_x"/>
                                              </p:val>
                                            </p:tav>
                                            <p:tav tm="100000">
                                              <p:val>
                                                <p:strVal val="#ppt_x"/>
                                              </p:val>
                                            </p:tav>
                                          </p:tavLst>
                                        </p:anim>
                                        <p:anim calcmode="lin" valueType="num">
                                          <p:cBhvr additive="base">
                                            <p:cTn id="56" dur="1500" fill="hold"/>
                                            <p:tgtEl>
                                              <p:spTgt spid="51"/>
                                            </p:tgtEl>
                                            <p:attrNameLst>
                                              <p:attrName>ppt_y</p:attrName>
                                            </p:attrNameLst>
                                          </p:cBhvr>
                                          <p:tavLst>
                                            <p:tav tm="0">
                                              <p:val>
                                                <p:strVal val="0-#ppt_h/2"/>
                                              </p:val>
                                            </p:tav>
                                            <p:tav tm="100000">
                                              <p:val>
                                                <p:strVal val="#ppt_y"/>
                                              </p:val>
                                            </p:tav>
                                          </p:tavLst>
                                        </p:anim>
                                      </p:childTnLst>
                                    </p:cTn>
                                  </p:par>
                                </p:childTnLst>
                              </p:cTn>
                            </p:par>
                            <p:par>
                              <p:cTn id="57" fill="hold">
                                <p:stCondLst>
                                  <p:cond delay="9350"/>
                                </p:stCondLst>
                                <p:childTnLst>
                                  <p:par>
                                    <p:cTn id="58" presetID="2" presetClass="entr" presetSubtype="4" decel="100000" fill="hold" nodeType="afterEffect">
                                      <p:stCondLst>
                                        <p:cond delay="0"/>
                                      </p:stCondLst>
                                      <p:childTnLst>
                                        <p:set>
                                          <p:cBhvr>
                                            <p:cTn id="59" dur="1" fill="hold">
                                              <p:stCondLst>
                                                <p:cond delay="0"/>
                                              </p:stCondLst>
                                            </p:cTn>
                                            <p:tgtEl>
                                              <p:spTgt spid="74"/>
                                            </p:tgtEl>
                                            <p:attrNameLst>
                                              <p:attrName>style.visibility</p:attrName>
                                            </p:attrNameLst>
                                          </p:cBhvr>
                                          <p:to>
                                            <p:strVal val="visible"/>
                                          </p:to>
                                        </p:set>
                                        <p:anim calcmode="lin" valueType="num">
                                          <p:cBhvr additive="base">
                                            <p:cTn id="60" dur="500" fill="hold"/>
                                            <p:tgtEl>
                                              <p:spTgt spid="74"/>
                                            </p:tgtEl>
                                            <p:attrNameLst>
                                              <p:attrName>ppt_x</p:attrName>
                                            </p:attrNameLst>
                                          </p:cBhvr>
                                          <p:tavLst>
                                            <p:tav tm="0">
                                              <p:val>
                                                <p:strVal val="#ppt_x"/>
                                              </p:val>
                                            </p:tav>
                                            <p:tav tm="100000">
                                              <p:val>
                                                <p:strVal val="#ppt_x"/>
                                              </p:val>
                                            </p:tav>
                                          </p:tavLst>
                                        </p:anim>
                                        <p:anim calcmode="lin" valueType="num">
                                          <p:cBhvr additive="base">
                                            <p:cTn id="61" dur="500" fill="hold"/>
                                            <p:tgtEl>
                                              <p:spTgt spid="74"/>
                                            </p:tgtEl>
                                            <p:attrNameLst>
                                              <p:attrName>ppt_y</p:attrName>
                                            </p:attrNameLst>
                                          </p:cBhvr>
                                          <p:tavLst>
                                            <p:tav tm="0">
                                              <p:val>
                                                <p:strVal val="1+#ppt_h/2"/>
                                              </p:val>
                                            </p:tav>
                                            <p:tav tm="100000">
                                              <p:val>
                                                <p:strVal val="#ppt_y"/>
                                              </p:val>
                                            </p:tav>
                                          </p:tavLst>
                                        </p:anim>
                                      </p:childTnLst>
                                    </p:cTn>
                                  </p:par>
                                </p:childTnLst>
                              </p:cTn>
                            </p:par>
                            <p:par>
                              <p:cTn id="62" fill="hold">
                                <p:stCondLst>
                                  <p:cond delay="9850"/>
                                </p:stCondLst>
                                <p:childTnLst>
                                  <p:par>
                                    <p:cTn id="63" presetID="22" presetClass="entr" presetSubtype="8" fill="hold" nodeType="afterEffect">
                                      <p:stCondLst>
                                        <p:cond delay="0"/>
                                      </p:stCondLst>
                                      <p:childTnLst>
                                        <p:set>
                                          <p:cBhvr>
                                            <p:cTn id="64" dur="1" fill="hold">
                                              <p:stCondLst>
                                                <p:cond delay="0"/>
                                              </p:stCondLst>
                                            </p:cTn>
                                            <p:tgtEl>
                                              <p:spTgt spid="53"/>
                                            </p:tgtEl>
                                            <p:attrNameLst>
                                              <p:attrName>style.visibility</p:attrName>
                                            </p:attrNameLst>
                                          </p:cBhvr>
                                          <p:to>
                                            <p:strVal val="visible"/>
                                          </p:to>
                                        </p:set>
                                        <p:animEffect transition="in" filter="wipe(left)">
                                          <p:cBhvr>
                                            <p:cTn id="65" dur="500"/>
                                            <p:tgtEl>
                                              <p:spTgt spid="53"/>
                                            </p:tgtEl>
                                          </p:cBhvr>
                                        </p:animEffect>
                                      </p:childTnLst>
                                    </p:cTn>
                                  </p:par>
                                </p:childTnLst>
                              </p:cTn>
                            </p:par>
                            <p:par>
                              <p:cTn id="66" fill="hold">
                                <p:stCondLst>
                                  <p:cond delay="10350"/>
                                </p:stCondLst>
                                <p:childTnLst>
                                  <p:par>
                                    <p:cTn id="67" presetID="2" presetClass="entr" presetSubtype="1" accel="53333" fill="hold" grpId="0" nodeType="afterEffect">
                                      <p:stCondLst>
                                        <p:cond delay="0"/>
                                      </p:stCondLst>
                                      <p:childTnLst>
                                        <p:set>
                                          <p:cBhvr>
                                            <p:cTn id="68" dur="1" fill="hold">
                                              <p:stCondLst>
                                                <p:cond delay="0"/>
                                              </p:stCondLst>
                                            </p:cTn>
                                            <p:tgtEl>
                                              <p:spTgt spid="52"/>
                                            </p:tgtEl>
                                            <p:attrNameLst>
                                              <p:attrName>style.visibility</p:attrName>
                                            </p:attrNameLst>
                                          </p:cBhvr>
                                          <p:to>
                                            <p:strVal val="visible"/>
                                          </p:to>
                                        </p:set>
                                        <p:anim calcmode="lin" valueType="num">
                                          <p:cBhvr additive="base">
                                            <p:cTn id="69" dur="1500" fill="hold"/>
                                            <p:tgtEl>
                                              <p:spTgt spid="52"/>
                                            </p:tgtEl>
                                            <p:attrNameLst>
                                              <p:attrName>ppt_x</p:attrName>
                                            </p:attrNameLst>
                                          </p:cBhvr>
                                          <p:tavLst>
                                            <p:tav tm="0">
                                              <p:val>
                                                <p:strVal val="#ppt_x"/>
                                              </p:val>
                                            </p:tav>
                                            <p:tav tm="100000">
                                              <p:val>
                                                <p:strVal val="#ppt_x"/>
                                              </p:val>
                                            </p:tav>
                                          </p:tavLst>
                                        </p:anim>
                                        <p:anim calcmode="lin" valueType="num">
                                          <p:cBhvr additive="base">
                                            <p:cTn id="70" dur="1500" fill="hold"/>
                                            <p:tgtEl>
                                              <p:spTgt spid="52"/>
                                            </p:tgtEl>
                                            <p:attrNameLst>
                                              <p:attrName>ppt_y</p:attrName>
                                            </p:attrNameLst>
                                          </p:cBhvr>
                                          <p:tavLst>
                                            <p:tav tm="0">
                                              <p:val>
                                                <p:strVal val="0-#ppt_h/2"/>
                                              </p:val>
                                            </p:tav>
                                            <p:tav tm="100000">
                                              <p:val>
                                                <p:strVal val="#ppt_y"/>
                                              </p:val>
                                            </p:tav>
                                          </p:tavLst>
                                        </p:anim>
                                      </p:childTnLst>
                                    </p:cTn>
                                  </p:par>
                                </p:childTnLst>
                              </p:cTn>
                            </p:par>
                            <p:par>
                              <p:cTn id="71" fill="hold">
                                <p:stCondLst>
                                  <p:cond delay="11850"/>
                                </p:stCondLst>
                                <p:childTnLst>
                                  <p:par>
                                    <p:cTn id="72" presetID="2" presetClass="entr" presetSubtype="4" decel="100000" fill="hold" nodeType="afterEffect">
                                      <p:stCondLst>
                                        <p:cond delay="0"/>
                                      </p:stCondLst>
                                      <p:childTnLst>
                                        <p:set>
                                          <p:cBhvr>
                                            <p:cTn id="73" dur="1" fill="hold">
                                              <p:stCondLst>
                                                <p:cond delay="0"/>
                                              </p:stCondLst>
                                            </p:cTn>
                                            <p:tgtEl>
                                              <p:spTgt spid="77"/>
                                            </p:tgtEl>
                                            <p:attrNameLst>
                                              <p:attrName>style.visibility</p:attrName>
                                            </p:attrNameLst>
                                          </p:cBhvr>
                                          <p:to>
                                            <p:strVal val="visible"/>
                                          </p:to>
                                        </p:set>
                                        <p:anim calcmode="lin" valueType="num">
                                          <p:cBhvr additive="base">
                                            <p:cTn id="74" dur="500" fill="hold"/>
                                            <p:tgtEl>
                                              <p:spTgt spid="77"/>
                                            </p:tgtEl>
                                            <p:attrNameLst>
                                              <p:attrName>ppt_x</p:attrName>
                                            </p:attrNameLst>
                                          </p:cBhvr>
                                          <p:tavLst>
                                            <p:tav tm="0">
                                              <p:val>
                                                <p:strVal val="#ppt_x"/>
                                              </p:val>
                                            </p:tav>
                                            <p:tav tm="100000">
                                              <p:val>
                                                <p:strVal val="#ppt_x"/>
                                              </p:val>
                                            </p:tav>
                                          </p:tavLst>
                                        </p:anim>
                                        <p:anim calcmode="lin" valueType="num">
                                          <p:cBhvr additive="base">
                                            <p:cTn id="75" dur="500" fill="hold"/>
                                            <p:tgtEl>
                                              <p:spTgt spid="77"/>
                                            </p:tgtEl>
                                            <p:attrNameLst>
                                              <p:attrName>ppt_y</p:attrName>
                                            </p:attrNameLst>
                                          </p:cBhvr>
                                          <p:tavLst>
                                            <p:tav tm="0">
                                              <p:val>
                                                <p:strVal val="1+#ppt_h/2"/>
                                              </p:val>
                                            </p:tav>
                                            <p:tav tm="100000">
                                              <p:val>
                                                <p:strVal val="#ppt_y"/>
                                              </p:val>
                                            </p:tav>
                                          </p:tavLst>
                                        </p:anim>
                                      </p:childTnLst>
                                    </p:cTn>
                                  </p:par>
                                </p:childTnLst>
                              </p:cTn>
                            </p:par>
                            <p:par>
                              <p:cTn id="76" fill="hold">
                                <p:stCondLst>
                                  <p:cond delay="12350"/>
                                </p:stCondLst>
                                <p:childTnLst>
                                  <p:par>
                                    <p:cTn id="77" presetID="22" presetClass="entr" presetSubtype="8" fill="hold" nodeType="afterEffect">
                                      <p:stCondLst>
                                        <p:cond delay="0"/>
                                      </p:stCondLst>
                                      <p:childTnLst>
                                        <p:set>
                                          <p:cBhvr>
                                            <p:cTn id="78" dur="1" fill="hold">
                                              <p:stCondLst>
                                                <p:cond delay="0"/>
                                              </p:stCondLst>
                                            </p:cTn>
                                            <p:tgtEl>
                                              <p:spTgt spid="57"/>
                                            </p:tgtEl>
                                            <p:attrNameLst>
                                              <p:attrName>style.visibility</p:attrName>
                                            </p:attrNameLst>
                                          </p:cBhvr>
                                          <p:to>
                                            <p:strVal val="visible"/>
                                          </p:to>
                                        </p:set>
                                        <p:animEffect transition="in" filter="wipe(left)">
                                          <p:cBhvr>
                                            <p:cTn id="79" dur="500"/>
                                            <p:tgtEl>
                                              <p:spTgt spid="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4" grpId="0" animBg="1"/>
          <p:bldP spid="45" grpId="0"/>
          <p:bldP spid="46" grpId="0" animBg="1"/>
          <p:bldP spid="50" grpId="0" animBg="1"/>
          <p:bldP spid="51" grpId="0" animBg="1"/>
          <p:bldP spid="52" grpId="0" animBg="1"/>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rot="5400000" flipV="1">
            <a:off x="1133569" y="-201724"/>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矩形 23"/>
          <p:cNvSpPr/>
          <p:nvPr/>
        </p:nvSpPr>
        <p:spPr>
          <a:xfrm rot="5400000" flipV="1">
            <a:off x="1422262" y="-427052"/>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矩形 24"/>
          <p:cNvSpPr/>
          <p:nvPr/>
        </p:nvSpPr>
        <p:spPr>
          <a:xfrm rot="5400000" flipV="1">
            <a:off x="1422261" y="17502"/>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十字形 25"/>
          <p:cNvSpPr/>
          <p:nvPr/>
        </p:nvSpPr>
        <p:spPr>
          <a:xfrm>
            <a:off x="39954" y="1112901"/>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文本框 7"/>
          <p:cNvSpPr txBox="1"/>
          <p:nvPr/>
        </p:nvSpPr>
        <p:spPr>
          <a:xfrm>
            <a:off x="353771" y="1094603"/>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28" name="TextBox 29"/>
          <p:cNvSpPr txBox="1"/>
          <p:nvPr/>
        </p:nvSpPr>
        <p:spPr>
          <a:xfrm>
            <a:off x="4370728" y="5006134"/>
            <a:ext cx="2372562" cy="727122"/>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此处添加详细文本描述，建议与标题相关并符合整体语言风格，语言描述尽量。</a:t>
            </a:r>
            <a:r>
              <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29" name="TextBox 30"/>
          <p:cNvSpPr txBox="1"/>
          <p:nvPr/>
        </p:nvSpPr>
        <p:spPr>
          <a:xfrm>
            <a:off x="4858446" y="4570047"/>
            <a:ext cx="1397126" cy="323165"/>
          </a:xfrm>
          <a:prstGeom prst="rect">
            <a:avLst/>
          </a:prstGeom>
          <a:noFill/>
        </p:spPr>
        <p:txBody>
          <a:bodyPr wrap="square" lIns="0" tIns="0" rIns="0" bIns="0" rtlCol="0">
            <a:spAutoFit/>
          </a:bodyPr>
          <a:lstStyle/>
          <a:p>
            <a:pPr algn="ctr"/>
            <a:r>
              <a:rPr lang="zh-CN" altLang="en-US" sz="2100" b="1" dirty="0" smtClean="0">
                <a:solidFill>
                  <a:srgbClr val="8DC7FE"/>
                </a:solidFill>
                <a:latin typeface="微软雅黑" pitchFamily="34" charset="-122"/>
                <a:ea typeface="微软雅黑" pitchFamily="34" charset="-122"/>
              </a:rPr>
              <a:t>添加标题</a:t>
            </a:r>
            <a:endParaRPr lang="zh-CN" altLang="en-US" sz="2100" b="1" dirty="0">
              <a:solidFill>
                <a:srgbClr val="8DC7FE"/>
              </a:solidFill>
              <a:latin typeface="微软雅黑" pitchFamily="34" charset="-122"/>
              <a:ea typeface="微软雅黑" pitchFamily="34" charset="-122"/>
            </a:endParaRPr>
          </a:p>
        </p:txBody>
      </p:sp>
      <p:grpSp>
        <p:nvGrpSpPr>
          <p:cNvPr id="30" name="组合 29"/>
          <p:cNvGrpSpPr/>
          <p:nvPr/>
        </p:nvGrpSpPr>
        <p:grpSpPr>
          <a:xfrm>
            <a:off x="5214153" y="3694650"/>
            <a:ext cx="685715" cy="573756"/>
            <a:chOff x="4178300" y="4422775"/>
            <a:chExt cx="388938" cy="325438"/>
          </a:xfrm>
          <a:solidFill>
            <a:srgbClr val="8DC7FE"/>
          </a:solidFill>
        </p:grpSpPr>
        <p:sp>
          <p:nvSpPr>
            <p:cNvPr id="31" name="Freeform 5"/>
            <p:cNvSpPr>
              <a:spLocks noEditPoints="1"/>
            </p:cNvSpPr>
            <p:nvPr/>
          </p:nvSpPr>
          <p:spPr bwMode="auto">
            <a:xfrm>
              <a:off x="4330700" y="4530725"/>
              <a:ext cx="236538" cy="217488"/>
            </a:xfrm>
            <a:custGeom>
              <a:avLst/>
              <a:gdLst>
                <a:gd name="T0" fmla="*/ 742 w 744"/>
                <a:gd name="T1" fmla="*/ 283 h 683"/>
                <a:gd name="T2" fmla="*/ 727 w 744"/>
                <a:gd name="T3" fmla="*/ 221 h 683"/>
                <a:gd name="T4" fmla="*/ 699 w 744"/>
                <a:gd name="T5" fmla="*/ 164 h 683"/>
                <a:gd name="T6" fmla="*/ 659 w 744"/>
                <a:gd name="T7" fmla="*/ 114 h 683"/>
                <a:gd name="T8" fmla="*/ 608 w 744"/>
                <a:gd name="T9" fmla="*/ 72 h 683"/>
                <a:gd name="T10" fmla="*/ 549 w 744"/>
                <a:gd name="T11" fmla="*/ 37 h 683"/>
                <a:gd name="T12" fmla="*/ 483 w 744"/>
                <a:gd name="T13" fmla="*/ 14 h 683"/>
                <a:gd name="T14" fmla="*/ 410 w 744"/>
                <a:gd name="T15" fmla="*/ 1 h 683"/>
                <a:gd name="T16" fmla="*/ 353 w 744"/>
                <a:gd name="T17" fmla="*/ 0 h 683"/>
                <a:gd name="T18" fmla="*/ 278 w 744"/>
                <a:gd name="T19" fmla="*/ 9 h 683"/>
                <a:gd name="T20" fmla="*/ 210 w 744"/>
                <a:gd name="T21" fmla="*/ 30 h 683"/>
                <a:gd name="T22" fmla="*/ 148 w 744"/>
                <a:gd name="T23" fmla="*/ 63 h 683"/>
                <a:gd name="T24" fmla="*/ 96 w 744"/>
                <a:gd name="T25" fmla="*/ 102 h 683"/>
                <a:gd name="T26" fmla="*/ 53 w 744"/>
                <a:gd name="T27" fmla="*/ 151 h 683"/>
                <a:gd name="T28" fmla="*/ 22 w 744"/>
                <a:gd name="T29" fmla="*/ 206 h 683"/>
                <a:gd name="T30" fmla="*/ 3 w 744"/>
                <a:gd name="T31" fmla="*/ 267 h 683"/>
                <a:gd name="T32" fmla="*/ 0 w 744"/>
                <a:gd name="T33" fmla="*/ 316 h 683"/>
                <a:gd name="T34" fmla="*/ 7 w 744"/>
                <a:gd name="T35" fmla="*/ 379 h 683"/>
                <a:gd name="T36" fmla="*/ 29 w 744"/>
                <a:gd name="T37" fmla="*/ 438 h 683"/>
                <a:gd name="T38" fmla="*/ 62 w 744"/>
                <a:gd name="T39" fmla="*/ 492 h 683"/>
                <a:gd name="T40" fmla="*/ 108 w 744"/>
                <a:gd name="T41" fmla="*/ 538 h 683"/>
                <a:gd name="T42" fmla="*/ 163 w 744"/>
                <a:gd name="T43" fmla="*/ 577 h 683"/>
                <a:gd name="T44" fmla="*/ 226 w 744"/>
                <a:gd name="T45" fmla="*/ 606 h 683"/>
                <a:gd name="T46" fmla="*/ 297 w 744"/>
                <a:gd name="T47" fmla="*/ 625 h 683"/>
                <a:gd name="T48" fmla="*/ 371 w 744"/>
                <a:gd name="T49" fmla="*/ 631 h 683"/>
                <a:gd name="T50" fmla="*/ 462 w 744"/>
                <a:gd name="T51" fmla="*/ 621 h 683"/>
                <a:gd name="T52" fmla="*/ 593 w 744"/>
                <a:gd name="T53" fmla="*/ 569 h 683"/>
                <a:gd name="T54" fmla="*/ 656 w 744"/>
                <a:gd name="T55" fmla="*/ 520 h 683"/>
                <a:gd name="T56" fmla="*/ 703 w 744"/>
                <a:gd name="T57" fmla="*/ 459 h 683"/>
                <a:gd name="T58" fmla="*/ 734 w 744"/>
                <a:gd name="T59" fmla="*/ 390 h 683"/>
                <a:gd name="T60" fmla="*/ 744 w 744"/>
                <a:gd name="T61" fmla="*/ 316 h 683"/>
                <a:gd name="T62" fmla="*/ 248 w 744"/>
                <a:gd name="T63" fmla="*/ 273 h 683"/>
                <a:gd name="T64" fmla="*/ 217 w 744"/>
                <a:gd name="T65" fmla="*/ 252 h 683"/>
                <a:gd name="T66" fmla="*/ 208 w 744"/>
                <a:gd name="T67" fmla="*/ 224 h 683"/>
                <a:gd name="T68" fmla="*/ 223 w 744"/>
                <a:gd name="T69" fmla="*/ 187 h 683"/>
                <a:gd name="T70" fmla="*/ 257 w 744"/>
                <a:gd name="T71" fmla="*/ 173 h 683"/>
                <a:gd name="T72" fmla="*/ 285 w 744"/>
                <a:gd name="T73" fmla="*/ 182 h 683"/>
                <a:gd name="T74" fmla="*/ 306 w 744"/>
                <a:gd name="T75" fmla="*/ 213 h 683"/>
                <a:gd name="T76" fmla="*/ 304 w 744"/>
                <a:gd name="T77" fmla="*/ 242 h 683"/>
                <a:gd name="T78" fmla="*/ 277 w 744"/>
                <a:gd name="T79" fmla="*/ 269 h 683"/>
                <a:gd name="T80" fmla="*/ 499 w 744"/>
                <a:gd name="T81" fmla="*/ 274 h 683"/>
                <a:gd name="T82" fmla="*/ 471 w 744"/>
                <a:gd name="T83" fmla="*/ 264 h 683"/>
                <a:gd name="T84" fmla="*/ 450 w 744"/>
                <a:gd name="T85" fmla="*/ 233 h 683"/>
                <a:gd name="T86" fmla="*/ 453 w 744"/>
                <a:gd name="T87" fmla="*/ 204 h 683"/>
                <a:gd name="T88" fmla="*/ 479 w 744"/>
                <a:gd name="T89" fmla="*/ 177 h 683"/>
                <a:gd name="T90" fmla="*/ 509 w 744"/>
                <a:gd name="T91" fmla="*/ 173 h 683"/>
                <a:gd name="T92" fmla="*/ 541 w 744"/>
                <a:gd name="T93" fmla="*/ 194 h 683"/>
                <a:gd name="T94" fmla="*/ 549 w 744"/>
                <a:gd name="T95" fmla="*/ 224 h 683"/>
                <a:gd name="T96" fmla="*/ 534 w 744"/>
                <a:gd name="T97" fmla="*/ 259 h 683"/>
                <a:gd name="T98" fmla="*/ 499 w 744"/>
                <a:gd name="T99" fmla="*/ 274 h 6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744" h="683">
                  <a:moveTo>
                    <a:pt x="744" y="316"/>
                  </a:moveTo>
                  <a:lnTo>
                    <a:pt x="744" y="316"/>
                  </a:lnTo>
                  <a:lnTo>
                    <a:pt x="743" y="299"/>
                  </a:lnTo>
                  <a:lnTo>
                    <a:pt x="742" y="283"/>
                  </a:lnTo>
                  <a:lnTo>
                    <a:pt x="739" y="267"/>
                  </a:lnTo>
                  <a:lnTo>
                    <a:pt x="736" y="252"/>
                  </a:lnTo>
                  <a:lnTo>
                    <a:pt x="732" y="236"/>
                  </a:lnTo>
                  <a:lnTo>
                    <a:pt x="727" y="221"/>
                  </a:lnTo>
                  <a:lnTo>
                    <a:pt x="721" y="206"/>
                  </a:lnTo>
                  <a:lnTo>
                    <a:pt x="715" y="192"/>
                  </a:lnTo>
                  <a:lnTo>
                    <a:pt x="707" y="178"/>
                  </a:lnTo>
                  <a:lnTo>
                    <a:pt x="699" y="164"/>
                  </a:lnTo>
                  <a:lnTo>
                    <a:pt x="689" y="151"/>
                  </a:lnTo>
                  <a:lnTo>
                    <a:pt x="680" y="138"/>
                  </a:lnTo>
                  <a:lnTo>
                    <a:pt x="670" y="127"/>
                  </a:lnTo>
                  <a:lnTo>
                    <a:pt x="659" y="114"/>
                  </a:lnTo>
                  <a:lnTo>
                    <a:pt x="648" y="102"/>
                  </a:lnTo>
                  <a:lnTo>
                    <a:pt x="635" y="92"/>
                  </a:lnTo>
                  <a:lnTo>
                    <a:pt x="622" y="81"/>
                  </a:lnTo>
                  <a:lnTo>
                    <a:pt x="608" y="72"/>
                  </a:lnTo>
                  <a:lnTo>
                    <a:pt x="594" y="63"/>
                  </a:lnTo>
                  <a:lnTo>
                    <a:pt x="579" y="53"/>
                  </a:lnTo>
                  <a:lnTo>
                    <a:pt x="564" y="45"/>
                  </a:lnTo>
                  <a:lnTo>
                    <a:pt x="549" y="37"/>
                  </a:lnTo>
                  <a:lnTo>
                    <a:pt x="533" y="30"/>
                  </a:lnTo>
                  <a:lnTo>
                    <a:pt x="516" y="24"/>
                  </a:lnTo>
                  <a:lnTo>
                    <a:pt x="499" y="18"/>
                  </a:lnTo>
                  <a:lnTo>
                    <a:pt x="483" y="14"/>
                  </a:lnTo>
                  <a:lnTo>
                    <a:pt x="464" y="9"/>
                  </a:lnTo>
                  <a:lnTo>
                    <a:pt x="447" y="5"/>
                  </a:lnTo>
                  <a:lnTo>
                    <a:pt x="428" y="3"/>
                  </a:lnTo>
                  <a:lnTo>
                    <a:pt x="410" y="1"/>
                  </a:lnTo>
                  <a:lnTo>
                    <a:pt x="391" y="0"/>
                  </a:lnTo>
                  <a:lnTo>
                    <a:pt x="371" y="0"/>
                  </a:lnTo>
                  <a:lnTo>
                    <a:pt x="371" y="0"/>
                  </a:lnTo>
                  <a:lnTo>
                    <a:pt x="353" y="0"/>
                  </a:lnTo>
                  <a:lnTo>
                    <a:pt x="333" y="1"/>
                  </a:lnTo>
                  <a:lnTo>
                    <a:pt x="314" y="3"/>
                  </a:lnTo>
                  <a:lnTo>
                    <a:pt x="297" y="5"/>
                  </a:lnTo>
                  <a:lnTo>
                    <a:pt x="278" y="9"/>
                  </a:lnTo>
                  <a:lnTo>
                    <a:pt x="261" y="14"/>
                  </a:lnTo>
                  <a:lnTo>
                    <a:pt x="244" y="18"/>
                  </a:lnTo>
                  <a:lnTo>
                    <a:pt x="226" y="24"/>
                  </a:lnTo>
                  <a:lnTo>
                    <a:pt x="210" y="30"/>
                  </a:lnTo>
                  <a:lnTo>
                    <a:pt x="194" y="37"/>
                  </a:lnTo>
                  <a:lnTo>
                    <a:pt x="179" y="45"/>
                  </a:lnTo>
                  <a:lnTo>
                    <a:pt x="163" y="53"/>
                  </a:lnTo>
                  <a:lnTo>
                    <a:pt x="148" y="63"/>
                  </a:lnTo>
                  <a:lnTo>
                    <a:pt x="134" y="72"/>
                  </a:lnTo>
                  <a:lnTo>
                    <a:pt x="122" y="81"/>
                  </a:lnTo>
                  <a:lnTo>
                    <a:pt x="108" y="92"/>
                  </a:lnTo>
                  <a:lnTo>
                    <a:pt x="96" y="102"/>
                  </a:lnTo>
                  <a:lnTo>
                    <a:pt x="84" y="114"/>
                  </a:lnTo>
                  <a:lnTo>
                    <a:pt x="73" y="127"/>
                  </a:lnTo>
                  <a:lnTo>
                    <a:pt x="62" y="138"/>
                  </a:lnTo>
                  <a:lnTo>
                    <a:pt x="53" y="151"/>
                  </a:lnTo>
                  <a:lnTo>
                    <a:pt x="44" y="164"/>
                  </a:lnTo>
                  <a:lnTo>
                    <a:pt x="36" y="178"/>
                  </a:lnTo>
                  <a:lnTo>
                    <a:pt x="29" y="192"/>
                  </a:lnTo>
                  <a:lnTo>
                    <a:pt x="22" y="206"/>
                  </a:lnTo>
                  <a:lnTo>
                    <a:pt x="16" y="221"/>
                  </a:lnTo>
                  <a:lnTo>
                    <a:pt x="11" y="236"/>
                  </a:lnTo>
                  <a:lnTo>
                    <a:pt x="7" y="252"/>
                  </a:lnTo>
                  <a:lnTo>
                    <a:pt x="3" y="267"/>
                  </a:lnTo>
                  <a:lnTo>
                    <a:pt x="1" y="283"/>
                  </a:lnTo>
                  <a:lnTo>
                    <a:pt x="0" y="299"/>
                  </a:lnTo>
                  <a:lnTo>
                    <a:pt x="0" y="316"/>
                  </a:lnTo>
                  <a:lnTo>
                    <a:pt x="0" y="316"/>
                  </a:lnTo>
                  <a:lnTo>
                    <a:pt x="0" y="331"/>
                  </a:lnTo>
                  <a:lnTo>
                    <a:pt x="1" y="347"/>
                  </a:lnTo>
                  <a:lnTo>
                    <a:pt x="3" y="363"/>
                  </a:lnTo>
                  <a:lnTo>
                    <a:pt x="7" y="379"/>
                  </a:lnTo>
                  <a:lnTo>
                    <a:pt x="11" y="394"/>
                  </a:lnTo>
                  <a:lnTo>
                    <a:pt x="16" y="409"/>
                  </a:lnTo>
                  <a:lnTo>
                    <a:pt x="22" y="424"/>
                  </a:lnTo>
                  <a:lnTo>
                    <a:pt x="29" y="438"/>
                  </a:lnTo>
                  <a:lnTo>
                    <a:pt x="36" y="452"/>
                  </a:lnTo>
                  <a:lnTo>
                    <a:pt x="44" y="466"/>
                  </a:lnTo>
                  <a:lnTo>
                    <a:pt x="53" y="479"/>
                  </a:lnTo>
                  <a:lnTo>
                    <a:pt x="62" y="492"/>
                  </a:lnTo>
                  <a:lnTo>
                    <a:pt x="73" y="505"/>
                  </a:lnTo>
                  <a:lnTo>
                    <a:pt x="84" y="516"/>
                  </a:lnTo>
                  <a:lnTo>
                    <a:pt x="96" y="528"/>
                  </a:lnTo>
                  <a:lnTo>
                    <a:pt x="108" y="538"/>
                  </a:lnTo>
                  <a:lnTo>
                    <a:pt x="122" y="549"/>
                  </a:lnTo>
                  <a:lnTo>
                    <a:pt x="134" y="559"/>
                  </a:lnTo>
                  <a:lnTo>
                    <a:pt x="148" y="569"/>
                  </a:lnTo>
                  <a:lnTo>
                    <a:pt x="163" y="577"/>
                  </a:lnTo>
                  <a:lnTo>
                    <a:pt x="179" y="585"/>
                  </a:lnTo>
                  <a:lnTo>
                    <a:pt x="194" y="593"/>
                  </a:lnTo>
                  <a:lnTo>
                    <a:pt x="210" y="600"/>
                  </a:lnTo>
                  <a:lnTo>
                    <a:pt x="226" y="606"/>
                  </a:lnTo>
                  <a:lnTo>
                    <a:pt x="244" y="612"/>
                  </a:lnTo>
                  <a:lnTo>
                    <a:pt x="261" y="617"/>
                  </a:lnTo>
                  <a:lnTo>
                    <a:pt x="278" y="621"/>
                  </a:lnTo>
                  <a:lnTo>
                    <a:pt x="297" y="625"/>
                  </a:lnTo>
                  <a:lnTo>
                    <a:pt x="314" y="627"/>
                  </a:lnTo>
                  <a:lnTo>
                    <a:pt x="333" y="629"/>
                  </a:lnTo>
                  <a:lnTo>
                    <a:pt x="353" y="631"/>
                  </a:lnTo>
                  <a:lnTo>
                    <a:pt x="371" y="631"/>
                  </a:lnTo>
                  <a:lnTo>
                    <a:pt x="371" y="631"/>
                  </a:lnTo>
                  <a:lnTo>
                    <a:pt x="403" y="629"/>
                  </a:lnTo>
                  <a:lnTo>
                    <a:pt x="433" y="627"/>
                  </a:lnTo>
                  <a:lnTo>
                    <a:pt x="462" y="621"/>
                  </a:lnTo>
                  <a:lnTo>
                    <a:pt x="491" y="614"/>
                  </a:lnTo>
                  <a:lnTo>
                    <a:pt x="635" y="683"/>
                  </a:lnTo>
                  <a:lnTo>
                    <a:pt x="593" y="569"/>
                  </a:lnTo>
                  <a:lnTo>
                    <a:pt x="593" y="569"/>
                  </a:lnTo>
                  <a:lnTo>
                    <a:pt x="610" y="557"/>
                  </a:lnTo>
                  <a:lnTo>
                    <a:pt x="626" y="545"/>
                  </a:lnTo>
                  <a:lnTo>
                    <a:pt x="641" y="533"/>
                  </a:lnTo>
                  <a:lnTo>
                    <a:pt x="656" y="520"/>
                  </a:lnTo>
                  <a:lnTo>
                    <a:pt x="669" y="506"/>
                  </a:lnTo>
                  <a:lnTo>
                    <a:pt x="681" y="491"/>
                  </a:lnTo>
                  <a:lnTo>
                    <a:pt x="693" y="475"/>
                  </a:lnTo>
                  <a:lnTo>
                    <a:pt x="703" y="459"/>
                  </a:lnTo>
                  <a:lnTo>
                    <a:pt x="713" y="443"/>
                  </a:lnTo>
                  <a:lnTo>
                    <a:pt x="721" y="425"/>
                  </a:lnTo>
                  <a:lnTo>
                    <a:pt x="728" y="408"/>
                  </a:lnTo>
                  <a:lnTo>
                    <a:pt x="734" y="390"/>
                  </a:lnTo>
                  <a:lnTo>
                    <a:pt x="738" y="372"/>
                  </a:lnTo>
                  <a:lnTo>
                    <a:pt x="741" y="353"/>
                  </a:lnTo>
                  <a:lnTo>
                    <a:pt x="743" y="334"/>
                  </a:lnTo>
                  <a:lnTo>
                    <a:pt x="744" y="316"/>
                  </a:lnTo>
                  <a:lnTo>
                    <a:pt x="744" y="316"/>
                  </a:lnTo>
                  <a:close/>
                  <a:moveTo>
                    <a:pt x="257" y="274"/>
                  </a:moveTo>
                  <a:lnTo>
                    <a:pt x="257" y="274"/>
                  </a:lnTo>
                  <a:lnTo>
                    <a:pt x="248" y="273"/>
                  </a:lnTo>
                  <a:lnTo>
                    <a:pt x="239" y="269"/>
                  </a:lnTo>
                  <a:lnTo>
                    <a:pt x="230" y="264"/>
                  </a:lnTo>
                  <a:lnTo>
                    <a:pt x="223" y="259"/>
                  </a:lnTo>
                  <a:lnTo>
                    <a:pt x="217" y="252"/>
                  </a:lnTo>
                  <a:lnTo>
                    <a:pt x="212" y="242"/>
                  </a:lnTo>
                  <a:lnTo>
                    <a:pt x="209" y="233"/>
                  </a:lnTo>
                  <a:lnTo>
                    <a:pt x="208" y="224"/>
                  </a:lnTo>
                  <a:lnTo>
                    <a:pt x="208" y="224"/>
                  </a:lnTo>
                  <a:lnTo>
                    <a:pt x="209" y="213"/>
                  </a:lnTo>
                  <a:lnTo>
                    <a:pt x="212" y="204"/>
                  </a:lnTo>
                  <a:lnTo>
                    <a:pt x="217" y="194"/>
                  </a:lnTo>
                  <a:lnTo>
                    <a:pt x="223" y="187"/>
                  </a:lnTo>
                  <a:lnTo>
                    <a:pt x="230" y="182"/>
                  </a:lnTo>
                  <a:lnTo>
                    <a:pt x="239" y="177"/>
                  </a:lnTo>
                  <a:lnTo>
                    <a:pt x="248" y="173"/>
                  </a:lnTo>
                  <a:lnTo>
                    <a:pt x="257" y="173"/>
                  </a:lnTo>
                  <a:lnTo>
                    <a:pt x="257" y="173"/>
                  </a:lnTo>
                  <a:lnTo>
                    <a:pt x="268" y="173"/>
                  </a:lnTo>
                  <a:lnTo>
                    <a:pt x="277" y="177"/>
                  </a:lnTo>
                  <a:lnTo>
                    <a:pt x="285" y="182"/>
                  </a:lnTo>
                  <a:lnTo>
                    <a:pt x="293" y="187"/>
                  </a:lnTo>
                  <a:lnTo>
                    <a:pt x="299" y="194"/>
                  </a:lnTo>
                  <a:lnTo>
                    <a:pt x="304" y="204"/>
                  </a:lnTo>
                  <a:lnTo>
                    <a:pt x="306" y="213"/>
                  </a:lnTo>
                  <a:lnTo>
                    <a:pt x="307" y="224"/>
                  </a:lnTo>
                  <a:lnTo>
                    <a:pt x="307" y="224"/>
                  </a:lnTo>
                  <a:lnTo>
                    <a:pt x="306" y="233"/>
                  </a:lnTo>
                  <a:lnTo>
                    <a:pt x="304" y="242"/>
                  </a:lnTo>
                  <a:lnTo>
                    <a:pt x="299" y="252"/>
                  </a:lnTo>
                  <a:lnTo>
                    <a:pt x="293" y="259"/>
                  </a:lnTo>
                  <a:lnTo>
                    <a:pt x="285" y="264"/>
                  </a:lnTo>
                  <a:lnTo>
                    <a:pt x="277" y="269"/>
                  </a:lnTo>
                  <a:lnTo>
                    <a:pt x="268" y="273"/>
                  </a:lnTo>
                  <a:lnTo>
                    <a:pt x="257" y="274"/>
                  </a:lnTo>
                  <a:lnTo>
                    <a:pt x="257" y="274"/>
                  </a:lnTo>
                  <a:close/>
                  <a:moveTo>
                    <a:pt x="499" y="274"/>
                  </a:moveTo>
                  <a:lnTo>
                    <a:pt x="499" y="274"/>
                  </a:lnTo>
                  <a:lnTo>
                    <a:pt x="489" y="273"/>
                  </a:lnTo>
                  <a:lnTo>
                    <a:pt x="479" y="269"/>
                  </a:lnTo>
                  <a:lnTo>
                    <a:pt x="471" y="264"/>
                  </a:lnTo>
                  <a:lnTo>
                    <a:pt x="464" y="259"/>
                  </a:lnTo>
                  <a:lnTo>
                    <a:pt x="457" y="252"/>
                  </a:lnTo>
                  <a:lnTo>
                    <a:pt x="453" y="242"/>
                  </a:lnTo>
                  <a:lnTo>
                    <a:pt x="450" y="233"/>
                  </a:lnTo>
                  <a:lnTo>
                    <a:pt x="449" y="224"/>
                  </a:lnTo>
                  <a:lnTo>
                    <a:pt x="449" y="224"/>
                  </a:lnTo>
                  <a:lnTo>
                    <a:pt x="450" y="213"/>
                  </a:lnTo>
                  <a:lnTo>
                    <a:pt x="453" y="204"/>
                  </a:lnTo>
                  <a:lnTo>
                    <a:pt x="457" y="194"/>
                  </a:lnTo>
                  <a:lnTo>
                    <a:pt x="464" y="187"/>
                  </a:lnTo>
                  <a:lnTo>
                    <a:pt x="471" y="182"/>
                  </a:lnTo>
                  <a:lnTo>
                    <a:pt x="479" y="177"/>
                  </a:lnTo>
                  <a:lnTo>
                    <a:pt x="489" y="173"/>
                  </a:lnTo>
                  <a:lnTo>
                    <a:pt x="499" y="173"/>
                  </a:lnTo>
                  <a:lnTo>
                    <a:pt x="499" y="173"/>
                  </a:lnTo>
                  <a:lnTo>
                    <a:pt x="509" y="173"/>
                  </a:lnTo>
                  <a:lnTo>
                    <a:pt x="519" y="177"/>
                  </a:lnTo>
                  <a:lnTo>
                    <a:pt x="527" y="182"/>
                  </a:lnTo>
                  <a:lnTo>
                    <a:pt x="534" y="187"/>
                  </a:lnTo>
                  <a:lnTo>
                    <a:pt x="541" y="194"/>
                  </a:lnTo>
                  <a:lnTo>
                    <a:pt x="545" y="204"/>
                  </a:lnTo>
                  <a:lnTo>
                    <a:pt x="548" y="213"/>
                  </a:lnTo>
                  <a:lnTo>
                    <a:pt x="549" y="224"/>
                  </a:lnTo>
                  <a:lnTo>
                    <a:pt x="549" y="224"/>
                  </a:lnTo>
                  <a:lnTo>
                    <a:pt x="548" y="233"/>
                  </a:lnTo>
                  <a:lnTo>
                    <a:pt x="545" y="242"/>
                  </a:lnTo>
                  <a:lnTo>
                    <a:pt x="541" y="252"/>
                  </a:lnTo>
                  <a:lnTo>
                    <a:pt x="534" y="259"/>
                  </a:lnTo>
                  <a:lnTo>
                    <a:pt x="527" y="264"/>
                  </a:lnTo>
                  <a:lnTo>
                    <a:pt x="519" y="269"/>
                  </a:lnTo>
                  <a:lnTo>
                    <a:pt x="509" y="273"/>
                  </a:lnTo>
                  <a:lnTo>
                    <a:pt x="499" y="274"/>
                  </a:lnTo>
                  <a:lnTo>
                    <a:pt x="499"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32" name="Freeform 6"/>
            <p:cNvSpPr>
              <a:spLocks noEditPoints="1"/>
            </p:cNvSpPr>
            <p:nvPr/>
          </p:nvSpPr>
          <p:spPr bwMode="auto">
            <a:xfrm>
              <a:off x="4178300" y="4422775"/>
              <a:ext cx="282575" cy="260350"/>
            </a:xfrm>
            <a:custGeom>
              <a:avLst/>
              <a:gdLst>
                <a:gd name="T0" fmla="*/ 456 w 889"/>
                <a:gd name="T1" fmla="*/ 620 h 821"/>
                <a:gd name="T2" fmla="*/ 473 w 889"/>
                <a:gd name="T3" fmla="*/ 555 h 821"/>
                <a:gd name="T4" fmla="*/ 503 w 889"/>
                <a:gd name="T5" fmla="*/ 494 h 821"/>
                <a:gd name="T6" fmla="*/ 546 w 889"/>
                <a:gd name="T7" fmla="*/ 441 h 821"/>
                <a:gd name="T8" fmla="*/ 599 w 889"/>
                <a:gd name="T9" fmla="*/ 395 h 821"/>
                <a:gd name="T10" fmla="*/ 663 w 889"/>
                <a:gd name="T11" fmla="*/ 358 h 821"/>
                <a:gd name="T12" fmla="*/ 734 w 889"/>
                <a:gd name="T13" fmla="*/ 334 h 821"/>
                <a:gd name="T14" fmla="*/ 812 w 889"/>
                <a:gd name="T15" fmla="*/ 320 h 821"/>
                <a:gd name="T16" fmla="*/ 871 w 889"/>
                <a:gd name="T17" fmla="*/ 318 h 821"/>
                <a:gd name="T18" fmla="*/ 881 w 889"/>
                <a:gd name="T19" fmla="*/ 286 h 821"/>
                <a:gd name="T20" fmla="*/ 855 w 889"/>
                <a:gd name="T21" fmla="*/ 223 h 821"/>
                <a:gd name="T22" fmla="*/ 816 w 889"/>
                <a:gd name="T23" fmla="*/ 166 h 821"/>
                <a:gd name="T24" fmla="*/ 768 w 889"/>
                <a:gd name="T25" fmla="*/ 114 h 821"/>
                <a:gd name="T26" fmla="*/ 708 w 889"/>
                <a:gd name="T27" fmla="*/ 71 h 821"/>
                <a:gd name="T28" fmla="*/ 642 w 889"/>
                <a:gd name="T29" fmla="*/ 37 h 821"/>
                <a:gd name="T30" fmla="*/ 568 w 889"/>
                <a:gd name="T31" fmla="*/ 14 h 821"/>
                <a:gd name="T32" fmla="*/ 489 w 889"/>
                <a:gd name="T33" fmla="*/ 1 h 821"/>
                <a:gd name="T34" fmla="*/ 424 w 889"/>
                <a:gd name="T35" fmla="*/ 0 h 821"/>
                <a:gd name="T36" fmla="*/ 336 w 889"/>
                <a:gd name="T37" fmla="*/ 12 h 821"/>
                <a:gd name="T38" fmla="*/ 253 w 889"/>
                <a:gd name="T39" fmla="*/ 37 h 821"/>
                <a:gd name="T40" fmla="*/ 180 w 889"/>
                <a:gd name="T41" fmla="*/ 76 h 821"/>
                <a:gd name="T42" fmla="*/ 116 w 889"/>
                <a:gd name="T43" fmla="*/ 125 h 821"/>
                <a:gd name="T44" fmla="*/ 65 w 889"/>
                <a:gd name="T45" fmla="*/ 183 h 821"/>
                <a:gd name="T46" fmla="*/ 27 w 889"/>
                <a:gd name="T47" fmla="*/ 248 h 821"/>
                <a:gd name="T48" fmla="*/ 5 w 889"/>
                <a:gd name="T49" fmla="*/ 322 h 821"/>
                <a:gd name="T50" fmla="*/ 0 w 889"/>
                <a:gd name="T51" fmla="*/ 379 h 821"/>
                <a:gd name="T52" fmla="*/ 13 w 889"/>
                <a:gd name="T53" fmla="*/ 470 h 821"/>
                <a:gd name="T54" fmla="*/ 49 w 889"/>
                <a:gd name="T55" fmla="*/ 553 h 821"/>
                <a:gd name="T56" fmla="*/ 106 w 889"/>
                <a:gd name="T57" fmla="*/ 625 h 821"/>
                <a:gd name="T58" fmla="*/ 180 w 889"/>
                <a:gd name="T59" fmla="*/ 684 h 821"/>
                <a:gd name="T60" fmla="*/ 339 w 889"/>
                <a:gd name="T61" fmla="*/ 747 h 821"/>
                <a:gd name="T62" fmla="*/ 447 w 889"/>
                <a:gd name="T63" fmla="*/ 759 h 821"/>
                <a:gd name="T64" fmla="*/ 460 w 889"/>
                <a:gd name="T65" fmla="*/ 708 h 821"/>
                <a:gd name="T66" fmla="*/ 584 w 889"/>
                <a:gd name="T67" fmla="*/ 209 h 821"/>
                <a:gd name="T68" fmla="*/ 618 w 889"/>
                <a:gd name="T69" fmla="*/ 219 h 821"/>
                <a:gd name="T70" fmla="*/ 642 w 889"/>
                <a:gd name="T71" fmla="*/ 257 h 821"/>
                <a:gd name="T72" fmla="*/ 639 w 889"/>
                <a:gd name="T73" fmla="*/ 293 h 821"/>
                <a:gd name="T74" fmla="*/ 607 w 889"/>
                <a:gd name="T75" fmla="*/ 324 h 821"/>
                <a:gd name="T76" fmla="*/ 571 w 889"/>
                <a:gd name="T77" fmla="*/ 328 h 821"/>
                <a:gd name="T78" fmla="*/ 534 w 889"/>
                <a:gd name="T79" fmla="*/ 302 h 821"/>
                <a:gd name="T80" fmla="*/ 524 w 889"/>
                <a:gd name="T81" fmla="*/ 268 h 821"/>
                <a:gd name="T82" fmla="*/ 541 w 889"/>
                <a:gd name="T83" fmla="*/ 226 h 821"/>
                <a:gd name="T84" fmla="*/ 584 w 889"/>
                <a:gd name="T85" fmla="*/ 209 h 821"/>
                <a:gd name="T86" fmla="*/ 282 w 889"/>
                <a:gd name="T87" fmla="*/ 328 h 821"/>
                <a:gd name="T88" fmla="*/ 244 w 889"/>
                <a:gd name="T89" fmla="*/ 302 h 821"/>
                <a:gd name="T90" fmla="*/ 235 w 889"/>
                <a:gd name="T91" fmla="*/ 268 h 821"/>
                <a:gd name="T92" fmla="*/ 252 w 889"/>
                <a:gd name="T93" fmla="*/ 226 h 821"/>
                <a:gd name="T94" fmla="*/ 294 w 889"/>
                <a:gd name="T95" fmla="*/ 209 h 821"/>
                <a:gd name="T96" fmla="*/ 327 w 889"/>
                <a:gd name="T97" fmla="*/ 219 h 821"/>
                <a:gd name="T98" fmla="*/ 353 w 889"/>
                <a:gd name="T99" fmla="*/ 257 h 821"/>
                <a:gd name="T100" fmla="*/ 350 w 889"/>
                <a:gd name="T101" fmla="*/ 293 h 821"/>
                <a:gd name="T102" fmla="*/ 317 w 889"/>
                <a:gd name="T103" fmla="*/ 324 h 8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89" h="821">
                  <a:moveTo>
                    <a:pt x="454" y="655"/>
                  </a:moveTo>
                  <a:lnTo>
                    <a:pt x="454" y="655"/>
                  </a:lnTo>
                  <a:lnTo>
                    <a:pt x="455" y="638"/>
                  </a:lnTo>
                  <a:lnTo>
                    <a:pt x="456" y="620"/>
                  </a:lnTo>
                  <a:lnTo>
                    <a:pt x="459" y="604"/>
                  </a:lnTo>
                  <a:lnTo>
                    <a:pt x="462" y="588"/>
                  </a:lnTo>
                  <a:lnTo>
                    <a:pt x="467" y="571"/>
                  </a:lnTo>
                  <a:lnTo>
                    <a:pt x="473" y="555"/>
                  </a:lnTo>
                  <a:lnTo>
                    <a:pt x="478" y="539"/>
                  </a:lnTo>
                  <a:lnTo>
                    <a:pt x="485" y="524"/>
                  </a:lnTo>
                  <a:lnTo>
                    <a:pt x="493" y="510"/>
                  </a:lnTo>
                  <a:lnTo>
                    <a:pt x="503" y="494"/>
                  </a:lnTo>
                  <a:lnTo>
                    <a:pt x="512" y="480"/>
                  </a:lnTo>
                  <a:lnTo>
                    <a:pt x="523" y="466"/>
                  </a:lnTo>
                  <a:lnTo>
                    <a:pt x="534" y="454"/>
                  </a:lnTo>
                  <a:lnTo>
                    <a:pt x="546" y="441"/>
                  </a:lnTo>
                  <a:lnTo>
                    <a:pt x="557" y="428"/>
                  </a:lnTo>
                  <a:lnTo>
                    <a:pt x="571" y="416"/>
                  </a:lnTo>
                  <a:lnTo>
                    <a:pt x="585" y="406"/>
                  </a:lnTo>
                  <a:lnTo>
                    <a:pt x="599" y="395"/>
                  </a:lnTo>
                  <a:lnTo>
                    <a:pt x="614" y="385"/>
                  </a:lnTo>
                  <a:lnTo>
                    <a:pt x="630" y="375"/>
                  </a:lnTo>
                  <a:lnTo>
                    <a:pt x="646" y="366"/>
                  </a:lnTo>
                  <a:lnTo>
                    <a:pt x="663" y="358"/>
                  </a:lnTo>
                  <a:lnTo>
                    <a:pt x="680" y="351"/>
                  </a:lnTo>
                  <a:lnTo>
                    <a:pt x="698" y="344"/>
                  </a:lnTo>
                  <a:lnTo>
                    <a:pt x="715" y="338"/>
                  </a:lnTo>
                  <a:lnTo>
                    <a:pt x="734" y="334"/>
                  </a:lnTo>
                  <a:lnTo>
                    <a:pt x="754" y="329"/>
                  </a:lnTo>
                  <a:lnTo>
                    <a:pt x="772" y="324"/>
                  </a:lnTo>
                  <a:lnTo>
                    <a:pt x="792" y="322"/>
                  </a:lnTo>
                  <a:lnTo>
                    <a:pt x="812" y="320"/>
                  </a:lnTo>
                  <a:lnTo>
                    <a:pt x="833" y="318"/>
                  </a:lnTo>
                  <a:lnTo>
                    <a:pt x="852" y="318"/>
                  </a:lnTo>
                  <a:lnTo>
                    <a:pt x="852" y="318"/>
                  </a:lnTo>
                  <a:lnTo>
                    <a:pt x="871" y="318"/>
                  </a:lnTo>
                  <a:lnTo>
                    <a:pt x="889" y="320"/>
                  </a:lnTo>
                  <a:lnTo>
                    <a:pt x="889" y="320"/>
                  </a:lnTo>
                  <a:lnTo>
                    <a:pt x="885" y="302"/>
                  </a:lnTo>
                  <a:lnTo>
                    <a:pt x="881" y="286"/>
                  </a:lnTo>
                  <a:lnTo>
                    <a:pt x="875" y="269"/>
                  </a:lnTo>
                  <a:lnTo>
                    <a:pt x="870" y="254"/>
                  </a:lnTo>
                  <a:lnTo>
                    <a:pt x="863" y="238"/>
                  </a:lnTo>
                  <a:lnTo>
                    <a:pt x="855" y="223"/>
                  </a:lnTo>
                  <a:lnTo>
                    <a:pt x="846" y="208"/>
                  </a:lnTo>
                  <a:lnTo>
                    <a:pt x="837" y="194"/>
                  </a:lnTo>
                  <a:lnTo>
                    <a:pt x="827" y="178"/>
                  </a:lnTo>
                  <a:lnTo>
                    <a:pt x="816" y="166"/>
                  </a:lnTo>
                  <a:lnTo>
                    <a:pt x="805" y="152"/>
                  </a:lnTo>
                  <a:lnTo>
                    <a:pt x="793" y="139"/>
                  </a:lnTo>
                  <a:lnTo>
                    <a:pt x="780" y="126"/>
                  </a:lnTo>
                  <a:lnTo>
                    <a:pt x="768" y="114"/>
                  </a:lnTo>
                  <a:lnTo>
                    <a:pt x="754" y="103"/>
                  </a:lnTo>
                  <a:lnTo>
                    <a:pt x="738" y="92"/>
                  </a:lnTo>
                  <a:lnTo>
                    <a:pt x="725" y="82"/>
                  </a:lnTo>
                  <a:lnTo>
                    <a:pt x="708" y="71"/>
                  </a:lnTo>
                  <a:lnTo>
                    <a:pt x="692" y="62"/>
                  </a:lnTo>
                  <a:lnTo>
                    <a:pt x="676" y="54"/>
                  </a:lnTo>
                  <a:lnTo>
                    <a:pt x="660" y="45"/>
                  </a:lnTo>
                  <a:lnTo>
                    <a:pt x="642" y="37"/>
                  </a:lnTo>
                  <a:lnTo>
                    <a:pt x="624" y="30"/>
                  </a:lnTo>
                  <a:lnTo>
                    <a:pt x="606" y="24"/>
                  </a:lnTo>
                  <a:lnTo>
                    <a:pt x="586" y="19"/>
                  </a:lnTo>
                  <a:lnTo>
                    <a:pt x="568" y="14"/>
                  </a:lnTo>
                  <a:lnTo>
                    <a:pt x="548" y="9"/>
                  </a:lnTo>
                  <a:lnTo>
                    <a:pt x="528" y="6"/>
                  </a:lnTo>
                  <a:lnTo>
                    <a:pt x="509" y="3"/>
                  </a:lnTo>
                  <a:lnTo>
                    <a:pt x="489" y="1"/>
                  </a:lnTo>
                  <a:lnTo>
                    <a:pt x="468" y="0"/>
                  </a:lnTo>
                  <a:lnTo>
                    <a:pt x="447" y="0"/>
                  </a:lnTo>
                  <a:lnTo>
                    <a:pt x="447" y="0"/>
                  </a:lnTo>
                  <a:lnTo>
                    <a:pt x="424" y="0"/>
                  </a:lnTo>
                  <a:lnTo>
                    <a:pt x="402" y="2"/>
                  </a:lnTo>
                  <a:lnTo>
                    <a:pt x="380" y="5"/>
                  </a:lnTo>
                  <a:lnTo>
                    <a:pt x="358" y="8"/>
                  </a:lnTo>
                  <a:lnTo>
                    <a:pt x="336" y="12"/>
                  </a:lnTo>
                  <a:lnTo>
                    <a:pt x="315" y="17"/>
                  </a:lnTo>
                  <a:lnTo>
                    <a:pt x="294" y="23"/>
                  </a:lnTo>
                  <a:lnTo>
                    <a:pt x="273" y="30"/>
                  </a:lnTo>
                  <a:lnTo>
                    <a:pt x="253" y="37"/>
                  </a:lnTo>
                  <a:lnTo>
                    <a:pt x="235" y="45"/>
                  </a:lnTo>
                  <a:lnTo>
                    <a:pt x="215" y="55"/>
                  </a:lnTo>
                  <a:lnTo>
                    <a:pt x="197" y="65"/>
                  </a:lnTo>
                  <a:lnTo>
                    <a:pt x="180" y="76"/>
                  </a:lnTo>
                  <a:lnTo>
                    <a:pt x="163" y="86"/>
                  </a:lnTo>
                  <a:lnTo>
                    <a:pt x="146" y="99"/>
                  </a:lnTo>
                  <a:lnTo>
                    <a:pt x="131" y="111"/>
                  </a:lnTo>
                  <a:lnTo>
                    <a:pt x="116" y="125"/>
                  </a:lnTo>
                  <a:lnTo>
                    <a:pt x="102" y="138"/>
                  </a:lnTo>
                  <a:lnTo>
                    <a:pt x="89" y="153"/>
                  </a:lnTo>
                  <a:lnTo>
                    <a:pt x="77" y="167"/>
                  </a:lnTo>
                  <a:lnTo>
                    <a:pt x="65" y="183"/>
                  </a:lnTo>
                  <a:lnTo>
                    <a:pt x="53" y="198"/>
                  </a:lnTo>
                  <a:lnTo>
                    <a:pt x="44" y="215"/>
                  </a:lnTo>
                  <a:lnTo>
                    <a:pt x="35" y="232"/>
                  </a:lnTo>
                  <a:lnTo>
                    <a:pt x="27" y="248"/>
                  </a:lnTo>
                  <a:lnTo>
                    <a:pt x="20" y="267"/>
                  </a:lnTo>
                  <a:lnTo>
                    <a:pt x="14" y="285"/>
                  </a:lnTo>
                  <a:lnTo>
                    <a:pt x="9" y="303"/>
                  </a:lnTo>
                  <a:lnTo>
                    <a:pt x="5" y="322"/>
                  </a:lnTo>
                  <a:lnTo>
                    <a:pt x="2" y="341"/>
                  </a:lnTo>
                  <a:lnTo>
                    <a:pt x="0" y="360"/>
                  </a:lnTo>
                  <a:lnTo>
                    <a:pt x="0" y="379"/>
                  </a:lnTo>
                  <a:lnTo>
                    <a:pt x="0" y="379"/>
                  </a:lnTo>
                  <a:lnTo>
                    <a:pt x="1" y="402"/>
                  </a:lnTo>
                  <a:lnTo>
                    <a:pt x="3" y="426"/>
                  </a:lnTo>
                  <a:lnTo>
                    <a:pt x="7" y="448"/>
                  </a:lnTo>
                  <a:lnTo>
                    <a:pt x="13" y="470"/>
                  </a:lnTo>
                  <a:lnTo>
                    <a:pt x="20" y="491"/>
                  </a:lnTo>
                  <a:lnTo>
                    <a:pt x="28" y="512"/>
                  </a:lnTo>
                  <a:lnTo>
                    <a:pt x="38" y="533"/>
                  </a:lnTo>
                  <a:lnTo>
                    <a:pt x="49" y="553"/>
                  </a:lnTo>
                  <a:lnTo>
                    <a:pt x="62" y="571"/>
                  </a:lnTo>
                  <a:lnTo>
                    <a:pt x="75" y="590"/>
                  </a:lnTo>
                  <a:lnTo>
                    <a:pt x="91" y="608"/>
                  </a:lnTo>
                  <a:lnTo>
                    <a:pt x="106" y="625"/>
                  </a:lnTo>
                  <a:lnTo>
                    <a:pt x="123" y="641"/>
                  </a:lnTo>
                  <a:lnTo>
                    <a:pt x="142" y="657"/>
                  </a:lnTo>
                  <a:lnTo>
                    <a:pt x="160" y="671"/>
                  </a:lnTo>
                  <a:lnTo>
                    <a:pt x="180" y="684"/>
                  </a:lnTo>
                  <a:lnTo>
                    <a:pt x="131" y="821"/>
                  </a:lnTo>
                  <a:lnTo>
                    <a:pt x="304" y="739"/>
                  </a:lnTo>
                  <a:lnTo>
                    <a:pt x="304" y="739"/>
                  </a:lnTo>
                  <a:lnTo>
                    <a:pt x="339" y="747"/>
                  </a:lnTo>
                  <a:lnTo>
                    <a:pt x="374" y="753"/>
                  </a:lnTo>
                  <a:lnTo>
                    <a:pt x="410" y="758"/>
                  </a:lnTo>
                  <a:lnTo>
                    <a:pt x="447" y="759"/>
                  </a:lnTo>
                  <a:lnTo>
                    <a:pt x="447" y="759"/>
                  </a:lnTo>
                  <a:lnTo>
                    <a:pt x="474" y="758"/>
                  </a:lnTo>
                  <a:lnTo>
                    <a:pt x="474" y="758"/>
                  </a:lnTo>
                  <a:lnTo>
                    <a:pt x="466" y="733"/>
                  </a:lnTo>
                  <a:lnTo>
                    <a:pt x="460" y="708"/>
                  </a:lnTo>
                  <a:lnTo>
                    <a:pt x="455" y="682"/>
                  </a:lnTo>
                  <a:lnTo>
                    <a:pt x="454" y="655"/>
                  </a:lnTo>
                  <a:lnTo>
                    <a:pt x="454" y="655"/>
                  </a:lnTo>
                  <a:close/>
                  <a:moveTo>
                    <a:pt x="584" y="209"/>
                  </a:moveTo>
                  <a:lnTo>
                    <a:pt x="584" y="209"/>
                  </a:lnTo>
                  <a:lnTo>
                    <a:pt x="596" y="210"/>
                  </a:lnTo>
                  <a:lnTo>
                    <a:pt x="607" y="213"/>
                  </a:lnTo>
                  <a:lnTo>
                    <a:pt x="618" y="219"/>
                  </a:lnTo>
                  <a:lnTo>
                    <a:pt x="626" y="226"/>
                  </a:lnTo>
                  <a:lnTo>
                    <a:pt x="634" y="236"/>
                  </a:lnTo>
                  <a:lnTo>
                    <a:pt x="639" y="245"/>
                  </a:lnTo>
                  <a:lnTo>
                    <a:pt x="642" y="257"/>
                  </a:lnTo>
                  <a:lnTo>
                    <a:pt x="643" y="268"/>
                  </a:lnTo>
                  <a:lnTo>
                    <a:pt x="643" y="268"/>
                  </a:lnTo>
                  <a:lnTo>
                    <a:pt x="642" y="281"/>
                  </a:lnTo>
                  <a:lnTo>
                    <a:pt x="639" y="293"/>
                  </a:lnTo>
                  <a:lnTo>
                    <a:pt x="634" y="302"/>
                  </a:lnTo>
                  <a:lnTo>
                    <a:pt x="626" y="311"/>
                  </a:lnTo>
                  <a:lnTo>
                    <a:pt x="618" y="318"/>
                  </a:lnTo>
                  <a:lnTo>
                    <a:pt x="607" y="324"/>
                  </a:lnTo>
                  <a:lnTo>
                    <a:pt x="596" y="328"/>
                  </a:lnTo>
                  <a:lnTo>
                    <a:pt x="584" y="329"/>
                  </a:lnTo>
                  <a:lnTo>
                    <a:pt x="584" y="329"/>
                  </a:lnTo>
                  <a:lnTo>
                    <a:pt x="571" y="328"/>
                  </a:lnTo>
                  <a:lnTo>
                    <a:pt x="561" y="324"/>
                  </a:lnTo>
                  <a:lnTo>
                    <a:pt x="550" y="318"/>
                  </a:lnTo>
                  <a:lnTo>
                    <a:pt x="541" y="311"/>
                  </a:lnTo>
                  <a:lnTo>
                    <a:pt x="534" y="302"/>
                  </a:lnTo>
                  <a:lnTo>
                    <a:pt x="528" y="293"/>
                  </a:lnTo>
                  <a:lnTo>
                    <a:pt x="525" y="281"/>
                  </a:lnTo>
                  <a:lnTo>
                    <a:pt x="524" y="268"/>
                  </a:lnTo>
                  <a:lnTo>
                    <a:pt x="524" y="268"/>
                  </a:lnTo>
                  <a:lnTo>
                    <a:pt x="525" y="257"/>
                  </a:lnTo>
                  <a:lnTo>
                    <a:pt x="528" y="245"/>
                  </a:lnTo>
                  <a:lnTo>
                    <a:pt x="534" y="236"/>
                  </a:lnTo>
                  <a:lnTo>
                    <a:pt x="541" y="226"/>
                  </a:lnTo>
                  <a:lnTo>
                    <a:pt x="550" y="219"/>
                  </a:lnTo>
                  <a:lnTo>
                    <a:pt x="561" y="213"/>
                  </a:lnTo>
                  <a:lnTo>
                    <a:pt x="571" y="210"/>
                  </a:lnTo>
                  <a:lnTo>
                    <a:pt x="584" y="209"/>
                  </a:lnTo>
                  <a:lnTo>
                    <a:pt x="584" y="209"/>
                  </a:lnTo>
                  <a:close/>
                  <a:moveTo>
                    <a:pt x="294" y="329"/>
                  </a:moveTo>
                  <a:lnTo>
                    <a:pt x="294" y="329"/>
                  </a:lnTo>
                  <a:lnTo>
                    <a:pt x="282" y="328"/>
                  </a:lnTo>
                  <a:lnTo>
                    <a:pt x="271" y="324"/>
                  </a:lnTo>
                  <a:lnTo>
                    <a:pt x="260" y="318"/>
                  </a:lnTo>
                  <a:lnTo>
                    <a:pt x="252" y="311"/>
                  </a:lnTo>
                  <a:lnTo>
                    <a:pt x="244" y="302"/>
                  </a:lnTo>
                  <a:lnTo>
                    <a:pt x="239" y="293"/>
                  </a:lnTo>
                  <a:lnTo>
                    <a:pt x="236" y="281"/>
                  </a:lnTo>
                  <a:lnTo>
                    <a:pt x="235" y="268"/>
                  </a:lnTo>
                  <a:lnTo>
                    <a:pt x="235" y="268"/>
                  </a:lnTo>
                  <a:lnTo>
                    <a:pt x="236" y="257"/>
                  </a:lnTo>
                  <a:lnTo>
                    <a:pt x="239" y="245"/>
                  </a:lnTo>
                  <a:lnTo>
                    <a:pt x="244" y="236"/>
                  </a:lnTo>
                  <a:lnTo>
                    <a:pt x="252" y="226"/>
                  </a:lnTo>
                  <a:lnTo>
                    <a:pt x="260" y="219"/>
                  </a:lnTo>
                  <a:lnTo>
                    <a:pt x="271" y="213"/>
                  </a:lnTo>
                  <a:lnTo>
                    <a:pt x="282" y="210"/>
                  </a:lnTo>
                  <a:lnTo>
                    <a:pt x="294" y="209"/>
                  </a:lnTo>
                  <a:lnTo>
                    <a:pt x="294" y="209"/>
                  </a:lnTo>
                  <a:lnTo>
                    <a:pt x="307" y="210"/>
                  </a:lnTo>
                  <a:lnTo>
                    <a:pt x="317" y="213"/>
                  </a:lnTo>
                  <a:lnTo>
                    <a:pt x="327" y="219"/>
                  </a:lnTo>
                  <a:lnTo>
                    <a:pt x="337" y="226"/>
                  </a:lnTo>
                  <a:lnTo>
                    <a:pt x="344" y="236"/>
                  </a:lnTo>
                  <a:lnTo>
                    <a:pt x="350" y="245"/>
                  </a:lnTo>
                  <a:lnTo>
                    <a:pt x="353" y="257"/>
                  </a:lnTo>
                  <a:lnTo>
                    <a:pt x="354" y="268"/>
                  </a:lnTo>
                  <a:lnTo>
                    <a:pt x="354" y="268"/>
                  </a:lnTo>
                  <a:lnTo>
                    <a:pt x="353" y="281"/>
                  </a:lnTo>
                  <a:lnTo>
                    <a:pt x="350" y="293"/>
                  </a:lnTo>
                  <a:lnTo>
                    <a:pt x="344" y="302"/>
                  </a:lnTo>
                  <a:lnTo>
                    <a:pt x="337" y="311"/>
                  </a:lnTo>
                  <a:lnTo>
                    <a:pt x="327" y="318"/>
                  </a:lnTo>
                  <a:lnTo>
                    <a:pt x="317" y="324"/>
                  </a:lnTo>
                  <a:lnTo>
                    <a:pt x="307" y="328"/>
                  </a:lnTo>
                  <a:lnTo>
                    <a:pt x="294" y="329"/>
                  </a:lnTo>
                  <a:lnTo>
                    <a:pt x="294" y="3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grpSp>
      <p:sp>
        <p:nvSpPr>
          <p:cNvPr id="33" name="Freeform 5"/>
          <p:cNvSpPr>
            <a:spLocks/>
          </p:cNvSpPr>
          <p:nvPr/>
        </p:nvSpPr>
        <p:spPr bwMode="auto">
          <a:xfrm>
            <a:off x="548824" y="2936449"/>
            <a:ext cx="4180285" cy="1538288"/>
          </a:xfrm>
          <a:custGeom>
            <a:avLst/>
            <a:gdLst>
              <a:gd name="T0" fmla="*/ 216 w 7286"/>
              <a:gd name="T1" fmla="*/ 1382 h 2663"/>
              <a:gd name="T2" fmla="*/ 2168 w 7286"/>
              <a:gd name="T3" fmla="*/ 0 h 2663"/>
              <a:gd name="T4" fmla="*/ 4038 w 7286"/>
              <a:gd name="T5" fmla="*/ 1184 h 2663"/>
              <a:gd name="T6" fmla="*/ 4038 w 7286"/>
              <a:gd name="T7" fmla="*/ 1184 h 2663"/>
              <a:gd name="T8" fmla="*/ 4040 w 7286"/>
              <a:gd name="T9" fmla="*/ 1189 h 2663"/>
              <a:gd name="T10" fmla="*/ 4041 w 7286"/>
              <a:gd name="T11" fmla="*/ 1191 h 2663"/>
              <a:gd name="T12" fmla="*/ 4041 w 7286"/>
              <a:gd name="T13" fmla="*/ 1191 h 2663"/>
              <a:gd name="T14" fmla="*/ 5413 w 7286"/>
              <a:gd name="T15" fmla="*/ 2090 h 2663"/>
              <a:gd name="T16" fmla="*/ 6787 w 7286"/>
              <a:gd name="T17" fmla="*/ 1186 h 2663"/>
              <a:gd name="T18" fmla="*/ 7286 w 7286"/>
              <a:gd name="T19" fmla="*/ 1475 h 2663"/>
              <a:gd name="T20" fmla="*/ 5413 w 7286"/>
              <a:gd name="T21" fmla="*/ 2663 h 2663"/>
              <a:gd name="T22" fmla="*/ 3543 w 7286"/>
              <a:gd name="T23" fmla="*/ 1479 h 2663"/>
              <a:gd name="T24" fmla="*/ 3542 w 7286"/>
              <a:gd name="T25" fmla="*/ 1479 h 2663"/>
              <a:gd name="T26" fmla="*/ 3540 w 7286"/>
              <a:gd name="T27" fmla="*/ 1474 h 2663"/>
              <a:gd name="T28" fmla="*/ 3539 w 7286"/>
              <a:gd name="T29" fmla="*/ 1472 h 2663"/>
              <a:gd name="T30" fmla="*/ 3539 w 7286"/>
              <a:gd name="T31" fmla="*/ 1472 h 2663"/>
              <a:gd name="T32" fmla="*/ 2168 w 7286"/>
              <a:gd name="T33" fmla="*/ 573 h 2663"/>
              <a:gd name="T34" fmla="*/ 750 w 7286"/>
              <a:gd name="T35" fmla="*/ 1590 h 2663"/>
              <a:gd name="T36" fmla="*/ 883 w 7286"/>
              <a:gd name="T37" fmla="*/ 1642 h 2663"/>
              <a:gd name="T38" fmla="*/ 882 w 7286"/>
              <a:gd name="T39" fmla="*/ 1727 h 2663"/>
              <a:gd name="T40" fmla="*/ 255 w 7286"/>
              <a:gd name="T41" fmla="*/ 2165 h 2663"/>
              <a:gd name="T42" fmla="*/ 181 w 7286"/>
              <a:gd name="T43" fmla="*/ 2136 h 2663"/>
              <a:gd name="T44" fmla="*/ 10 w 7286"/>
              <a:gd name="T45" fmla="*/ 1387 h 2663"/>
              <a:gd name="T46" fmla="*/ 71 w 7286"/>
              <a:gd name="T47" fmla="*/ 1326 h 2663"/>
              <a:gd name="T48" fmla="*/ 216 w 7286"/>
              <a:gd name="T49" fmla="*/ 1382 h 26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286" h="2663">
                <a:moveTo>
                  <a:pt x="216" y="1382"/>
                </a:moveTo>
                <a:cubicBezTo>
                  <a:pt x="499" y="577"/>
                  <a:pt x="1266" y="0"/>
                  <a:pt x="2168" y="0"/>
                </a:cubicBezTo>
                <a:cubicBezTo>
                  <a:pt x="2993" y="0"/>
                  <a:pt x="3706" y="484"/>
                  <a:pt x="4038" y="1184"/>
                </a:cubicBezTo>
                <a:lnTo>
                  <a:pt x="4038" y="1184"/>
                </a:lnTo>
                <a:lnTo>
                  <a:pt x="4040" y="1189"/>
                </a:lnTo>
                <a:lnTo>
                  <a:pt x="4041" y="1191"/>
                </a:lnTo>
                <a:lnTo>
                  <a:pt x="4041" y="1191"/>
                </a:lnTo>
                <a:cubicBezTo>
                  <a:pt x="4272" y="1720"/>
                  <a:pt x="4799" y="2090"/>
                  <a:pt x="5413" y="2090"/>
                </a:cubicBezTo>
                <a:cubicBezTo>
                  <a:pt x="6029" y="2090"/>
                  <a:pt x="6558" y="1718"/>
                  <a:pt x="6787" y="1186"/>
                </a:cubicBezTo>
                <a:lnTo>
                  <a:pt x="7286" y="1475"/>
                </a:lnTo>
                <a:cubicBezTo>
                  <a:pt x="6955" y="2177"/>
                  <a:pt x="6241" y="2663"/>
                  <a:pt x="5413" y="2663"/>
                </a:cubicBezTo>
                <a:cubicBezTo>
                  <a:pt x="4587" y="2663"/>
                  <a:pt x="3874" y="2179"/>
                  <a:pt x="3543" y="1479"/>
                </a:cubicBezTo>
                <a:lnTo>
                  <a:pt x="3542" y="1479"/>
                </a:lnTo>
                <a:lnTo>
                  <a:pt x="3540" y="1474"/>
                </a:lnTo>
                <a:lnTo>
                  <a:pt x="3539" y="1472"/>
                </a:lnTo>
                <a:lnTo>
                  <a:pt x="3539" y="1472"/>
                </a:lnTo>
                <a:cubicBezTo>
                  <a:pt x="3309" y="943"/>
                  <a:pt x="2781" y="573"/>
                  <a:pt x="2168" y="573"/>
                </a:cubicBezTo>
                <a:cubicBezTo>
                  <a:pt x="1509" y="573"/>
                  <a:pt x="950" y="999"/>
                  <a:pt x="750" y="1590"/>
                </a:cubicBezTo>
                <a:lnTo>
                  <a:pt x="883" y="1642"/>
                </a:lnTo>
                <a:cubicBezTo>
                  <a:pt x="922" y="1657"/>
                  <a:pt x="914" y="1704"/>
                  <a:pt x="882" y="1727"/>
                </a:cubicBezTo>
                <a:lnTo>
                  <a:pt x="255" y="2165"/>
                </a:lnTo>
                <a:cubicBezTo>
                  <a:pt x="229" y="2183"/>
                  <a:pt x="188" y="2166"/>
                  <a:pt x="181" y="2136"/>
                </a:cubicBezTo>
                <a:lnTo>
                  <a:pt x="10" y="1387"/>
                </a:lnTo>
                <a:cubicBezTo>
                  <a:pt x="0" y="1342"/>
                  <a:pt x="33" y="1311"/>
                  <a:pt x="71" y="1326"/>
                </a:cubicBezTo>
                <a:lnTo>
                  <a:pt x="216" y="1382"/>
                </a:lnTo>
                <a:close/>
              </a:path>
            </a:pathLst>
          </a:custGeom>
          <a:solidFill>
            <a:srgbClr val="5293FB"/>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34" name="Freeform 6"/>
          <p:cNvSpPr>
            <a:spLocks/>
          </p:cNvSpPr>
          <p:nvPr/>
        </p:nvSpPr>
        <p:spPr bwMode="auto">
          <a:xfrm>
            <a:off x="4442168" y="2936450"/>
            <a:ext cx="4180285" cy="1537097"/>
          </a:xfrm>
          <a:custGeom>
            <a:avLst/>
            <a:gdLst>
              <a:gd name="T0" fmla="*/ 1873 w 7286"/>
              <a:gd name="T1" fmla="*/ 0 h 2661"/>
              <a:gd name="T2" fmla="*/ 3743 w 7286"/>
              <a:gd name="T3" fmla="*/ 1183 h 2661"/>
              <a:gd name="T4" fmla="*/ 3743 w 7286"/>
              <a:gd name="T5" fmla="*/ 1182 h 2661"/>
              <a:gd name="T6" fmla="*/ 5118 w 7286"/>
              <a:gd name="T7" fmla="*/ 2088 h 2661"/>
              <a:gd name="T8" fmla="*/ 6536 w 7286"/>
              <a:gd name="T9" fmla="*/ 1071 h 2661"/>
              <a:gd name="T10" fmla="*/ 6403 w 7286"/>
              <a:gd name="T11" fmla="*/ 1020 h 2661"/>
              <a:gd name="T12" fmla="*/ 6404 w 7286"/>
              <a:gd name="T13" fmla="*/ 935 h 2661"/>
              <a:gd name="T14" fmla="*/ 7031 w 7286"/>
              <a:gd name="T15" fmla="*/ 496 h 2661"/>
              <a:gd name="T16" fmla="*/ 7105 w 7286"/>
              <a:gd name="T17" fmla="*/ 525 h 2661"/>
              <a:gd name="T18" fmla="*/ 7276 w 7286"/>
              <a:gd name="T19" fmla="*/ 1274 h 2661"/>
              <a:gd name="T20" fmla="*/ 7215 w 7286"/>
              <a:gd name="T21" fmla="*/ 1336 h 2661"/>
              <a:gd name="T22" fmla="*/ 7070 w 7286"/>
              <a:gd name="T23" fmla="*/ 1279 h 2661"/>
              <a:gd name="T24" fmla="*/ 5118 w 7286"/>
              <a:gd name="T25" fmla="*/ 2661 h 2661"/>
              <a:gd name="T26" fmla="*/ 3248 w 7286"/>
              <a:gd name="T27" fmla="*/ 1479 h 2661"/>
              <a:gd name="T28" fmla="*/ 3248 w 7286"/>
              <a:gd name="T29" fmla="*/ 1479 h 2661"/>
              <a:gd name="T30" fmla="*/ 1873 w 7286"/>
              <a:gd name="T31" fmla="*/ 573 h 2661"/>
              <a:gd name="T32" fmla="*/ 499 w 7286"/>
              <a:gd name="T33" fmla="*/ 1477 h 2661"/>
              <a:gd name="T34" fmla="*/ 0 w 7286"/>
              <a:gd name="T35" fmla="*/ 1189 h 2661"/>
              <a:gd name="T36" fmla="*/ 1873 w 7286"/>
              <a:gd name="T37" fmla="*/ 0 h 26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86" h="2661">
                <a:moveTo>
                  <a:pt x="1873" y="0"/>
                </a:moveTo>
                <a:cubicBezTo>
                  <a:pt x="2698" y="0"/>
                  <a:pt x="3411" y="484"/>
                  <a:pt x="3743" y="1183"/>
                </a:cubicBezTo>
                <a:lnTo>
                  <a:pt x="3743" y="1182"/>
                </a:lnTo>
                <a:cubicBezTo>
                  <a:pt x="3972" y="1715"/>
                  <a:pt x="4502" y="2088"/>
                  <a:pt x="5118" y="2088"/>
                </a:cubicBezTo>
                <a:cubicBezTo>
                  <a:pt x="5777" y="2088"/>
                  <a:pt x="6336" y="1663"/>
                  <a:pt x="6536" y="1071"/>
                </a:cubicBezTo>
                <a:lnTo>
                  <a:pt x="6403" y="1020"/>
                </a:lnTo>
                <a:cubicBezTo>
                  <a:pt x="6363" y="1004"/>
                  <a:pt x="6372" y="957"/>
                  <a:pt x="6404" y="935"/>
                </a:cubicBezTo>
                <a:lnTo>
                  <a:pt x="7031" y="496"/>
                </a:lnTo>
                <a:cubicBezTo>
                  <a:pt x="7056" y="479"/>
                  <a:pt x="7098" y="495"/>
                  <a:pt x="7105" y="525"/>
                </a:cubicBezTo>
                <a:lnTo>
                  <a:pt x="7276" y="1274"/>
                </a:lnTo>
                <a:cubicBezTo>
                  <a:pt x="7286" y="1319"/>
                  <a:pt x="7253" y="1350"/>
                  <a:pt x="7215" y="1336"/>
                </a:cubicBezTo>
                <a:lnTo>
                  <a:pt x="7070" y="1279"/>
                </a:lnTo>
                <a:cubicBezTo>
                  <a:pt x="6787" y="2084"/>
                  <a:pt x="6020" y="2661"/>
                  <a:pt x="5118" y="2661"/>
                </a:cubicBezTo>
                <a:cubicBezTo>
                  <a:pt x="4293" y="2661"/>
                  <a:pt x="3581" y="2178"/>
                  <a:pt x="3248" y="1479"/>
                </a:cubicBezTo>
                <a:lnTo>
                  <a:pt x="3248" y="1479"/>
                </a:lnTo>
                <a:cubicBezTo>
                  <a:pt x="3019" y="946"/>
                  <a:pt x="2490" y="573"/>
                  <a:pt x="1873" y="573"/>
                </a:cubicBezTo>
                <a:cubicBezTo>
                  <a:pt x="1258" y="573"/>
                  <a:pt x="729" y="945"/>
                  <a:pt x="499" y="1477"/>
                </a:cubicBezTo>
                <a:lnTo>
                  <a:pt x="0" y="1189"/>
                </a:lnTo>
                <a:cubicBezTo>
                  <a:pt x="331" y="486"/>
                  <a:pt x="1045" y="0"/>
                  <a:pt x="1873" y="0"/>
                </a:cubicBezTo>
                <a:close/>
              </a:path>
            </a:pathLst>
          </a:custGeom>
          <a:solidFill>
            <a:srgbClr val="8DC7F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35" name="TextBox 29"/>
          <p:cNvSpPr txBox="1"/>
          <p:nvPr/>
        </p:nvSpPr>
        <p:spPr>
          <a:xfrm>
            <a:off x="6044589" y="1968247"/>
            <a:ext cx="2372562" cy="727122"/>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此处添加详细文本描述，建议与标题相关并符合整体语言风格，语言描述尽量。</a:t>
            </a:r>
            <a:r>
              <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6" name="TextBox 30"/>
          <p:cNvSpPr txBox="1"/>
          <p:nvPr/>
        </p:nvSpPr>
        <p:spPr>
          <a:xfrm>
            <a:off x="6532307" y="2605444"/>
            <a:ext cx="1397126" cy="323165"/>
          </a:xfrm>
          <a:prstGeom prst="rect">
            <a:avLst/>
          </a:prstGeom>
          <a:noFill/>
        </p:spPr>
        <p:txBody>
          <a:bodyPr wrap="square" lIns="0" tIns="0" rIns="0" bIns="0" rtlCol="0">
            <a:spAutoFit/>
          </a:bodyPr>
          <a:lstStyle/>
          <a:p>
            <a:pPr algn="ctr"/>
            <a:r>
              <a:rPr lang="zh-CN" altLang="en-US" sz="2100" b="1" dirty="0" smtClean="0">
                <a:solidFill>
                  <a:srgbClr val="8DC7FE"/>
                </a:solidFill>
                <a:latin typeface="微软雅黑" pitchFamily="34" charset="-122"/>
                <a:ea typeface="微软雅黑" pitchFamily="34" charset="-122"/>
              </a:rPr>
              <a:t>添加标题</a:t>
            </a:r>
            <a:endParaRPr lang="zh-CN" altLang="en-US" sz="2100" b="1" dirty="0">
              <a:solidFill>
                <a:srgbClr val="8DC7FE"/>
              </a:solidFill>
              <a:latin typeface="微软雅黑" pitchFamily="34" charset="-122"/>
              <a:ea typeface="微软雅黑" pitchFamily="34" charset="-122"/>
            </a:endParaRPr>
          </a:p>
        </p:txBody>
      </p:sp>
      <p:sp>
        <p:nvSpPr>
          <p:cNvPr id="37" name="TextBox 29"/>
          <p:cNvSpPr txBox="1"/>
          <p:nvPr/>
        </p:nvSpPr>
        <p:spPr>
          <a:xfrm>
            <a:off x="737906" y="5006134"/>
            <a:ext cx="2372562" cy="727122"/>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此处添加详细文本描述，建议与标题相关并符合整体语言风格，语言描述尽量。</a:t>
            </a:r>
            <a:r>
              <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8" name="TextBox 30"/>
          <p:cNvSpPr txBox="1"/>
          <p:nvPr/>
        </p:nvSpPr>
        <p:spPr>
          <a:xfrm>
            <a:off x="1225624" y="4570047"/>
            <a:ext cx="1397126" cy="323165"/>
          </a:xfrm>
          <a:prstGeom prst="rect">
            <a:avLst/>
          </a:prstGeom>
          <a:noFill/>
        </p:spPr>
        <p:txBody>
          <a:bodyPr wrap="square" lIns="0" tIns="0" rIns="0" bIns="0" rtlCol="0">
            <a:spAutoFit/>
          </a:bodyPr>
          <a:lstStyle/>
          <a:p>
            <a:pPr algn="ctr"/>
            <a:r>
              <a:rPr lang="zh-CN" altLang="en-US" sz="2100" b="1" dirty="0" smtClean="0">
                <a:solidFill>
                  <a:srgbClr val="5293FB"/>
                </a:solidFill>
                <a:latin typeface="微软雅黑" pitchFamily="34" charset="-122"/>
                <a:ea typeface="微软雅黑" pitchFamily="34" charset="-122"/>
              </a:rPr>
              <a:t>添加标题</a:t>
            </a:r>
            <a:endParaRPr lang="zh-CN" altLang="en-US" sz="2100" b="1" dirty="0">
              <a:solidFill>
                <a:srgbClr val="5293FB"/>
              </a:solidFill>
              <a:latin typeface="微软雅黑" pitchFamily="34" charset="-122"/>
              <a:ea typeface="微软雅黑" pitchFamily="34" charset="-122"/>
            </a:endParaRPr>
          </a:p>
        </p:txBody>
      </p:sp>
      <p:sp>
        <p:nvSpPr>
          <p:cNvPr id="39" name="TextBox 29"/>
          <p:cNvSpPr txBox="1"/>
          <p:nvPr/>
        </p:nvSpPr>
        <p:spPr>
          <a:xfrm>
            <a:off x="2411767" y="1968247"/>
            <a:ext cx="2372562" cy="727122"/>
          </a:xfrm>
          <a:prstGeom prst="rect">
            <a:avLst/>
          </a:prstGeom>
          <a:noFill/>
        </p:spPr>
        <p:txBody>
          <a:bodyPr wrap="square" lIns="0" tIns="0" rIns="0" bIns="0" rtlCol="0">
            <a:spAutoFit/>
          </a:bodyPr>
          <a:lstStyle/>
          <a:p>
            <a:pPr marL="0" marR="0" lvl="0" indent="0" algn="just" defTabSz="914400" eaLnBrk="1" fontAlgn="auto" latinLnBrk="0" hangingPunct="1">
              <a:lnSpc>
                <a:spcPct val="150000"/>
              </a:lnSpc>
              <a:spcBef>
                <a:spcPts val="0"/>
              </a:spcBef>
              <a:spcAft>
                <a:spcPts val="0"/>
              </a:spcAft>
              <a:buClrTx/>
              <a:buSzTx/>
              <a:buFontTx/>
              <a:buNone/>
              <a:tabLst/>
              <a:defRPr/>
            </a:pPr>
            <a:r>
              <a:rPr kumimoji="0" lang="zh-CN" altLang="en-US"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此处添加详细文本描述，建议与标题相关并符合整体语言风格，语言描述尽量。</a:t>
            </a:r>
            <a:r>
              <a:rPr kumimoji="0" lang="en-US" altLang="zh-CN" sz="1050" b="0" i="0" u="none" strike="noStrike" kern="0" cap="none" spc="0" normalizeH="0" baseline="0" noProof="0" dirty="0" smtClean="0">
                <a:ln>
                  <a:noFill/>
                </a:ln>
                <a:solidFill>
                  <a:sysClr val="windowText" lastClr="000000">
                    <a:lumMod val="75000"/>
                    <a:lumOff val="25000"/>
                  </a:sysClr>
                </a:solidFill>
                <a:effectLst/>
                <a:uLnTx/>
                <a:uFillTx/>
                <a:latin typeface="微软雅黑" pitchFamily="34" charset="-122"/>
                <a:ea typeface="微软雅黑" pitchFamily="34" charset="-122"/>
              </a:rPr>
              <a:t>……</a:t>
            </a:r>
            <a:endParaRPr kumimoji="0" lang="en-US" altLang="zh-CN" sz="10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40" name="TextBox 30"/>
          <p:cNvSpPr txBox="1"/>
          <p:nvPr/>
        </p:nvSpPr>
        <p:spPr>
          <a:xfrm>
            <a:off x="2899485" y="2605444"/>
            <a:ext cx="1397126" cy="323165"/>
          </a:xfrm>
          <a:prstGeom prst="rect">
            <a:avLst/>
          </a:prstGeom>
          <a:noFill/>
        </p:spPr>
        <p:txBody>
          <a:bodyPr wrap="square" lIns="0" tIns="0" rIns="0" bIns="0" rtlCol="0">
            <a:spAutoFit/>
          </a:bodyPr>
          <a:lstStyle/>
          <a:p>
            <a:pPr algn="ctr"/>
            <a:r>
              <a:rPr lang="zh-CN" altLang="en-US" sz="2100" b="1" dirty="0" smtClean="0">
                <a:solidFill>
                  <a:srgbClr val="5293FB"/>
                </a:solidFill>
                <a:latin typeface="微软雅黑" pitchFamily="34" charset="-122"/>
                <a:ea typeface="微软雅黑" pitchFamily="34" charset="-122"/>
              </a:rPr>
              <a:t>添加标题</a:t>
            </a:r>
            <a:endParaRPr lang="zh-CN" altLang="en-US" sz="2100" b="1" dirty="0">
              <a:solidFill>
                <a:srgbClr val="5293FB"/>
              </a:solidFill>
              <a:latin typeface="微软雅黑" pitchFamily="34" charset="-122"/>
              <a:ea typeface="微软雅黑" pitchFamily="34" charset="-122"/>
            </a:endParaRPr>
          </a:p>
        </p:txBody>
      </p:sp>
      <p:sp>
        <p:nvSpPr>
          <p:cNvPr id="41" name="Freeform 10"/>
          <p:cNvSpPr>
            <a:spLocks noEditPoints="1"/>
          </p:cNvSpPr>
          <p:nvPr/>
        </p:nvSpPr>
        <p:spPr bwMode="auto">
          <a:xfrm>
            <a:off x="7118123" y="3161388"/>
            <a:ext cx="528960" cy="531018"/>
          </a:xfrm>
          <a:custGeom>
            <a:avLst/>
            <a:gdLst>
              <a:gd name="T0" fmla="*/ 40 w 395"/>
              <a:gd name="T1" fmla="*/ 0 h 399"/>
              <a:gd name="T2" fmla="*/ 212 w 395"/>
              <a:gd name="T3" fmla="*/ 0 h 399"/>
              <a:gd name="T4" fmla="*/ 246 w 395"/>
              <a:gd name="T5" fmla="*/ 20 h 399"/>
              <a:gd name="T6" fmla="*/ 151 w 395"/>
              <a:gd name="T7" fmla="*/ 20 h 399"/>
              <a:gd name="T8" fmla="*/ 99 w 395"/>
              <a:gd name="T9" fmla="*/ 41 h 399"/>
              <a:gd name="T10" fmla="*/ 31 w 395"/>
              <a:gd name="T11" fmla="*/ 41 h 399"/>
              <a:gd name="T12" fmla="*/ 31 w 395"/>
              <a:gd name="T13" fmla="*/ 345 h 399"/>
              <a:gd name="T14" fmla="*/ 222 w 395"/>
              <a:gd name="T15" fmla="*/ 345 h 399"/>
              <a:gd name="T16" fmla="*/ 222 w 395"/>
              <a:gd name="T17" fmla="*/ 266 h 399"/>
              <a:gd name="T18" fmla="*/ 251 w 395"/>
              <a:gd name="T19" fmla="*/ 266 h 399"/>
              <a:gd name="T20" fmla="*/ 251 w 395"/>
              <a:gd name="T21" fmla="*/ 360 h 399"/>
              <a:gd name="T22" fmla="*/ 212 w 395"/>
              <a:gd name="T23" fmla="*/ 399 h 399"/>
              <a:gd name="T24" fmla="*/ 40 w 395"/>
              <a:gd name="T25" fmla="*/ 399 h 399"/>
              <a:gd name="T26" fmla="*/ 0 w 395"/>
              <a:gd name="T27" fmla="*/ 360 h 399"/>
              <a:gd name="T28" fmla="*/ 0 w 395"/>
              <a:gd name="T29" fmla="*/ 40 h 399"/>
              <a:gd name="T30" fmla="*/ 40 w 395"/>
              <a:gd name="T31" fmla="*/ 0 h 399"/>
              <a:gd name="T32" fmla="*/ 251 w 395"/>
              <a:gd name="T33" fmla="*/ 122 h 399"/>
              <a:gd name="T34" fmla="*/ 234 w 395"/>
              <a:gd name="T35" fmla="*/ 140 h 399"/>
              <a:gd name="T36" fmla="*/ 251 w 395"/>
              <a:gd name="T37" fmla="*/ 158 h 399"/>
              <a:gd name="T38" fmla="*/ 269 w 395"/>
              <a:gd name="T39" fmla="*/ 140 h 399"/>
              <a:gd name="T40" fmla="*/ 251 w 395"/>
              <a:gd name="T41" fmla="*/ 122 h 399"/>
              <a:gd name="T42" fmla="*/ 329 w 395"/>
              <a:gd name="T43" fmla="*/ 122 h 399"/>
              <a:gd name="T44" fmla="*/ 347 w 395"/>
              <a:gd name="T45" fmla="*/ 140 h 399"/>
              <a:gd name="T46" fmla="*/ 329 w 395"/>
              <a:gd name="T47" fmla="*/ 158 h 399"/>
              <a:gd name="T48" fmla="*/ 311 w 395"/>
              <a:gd name="T49" fmla="*/ 140 h 399"/>
              <a:gd name="T50" fmla="*/ 329 w 395"/>
              <a:gd name="T51" fmla="*/ 122 h 399"/>
              <a:gd name="T52" fmla="*/ 177 w 395"/>
              <a:gd name="T53" fmla="*/ 122 h 399"/>
              <a:gd name="T54" fmla="*/ 160 w 395"/>
              <a:gd name="T55" fmla="*/ 140 h 399"/>
              <a:gd name="T56" fmla="*/ 177 w 395"/>
              <a:gd name="T57" fmla="*/ 158 h 399"/>
              <a:gd name="T58" fmla="*/ 195 w 395"/>
              <a:gd name="T59" fmla="*/ 140 h 399"/>
              <a:gd name="T60" fmla="*/ 177 w 395"/>
              <a:gd name="T61" fmla="*/ 122 h 399"/>
              <a:gd name="T62" fmla="*/ 151 w 395"/>
              <a:gd name="T63" fmla="*/ 46 h 399"/>
              <a:gd name="T64" fmla="*/ 101 w 395"/>
              <a:gd name="T65" fmla="*/ 97 h 399"/>
              <a:gd name="T66" fmla="*/ 101 w 395"/>
              <a:gd name="T67" fmla="*/ 190 h 399"/>
              <a:gd name="T68" fmla="*/ 151 w 395"/>
              <a:gd name="T69" fmla="*/ 240 h 399"/>
              <a:gd name="T70" fmla="*/ 158 w 395"/>
              <a:gd name="T71" fmla="*/ 240 h 399"/>
              <a:gd name="T72" fmla="*/ 158 w 395"/>
              <a:gd name="T73" fmla="*/ 282 h 399"/>
              <a:gd name="T74" fmla="*/ 200 w 395"/>
              <a:gd name="T75" fmla="*/ 240 h 399"/>
              <a:gd name="T76" fmla="*/ 344 w 395"/>
              <a:gd name="T77" fmla="*/ 240 h 399"/>
              <a:gd name="T78" fmla="*/ 395 w 395"/>
              <a:gd name="T79" fmla="*/ 190 h 399"/>
              <a:gd name="T80" fmla="*/ 395 w 395"/>
              <a:gd name="T81" fmla="*/ 97 h 399"/>
              <a:gd name="T82" fmla="*/ 344 w 395"/>
              <a:gd name="T83" fmla="*/ 46 h 399"/>
              <a:gd name="T84" fmla="*/ 151 w 395"/>
              <a:gd name="T85" fmla="*/ 46 h 399"/>
              <a:gd name="T86" fmla="*/ 101 w 395"/>
              <a:gd name="T87" fmla="*/ 359 h 399"/>
              <a:gd name="T88" fmla="*/ 101 w 395"/>
              <a:gd name="T89" fmla="*/ 385 h 399"/>
              <a:gd name="T90" fmla="*/ 150 w 395"/>
              <a:gd name="T91" fmla="*/ 385 h 399"/>
              <a:gd name="T92" fmla="*/ 150 w 395"/>
              <a:gd name="T93" fmla="*/ 359 h 399"/>
              <a:gd name="T94" fmla="*/ 101 w 395"/>
              <a:gd name="T95" fmla="*/ 359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95" h="399">
                <a:moveTo>
                  <a:pt x="40" y="0"/>
                </a:moveTo>
                <a:cubicBezTo>
                  <a:pt x="212" y="0"/>
                  <a:pt x="212" y="0"/>
                  <a:pt x="212" y="0"/>
                </a:cubicBezTo>
                <a:cubicBezTo>
                  <a:pt x="226" y="0"/>
                  <a:pt x="239" y="8"/>
                  <a:pt x="246" y="20"/>
                </a:cubicBezTo>
                <a:cubicBezTo>
                  <a:pt x="151" y="20"/>
                  <a:pt x="151" y="20"/>
                  <a:pt x="151" y="20"/>
                </a:cubicBezTo>
                <a:cubicBezTo>
                  <a:pt x="131" y="20"/>
                  <a:pt x="112" y="28"/>
                  <a:pt x="99" y="41"/>
                </a:cubicBezTo>
                <a:cubicBezTo>
                  <a:pt x="31" y="41"/>
                  <a:pt x="31" y="41"/>
                  <a:pt x="31" y="41"/>
                </a:cubicBezTo>
                <a:cubicBezTo>
                  <a:pt x="31" y="345"/>
                  <a:pt x="31" y="345"/>
                  <a:pt x="31" y="345"/>
                </a:cubicBezTo>
                <a:cubicBezTo>
                  <a:pt x="222" y="345"/>
                  <a:pt x="222" y="345"/>
                  <a:pt x="222" y="345"/>
                </a:cubicBezTo>
                <a:cubicBezTo>
                  <a:pt x="222" y="266"/>
                  <a:pt x="222" y="266"/>
                  <a:pt x="222" y="266"/>
                </a:cubicBezTo>
                <a:cubicBezTo>
                  <a:pt x="251" y="266"/>
                  <a:pt x="251" y="266"/>
                  <a:pt x="251" y="266"/>
                </a:cubicBezTo>
                <a:cubicBezTo>
                  <a:pt x="251" y="360"/>
                  <a:pt x="251" y="360"/>
                  <a:pt x="251" y="360"/>
                </a:cubicBezTo>
                <a:cubicBezTo>
                  <a:pt x="251" y="381"/>
                  <a:pt x="234" y="399"/>
                  <a:pt x="212" y="399"/>
                </a:cubicBezTo>
                <a:cubicBezTo>
                  <a:pt x="40" y="399"/>
                  <a:pt x="40" y="399"/>
                  <a:pt x="40" y="399"/>
                </a:cubicBezTo>
                <a:cubicBezTo>
                  <a:pt x="18" y="399"/>
                  <a:pt x="0" y="381"/>
                  <a:pt x="0" y="360"/>
                </a:cubicBezTo>
                <a:cubicBezTo>
                  <a:pt x="0" y="40"/>
                  <a:pt x="0" y="40"/>
                  <a:pt x="0" y="40"/>
                </a:cubicBezTo>
                <a:cubicBezTo>
                  <a:pt x="0" y="18"/>
                  <a:pt x="18" y="0"/>
                  <a:pt x="40" y="0"/>
                </a:cubicBezTo>
                <a:close/>
                <a:moveTo>
                  <a:pt x="251" y="122"/>
                </a:moveTo>
                <a:cubicBezTo>
                  <a:pt x="242" y="122"/>
                  <a:pt x="234" y="130"/>
                  <a:pt x="234" y="140"/>
                </a:cubicBezTo>
                <a:cubicBezTo>
                  <a:pt x="234" y="150"/>
                  <a:pt x="242" y="158"/>
                  <a:pt x="251" y="158"/>
                </a:cubicBezTo>
                <a:cubicBezTo>
                  <a:pt x="261" y="158"/>
                  <a:pt x="269" y="150"/>
                  <a:pt x="269" y="140"/>
                </a:cubicBezTo>
                <a:cubicBezTo>
                  <a:pt x="269" y="130"/>
                  <a:pt x="261" y="122"/>
                  <a:pt x="251" y="122"/>
                </a:cubicBezTo>
                <a:close/>
                <a:moveTo>
                  <a:pt x="329" y="122"/>
                </a:moveTo>
                <a:cubicBezTo>
                  <a:pt x="339" y="122"/>
                  <a:pt x="347" y="130"/>
                  <a:pt x="347" y="140"/>
                </a:cubicBezTo>
                <a:cubicBezTo>
                  <a:pt x="347" y="150"/>
                  <a:pt x="339" y="158"/>
                  <a:pt x="329" y="158"/>
                </a:cubicBezTo>
                <a:cubicBezTo>
                  <a:pt x="319" y="158"/>
                  <a:pt x="311" y="150"/>
                  <a:pt x="311" y="140"/>
                </a:cubicBezTo>
                <a:cubicBezTo>
                  <a:pt x="311" y="130"/>
                  <a:pt x="319" y="122"/>
                  <a:pt x="329" y="122"/>
                </a:cubicBezTo>
                <a:close/>
                <a:moveTo>
                  <a:pt x="177" y="122"/>
                </a:moveTo>
                <a:cubicBezTo>
                  <a:pt x="167" y="122"/>
                  <a:pt x="160" y="130"/>
                  <a:pt x="160" y="140"/>
                </a:cubicBezTo>
                <a:cubicBezTo>
                  <a:pt x="160" y="150"/>
                  <a:pt x="167" y="158"/>
                  <a:pt x="177" y="158"/>
                </a:cubicBezTo>
                <a:cubicBezTo>
                  <a:pt x="187" y="158"/>
                  <a:pt x="195" y="150"/>
                  <a:pt x="195" y="140"/>
                </a:cubicBezTo>
                <a:cubicBezTo>
                  <a:pt x="195" y="130"/>
                  <a:pt x="187" y="122"/>
                  <a:pt x="177" y="122"/>
                </a:cubicBezTo>
                <a:close/>
                <a:moveTo>
                  <a:pt x="151" y="46"/>
                </a:moveTo>
                <a:cubicBezTo>
                  <a:pt x="123" y="46"/>
                  <a:pt x="101" y="69"/>
                  <a:pt x="101" y="97"/>
                </a:cubicBezTo>
                <a:cubicBezTo>
                  <a:pt x="101" y="190"/>
                  <a:pt x="101" y="190"/>
                  <a:pt x="101" y="190"/>
                </a:cubicBezTo>
                <a:cubicBezTo>
                  <a:pt x="101" y="218"/>
                  <a:pt x="123" y="240"/>
                  <a:pt x="151" y="240"/>
                </a:cubicBezTo>
                <a:cubicBezTo>
                  <a:pt x="158" y="240"/>
                  <a:pt x="158" y="240"/>
                  <a:pt x="158" y="240"/>
                </a:cubicBezTo>
                <a:cubicBezTo>
                  <a:pt x="158" y="282"/>
                  <a:pt x="158" y="282"/>
                  <a:pt x="158" y="282"/>
                </a:cubicBezTo>
                <a:cubicBezTo>
                  <a:pt x="200" y="240"/>
                  <a:pt x="200" y="240"/>
                  <a:pt x="200" y="240"/>
                </a:cubicBezTo>
                <a:cubicBezTo>
                  <a:pt x="344" y="240"/>
                  <a:pt x="344" y="240"/>
                  <a:pt x="344" y="240"/>
                </a:cubicBezTo>
                <a:cubicBezTo>
                  <a:pt x="372" y="240"/>
                  <a:pt x="395" y="218"/>
                  <a:pt x="395" y="190"/>
                </a:cubicBezTo>
                <a:cubicBezTo>
                  <a:pt x="395" y="97"/>
                  <a:pt x="395" y="97"/>
                  <a:pt x="395" y="97"/>
                </a:cubicBezTo>
                <a:cubicBezTo>
                  <a:pt x="395" y="69"/>
                  <a:pt x="372" y="46"/>
                  <a:pt x="344" y="46"/>
                </a:cubicBezTo>
                <a:cubicBezTo>
                  <a:pt x="151" y="46"/>
                  <a:pt x="151" y="46"/>
                  <a:pt x="151" y="46"/>
                </a:cubicBezTo>
                <a:close/>
                <a:moveTo>
                  <a:pt x="101" y="359"/>
                </a:moveTo>
                <a:cubicBezTo>
                  <a:pt x="101" y="385"/>
                  <a:pt x="101" y="385"/>
                  <a:pt x="101" y="385"/>
                </a:cubicBezTo>
                <a:cubicBezTo>
                  <a:pt x="150" y="385"/>
                  <a:pt x="150" y="385"/>
                  <a:pt x="150" y="385"/>
                </a:cubicBezTo>
                <a:cubicBezTo>
                  <a:pt x="150" y="359"/>
                  <a:pt x="150" y="359"/>
                  <a:pt x="150" y="359"/>
                </a:cubicBezTo>
                <a:lnTo>
                  <a:pt x="101" y="359"/>
                </a:lnTo>
                <a:close/>
              </a:path>
            </a:pathLst>
          </a:custGeom>
          <a:solidFill>
            <a:srgbClr val="8DC7FE"/>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42" name="Freeform 11"/>
          <p:cNvSpPr>
            <a:spLocks noEditPoints="1"/>
          </p:cNvSpPr>
          <p:nvPr/>
        </p:nvSpPr>
        <p:spPr bwMode="auto">
          <a:xfrm>
            <a:off x="3372675" y="3145952"/>
            <a:ext cx="450749" cy="561893"/>
          </a:xfrm>
          <a:custGeom>
            <a:avLst/>
            <a:gdLst>
              <a:gd name="T0" fmla="*/ 23 w 438"/>
              <a:gd name="T1" fmla="*/ 0 h 546"/>
              <a:gd name="T2" fmla="*/ 415 w 438"/>
              <a:gd name="T3" fmla="*/ 0 h 546"/>
              <a:gd name="T4" fmla="*/ 438 w 438"/>
              <a:gd name="T5" fmla="*/ 0 h 546"/>
              <a:gd name="T6" fmla="*/ 438 w 438"/>
              <a:gd name="T7" fmla="*/ 24 h 546"/>
              <a:gd name="T8" fmla="*/ 438 w 438"/>
              <a:gd name="T9" fmla="*/ 523 h 546"/>
              <a:gd name="T10" fmla="*/ 438 w 438"/>
              <a:gd name="T11" fmla="*/ 546 h 546"/>
              <a:gd name="T12" fmla="*/ 415 w 438"/>
              <a:gd name="T13" fmla="*/ 546 h 546"/>
              <a:gd name="T14" fmla="*/ 138 w 438"/>
              <a:gd name="T15" fmla="*/ 546 h 546"/>
              <a:gd name="T16" fmla="*/ 131 w 438"/>
              <a:gd name="T17" fmla="*/ 546 h 546"/>
              <a:gd name="T18" fmla="*/ 125 w 438"/>
              <a:gd name="T19" fmla="*/ 541 h 546"/>
              <a:gd name="T20" fmla="*/ 9 w 438"/>
              <a:gd name="T21" fmla="*/ 456 h 546"/>
              <a:gd name="T22" fmla="*/ 0 w 438"/>
              <a:gd name="T23" fmla="*/ 449 h 546"/>
              <a:gd name="T24" fmla="*/ 0 w 438"/>
              <a:gd name="T25" fmla="*/ 438 h 546"/>
              <a:gd name="T26" fmla="*/ 0 w 438"/>
              <a:gd name="T27" fmla="*/ 24 h 546"/>
              <a:gd name="T28" fmla="*/ 0 w 438"/>
              <a:gd name="T29" fmla="*/ 0 h 546"/>
              <a:gd name="T30" fmla="*/ 23 w 438"/>
              <a:gd name="T31" fmla="*/ 0 h 546"/>
              <a:gd name="T32" fmla="*/ 23 w 438"/>
              <a:gd name="T33" fmla="*/ 0 h 546"/>
              <a:gd name="T34" fmla="*/ 45 w 438"/>
              <a:gd name="T35" fmla="*/ 414 h 546"/>
              <a:gd name="T36" fmla="*/ 116 w 438"/>
              <a:gd name="T37" fmla="*/ 389 h 546"/>
              <a:gd name="T38" fmla="*/ 126 w 438"/>
              <a:gd name="T39" fmla="*/ 386 h 546"/>
              <a:gd name="T40" fmla="*/ 129 w 438"/>
              <a:gd name="T41" fmla="*/ 395 h 546"/>
              <a:gd name="T42" fmla="*/ 159 w 438"/>
              <a:gd name="T43" fmla="*/ 500 h 546"/>
              <a:gd name="T44" fmla="*/ 391 w 438"/>
              <a:gd name="T45" fmla="*/ 500 h 546"/>
              <a:gd name="T46" fmla="*/ 391 w 438"/>
              <a:gd name="T47" fmla="*/ 46 h 546"/>
              <a:gd name="T48" fmla="*/ 45 w 438"/>
              <a:gd name="T49" fmla="*/ 46 h 546"/>
              <a:gd name="T50" fmla="*/ 45 w 438"/>
              <a:gd name="T51" fmla="*/ 414 h 546"/>
              <a:gd name="T52" fmla="*/ 45 w 438"/>
              <a:gd name="T53" fmla="*/ 414 h 546"/>
              <a:gd name="T54" fmla="*/ 136 w 438"/>
              <a:gd name="T55" fmla="*/ 493 h 546"/>
              <a:gd name="T56" fmla="*/ 113 w 438"/>
              <a:gd name="T57" fmla="*/ 411 h 546"/>
              <a:gd name="T58" fmla="*/ 54 w 438"/>
              <a:gd name="T59" fmla="*/ 433 h 546"/>
              <a:gd name="T60" fmla="*/ 136 w 438"/>
              <a:gd name="T61" fmla="*/ 493 h 546"/>
              <a:gd name="T62" fmla="*/ 136 w 438"/>
              <a:gd name="T63" fmla="*/ 493 h 546"/>
              <a:gd name="T64" fmla="*/ 104 w 438"/>
              <a:gd name="T65" fmla="*/ 294 h 546"/>
              <a:gd name="T66" fmla="*/ 104 w 438"/>
              <a:gd name="T67" fmla="*/ 314 h 546"/>
              <a:gd name="T68" fmla="*/ 338 w 438"/>
              <a:gd name="T69" fmla="*/ 314 h 546"/>
              <a:gd name="T70" fmla="*/ 338 w 438"/>
              <a:gd name="T71" fmla="*/ 294 h 546"/>
              <a:gd name="T72" fmla="*/ 104 w 438"/>
              <a:gd name="T73" fmla="*/ 294 h 546"/>
              <a:gd name="T74" fmla="*/ 104 w 438"/>
              <a:gd name="T75" fmla="*/ 294 h 546"/>
              <a:gd name="T76" fmla="*/ 104 w 438"/>
              <a:gd name="T77" fmla="*/ 237 h 546"/>
              <a:gd name="T78" fmla="*/ 104 w 438"/>
              <a:gd name="T79" fmla="*/ 257 h 546"/>
              <a:gd name="T80" fmla="*/ 338 w 438"/>
              <a:gd name="T81" fmla="*/ 257 h 546"/>
              <a:gd name="T82" fmla="*/ 338 w 438"/>
              <a:gd name="T83" fmla="*/ 237 h 546"/>
              <a:gd name="T84" fmla="*/ 104 w 438"/>
              <a:gd name="T85" fmla="*/ 237 h 546"/>
              <a:gd name="T86" fmla="*/ 104 w 438"/>
              <a:gd name="T87" fmla="*/ 237 h 546"/>
              <a:gd name="T88" fmla="*/ 104 w 438"/>
              <a:gd name="T89" fmla="*/ 175 h 546"/>
              <a:gd name="T90" fmla="*/ 104 w 438"/>
              <a:gd name="T91" fmla="*/ 195 h 546"/>
              <a:gd name="T92" fmla="*/ 338 w 438"/>
              <a:gd name="T93" fmla="*/ 195 h 546"/>
              <a:gd name="T94" fmla="*/ 338 w 438"/>
              <a:gd name="T95" fmla="*/ 175 h 546"/>
              <a:gd name="T96" fmla="*/ 104 w 438"/>
              <a:gd name="T97" fmla="*/ 175 h 546"/>
              <a:gd name="T98" fmla="*/ 104 w 438"/>
              <a:gd name="T99" fmla="*/ 175 h 546"/>
              <a:gd name="T100" fmla="*/ 104 w 438"/>
              <a:gd name="T101" fmla="*/ 118 h 546"/>
              <a:gd name="T102" fmla="*/ 104 w 438"/>
              <a:gd name="T103" fmla="*/ 138 h 546"/>
              <a:gd name="T104" fmla="*/ 338 w 438"/>
              <a:gd name="T105" fmla="*/ 138 h 546"/>
              <a:gd name="T106" fmla="*/ 338 w 438"/>
              <a:gd name="T107" fmla="*/ 118 h 546"/>
              <a:gd name="T108" fmla="*/ 104 w 438"/>
              <a:gd name="T109" fmla="*/ 118 h 5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8" h="546">
                <a:moveTo>
                  <a:pt x="23" y="0"/>
                </a:moveTo>
                <a:lnTo>
                  <a:pt x="415" y="0"/>
                </a:lnTo>
                <a:lnTo>
                  <a:pt x="438" y="0"/>
                </a:lnTo>
                <a:lnTo>
                  <a:pt x="438" y="24"/>
                </a:lnTo>
                <a:lnTo>
                  <a:pt x="438" y="523"/>
                </a:lnTo>
                <a:lnTo>
                  <a:pt x="438" y="546"/>
                </a:lnTo>
                <a:lnTo>
                  <a:pt x="415" y="546"/>
                </a:lnTo>
                <a:lnTo>
                  <a:pt x="138" y="546"/>
                </a:lnTo>
                <a:lnTo>
                  <a:pt x="131" y="546"/>
                </a:lnTo>
                <a:lnTo>
                  <a:pt x="125" y="541"/>
                </a:lnTo>
                <a:lnTo>
                  <a:pt x="9" y="456"/>
                </a:lnTo>
                <a:lnTo>
                  <a:pt x="0" y="449"/>
                </a:lnTo>
                <a:lnTo>
                  <a:pt x="0" y="438"/>
                </a:lnTo>
                <a:lnTo>
                  <a:pt x="0" y="24"/>
                </a:lnTo>
                <a:lnTo>
                  <a:pt x="0" y="0"/>
                </a:lnTo>
                <a:lnTo>
                  <a:pt x="23" y="0"/>
                </a:lnTo>
                <a:lnTo>
                  <a:pt x="23" y="0"/>
                </a:lnTo>
                <a:close/>
                <a:moveTo>
                  <a:pt x="45" y="414"/>
                </a:moveTo>
                <a:lnTo>
                  <a:pt x="116" y="389"/>
                </a:lnTo>
                <a:lnTo>
                  <a:pt x="126" y="386"/>
                </a:lnTo>
                <a:lnTo>
                  <a:pt x="129" y="395"/>
                </a:lnTo>
                <a:lnTo>
                  <a:pt x="159" y="500"/>
                </a:lnTo>
                <a:lnTo>
                  <a:pt x="391" y="500"/>
                </a:lnTo>
                <a:lnTo>
                  <a:pt x="391" y="46"/>
                </a:lnTo>
                <a:lnTo>
                  <a:pt x="45" y="46"/>
                </a:lnTo>
                <a:lnTo>
                  <a:pt x="45" y="414"/>
                </a:lnTo>
                <a:lnTo>
                  <a:pt x="45" y="414"/>
                </a:lnTo>
                <a:close/>
                <a:moveTo>
                  <a:pt x="136" y="493"/>
                </a:moveTo>
                <a:lnTo>
                  <a:pt x="113" y="411"/>
                </a:lnTo>
                <a:lnTo>
                  <a:pt x="54" y="433"/>
                </a:lnTo>
                <a:lnTo>
                  <a:pt x="136" y="493"/>
                </a:lnTo>
                <a:lnTo>
                  <a:pt x="136" y="493"/>
                </a:lnTo>
                <a:close/>
                <a:moveTo>
                  <a:pt x="104" y="294"/>
                </a:moveTo>
                <a:lnTo>
                  <a:pt x="104" y="314"/>
                </a:lnTo>
                <a:lnTo>
                  <a:pt x="338" y="314"/>
                </a:lnTo>
                <a:lnTo>
                  <a:pt x="338" y="294"/>
                </a:lnTo>
                <a:lnTo>
                  <a:pt x="104" y="294"/>
                </a:lnTo>
                <a:lnTo>
                  <a:pt x="104" y="294"/>
                </a:lnTo>
                <a:close/>
                <a:moveTo>
                  <a:pt x="104" y="237"/>
                </a:moveTo>
                <a:lnTo>
                  <a:pt x="104" y="257"/>
                </a:lnTo>
                <a:lnTo>
                  <a:pt x="338" y="257"/>
                </a:lnTo>
                <a:lnTo>
                  <a:pt x="338" y="237"/>
                </a:lnTo>
                <a:lnTo>
                  <a:pt x="104" y="237"/>
                </a:lnTo>
                <a:lnTo>
                  <a:pt x="104" y="237"/>
                </a:lnTo>
                <a:close/>
                <a:moveTo>
                  <a:pt x="104" y="175"/>
                </a:moveTo>
                <a:lnTo>
                  <a:pt x="104" y="195"/>
                </a:lnTo>
                <a:lnTo>
                  <a:pt x="338" y="195"/>
                </a:lnTo>
                <a:lnTo>
                  <a:pt x="338" y="175"/>
                </a:lnTo>
                <a:lnTo>
                  <a:pt x="104" y="175"/>
                </a:lnTo>
                <a:lnTo>
                  <a:pt x="104" y="175"/>
                </a:lnTo>
                <a:close/>
                <a:moveTo>
                  <a:pt x="104" y="118"/>
                </a:moveTo>
                <a:lnTo>
                  <a:pt x="104" y="138"/>
                </a:lnTo>
                <a:lnTo>
                  <a:pt x="338" y="138"/>
                </a:lnTo>
                <a:lnTo>
                  <a:pt x="338" y="118"/>
                </a:lnTo>
                <a:lnTo>
                  <a:pt x="104" y="118"/>
                </a:lnTo>
                <a:close/>
              </a:path>
            </a:pathLst>
          </a:custGeom>
          <a:solidFill>
            <a:srgbClr val="5293FB"/>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
        <p:nvSpPr>
          <p:cNvPr id="43" name="Freeform 12"/>
          <p:cNvSpPr>
            <a:spLocks noEditPoints="1"/>
          </p:cNvSpPr>
          <p:nvPr/>
        </p:nvSpPr>
        <p:spPr bwMode="auto">
          <a:xfrm>
            <a:off x="1703960" y="3734300"/>
            <a:ext cx="440457" cy="534107"/>
          </a:xfrm>
          <a:custGeom>
            <a:avLst/>
            <a:gdLst>
              <a:gd name="T0" fmla="*/ 151 w 329"/>
              <a:gd name="T1" fmla="*/ 374 h 401"/>
              <a:gd name="T2" fmla="*/ 329 w 329"/>
              <a:gd name="T3" fmla="*/ 374 h 401"/>
              <a:gd name="T4" fmla="*/ 329 w 329"/>
              <a:gd name="T5" fmla="*/ 401 h 401"/>
              <a:gd name="T6" fmla="*/ 94 w 329"/>
              <a:gd name="T7" fmla="*/ 401 h 401"/>
              <a:gd name="T8" fmla="*/ 151 w 329"/>
              <a:gd name="T9" fmla="*/ 374 h 401"/>
              <a:gd name="T10" fmla="*/ 251 w 329"/>
              <a:gd name="T11" fmla="*/ 132 h 401"/>
              <a:gd name="T12" fmla="*/ 259 w 329"/>
              <a:gd name="T13" fmla="*/ 117 h 401"/>
              <a:gd name="T14" fmla="*/ 259 w 329"/>
              <a:gd name="T15" fmla="*/ 117 h 401"/>
              <a:gd name="T16" fmla="*/ 262 w 329"/>
              <a:gd name="T17" fmla="*/ 96 h 401"/>
              <a:gd name="T18" fmla="*/ 249 w 329"/>
              <a:gd name="T19" fmla="*/ 79 h 401"/>
              <a:gd name="T20" fmla="*/ 168 w 329"/>
              <a:gd name="T21" fmla="*/ 32 h 401"/>
              <a:gd name="T22" fmla="*/ 147 w 329"/>
              <a:gd name="T23" fmla="*/ 29 h 401"/>
              <a:gd name="T24" fmla="*/ 147 w 329"/>
              <a:gd name="T25" fmla="*/ 29 h 401"/>
              <a:gd name="T26" fmla="*/ 130 w 329"/>
              <a:gd name="T27" fmla="*/ 42 h 401"/>
              <a:gd name="T28" fmla="*/ 130 w 329"/>
              <a:gd name="T29" fmla="*/ 42 h 401"/>
              <a:gd name="T30" fmla="*/ 121 w 329"/>
              <a:gd name="T31" fmla="*/ 57 h 401"/>
              <a:gd name="T32" fmla="*/ 124 w 329"/>
              <a:gd name="T33" fmla="*/ 59 h 401"/>
              <a:gd name="T34" fmla="*/ 156 w 329"/>
              <a:gd name="T35" fmla="*/ 78 h 401"/>
              <a:gd name="T36" fmla="*/ 215 w 329"/>
              <a:gd name="T37" fmla="*/ 112 h 401"/>
              <a:gd name="T38" fmla="*/ 248 w 329"/>
              <a:gd name="T39" fmla="*/ 130 h 401"/>
              <a:gd name="T40" fmla="*/ 251 w 329"/>
              <a:gd name="T41" fmla="*/ 132 h 401"/>
              <a:gd name="T42" fmla="*/ 286 w 329"/>
              <a:gd name="T43" fmla="*/ 125 h 401"/>
              <a:gd name="T44" fmla="*/ 286 w 329"/>
              <a:gd name="T45" fmla="*/ 125 h 401"/>
              <a:gd name="T46" fmla="*/ 272 w 329"/>
              <a:gd name="T47" fmla="*/ 148 h 401"/>
              <a:gd name="T48" fmla="*/ 266 w 329"/>
              <a:gd name="T49" fmla="*/ 159 h 401"/>
              <a:gd name="T50" fmla="*/ 264 w 329"/>
              <a:gd name="T51" fmla="*/ 162 h 401"/>
              <a:gd name="T52" fmla="*/ 263 w 329"/>
              <a:gd name="T53" fmla="*/ 164 h 401"/>
              <a:gd name="T54" fmla="*/ 263 w 329"/>
              <a:gd name="T55" fmla="*/ 164 h 401"/>
              <a:gd name="T56" fmla="*/ 178 w 329"/>
              <a:gd name="T57" fmla="*/ 312 h 401"/>
              <a:gd name="T58" fmla="*/ 175 w 329"/>
              <a:gd name="T59" fmla="*/ 316 h 401"/>
              <a:gd name="T60" fmla="*/ 170 w 329"/>
              <a:gd name="T61" fmla="*/ 319 h 401"/>
              <a:gd name="T62" fmla="*/ 126 w 329"/>
              <a:gd name="T63" fmla="*/ 320 h 401"/>
              <a:gd name="T64" fmla="*/ 112 w 329"/>
              <a:gd name="T65" fmla="*/ 299 h 401"/>
              <a:gd name="T66" fmla="*/ 76 w 329"/>
              <a:gd name="T67" fmla="*/ 291 h 401"/>
              <a:gd name="T68" fmla="*/ 47 w 329"/>
              <a:gd name="T69" fmla="*/ 261 h 401"/>
              <a:gd name="T70" fmla="*/ 22 w 329"/>
              <a:gd name="T71" fmla="*/ 260 h 401"/>
              <a:gd name="T72" fmla="*/ 1 w 329"/>
              <a:gd name="T73" fmla="*/ 220 h 401"/>
              <a:gd name="T74" fmla="*/ 0 w 329"/>
              <a:gd name="T75" fmla="*/ 215 h 401"/>
              <a:gd name="T76" fmla="*/ 3 w 329"/>
              <a:gd name="T77" fmla="*/ 211 h 401"/>
              <a:gd name="T78" fmla="*/ 88 w 329"/>
              <a:gd name="T79" fmla="*/ 63 h 401"/>
              <a:gd name="T80" fmla="*/ 88 w 329"/>
              <a:gd name="T81" fmla="*/ 63 h 401"/>
              <a:gd name="T82" fmla="*/ 91 w 329"/>
              <a:gd name="T83" fmla="*/ 58 h 401"/>
              <a:gd name="T84" fmla="*/ 97 w 329"/>
              <a:gd name="T85" fmla="*/ 48 h 401"/>
              <a:gd name="T86" fmla="*/ 97 w 329"/>
              <a:gd name="T87" fmla="*/ 48 h 401"/>
              <a:gd name="T88" fmla="*/ 111 w 329"/>
              <a:gd name="T89" fmla="*/ 24 h 401"/>
              <a:gd name="T90" fmla="*/ 111 w 329"/>
              <a:gd name="T91" fmla="*/ 24 h 401"/>
              <a:gd name="T92" fmla="*/ 138 w 329"/>
              <a:gd name="T93" fmla="*/ 3 h 401"/>
              <a:gd name="T94" fmla="*/ 138 w 329"/>
              <a:gd name="T95" fmla="*/ 3 h 401"/>
              <a:gd name="T96" fmla="*/ 173 w 329"/>
              <a:gd name="T97" fmla="*/ 7 h 401"/>
              <a:gd name="T98" fmla="*/ 269 w 329"/>
              <a:gd name="T99" fmla="*/ 63 h 401"/>
              <a:gd name="T100" fmla="*/ 290 w 329"/>
              <a:gd name="T101" fmla="*/ 90 h 401"/>
              <a:gd name="T102" fmla="*/ 286 w 329"/>
              <a:gd name="T103" fmla="*/ 125 h 401"/>
              <a:gd name="T104" fmla="*/ 4 w 329"/>
              <a:gd name="T105" fmla="*/ 291 h 401"/>
              <a:gd name="T106" fmla="*/ 7 w 329"/>
              <a:gd name="T107" fmla="*/ 373 h 401"/>
              <a:gd name="T108" fmla="*/ 44 w 329"/>
              <a:gd name="T109" fmla="*/ 394 h 401"/>
              <a:gd name="T110" fmla="*/ 116 w 329"/>
              <a:gd name="T111" fmla="*/ 355 h 401"/>
              <a:gd name="T112" fmla="*/ 4 w 329"/>
              <a:gd name="T113" fmla="*/ 29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29" h="401">
                <a:moveTo>
                  <a:pt x="151" y="374"/>
                </a:moveTo>
                <a:cubicBezTo>
                  <a:pt x="329" y="374"/>
                  <a:pt x="329" y="374"/>
                  <a:pt x="329" y="374"/>
                </a:cubicBezTo>
                <a:cubicBezTo>
                  <a:pt x="329" y="401"/>
                  <a:pt x="329" y="401"/>
                  <a:pt x="329" y="401"/>
                </a:cubicBezTo>
                <a:cubicBezTo>
                  <a:pt x="94" y="401"/>
                  <a:pt x="94" y="401"/>
                  <a:pt x="94" y="401"/>
                </a:cubicBezTo>
                <a:cubicBezTo>
                  <a:pt x="151" y="374"/>
                  <a:pt x="151" y="374"/>
                  <a:pt x="151" y="374"/>
                </a:cubicBezTo>
                <a:close/>
                <a:moveTo>
                  <a:pt x="251" y="132"/>
                </a:moveTo>
                <a:cubicBezTo>
                  <a:pt x="259" y="117"/>
                  <a:pt x="259" y="117"/>
                  <a:pt x="259" y="117"/>
                </a:cubicBezTo>
                <a:cubicBezTo>
                  <a:pt x="259" y="117"/>
                  <a:pt x="259" y="117"/>
                  <a:pt x="259" y="117"/>
                </a:cubicBezTo>
                <a:cubicBezTo>
                  <a:pt x="263" y="111"/>
                  <a:pt x="264" y="103"/>
                  <a:pt x="262" y="96"/>
                </a:cubicBezTo>
                <a:cubicBezTo>
                  <a:pt x="260" y="89"/>
                  <a:pt x="256" y="83"/>
                  <a:pt x="249" y="79"/>
                </a:cubicBezTo>
                <a:cubicBezTo>
                  <a:pt x="168" y="32"/>
                  <a:pt x="168" y="32"/>
                  <a:pt x="168" y="32"/>
                </a:cubicBezTo>
                <a:cubicBezTo>
                  <a:pt x="162" y="28"/>
                  <a:pt x="154" y="28"/>
                  <a:pt x="147" y="29"/>
                </a:cubicBezTo>
                <a:cubicBezTo>
                  <a:pt x="147" y="29"/>
                  <a:pt x="147" y="29"/>
                  <a:pt x="147" y="29"/>
                </a:cubicBezTo>
                <a:cubicBezTo>
                  <a:pt x="140" y="31"/>
                  <a:pt x="134" y="36"/>
                  <a:pt x="130" y="42"/>
                </a:cubicBezTo>
                <a:cubicBezTo>
                  <a:pt x="130" y="42"/>
                  <a:pt x="130" y="42"/>
                  <a:pt x="130" y="42"/>
                </a:cubicBezTo>
                <a:cubicBezTo>
                  <a:pt x="121" y="57"/>
                  <a:pt x="121" y="57"/>
                  <a:pt x="121" y="57"/>
                </a:cubicBezTo>
                <a:cubicBezTo>
                  <a:pt x="124" y="59"/>
                  <a:pt x="124" y="59"/>
                  <a:pt x="124" y="59"/>
                </a:cubicBezTo>
                <a:cubicBezTo>
                  <a:pt x="156" y="78"/>
                  <a:pt x="156" y="78"/>
                  <a:pt x="156" y="78"/>
                </a:cubicBezTo>
                <a:cubicBezTo>
                  <a:pt x="215" y="112"/>
                  <a:pt x="215" y="112"/>
                  <a:pt x="215" y="112"/>
                </a:cubicBezTo>
                <a:cubicBezTo>
                  <a:pt x="248" y="130"/>
                  <a:pt x="248" y="130"/>
                  <a:pt x="248" y="130"/>
                </a:cubicBezTo>
                <a:cubicBezTo>
                  <a:pt x="251" y="132"/>
                  <a:pt x="251" y="132"/>
                  <a:pt x="251" y="132"/>
                </a:cubicBezTo>
                <a:close/>
                <a:moveTo>
                  <a:pt x="286" y="125"/>
                </a:moveTo>
                <a:cubicBezTo>
                  <a:pt x="286" y="125"/>
                  <a:pt x="286" y="125"/>
                  <a:pt x="286" y="125"/>
                </a:cubicBezTo>
                <a:cubicBezTo>
                  <a:pt x="272" y="148"/>
                  <a:pt x="272" y="148"/>
                  <a:pt x="272" y="148"/>
                </a:cubicBezTo>
                <a:cubicBezTo>
                  <a:pt x="266" y="159"/>
                  <a:pt x="266" y="159"/>
                  <a:pt x="266" y="159"/>
                </a:cubicBezTo>
                <a:cubicBezTo>
                  <a:pt x="264" y="162"/>
                  <a:pt x="264" y="162"/>
                  <a:pt x="264" y="162"/>
                </a:cubicBezTo>
                <a:cubicBezTo>
                  <a:pt x="263" y="164"/>
                  <a:pt x="263" y="164"/>
                  <a:pt x="263" y="164"/>
                </a:cubicBezTo>
                <a:cubicBezTo>
                  <a:pt x="263" y="164"/>
                  <a:pt x="263" y="164"/>
                  <a:pt x="263" y="164"/>
                </a:cubicBezTo>
                <a:cubicBezTo>
                  <a:pt x="178" y="312"/>
                  <a:pt x="178" y="312"/>
                  <a:pt x="178" y="312"/>
                </a:cubicBezTo>
                <a:cubicBezTo>
                  <a:pt x="175" y="316"/>
                  <a:pt x="175" y="316"/>
                  <a:pt x="175" y="316"/>
                </a:cubicBezTo>
                <a:cubicBezTo>
                  <a:pt x="170" y="319"/>
                  <a:pt x="170" y="319"/>
                  <a:pt x="170" y="319"/>
                </a:cubicBezTo>
                <a:cubicBezTo>
                  <a:pt x="151" y="327"/>
                  <a:pt x="137" y="328"/>
                  <a:pt x="126" y="320"/>
                </a:cubicBezTo>
                <a:cubicBezTo>
                  <a:pt x="119" y="315"/>
                  <a:pt x="115" y="309"/>
                  <a:pt x="112" y="299"/>
                </a:cubicBezTo>
                <a:cubicBezTo>
                  <a:pt x="98" y="300"/>
                  <a:pt x="86" y="297"/>
                  <a:pt x="76" y="291"/>
                </a:cubicBezTo>
                <a:cubicBezTo>
                  <a:pt x="64" y="284"/>
                  <a:pt x="54" y="274"/>
                  <a:pt x="47" y="261"/>
                </a:cubicBezTo>
                <a:cubicBezTo>
                  <a:pt x="38" y="263"/>
                  <a:pt x="29" y="263"/>
                  <a:pt x="22" y="260"/>
                </a:cubicBezTo>
                <a:cubicBezTo>
                  <a:pt x="9" y="254"/>
                  <a:pt x="2" y="242"/>
                  <a:pt x="1" y="220"/>
                </a:cubicBezTo>
                <a:cubicBezTo>
                  <a:pt x="0" y="215"/>
                  <a:pt x="0" y="215"/>
                  <a:pt x="0" y="215"/>
                </a:cubicBezTo>
                <a:cubicBezTo>
                  <a:pt x="3" y="211"/>
                  <a:pt x="3" y="211"/>
                  <a:pt x="3" y="211"/>
                </a:cubicBezTo>
                <a:cubicBezTo>
                  <a:pt x="88" y="63"/>
                  <a:pt x="88" y="63"/>
                  <a:pt x="88" y="63"/>
                </a:cubicBezTo>
                <a:cubicBezTo>
                  <a:pt x="88" y="63"/>
                  <a:pt x="88" y="63"/>
                  <a:pt x="88" y="63"/>
                </a:cubicBezTo>
                <a:cubicBezTo>
                  <a:pt x="91" y="58"/>
                  <a:pt x="91" y="58"/>
                  <a:pt x="91" y="58"/>
                </a:cubicBezTo>
                <a:cubicBezTo>
                  <a:pt x="97" y="48"/>
                  <a:pt x="97" y="48"/>
                  <a:pt x="97" y="48"/>
                </a:cubicBezTo>
                <a:cubicBezTo>
                  <a:pt x="97" y="48"/>
                  <a:pt x="97" y="48"/>
                  <a:pt x="97" y="48"/>
                </a:cubicBezTo>
                <a:cubicBezTo>
                  <a:pt x="111" y="24"/>
                  <a:pt x="111" y="24"/>
                  <a:pt x="111" y="24"/>
                </a:cubicBezTo>
                <a:cubicBezTo>
                  <a:pt x="111" y="24"/>
                  <a:pt x="111" y="24"/>
                  <a:pt x="111" y="24"/>
                </a:cubicBezTo>
                <a:cubicBezTo>
                  <a:pt x="117" y="13"/>
                  <a:pt x="127" y="6"/>
                  <a:pt x="138" y="3"/>
                </a:cubicBezTo>
                <a:cubicBezTo>
                  <a:pt x="138" y="3"/>
                  <a:pt x="138" y="3"/>
                  <a:pt x="138" y="3"/>
                </a:cubicBezTo>
                <a:cubicBezTo>
                  <a:pt x="150" y="0"/>
                  <a:pt x="162" y="1"/>
                  <a:pt x="173" y="7"/>
                </a:cubicBezTo>
                <a:cubicBezTo>
                  <a:pt x="269" y="63"/>
                  <a:pt x="269" y="63"/>
                  <a:pt x="269" y="63"/>
                </a:cubicBezTo>
                <a:cubicBezTo>
                  <a:pt x="280" y="69"/>
                  <a:pt x="287" y="79"/>
                  <a:pt x="290" y="90"/>
                </a:cubicBezTo>
                <a:cubicBezTo>
                  <a:pt x="293" y="101"/>
                  <a:pt x="292" y="114"/>
                  <a:pt x="286" y="125"/>
                </a:cubicBezTo>
                <a:close/>
                <a:moveTo>
                  <a:pt x="4" y="291"/>
                </a:moveTo>
                <a:cubicBezTo>
                  <a:pt x="7" y="373"/>
                  <a:pt x="7" y="373"/>
                  <a:pt x="7" y="373"/>
                </a:cubicBezTo>
                <a:cubicBezTo>
                  <a:pt x="44" y="394"/>
                  <a:pt x="44" y="394"/>
                  <a:pt x="44" y="394"/>
                </a:cubicBezTo>
                <a:cubicBezTo>
                  <a:pt x="116" y="355"/>
                  <a:pt x="116" y="355"/>
                  <a:pt x="116" y="355"/>
                </a:cubicBezTo>
                <a:lnTo>
                  <a:pt x="4" y="291"/>
                </a:lnTo>
                <a:close/>
              </a:path>
            </a:pathLst>
          </a:custGeom>
          <a:solidFill>
            <a:srgbClr val="5293FB"/>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lumMod val="75000"/>
                  <a:lumOff val="25000"/>
                </a:sysClr>
              </a:solidFill>
              <a:effectLst/>
              <a:uLnTx/>
              <a:uFillTx/>
            </a:endParaRPr>
          </a:p>
        </p:txBody>
      </p:sp>
    </p:spTree>
    <p:extLst>
      <p:ext uri="{BB962C8B-B14F-4D97-AF65-F5344CB8AC3E}">
        <p14:creationId xmlns:p14="http://schemas.microsoft.com/office/powerpoint/2010/main" val="1405289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900"/>
                                        <p:tgtEl>
                                          <p:spTgt spid="23"/>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 calcmode="lin" valueType="num">
                                      <p:cBhvr>
                                        <p:cTn id="11" dur="600" fill="hold"/>
                                        <p:tgtEl>
                                          <p:spTgt spid="26"/>
                                        </p:tgtEl>
                                        <p:attrNameLst>
                                          <p:attrName>ppt_w</p:attrName>
                                        </p:attrNameLst>
                                      </p:cBhvr>
                                      <p:tavLst>
                                        <p:tav tm="0">
                                          <p:val>
                                            <p:fltVal val="0"/>
                                          </p:val>
                                        </p:tav>
                                        <p:tav tm="100000">
                                          <p:val>
                                            <p:strVal val="#ppt_w"/>
                                          </p:val>
                                        </p:tav>
                                      </p:tavLst>
                                    </p:anim>
                                    <p:anim calcmode="lin" valueType="num">
                                      <p:cBhvr>
                                        <p:cTn id="12" dur="600" fill="hold"/>
                                        <p:tgtEl>
                                          <p:spTgt spid="26"/>
                                        </p:tgtEl>
                                        <p:attrNameLst>
                                          <p:attrName>ppt_h</p:attrName>
                                        </p:attrNameLst>
                                      </p:cBhvr>
                                      <p:tavLst>
                                        <p:tav tm="0">
                                          <p:val>
                                            <p:fltVal val="0"/>
                                          </p:val>
                                        </p:tav>
                                        <p:tav tm="100000">
                                          <p:val>
                                            <p:strVal val="#ppt_h"/>
                                          </p:val>
                                        </p:tav>
                                      </p:tavLst>
                                    </p:anim>
                                    <p:animEffect transition="in" filter="fade">
                                      <p:cBhvr>
                                        <p:cTn id="13" dur="600"/>
                                        <p:tgtEl>
                                          <p:spTgt spid="26"/>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7"/>
                                        </p:tgtEl>
                                        <p:attrNameLst>
                                          <p:attrName>style.visibility</p:attrName>
                                        </p:attrNameLst>
                                      </p:cBhvr>
                                      <p:to>
                                        <p:strVal val="visible"/>
                                      </p:to>
                                    </p:set>
                                    <p:anim calcmode="lin" valueType="num">
                                      <p:cBhvr>
                                        <p:cTn id="17" dur="500" fill="hold"/>
                                        <p:tgtEl>
                                          <p:spTgt spid="27"/>
                                        </p:tgtEl>
                                        <p:attrNameLst>
                                          <p:attrName>ppt_w</p:attrName>
                                        </p:attrNameLst>
                                      </p:cBhvr>
                                      <p:tavLst>
                                        <p:tav tm="0">
                                          <p:val>
                                            <p:strVal val="#ppt_w+.3"/>
                                          </p:val>
                                        </p:tav>
                                        <p:tav tm="100000">
                                          <p:val>
                                            <p:strVal val="#ppt_w"/>
                                          </p:val>
                                        </p:tav>
                                      </p:tavLst>
                                    </p:anim>
                                    <p:anim calcmode="lin" valueType="num">
                                      <p:cBhvr>
                                        <p:cTn id="18" dur="500" fill="hold"/>
                                        <p:tgtEl>
                                          <p:spTgt spid="27"/>
                                        </p:tgtEl>
                                        <p:attrNameLst>
                                          <p:attrName>ppt_h</p:attrName>
                                        </p:attrNameLst>
                                      </p:cBhvr>
                                      <p:tavLst>
                                        <p:tav tm="0">
                                          <p:val>
                                            <p:strVal val="#ppt_h"/>
                                          </p:val>
                                        </p:tav>
                                        <p:tav tm="100000">
                                          <p:val>
                                            <p:strVal val="#ppt_h"/>
                                          </p:val>
                                        </p:tav>
                                      </p:tavLst>
                                    </p:anim>
                                    <p:animEffect transition="in" filter="fade">
                                      <p:cBhvr>
                                        <p:cTn id="19" dur="500"/>
                                        <p:tgtEl>
                                          <p:spTgt spid="27"/>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right)">
                                      <p:cBhvr>
                                        <p:cTn id="22" dur="500"/>
                                        <p:tgtEl>
                                          <p:spTgt spid="3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wipe(left)">
                                      <p:cBhvr>
                                        <p:cTn id="25" dur="500"/>
                                        <p:tgtEl>
                                          <p:spTgt spid="34"/>
                                        </p:tgtEl>
                                      </p:cBhvr>
                                    </p:animEffect>
                                  </p:childTnLst>
                                </p:cTn>
                              </p:par>
                            </p:childTnLst>
                          </p:cTn>
                        </p:par>
                        <p:par>
                          <p:cTn id="26" fill="hold">
                            <p:stCondLst>
                              <p:cond delay="2350"/>
                            </p:stCondLst>
                            <p:childTnLst>
                              <p:par>
                                <p:cTn id="27" presetID="53" presetClass="entr" presetSubtype="16"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 calcmode="lin" valueType="num">
                                      <p:cBhvr>
                                        <p:cTn id="29" dur="500" fill="hold"/>
                                        <p:tgtEl>
                                          <p:spTgt spid="43"/>
                                        </p:tgtEl>
                                        <p:attrNameLst>
                                          <p:attrName>ppt_w</p:attrName>
                                        </p:attrNameLst>
                                      </p:cBhvr>
                                      <p:tavLst>
                                        <p:tav tm="0">
                                          <p:val>
                                            <p:fltVal val="0"/>
                                          </p:val>
                                        </p:tav>
                                        <p:tav tm="100000">
                                          <p:val>
                                            <p:strVal val="#ppt_w"/>
                                          </p:val>
                                        </p:tav>
                                      </p:tavLst>
                                    </p:anim>
                                    <p:anim calcmode="lin" valueType="num">
                                      <p:cBhvr>
                                        <p:cTn id="30" dur="500" fill="hold"/>
                                        <p:tgtEl>
                                          <p:spTgt spid="43"/>
                                        </p:tgtEl>
                                        <p:attrNameLst>
                                          <p:attrName>ppt_h</p:attrName>
                                        </p:attrNameLst>
                                      </p:cBhvr>
                                      <p:tavLst>
                                        <p:tav tm="0">
                                          <p:val>
                                            <p:fltVal val="0"/>
                                          </p:val>
                                        </p:tav>
                                        <p:tav tm="100000">
                                          <p:val>
                                            <p:strVal val="#ppt_h"/>
                                          </p:val>
                                        </p:tav>
                                      </p:tavLst>
                                    </p:anim>
                                    <p:animEffect transition="in" filter="fade">
                                      <p:cBhvr>
                                        <p:cTn id="31" dur="500"/>
                                        <p:tgtEl>
                                          <p:spTgt spid="43"/>
                                        </p:tgtEl>
                                      </p:cBhvr>
                                    </p:animEffect>
                                  </p:childTnLst>
                                </p:cTn>
                              </p:par>
                              <p:par>
                                <p:cTn id="32" presetID="53" presetClass="entr" presetSubtype="16" fill="hold" grpId="0" nodeType="withEffect">
                                  <p:stCondLst>
                                    <p:cond delay="200"/>
                                  </p:stCondLst>
                                  <p:childTnLst>
                                    <p:set>
                                      <p:cBhvr>
                                        <p:cTn id="33" dur="1" fill="hold">
                                          <p:stCondLst>
                                            <p:cond delay="0"/>
                                          </p:stCondLst>
                                        </p:cTn>
                                        <p:tgtEl>
                                          <p:spTgt spid="42"/>
                                        </p:tgtEl>
                                        <p:attrNameLst>
                                          <p:attrName>style.visibility</p:attrName>
                                        </p:attrNameLst>
                                      </p:cBhvr>
                                      <p:to>
                                        <p:strVal val="visible"/>
                                      </p:to>
                                    </p:set>
                                    <p:anim calcmode="lin" valueType="num">
                                      <p:cBhvr>
                                        <p:cTn id="34" dur="500" fill="hold"/>
                                        <p:tgtEl>
                                          <p:spTgt spid="42"/>
                                        </p:tgtEl>
                                        <p:attrNameLst>
                                          <p:attrName>ppt_w</p:attrName>
                                        </p:attrNameLst>
                                      </p:cBhvr>
                                      <p:tavLst>
                                        <p:tav tm="0">
                                          <p:val>
                                            <p:fltVal val="0"/>
                                          </p:val>
                                        </p:tav>
                                        <p:tav tm="100000">
                                          <p:val>
                                            <p:strVal val="#ppt_w"/>
                                          </p:val>
                                        </p:tav>
                                      </p:tavLst>
                                    </p:anim>
                                    <p:anim calcmode="lin" valueType="num">
                                      <p:cBhvr>
                                        <p:cTn id="35" dur="500" fill="hold"/>
                                        <p:tgtEl>
                                          <p:spTgt spid="42"/>
                                        </p:tgtEl>
                                        <p:attrNameLst>
                                          <p:attrName>ppt_h</p:attrName>
                                        </p:attrNameLst>
                                      </p:cBhvr>
                                      <p:tavLst>
                                        <p:tav tm="0">
                                          <p:val>
                                            <p:fltVal val="0"/>
                                          </p:val>
                                        </p:tav>
                                        <p:tav tm="100000">
                                          <p:val>
                                            <p:strVal val="#ppt_h"/>
                                          </p:val>
                                        </p:tav>
                                      </p:tavLst>
                                    </p:anim>
                                    <p:animEffect transition="in" filter="fade">
                                      <p:cBhvr>
                                        <p:cTn id="36" dur="500"/>
                                        <p:tgtEl>
                                          <p:spTgt spid="42"/>
                                        </p:tgtEl>
                                      </p:cBhvr>
                                    </p:animEffect>
                                  </p:childTnLst>
                                </p:cTn>
                              </p:par>
                              <p:par>
                                <p:cTn id="37" presetID="53" presetClass="entr" presetSubtype="16" fill="hold" nodeType="withEffect">
                                  <p:stCondLst>
                                    <p:cond delay="400"/>
                                  </p:stCondLst>
                                  <p:childTnLst>
                                    <p:set>
                                      <p:cBhvr>
                                        <p:cTn id="38" dur="1" fill="hold">
                                          <p:stCondLst>
                                            <p:cond delay="0"/>
                                          </p:stCondLst>
                                        </p:cTn>
                                        <p:tgtEl>
                                          <p:spTgt spid="30"/>
                                        </p:tgtEl>
                                        <p:attrNameLst>
                                          <p:attrName>style.visibility</p:attrName>
                                        </p:attrNameLst>
                                      </p:cBhvr>
                                      <p:to>
                                        <p:strVal val="visible"/>
                                      </p:to>
                                    </p:set>
                                    <p:anim calcmode="lin" valueType="num">
                                      <p:cBhvr>
                                        <p:cTn id="39" dur="500" fill="hold"/>
                                        <p:tgtEl>
                                          <p:spTgt spid="30"/>
                                        </p:tgtEl>
                                        <p:attrNameLst>
                                          <p:attrName>ppt_w</p:attrName>
                                        </p:attrNameLst>
                                      </p:cBhvr>
                                      <p:tavLst>
                                        <p:tav tm="0">
                                          <p:val>
                                            <p:fltVal val="0"/>
                                          </p:val>
                                        </p:tav>
                                        <p:tav tm="100000">
                                          <p:val>
                                            <p:strVal val="#ppt_w"/>
                                          </p:val>
                                        </p:tav>
                                      </p:tavLst>
                                    </p:anim>
                                    <p:anim calcmode="lin" valueType="num">
                                      <p:cBhvr>
                                        <p:cTn id="40" dur="500" fill="hold"/>
                                        <p:tgtEl>
                                          <p:spTgt spid="30"/>
                                        </p:tgtEl>
                                        <p:attrNameLst>
                                          <p:attrName>ppt_h</p:attrName>
                                        </p:attrNameLst>
                                      </p:cBhvr>
                                      <p:tavLst>
                                        <p:tav tm="0">
                                          <p:val>
                                            <p:fltVal val="0"/>
                                          </p:val>
                                        </p:tav>
                                        <p:tav tm="100000">
                                          <p:val>
                                            <p:strVal val="#ppt_h"/>
                                          </p:val>
                                        </p:tav>
                                      </p:tavLst>
                                    </p:anim>
                                    <p:animEffect transition="in" filter="fade">
                                      <p:cBhvr>
                                        <p:cTn id="41" dur="500"/>
                                        <p:tgtEl>
                                          <p:spTgt spid="30"/>
                                        </p:tgtEl>
                                      </p:cBhvr>
                                    </p:animEffect>
                                  </p:childTnLst>
                                </p:cTn>
                              </p:par>
                              <p:par>
                                <p:cTn id="42" presetID="53" presetClass="entr" presetSubtype="16" fill="hold" grpId="0" nodeType="withEffect">
                                  <p:stCondLst>
                                    <p:cond delay="600"/>
                                  </p:stCondLst>
                                  <p:childTnLst>
                                    <p:set>
                                      <p:cBhvr>
                                        <p:cTn id="43" dur="1" fill="hold">
                                          <p:stCondLst>
                                            <p:cond delay="0"/>
                                          </p:stCondLst>
                                        </p:cTn>
                                        <p:tgtEl>
                                          <p:spTgt spid="41"/>
                                        </p:tgtEl>
                                        <p:attrNameLst>
                                          <p:attrName>style.visibility</p:attrName>
                                        </p:attrNameLst>
                                      </p:cBhvr>
                                      <p:to>
                                        <p:strVal val="visible"/>
                                      </p:to>
                                    </p:set>
                                    <p:anim calcmode="lin" valueType="num">
                                      <p:cBhvr>
                                        <p:cTn id="44" dur="500" fill="hold"/>
                                        <p:tgtEl>
                                          <p:spTgt spid="41"/>
                                        </p:tgtEl>
                                        <p:attrNameLst>
                                          <p:attrName>ppt_w</p:attrName>
                                        </p:attrNameLst>
                                      </p:cBhvr>
                                      <p:tavLst>
                                        <p:tav tm="0">
                                          <p:val>
                                            <p:fltVal val="0"/>
                                          </p:val>
                                        </p:tav>
                                        <p:tav tm="100000">
                                          <p:val>
                                            <p:strVal val="#ppt_w"/>
                                          </p:val>
                                        </p:tav>
                                      </p:tavLst>
                                    </p:anim>
                                    <p:anim calcmode="lin" valueType="num">
                                      <p:cBhvr>
                                        <p:cTn id="45" dur="500" fill="hold"/>
                                        <p:tgtEl>
                                          <p:spTgt spid="41"/>
                                        </p:tgtEl>
                                        <p:attrNameLst>
                                          <p:attrName>ppt_h</p:attrName>
                                        </p:attrNameLst>
                                      </p:cBhvr>
                                      <p:tavLst>
                                        <p:tav tm="0">
                                          <p:val>
                                            <p:fltVal val="0"/>
                                          </p:val>
                                        </p:tav>
                                        <p:tav tm="100000">
                                          <p:val>
                                            <p:strVal val="#ppt_h"/>
                                          </p:val>
                                        </p:tav>
                                      </p:tavLst>
                                    </p:anim>
                                    <p:animEffect transition="in" filter="fade">
                                      <p:cBhvr>
                                        <p:cTn id="46" dur="500"/>
                                        <p:tgtEl>
                                          <p:spTgt spid="41"/>
                                        </p:tgtEl>
                                      </p:cBhvr>
                                    </p:animEffect>
                                  </p:childTnLst>
                                </p:cTn>
                              </p:par>
                            </p:childTnLst>
                          </p:cTn>
                        </p:par>
                        <p:par>
                          <p:cTn id="47" fill="hold">
                            <p:stCondLst>
                              <p:cond delay="3450"/>
                            </p:stCondLst>
                            <p:childTnLst>
                              <p:par>
                                <p:cTn id="48" presetID="16" presetClass="entr" presetSubtype="21" fill="hold" grpId="0" nodeType="afterEffect">
                                  <p:stCondLst>
                                    <p:cond delay="0"/>
                                  </p:stCondLst>
                                  <p:childTnLst>
                                    <p:set>
                                      <p:cBhvr>
                                        <p:cTn id="49" dur="1" fill="hold">
                                          <p:stCondLst>
                                            <p:cond delay="0"/>
                                          </p:stCondLst>
                                        </p:cTn>
                                        <p:tgtEl>
                                          <p:spTgt spid="38"/>
                                        </p:tgtEl>
                                        <p:attrNameLst>
                                          <p:attrName>style.visibility</p:attrName>
                                        </p:attrNameLst>
                                      </p:cBhvr>
                                      <p:to>
                                        <p:strVal val="visible"/>
                                      </p:to>
                                    </p:set>
                                    <p:animEffect transition="in" filter="barn(inVertical)">
                                      <p:cBhvr>
                                        <p:cTn id="50" dur="500"/>
                                        <p:tgtEl>
                                          <p:spTgt spid="38"/>
                                        </p:tgtEl>
                                      </p:cBhvr>
                                    </p:animEffect>
                                  </p:childTnLst>
                                </p:cTn>
                              </p:par>
                              <p:par>
                                <p:cTn id="51" presetID="16" presetClass="entr" presetSubtype="21" fill="hold" grpId="0"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barn(inVertical)">
                                      <p:cBhvr>
                                        <p:cTn id="53" dur="500"/>
                                        <p:tgtEl>
                                          <p:spTgt spid="37"/>
                                        </p:tgtEl>
                                      </p:cBhvr>
                                    </p:animEffect>
                                  </p:childTnLst>
                                </p:cTn>
                              </p:par>
                              <p:par>
                                <p:cTn id="54" presetID="16" presetClass="entr" presetSubtype="21" fill="hold" grpId="0" nodeType="withEffect">
                                  <p:stCondLst>
                                    <p:cond delay="350"/>
                                  </p:stCondLst>
                                  <p:childTnLst>
                                    <p:set>
                                      <p:cBhvr>
                                        <p:cTn id="55" dur="1" fill="hold">
                                          <p:stCondLst>
                                            <p:cond delay="0"/>
                                          </p:stCondLst>
                                        </p:cTn>
                                        <p:tgtEl>
                                          <p:spTgt spid="40"/>
                                        </p:tgtEl>
                                        <p:attrNameLst>
                                          <p:attrName>style.visibility</p:attrName>
                                        </p:attrNameLst>
                                      </p:cBhvr>
                                      <p:to>
                                        <p:strVal val="visible"/>
                                      </p:to>
                                    </p:set>
                                    <p:animEffect transition="in" filter="barn(inVertical)">
                                      <p:cBhvr>
                                        <p:cTn id="56" dur="500"/>
                                        <p:tgtEl>
                                          <p:spTgt spid="40"/>
                                        </p:tgtEl>
                                      </p:cBhvr>
                                    </p:animEffect>
                                  </p:childTnLst>
                                </p:cTn>
                              </p:par>
                              <p:par>
                                <p:cTn id="57" presetID="16" presetClass="entr" presetSubtype="21" fill="hold" grpId="0" nodeType="withEffect">
                                  <p:stCondLst>
                                    <p:cond delay="350"/>
                                  </p:stCondLst>
                                  <p:childTnLst>
                                    <p:set>
                                      <p:cBhvr>
                                        <p:cTn id="58" dur="1" fill="hold">
                                          <p:stCondLst>
                                            <p:cond delay="0"/>
                                          </p:stCondLst>
                                        </p:cTn>
                                        <p:tgtEl>
                                          <p:spTgt spid="39"/>
                                        </p:tgtEl>
                                        <p:attrNameLst>
                                          <p:attrName>style.visibility</p:attrName>
                                        </p:attrNameLst>
                                      </p:cBhvr>
                                      <p:to>
                                        <p:strVal val="visible"/>
                                      </p:to>
                                    </p:set>
                                    <p:animEffect transition="in" filter="barn(inVertical)">
                                      <p:cBhvr>
                                        <p:cTn id="59" dur="500"/>
                                        <p:tgtEl>
                                          <p:spTgt spid="39"/>
                                        </p:tgtEl>
                                      </p:cBhvr>
                                    </p:animEffect>
                                  </p:childTnLst>
                                </p:cTn>
                              </p:par>
                              <p:par>
                                <p:cTn id="60" presetID="16" presetClass="entr" presetSubtype="21" fill="hold" grpId="0" nodeType="withEffect">
                                  <p:stCondLst>
                                    <p:cond delay="700"/>
                                  </p:stCondLst>
                                  <p:childTnLst>
                                    <p:set>
                                      <p:cBhvr>
                                        <p:cTn id="61" dur="1" fill="hold">
                                          <p:stCondLst>
                                            <p:cond delay="0"/>
                                          </p:stCondLst>
                                        </p:cTn>
                                        <p:tgtEl>
                                          <p:spTgt spid="29"/>
                                        </p:tgtEl>
                                        <p:attrNameLst>
                                          <p:attrName>style.visibility</p:attrName>
                                        </p:attrNameLst>
                                      </p:cBhvr>
                                      <p:to>
                                        <p:strVal val="visible"/>
                                      </p:to>
                                    </p:set>
                                    <p:animEffect transition="in" filter="barn(inVertical)">
                                      <p:cBhvr>
                                        <p:cTn id="62" dur="500"/>
                                        <p:tgtEl>
                                          <p:spTgt spid="29"/>
                                        </p:tgtEl>
                                      </p:cBhvr>
                                    </p:animEffect>
                                  </p:childTnLst>
                                </p:cTn>
                              </p:par>
                              <p:par>
                                <p:cTn id="63" presetID="16" presetClass="entr" presetSubtype="21" fill="hold" grpId="0" nodeType="withEffect">
                                  <p:stCondLst>
                                    <p:cond delay="700"/>
                                  </p:stCondLst>
                                  <p:childTnLst>
                                    <p:set>
                                      <p:cBhvr>
                                        <p:cTn id="64" dur="1" fill="hold">
                                          <p:stCondLst>
                                            <p:cond delay="0"/>
                                          </p:stCondLst>
                                        </p:cTn>
                                        <p:tgtEl>
                                          <p:spTgt spid="28"/>
                                        </p:tgtEl>
                                        <p:attrNameLst>
                                          <p:attrName>style.visibility</p:attrName>
                                        </p:attrNameLst>
                                      </p:cBhvr>
                                      <p:to>
                                        <p:strVal val="visible"/>
                                      </p:to>
                                    </p:set>
                                    <p:animEffect transition="in" filter="barn(inVertical)">
                                      <p:cBhvr>
                                        <p:cTn id="65" dur="500"/>
                                        <p:tgtEl>
                                          <p:spTgt spid="28"/>
                                        </p:tgtEl>
                                      </p:cBhvr>
                                    </p:animEffect>
                                  </p:childTnLst>
                                </p:cTn>
                              </p:par>
                              <p:par>
                                <p:cTn id="66" presetID="16" presetClass="entr" presetSubtype="21" fill="hold" grpId="0" nodeType="withEffect">
                                  <p:stCondLst>
                                    <p:cond delay="1050"/>
                                  </p:stCondLst>
                                  <p:childTnLst>
                                    <p:set>
                                      <p:cBhvr>
                                        <p:cTn id="67" dur="1" fill="hold">
                                          <p:stCondLst>
                                            <p:cond delay="0"/>
                                          </p:stCondLst>
                                        </p:cTn>
                                        <p:tgtEl>
                                          <p:spTgt spid="36"/>
                                        </p:tgtEl>
                                        <p:attrNameLst>
                                          <p:attrName>style.visibility</p:attrName>
                                        </p:attrNameLst>
                                      </p:cBhvr>
                                      <p:to>
                                        <p:strVal val="visible"/>
                                      </p:to>
                                    </p:set>
                                    <p:animEffect transition="in" filter="barn(inVertical)">
                                      <p:cBhvr>
                                        <p:cTn id="68" dur="500"/>
                                        <p:tgtEl>
                                          <p:spTgt spid="36"/>
                                        </p:tgtEl>
                                      </p:cBhvr>
                                    </p:animEffect>
                                  </p:childTnLst>
                                </p:cTn>
                              </p:par>
                              <p:par>
                                <p:cTn id="69" presetID="16" presetClass="entr" presetSubtype="21" fill="hold" grpId="0" nodeType="withEffect">
                                  <p:stCondLst>
                                    <p:cond delay="1050"/>
                                  </p:stCondLst>
                                  <p:childTnLst>
                                    <p:set>
                                      <p:cBhvr>
                                        <p:cTn id="70" dur="1" fill="hold">
                                          <p:stCondLst>
                                            <p:cond delay="0"/>
                                          </p:stCondLst>
                                        </p:cTn>
                                        <p:tgtEl>
                                          <p:spTgt spid="35"/>
                                        </p:tgtEl>
                                        <p:attrNameLst>
                                          <p:attrName>style.visibility</p:attrName>
                                        </p:attrNameLst>
                                      </p:cBhvr>
                                      <p:to>
                                        <p:strVal val="visible"/>
                                      </p:to>
                                    </p:set>
                                    <p:animEffect transition="in" filter="barn(inVertical)">
                                      <p:cBhvr>
                                        <p:cTn id="71"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6" grpId="0" animBg="1"/>
      <p:bldP spid="27" grpId="0"/>
      <p:bldP spid="28" grpId="0"/>
      <p:bldP spid="29" grpId="0"/>
      <p:bldP spid="33" grpId="0" animBg="1"/>
      <p:bldP spid="34" grpId="0" animBg="1"/>
      <p:bldP spid="35" grpId="0"/>
      <p:bldP spid="36" grpId="0"/>
      <p:bldP spid="37" grpId="0"/>
      <p:bldP spid="38" grpId="0"/>
      <p:bldP spid="39" grpId="0"/>
      <p:bldP spid="40" grpId="0"/>
      <p:bldP spid="41" grpId="0" animBg="1"/>
      <p:bldP spid="42" grpId="0" animBg="1"/>
      <p:bldP spid="4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220114" y="4005064"/>
            <a:ext cx="7960398" cy="26642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模板下载：</a:t>
            </a:r>
            <a:r>
              <a:rPr lang="en-US" altLang="zh-CN" sz="1600" dirty="0" smtClean="0">
                <a:solidFill>
                  <a:srgbClr val="EEECE1">
                    <a:lumMod val="25000"/>
                  </a:srgbClr>
                </a:solidFill>
                <a:hlinkClick r:id="rId2"/>
              </a:rPr>
              <a:t>www.1ppt.com/moban/</a:t>
            </a:r>
            <a:r>
              <a:rPr lang="en-US" altLang="zh-CN" sz="1600" dirty="0" smtClean="0">
                <a:solidFill>
                  <a:srgbClr val="EEECE1">
                    <a:lumMod val="25000"/>
                  </a:srgbClr>
                </a:solidFill>
              </a:rPr>
              <a:t>     </a:t>
            </a:r>
            <a:r>
              <a:rPr lang="zh-CN" altLang="en-US" sz="1600" dirty="0" smtClean="0">
                <a:solidFill>
                  <a:srgbClr val="EEECE1">
                    <a:lumMod val="25000"/>
                  </a:srgbClr>
                </a:solidFill>
              </a:rPr>
              <a:t>行业</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3"/>
              </a:rPr>
              <a:t>www.1ppt.com/hangye/</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节日</a:t>
            </a:r>
            <a:r>
              <a:rPr lang="en-US" altLang="zh-CN" sz="1600" dirty="0" smtClean="0">
                <a:solidFill>
                  <a:srgbClr val="EEECE1">
                    <a:lumMod val="25000"/>
                  </a:srgbClr>
                </a:solidFill>
              </a:rPr>
              <a:t>PPT</a:t>
            </a:r>
            <a:r>
              <a:rPr lang="zh-CN" altLang="en-US" sz="1600" dirty="0" smtClean="0">
                <a:solidFill>
                  <a:srgbClr val="EEECE1">
                    <a:lumMod val="25000"/>
                  </a:srgbClr>
                </a:solidFill>
              </a:rPr>
              <a:t>模板：</a:t>
            </a:r>
            <a:r>
              <a:rPr lang="en-US" altLang="zh-CN" sz="1600" dirty="0" smtClean="0">
                <a:solidFill>
                  <a:srgbClr val="EEECE1">
                    <a:lumMod val="25000"/>
                  </a:srgbClr>
                </a:solidFill>
                <a:hlinkClick r:id="rId4"/>
              </a:rPr>
              <a:t>www.1ppt.com/jieri/</a:t>
            </a:r>
            <a:r>
              <a:rPr lang="en-US" altLang="zh-CN" sz="1600" dirty="0" smtClean="0">
                <a:solidFill>
                  <a:srgbClr val="EEECE1">
                    <a:lumMod val="25000"/>
                  </a:srgbClr>
                </a:solidFill>
              </a:rPr>
              <a:t>           PPT</a:t>
            </a:r>
            <a:r>
              <a:rPr lang="zh-CN" altLang="en-US" sz="1600" dirty="0" smtClean="0">
                <a:solidFill>
                  <a:srgbClr val="EEECE1">
                    <a:lumMod val="25000"/>
                  </a:srgbClr>
                </a:solidFill>
              </a:rPr>
              <a:t>素材下载：</a:t>
            </a:r>
            <a:r>
              <a:rPr lang="en-US" altLang="zh-CN" sz="1600" dirty="0" smtClean="0">
                <a:solidFill>
                  <a:srgbClr val="EEECE1">
                    <a:lumMod val="25000"/>
                  </a:srgbClr>
                </a:solidFill>
                <a:hlinkClick r:id="rId5"/>
              </a:rPr>
              <a:t>www.1ppt.com/sucai/</a:t>
            </a:r>
            <a:endParaRPr lang="en-US" altLang="zh-CN" sz="1600" dirty="0" smtClean="0">
              <a:solidFill>
                <a:srgbClr val="EEECE1">
                  <a:lumMod val="25000"/>
                </a:srgbClr>
              </a:solidFill>
            </a:endParaRP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背景图片：</a:t>
            </a:r>
            <a:r>
              <a:rPr lang="en-US" altLang="zh-CN" sz="1600" dirty="0" smtClean="0">
                <a:solidFill>
                  <a:srgbClr val="EEECE1">
                    <a:lumMod val="25000"/>
                  </a:srgbClr>
                </a:solidFill>
                <a:hlinkClick r:id="rId6"/>
              </a:rPr>
              <a:t>www.1ppt.com/beijing/</a:t>
            </a:r>
            <a:r>
              <a:rPr lang="en-US" altLang="zh-CN" sz="1600" dirty="0" smtClean="0">
                <a:solidFill>
                  <a:srgbClr val="EEECE1">
                    <a:lumMod val="25000"/>
                  </a:srgbClr>
                </a:solidFill>
              </a:rPr>
              <a:t>      PPT</a:t>
            </a:r>
            <a:r>
              <a:rPr lang="zh-CN" altLang="en-US" sz="1600" dirty="0" smtClean="0">
                <a:solidFill>
                  <a:srgbClr val="EEECE1">
                    <a:lumMod val="25000"/>
                  </a:srgbClr>
                </a:solidFill>
              </a:rPr>
              <a:t>图表下载：</a:t>
            </a:r>
            <a:r>
              <a:rPr lang="en-US" altLang="zh-CN" sz="1600" dirty="0" smtClean="0">
                <a:solidFill>
                  <a:srgbClr val="EEECE1">
                    <a:lumMod val="25000"/>
                  </a:srgbClr>
                </a:solidFill>
                <a:hlinkClick r:id="rId7"/>
              </a:rPr>
              <a:t>www.1ppt.com/tubiao/</a:t>
            </a:r>
            <a:r>
              <a:rPr lang="en-US" altLang="zh-CN" sz="1600" dirty="0" smtClean="0">
                <a:solidFill>
                  <a:srgbClr val="EEECE1">
                    <a:lumMod val="25000"/>
                  </a:srgbClr>
                </a:solidFill>
              </a:rPr>
              <a:t>      </a:t>
            </a:r>
          </a:p>
          <a:p>
            <a:pPr fontAlgn="auto">
              <a:spcBef>
                <a:spcPts val="0"/>
              </a:spcBef>
              <a:spcAft>
                <a:spcPts val="0"/>
              </a:spcAft>
            </a:pPr>
            <a:r>
              <a:rPr lang="zh-CN" altLang="en-US" sz="1600" dirty="0" smtClean="0">
                <a:solidFill>
                  <a:srgbClr val="EEECE1">
                    <a:lumMod val="25000"/>
                  </a:srgbClr>
                </a:solidFill>
              </a:rPr>
              <a:t>优秀</a:t>
            </a:r>
            <a:r>
              <a:rPr lang="en-US" altLang="zh-CN" sz="1600" dirty="0" smtClean="0">
                <a:solidFill>
                  <a:srgbClr val="EEECE1">
                    <a:lumMod val="25000"/>
                  </a:srgbClr>
                </a:solidFill>
              </a:rPr>
              <a:t>PPT</a:t>
            </a:r>
            <a:r>
              <a:rPr lang="zh-CN" altLang="en-US" sz="1600" dirty="0" smtClean="0">
                <a:solidFill>
                  <a:srgbClr val="EEECE1">
                    <a:lumMod val="25000"/>
                  </a:srgbClr>
                </a:solidFill>
              </a:rPr>
              <a:t>下载：</a:t>
            </a:r>
            <a:r>
              <a:rPr lang="en-US" altLang="zh-CN" sz="1600" dirty="0" smtClean="0">
                <a:solidFill>
                  <a:srgbClr val="EEECE1">
                    <a:lumMod val="25000"/>
                  </a:srgbClr>
                </a:solidFill>
                <a:hlinkClick r:id="rId8"/>
              </a:rPr>
              <a:t>www.1ppt.com/xiazai/</a:t>
            </a:r>
            <a:r>
              <a:rPr lang="en-US" altLang="zh-CN" sz="1600" dirty="0" smtClean="0">
                <a:solidFill>
                  <a:srgbClr val="EEECE1">
                    <a:lumMod val="25000"/>
                  </a:srgbClr>
                </a:solidFill>
              </a:rPr>
              <a:t>        PPT</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9"/>
              </a:rPr>
              <a:t>www.1ppt.com/powerpoint/</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Word</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0"/>
              </a:rPr>
              <a:t>www.1ppt.com/word/</a:t>
            </a:r>
            <a:r>
              <a:rPr lang="en-US" altLang="zh-CN" sz="1600" dirty="0" smtClean="0">
                <a:solidFill>
                  <a:srgbClr val="EEECE1">
                    <a:lumMod val="25000"/>
                  </a:srgbClr>
                </a:solidFill>
              </a:rPr>
              <a:t>              Excel</a:t>
            </a:r>
            <a:r>
              <a:rPr lang="zh-CN" altLang="en-US" sz="1600" dirty="0" smtClean="0">
                <a:solidFill>
                  <a:srgbClr val="EEECE1">
                    <a:lumMod val="25000"/>
                  </a:srgbClr>
                </a:solidFill>
              </a:rPr>
              <a:t>教程：</a:t>
            </a:r>
            <a:r>
              <a:rPr lang="en-US" altLang="zh-CN" sz="1600" dirty="0" smtClean="0">
                <a:solidFill>
                  <a:srgbClr val="EEECE1">
                    <a:lumMod val="25000"/>
                  </a:srgbClr>
                </a:solidFill>
                <a:hlinkClick r:id="rId11"/>
              </a:rPr>
              <a:t>www.1ppt.com/excel/</a:t>
            </a:r>
            <a:r>
              <a:rPr lang="en-US" altLang="zh-CN" sz="1600" dirty="0" smtClean="0">
                <a:solidFill>
                  <a:srgbClr val="EEECE1">
                    <a:lumMod val="25000"/>
                  </a:srgbClr>
                </a:solidFill>
              </a:rPr>
              <a:t> </a:t>
            </a:r>
          </a:p>
          <a:p>
            <a:pPr fontAlgn="auto">
              <a:spcBef>
                <a:spcPts val="0"/>
              </a:spcBef>
              <a:spcAft>
                <a:spcPts val="0"/>
              </a:spcAft>
            </a:pPr>
            <a:r>
              <a:rPr lang="en-US" altLang="zh-CN" sz="1600" dirty="0" smtClean="0">
                <a:solidFill>
                  <a:srgbClr val="EEECE1">
                    <a:lumMod val="25000"/>
                  </a:srgbClr>
                </a:solidFill>
              </a:rPr>
              <a:t>PPT</a:t>
            </a:r>
            <a:r>
              <a:rPr lang="zh-CN" altLang="en-US" sz="1600" dirty="0" smtClean="0">
                <a:solidFill>
                  <a:srgbClr val="EEECE1">
                    <a:lumMod val="25000"/>
                  </a:srgbClr>
                </a:solidFill>
              </a:rPr>
              <a:t>课件下载：</a:t>
            </a:r>
            <a:r>
              <a:rPr lang="en-US" altLang="zh-CN" sz="1600" dirty="0" smtClean="0">
                <a:solidFill>
                  <a:srgbClr val="EEECE1">
                    <a:lumMod val="25000"/>
                  </a:srgbClr>
                </a:solidFill>
                <a:hlinkClick r:id="rId12"/>
              </a:rPr>
              <a:t>www.1ppt.com/kejian/</a:t>
            </a:r>
            <a:r>
              <a:rPr lang="en-US" altLang="zh-CN" sz="1600" dirty="0" smtClean="0">
                <a:solidFill>
                  <a:srgbClr val="EEECE1">
                    <a:lumMod val="25000"/>
                  </a:srgbClr>
                </a:solidFill>
              </a:rPr>
              <a:t> </a:t>
            </a:r>
            <a:endParaRPr lang="zh-CN" altLang="en-US" sz="1600" dirty="0">
              <a:solidFill>
                <a:srgbClr val="EEECE1">
                  <a:lumMod val="25000"/>
                </a:srgbClr>
              </a:solidFill>
            </a:endParaRPr>
          </a:p>
        </p:txBody>
      </p:sp>
      <p:sp>
        <p:nvSpPr>
          <p:cNvPr id="3" name="Rectangle 17"/>
          <p:cNvSpPr>
            <a:spLocks noChangeArrowheads="1"/>
          </p:cNvSpPr>
          <p:nvPr/>
        </p:nvSpPr>
        <p:spPr bwMode="gray">
          <a:xfrm>
            <a:off x="0" y="2285992"/>
            <a:ext cx="9144000" cy="2222508"/>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1877867" y="714816"/>
            <a:ext cx="5790477" cy="1346032"/>
          </a:xfrm>
          <a:prstGeom prst="rect">
            <a:avLst/>
          </a:prstGeom>
          <a:noFill/>
          <a:ln>
            <a:noFill/>
          </a:ln>
        </p:spPr>
      </p:pic>
      <p:sp>
        <p:nvSpPr>
          <p:cNvPr id="15" name="Rectangle 3"/>
          <p:cNvSpPr>
            <a:spLocks noChangeArrowheads="1"/>
          </p:cNvSpPr>
          <p:nvPr/>
        </p:nvSpPr>
        <p:spPr bwMode="auto">
          <a:xfrm>
            <a:off x="468313" y="2386385"/>
            <a:ext cx="4103687"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p>
          <a:p>
            <a:pPr fontAlgn="auto">
              <a:lnSpc>
                <a:spcPct val="150000"/>
              </a:lnSpc>
              <a:spcBef>
                <a:spcPts val="0"/>
              </a:spcBef>
              <a:spcAft>
                <a:spcPts val="0"/>
              </a:spcAft>
              <a:buClr>
                <a:srgbClr val="5B8CC1"/>
              </a:buClr>
              <a:buFont typeface="Wingdings" pitchFamily="2" charset="2"/>
              <a:buChar char="n"/>
              <a:defRPr/>
            </a:pP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修改模板中的内容包括，图片，数据，文本的替换。</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a:p>
            <a:pPr fontAlgn="auto">
              <a:spcBef>
                <a:spcPct val="20000"/>
              </a:spcBef>
              <a:spcAft>
                <a:spcPts val="0"/>
              </a:spcAft>
              <a:buClr>
                <a:srgbClr val="5B8CC1"/>
              </a:buClr>
              <a:buFont typeface="Wingdings" pitchFamily="2" charset="2"/>
              <a:buChar char="n"/>
              <a:defRPr/>
            </a:pPr>
            <a:endParaRPr lang="en-US" altLang="zh-CN" sz="1200" kern="0" dirty="0" smtClean="0">
              <a:solidFill>
                <a:prstClr val="white"/>
              </a:solidFill>
              <a:latin typeface="微软雅黑" pitchFamily="34" charset="-122"/>
              <a:ea typeface="微软雅黑" pitchFamily="34" charset="-122"/>
            </a:endParaRPr>
          </a:p>
        </p:txBody>
      </p:sp>
      <p:sp>
        <p:nvSpPr>
          <p:cNvPr id="16" name="Rectangle 4"/>
          <p:cNvSpPr>
            <a:spLocks noChangeArrowheads="1"/>
          </p:cNvSpPr>
          <p:nvPr/>
        </p:nvSpPr>
        <p:spPr bwMode="auto">
          <a:xfrm>
            <a:off x="4572000" y="2386385"/>
            <a:ext cx="4103688" cy="197871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p>
          <a:p>
            <a:pPr fontAlgn="auto">
              <a:lnSpc>
                <a:spcPct val="150000"/>
              </a:lnSpc>
              <a:spcBef>
                <a:spcPts val="0"/>
              </a:spcBef>
              <a:spcAft>
                <a:spcPts val="0"/>
              </a:spcAft>
              <a:buClr>
                <a:srgbClr val="5B8CC1"/>
              </a:buClr>
              <a:buFont typeface="Wingdings" pitchFamily="2" charset="2"/>
              <a:buChar char="n"/>
              <a:defRPr/>
            </a:pP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收集整理我们发布的免费资源后，打包上传并</a:t>
            </a:r>
          </a:p>
          <a:p>
            <a:pPr fontAlgn="auto">
              <a:lnSpc>
                <a:spcPct val="150000"/>
              </a:lnSpc>
              <a:spcBef>
                <a:spcPts val="0"/>
              </a:spcBef>
              <a:spcAft>
                <a:spcPts val="0"/>
              </a:spcAft>
              <a:buClr>
                <a:srgbClr val="5B8CC1"/>
              </a:buClr>
              <a:buFont typeface="Wingdings" pitchFamily="2" charset="2"/>
              <a:buNone/>
              <a:defRPr/>
            </a:pPr>
            <a:r>
              <a:rPr lang="zh-CN" altLang="en-US" sz="1200" kern="0" dirty="0" smtClean="0">
                <a:solidFill>
                  <a:prstClr val="white"/>
                </a:solidFill>
                <a:latin typeface="微软雅黑" pitchFamily="34" charset="-122"/>
                <a:ea typeface="微软雅黑" pitchFamily="34" charset="-122"/>
              </a:rPr>
              <a:t>   用于各种形式的付费下载。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3703638"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645400" y="2487985"/>
            <a:ext cx="393700"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71793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矩形 20"/>
          <p:cNvSpPr/>
          <p:nvPr/>
        </p:nvSpPr>
        <p:spPr>
          <a:xfrm rot="5400000" flipV="1">
            <a:off x="1133569" y="-80826"/>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2" name="矩形 21"/>
          <p:cNvSpPr/>
          <p:nvPr/>
        </p:nvSpPr>
        <p:spPr>
          <a:xfrm rot="5400000" flipV="1">
            <a:off x="1422262" y="-306154"/>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矩形 22"/>
          <p:cNvSpPr/>
          <p:nvPr/>
        </p:nvSpPr>
        <p:spPr>
          <a:xfrm rot="5400000" flipV="1">
            <a:off x="1422261" y="138400"/>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十字形 23"/>
          <p:cNvSpPr/>
          <p:nvPr/>
        </p:nvSpPr>
        <p:spPr>
          <a:xfrm>
            <a:off x="39954" y="1233799"/>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文本框 7"/>
          <p:cNvSpPr txBox="1"/>
          <p:nvPr/>
        </p:nvSpPr>
        <p:spPr>
          <a:xfrm>
            <a:off x="353771" y="1215501"/>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26" name="椭圆 25"/>
          <p:cNvSpPr/>
          <p:nvPr/>
        </p:nvSpPr>
        <p:spPr>
          <a:xfrm>
            <a:off x="4794227" y="4366478"/>
            <a:ext cx="581660" cy="581660"/>
          </a:xfrm>
          <a:prstGeom prst="ellipse">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椭圆 26"/>
          <p:cNvSpPr/>
          <p:nvPr/>
        </p:nvSpPr>
        <p:spPr>
          <a:xfrm>
            <a:off x="4794227" y="3313361"/>
            <a:ext cx="581660" cy="581660"/>
          </a:xfrm>
          <a:prstGeom prst="ellipse">
            <a:avLst/>
          </a:prstGeom>
          <a:solidFill>
            <a:srgbClr val="8DC7F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椭圆 27"/>
          <p:cNvSpPr/>
          <p:nvPr/>
        </p:nvSpPr>
        <p:spPr>
          <a:xfrm>
            <a:off x="4794227" y="2253459"/>
            <a:ext cx="581660" cy="581660"/>
          </a:xfrm>
          <a:prstGeom prst="ellipse">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 lastClr="FFFFFF"/>
              </a:solidFill>
              <a:effectLst/>
              <a:uLnTx/>
              <a:uFillTx/>
              <a:latin typeface="Calibri"/>
              <a:ea typeface="宋体"/>
              <a:cs typeface="+mn-cs"/>
            </a:endParaRPr>
          </a:p>
        </p:txBody>
      </p:sp>
      <p:pic>
        <p:nvPicPr>
          <p:cNvPr id="29" name="Picture 2"/>
          <p:cNvPicPr>
            <a:picLocks noChangeAspect="1" noChangeArrowheads="1"/>
          </p:cNvPicPr>
          <p:nvPr/>
        </p:nvPicPr>
        <p:blipFill>
          <a:blip r:embed="rId2" cstate="screen">
            <a:extLst>
              <a:ext uri="{28A0092B-C50C-407E-A947-70E740481C1C}">
                <a14:useLocalDpi xmlns:a14="http://schemas.microsoft.com/office/drawing/2010/main"/>
              </a:ext>
            </a:extLst>
          </a:blip>
          <a:stretch>
            <a:fillRect/>
          </a:stretch>
        </p:blipFill>
        <p:spPr bwMode="auto">
          <a:xfrm>
            <a:off x="911852" y="2242792"/>
            <a:ext cx="3154626" cy="1774477"/>
          </a:xfrm>
          <a:prstGeom prst="rect">
            <a:avLst/>
          </a:prstGeom>
          <a:ln>
            <a:noFill/>
          </a:ln>
          <a:effectLst/>
          <a:extLst/>
        </p:spPr>
      </p:pic>
      <p:sp>
        <p:nvSpPr>
          <p:cNvPr id="30" name="TextBox 42"/>
          <p:cNvSpPr txBox="1"/>
          <p:nvPr/>
        </p:nvSpPr>
        <p:spPr>
          <a:xfrm>
            <a:off x="790814" y="4304049"/>
            <a:ext cx="3345643" cy="957955"/>
          </a:xfrm>
          <a:prstGeom prst="rect">
            <a:avLst/>
          </a:prstGeom>
          <a:noFill/>
        </p:spPr>
        <p:txBody>
          <a:bodyPr wrap="square" rtlCol="0">
            <a:spAutoFit/>
          </a:bodyPr>
          <a:lstStyle/>
          <a:p>
            <a:pPr marL="0" marR="0" lvl="0" indent="216000" algn="just" defTabSz="914400" eaLnBrk="1" fontAlgn="auto" latinLnBrk="0" hangingPunct="1">
              <a:lnSpc>
                <a:spcPct val="150000"/>
              </a:lnSpc>
              <a:spcBef>
                <a:spcPts val="0"/>
              </a:spcBef>
              <a:spcAft>
                <a:spcPts val="0"/>
              </a:spcAft>
              <a:buClrTx/>
              <a:buSzTx/>
              <a:buFontTx/>
              <a:buNone/>
              <a:tabLst/>
              <a:defRPr/>
            </a:pPr>
            <a:r>
              <a:rPr kumimoji="0" lang="zh-CN" altLang="en-US" sz="7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r>
              <a:rPr kumimoji="0" lang="en-US" altLang="zh-CN" sz="7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nic</a:t>
            </a:r>
            <a:r>
              <a:rPr kumimoji="0" lang="zh-CN" altLang="en-US" sz="75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a:t>
            </a:r>
          </a:p>
        </p:txBody>
      </p:sp>
      <p:sp>
        <p:nvSpPr>
          <p:cNvPr id="31" name="Freeform 8"/>
          <p:cNvSpPr>
            <a:spLocks noEditPoints="1"/>
          </p:cNvSpPr>
          <p:nvPr/>
        </p:nvSpPr>
        <p:spPr bwMode="auto">
          <a:xfrm>
            <a:off x="4911925" y="3431057"/>
            <a:ext cx="346269" cy="346269"/>
          </a:xfrm>
          <a:custGeom>
            <a:avLst/>
            <a:gdLst>
              <a:gd name="T0" fmla="*/ 43 w 280"/>
              <a:gd name="T1" fmla="*/ 91 h 280"/>
              <a:gd name="T2" fmla="*/ 32 w 280"/>
              <a:gd name="T3" fmla="*/ 101 h 280"/>
              <a:gd name="T4" fmla="*/ 134 w 280"/>
              <a:gd name="T5" fmla="*/ 26 h 280"/>
              <a:gd name="T6" fmla="*/ 134 w 280"/>
              <a:gd name="T7" fmla="*/ 0 h 280"/>
              <a:gd name="T8" fmla="*/ 177 w 280"/>
              <a:gd name="T9" fmla="*/ 43 h 280"/>
              <a:gd name="T10" fmla="*/ 134 w 280"/>
              <a:gd name="T11" fmla="*/ 86 h 280"/>
              <a:gd name="T12" fmla="*/ 134 w 280"/>
              <a:gd name="T13" fmla="*/ 61 h 280"/>
              <a:gd name="T14" fmla="*/ 65 w 280"/>
              <a:gd name="T15" fmla="*/ 113 h 280"/>
              <a:gd name="T16" fmla="*/ 65 w 280"/>
              <a:gd name="T17" fmla="*/ 113 h 280"/>
              <a:gd name="T18" fmla="*/ 43 w 280"/>
              <a:gd name="T19" fmla="*/ 91 h 280"/>
              <a:gd name="T20" fmla="*/ 87 w 280"/>
              <a:gd name="T21" fmla="*/ 140 h 280"/>
              <a:gd name="T22" fmla="*/ 140 w 280"/>
              <a:gd name="T23" fmla="*/ 193 h 280"/>
              <a:gd name="T24" fmla="*/ 193 w 280"/>
              <a:gd name="T25" fmla="*/ 140 h 280"/>
              <a:gd name="T26" fmla="*/ 140 w 280"/>
              <a:gd name="T27" fmla="*/ 87 h 280"/>
              <a:gd name="T28" fmla="*/ 87 w 280"/>
              <a:gd name="T29" fmla="*/ 140 h 280"/>
              <a:gd name="T30" fmla="*/ 190 w 280"/>
              <a:gd name="T31" fmla="*/ 43 h 280"/>
              <a:gd name="T32" fmla="*/ 167 w 280"/>
              <a:gd name="T33" fmla="*/ 66 h 280"/>
              <a:gd name="T34" fmla="*/ 219 w 280"/>
              <a:gd name="T35" fmla="*/ 135 h 280"/>
              <a:gd name="T36" fmla="*/ 194 w 280"/>
              <a:gd name="T37" fmla="*/ 135 h 280"/>
              <a:gd name="T38" fmla="*/ 237 w 280"/>
              <a:gd name="T39" fmla="*/ 177 h 280"/>
              <a:gd name="T40" fmla="*/ 280 w 280"/>
              <a:gd name="T41" fmla="*/ 135 h 280"/>
              <a:gd name="T42" fmla="*/ 255 w 280"/>
              <a:gd name="T43" fmla="*/ 135 h 280"/>
              <a:gd name="T44" fmla="*/ 179 w 280"/>
              <a:gd name="T45" fmla="*/ 32 h 280"/>
              <a:gd name="T46" fmla="*/ 190 w 280"/>
              <a:gd name="T47" fmla="*/ 43 h 280"/>
              <a:gd name="T48" fmla="*/ 214 w 280"/>
              <a:gd name="T49" fmla="*/ 167 h 280"/>
              <a:gd name="T50" fmla="*/ 214 w 280"/>
              <a:gd name="T51" fmla="*/ 167 h 280"/>
              <a:gd name="T52" fmla="*/ 146 w 280"/>
              <a:gd name="T53" fmla="*/ 219 h 280"/>
              <a:gd name="T54" fmla="*/ 146 w 280"/>
              <a:gd name="T55" fmla="*/ 195 h 280"/>
              <a:gd name="T56" fmla="*/ 103 w 280"/>
              <a:gd name="T57" fmla="*/ 238 h 280"/>
              <a:gd name="T58" fmla="*/ 146 w 280"/>
              <a:gd name="T59" fmla="*/ 280 h 280"/>
              <a:gd name="T60" fmla="*/ 146 w 280"/>
              <a:gd name="T61" fmla="*/ 255 h 280"/>
              <a:gd name="T62" fmla="*/ 248 w 280"/>
              <a:gd name="T63" fmla="*/ 179 h 280"/>
              <a:gd name="T64" fmla="*/ 237 w 280"/>
              <a:gd name="T65" fmla="*/ 190 h 280"/>
              <a:gd name="T66" fmla="*/ 214 w 280"/>
              <a:gd name="T67" fmla="*/ 167 h 280"/>
              <a:gd name="T68" fmla="*/ 113 w 280"/>
              <a:gd name="T69" fmla="*/ 215 h 280"/>
              <a:gd name="T70" fmla="*/ 113 w 280"/>
              <a:gd name="T71" fmla="*/ 215 h 280"/>
              <a:gd name="T72" fmla="*/ 61 w 280"/>
              <a:gd name="T73" fmla="*/ 146 h 280"/>
              <a:gd name="T74" fmla="*/ 86 w 280"/>
              <a:gd name="T75" fmla="*/ 146 h 280"/>
              <a:gd name="T76" fmla="*/ 43 w 280"/>
              <a:gd name="T77" fmla="*/ 103 h 280"/>
              <a:gd name="T78" fmla="*/ 0 w 280"/>
              <a:gd name="T79" fmla="*/ 146 h 280"/>
              <a:gd name="T80" fmla="*/ 25 w 280"/>
              <a:gd name="T81" fmla="*/ 146 h 280"/>
              <a:gd name="T82" fmla="*/ 101 w 280"/>
              <a:gd name="T83" fmla="*/ 248 h 280"/>
              <a:gd name="T84" fmla="*/ 90 w 280"/>
              <a:gd name="T85" fmla="*/ 238 h 280"/>
              <a:gd name="T86" fmla="*/ 113 w 280"/>
              <a:gd name="T87" fmla="*/ 215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0" h="280">
                <a:moveTo>
                  <a:pt x="43" y="91"/>
                </a:moveTo>
                <a:cubicBezTo>
                  <a:pt x="32" y="101"/>
                  <a:pt x="32" y="101"/>
                  <a:pt x="32" y="101"/>
                </a:cubicBezTo>
                <a:cubicBezTo>
                  <a:pt x="47" y="59"/>
                  <a:pt x="87" y="28"/>
                  <a:pt x="134" y="26"/>
                </a:cubicBezTo>
                <a:cubicBezTo>
                  <a:pt x="134" y="0"/>
                  <a:pt x="134" y="0"/>
                  <a:pt x="134" y="0"/>
                </a:cubicBezTo>
                <a:cubicBezTo>
                  <a:pt x="177" y="43"/>
                  <a:pt x="177" y="43"/>
                  <a:pt x="177" y="43"/>
                </a:cubicBezTo>
                <a:cubicBezTo>
                  <a:pt x="134" y="86"/>
                  <a:pt x="134" y="86"/>
                  <a:pt x="134" y="86"/>
                </a:cubicBezTo>
                <a:cubicBezTo>
                  <a:pt x="134" y="61"/>
                  <a:pt x="134" y="61"/>
                  <a:pt x="134" y="61"/>
                </a:cubicBezTo>
                <a:cubicBezTo>
                  <a:pt x="102" y="64"/>
                  <a:pt x="76" y="85"/>
                  <a:pt x="65" y="113"/>
                </a:cubicBezTo>
                <a:cubicBezTo>
                  <a:pt x="65" y="113"/>
                  <a:pt x="65" y="113"/>
                  <a:pt x="65" y="113"/>
                </a:cubicBezTo>
                <a:lnTo>
                  <a:pt x="43" y="91"/>
                </a:lnTo>
                <a:close/>
                <a:moveTo>
                  <a:pt x="87" y="140"/>
                </a:moveTo>
                <a:cubicBezTo>
                  <a:pt x="87" y="170"/>
                  <a:pt x="111" y="193"/>
                  <a:pt x="140" y="193"/>
                </a:cubicBezTo>
                <a:cubicBezTo>
                  <a:pt x="169" y="193"/>
                  <a:pt x="193" y="170"/>
                  <a:pt x="193" y="140"/>
                </a:cubicBezTo>
                <a:cubicBezTo>
                  <a:pt x="193" y="111"/>
                  <a:pt x="169" y="87"/>
                  <a:pt x="140" y="87"/>
                </a:cubicBezTo>
                <a:cubicBezTo>
                  <a:pt x="111" y="87"/>
                  <a:pt x="87" y="111"/>
                  <a:pt x="87" y="140"/>
                </a:cubicBezTo>
                <a:close/>
                <a:moveTo>
                  <a:pt x="190" y="43"/>
                </a:moveTo>
                <a:cubicBezTo>
                  <a:pt x="167" y="66"/>
                  <a:pt x="167" y="66"/>
                  <a:pt x="167" y="66"/>
                </a:cubicBezTo>
                <a:cubicBezTo>
                  <a:pt x="196" y="76"/>
                  <a:pt x="217" y="103"/>
                  <a:pt x="219" y="135"/>
                </a:cubicBezTo>
                <a:cubicBezTo>
                  <a:pt x="194" y="135"/>
                  <a:pt x="194" y="135"/>
                  <a:pt x="194" y="135"/>
                </a:cubicBezTo>
                <a:cubicBezTo>
                  <a:pt x="237" y="177"/>
                  <a:pt x="237" y="177"/>
                  <a:pt x="237" y="177"/>
                </a:cubicBezTo>
                <a:cubicBezTo>
                  <a:pt x="280" y="135"/>
                  <a:pt x="280" y="135"/>
                  <a:pt x="280" y="135"/>
                </a:cubicBezTo>
                <a:cubicBezTo>
                  <a:pt x="255" y="135"/>
                  <a:pt x="255" y="135"/>
                  <a:pt x="255" y="135"/>
                </a:cubicBezTo>
                <a:cubicBezTo>
                  <a:pt x="252" y="87"/>
                  <a:pt x="221" y="48"/>
                  <a:pt x="179" y="32"/>
                </a:cubicBezTo>
                <a:cubicBezTo>
                  <a:pt x="190" y="43"/>
                  <a:pt x="190" y="43"/>
                  <a:pt x="190" y="43"/>
                </a:cubicBezTo>
                <a:close/>
                <a:moveTo>
                  <a:pt x="214" y="167"/>
                </a:moveTo>
                <a:cubicBezTo>
                  <a:pt x="214" y="167"/>
                  <a:pt x="214" y="167"/>
                  <a:pt x="214" y="167"/>
                </a:cubicBezTo>
                <a:cubicBezTo>
                  <a:pt x="204" y="196"/>
                  <a:pt x="177" y="217"/>
                  <a:pt x="146" y="219"/>
                </a:cubicBezTo>
                <a:cubicBezTo>
                  <a:pt x="146" y="195"/>
                  <a:pt x="146" y="195"/>
                  <a:pt x="146" y="195"/>
                </a:cubicBezTo>
                <a:cubicBezTo>
                  <a:pt x="103" y="238"/>
                  <a:pt x="103" y="238"/>
                  <a:pt x="103" y="238"/>
                </a:cubicBezTo>
                <a:cubicBezTo>
                  <a:pt x="146" y="280"/>
                  <a:pt x="146" y="280"/>
                  <a:pt x="146" y="280"/>
                </a:cubicBezTo>
                <a:cubicBezTo>
                  <a:pt x="146" y="255"/>
                  <a:pt x="146" y="255"/>
                  <a:pt x="146" y="255"/>
                </a:cubicBezTo>
                <a:cubicBezTo>
                  <a:pt x="193" y="253"/>
                  <a:pt x="232" y="222"/>
                  <a:pt x="248" y="179"/>
                </a:cubicBezTo>
                <a:cubicBezTo>
                  <a:pt x="237" y="190"/>
                  <a:pt x="237" y="190"/>
                  <a:pt x="237" y="190"/>
                </a:cubicBezTo>
                <a:lnTo>
                  <a:pt x="214" y="167"/>
                </a:lnTo>
                <a:close/>
                <a:moveTo>
                  <a:pt x="113" y="215"/>
                </a:moveTo>
                <a:cubicBezTo>
                  <a:pt x="113" y="215"/>
                  <a:pt x="113" y="215"/>
                  <a:pt x="113" y="215"/>
                </a:cubicBezTo>
                <a:cubicBezTo>
                  <a:pt x="84" y="204"/>
                  <a:pt x="63" y="178"/>
                  <a:pt x="61" y="146"/>
                </a:cubicBezTo>
                <a:cubicBezTo>
                  <a:pt x="86" y="146"/>
                  <a:pt x="86" y="146"/>
                  <a:pt x="86" y="146"/>
                </a:cubicBezTo>
                <a:cubicBezTo>
                  <a:pt x="43" y="103"/>
                  <a:pt x="43" y="103"/>
                  <a:pt x="43" y="103"/>
                </a:cubicBezTo>
                <a:cubicBezTo>
                  <a:pt x="0" y="146"/>
                  <a:pt x="0" y="146"/>
                  <a:pt x="0" y="146"/>
                </a:cubicBezTo>
                <a:cubicBezTo>
                  <a:pt x="25" y="146"/>
                  <a:pt x="25" y="146"/>
                  <a:pt x="25" y="146"/>
                </a:cubicBezTo>
                <a:cubicBezTo>
                  <a:pt x="28" y="193"/>
                  <a:pt x="59" y="233"/>
                  <a:pt x="101" y="248"/>
                </a:cubicBezTo>
                <a:cubicBezTo>
                  <a:pt x="90" y="238"/>
                  <a:pt x="90" y="238"/>
                  <a:pt x="90" y="238"/>
                </a:cubicBezTo>
                <a:lnTo>
                  <a:pt x="113" y="215"/>
                </a:ln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2" name="Freeform 9"/>
          <p:cNvSpPr>
            <a:spLocks/>
          </p:cNvSpPr>
          <p:nvPr/>
        </p:nvSpPr>
        <p:spPr bwMode="auto">
          <a:xfrm>
            <a:off x="4927376" y="4516391"/>
            <a:ext cx="315362" cy="281835"/>
          </a:xfrm>
          <a:custGeom>
            <a:avLst/>
            <a:gdLst>
              <a:gd name="T0" fmla="*/ 255 w 255"/>
              <a:gd name="T1" fmla="*/ 228 h 228"/>
              <a:gd name="T2" fmla="*/ 0 w 255"/>
              <a:gd name="T3" fmla="*/ 228 h 228"/>
              <a:gd name="T4" fmla="*/ 7 w 255"/>
              <a:gd name="T5" fmla="*/ 191 h 228"/>
              <a:gd name="T6" fmla="*/ 24 w 255"/>
              <a:gd name="T7" fmla="*/ 176 h 228"/>
              <a:gd name="T8" fmla="*/ 67 w 255"/>
              <a:gd name="T9" fmla="*/ 159 h 228"/>
              <a:gd name="T10" fmla="*/ 68 w 255"/>
              <a:gd name="T11" fmla="*/ 158 h 228"/>
              <a:gd name="T12" fmla="*/ 69 w 255"/>
              <a:gd name="T13" fmla="*/ 158 h 228"/>
              <a:gd name="T14" fmla="*/ 69 w 255"/>
              <a:gd name="T15" fmla="*/ 158 h 228"/>
              <a:gd name="T16" fmla="*/ 69 w 255"/>
              <a:gd name="T17" fmla="*/ 157 h 228"/>
              <a:gd name="T18" fmla="*/ 86 w 255"/>
              <a:gd name="T19" fmla="*/ 145 h 228"/>
              <a:gd name="T20" fmla="*/ 90 w 255"/>
              <a:gd name="T21" fmla="*/ 143 h 228"/>
              <a:gd name="T22" fmla="*/ 91 w 255"/>
              <a:gd name="T23" fmla="*/ 143 h 228"/>
              <a:gd name="T24" fmla="*/ 94 w 255"/>
              <a:gd name="T25" fmla="*/ 132 h 228"/>
              <a:gd name="T26" fmla="*/ 96 w 255"/>
              <a:gd name="T27" fmla="*/ 133 h 228"/>
              <a:gd name="T28" fmla="*/ 95 w 255"/>
              <a:gd name="T29" fmla="*/ 129 h 228"/>
              <a:gd name="T30" fmla="*/ 94 w 255"/>
              <a:gd name="T31" fmla="*/ 122 h 228"/>
              <a:gd name="T32" fmla="*/ 92 w 255"/>
              <a:gd name="T33" fmla="*/ 120 h 228"/>
              <a:gd name="T34" fmla="*/ 88 w 255"/>
              <a:gd name="T35" fmla="*/ 107 h 228"/>
              <a:gd name="T36" fmla="*/ 81 w 255"/>
              <a:gd name="T37" fmla="*/ 95 h 228"/>
              <a:gd name="T38" fmla="*/ 78 w 255"/>
              <a:gd name="T39" fmla="*/ 71 h 228"/>
              <a:gd name="T40" fmla="*/ 80 w 255"/>
              <a:gd name="T41" fmla="*/ 72 h 228"/>
              <a:gd name="T42" fmla="*/ 79 w 255"/>
              <a:gd name="T43" fmla="*/ 68 h 228"/>
              <a:gd name="T44" fmla="*/ 76 w 255"/>
              <a:gd name="T45" fmla="*/ 56 h 228"/>
              <a:gd name="T46" fmla="*/ 82 w 255"/>
              <a:gd name="T47" fmla="*/ 19 h 228"/>
              <a:gd name="T48" fmla="*/ 103 w 255"/>
              <a:gd name="T49" fmla="*/ 3 h 228"/>
              <a:gd name="T50" fmla="*/ 145 w 255"/>
              <a:gd name="T51" fmla="*/ 3 h 228"/>
              <a:gd name="T52" fmla="*/ 154 w 255"/>
              <a:gd name="T53" fmla="*/ 9 h 228"/>
              <a:gd name="T54" fmla="*/ 168 w 255"/>
              <a:gd name="T55" fmla="*/ 21 h 228"/>
              <a:gd name="T56" fmla="*/ 173 w 255"/>
              <a:gd name="T57" fmla="*/ 56 h 228"/>
              <a:gd name="T58" fmla="*/ 171 w 255"/>
              <a:gd name="T59" fmla="*/ 73 h 228"/>
              <a:gd name="T60" fmla="*/ 173 w 255"/>
              <a:gd name="T61" fmla="*/ 71 h 228"/>
              <a:gd name="T62" fmla="*/ 171 w 255"/>
              <a:gd name="T63" fmla="*/ 95 h 228"/>
              <a:gd name="T64" fmla="*/ 164 w 255"/>
              <a:gd name="T65" fmla="*/ 107 h 228"/>
              <a:gd name="T66" fmla="*/ 160 w 255"/>
              <a:gd name="T67" fmla="*/ 120 h 228"/>
              <a:gd name="T68" fmla="*/ 158 w 255"/>
              <a:gd name="T69" fmla="*/ 122 h 228"/>
              <a:gd name="T70" fmla="*/ 157 w 255"/>
              <a:gd name="T71" fmla="*/ 130 h 228"/>
              <a:gd name="T72" fmla="*/ 159 w 255"/>
              <a:gd name="T73" fmla="*/ 132 h 228"/>
              <a:gd name="T74" fmla="*/ 162 w 255"/>
              <a:gd name="T75" fmla="*/ 142 h 228"/>
              <a:gd name="T76" fmla="*/ 163 w 255"/>
              <a:gd name="T77" fmla="*/ 143 h 228"/>
              <a:gd name="T78" fmla="*/ 163 w 255"/>
              <a:gd name="T79" fmla="*/ 143 h 228"/>
              <a:gd name="T80" fmla="*/ 163 w 255"/>
              <a:gd name="T81" fmla="*/ 143 h 228"/>
              <a:gd name="T82" fmla="*/ 163 w 255"/>
              <a:gd name="T83" fmla="*/ 143 h 228"/>
              <a:gd name="T84" fmla="*/ 163 w 255"/>
              <a:gd name="T85" fmla="*/ 143 h 228"/>
              <a:gd name="T86" fmla="*/ 163 w 255"/>
              <a:gd name="T87" fmla="*/ 143 h 228"/>
              <a:gd name="T88" fmla="*/ 164 w 255"/>
              <a:gd name="T89" fmla="*/ 143 h 228"/>
              <a:gd name="T90" fmla="*/ 167 w 255"/>
              <a:gd name="T91" fmla="*/ 145 h 228"/>
              <a:gd name="T92" fmla="*/ 167 w 255"/>
              <a:gd name="T93" fmla="*/ 145 h 228"/>
              <a:gd name="T94" fmla="*/ 167 w 255"/>
              <a:gd name="T95" fmla="*/ 146 h 228"/>
              <a:gd name="T96" fmla="*/ 167 w 255"/>
              <a:gd name="T97" fmla="*/ 146 h 228"/>
              <a:gd name="T98" fmla="*/ 167 w 255"/>
              <a:gd name="T99" fmla="*/ 146 h 228"/>
              <a:gd name="T100" fmla="*/ 167 w 255"/>
              <a:gd name="T101" fmla="*/ 146 h 228"/>
              <a:gd name="T102" fmla="*/ 167 w 255"/>
              <a:gd name="T103" fmla="*/ 146 h 228"/>
              <a:gd name="T104" fmla="*/ 167 w 255"/>
              <a:gd name="T105" fmla="*/ 147 h 228"/>
              <a:gd name="T106" fmla="*/ 184 w 255"/>
              <a:gd name="T107" fmla="*/ 158 h 228"/>
              <a:gd name="T108" fmla="*/ 184 w 255"/>
              <a:gd name="T109" fmla="*/ 158 h 228"/>
              <a:gd name="T110" fmla="*/ 186 w 255"/>
              <a:gd name="T111" fmla="*/ 159 h 228"/>
              <a:gd name="T112" fmla="*/ 229 w 255"/>
              <a:gd name="T113" fmla="*/ 176 h 228"/>
              <a:gd name="T114" fmla="*/ 246 w 255"/>
              <a:gd name="T115" fmla="*/ 191 h 228"/>
              <a:gd name="T116" fmla="*/ 246 w 255"/>
              <a:gd name="T117" fmla="*/ 191 h 228"/>
              <a:gd name="T118" fmla="*/ 255 w 255"/>
              <a:gd name="T119" fmla="*/ 228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55" h="228">
                <a:moveTo>
                  <a:pt x="255" y="228"/>
                </a:moveTo>
                <a:cubicBezTo>
                  <a:pt x="0" y="228"/>
                  <a:pt x="0" y="228"/>
                  <a:pt x="0" y="228"/>
                </a:cubicBezTo>
                <a:cubicBezTo>
                  <a:pt x="7" y="191"/>
                  <a:pt x="7" y="191"/>
                  <a:pt x="7" y="191"/>
                </a:cubicBezTo>
                <a:cubicBezTo>
                  <a:pt x="7" y="180"/>
                  <a:pt x="15" y="180"/>
                  <a:pt x="24" y="176"/>
                </a:cubicBezTo>
                <a:cubicBezTo>
                  <a:pt x="67" y="159"/>
                  <a:pt x="67" y="159"/>
                  <a:pt x="67" y="159"/>
                </a:cubicBezTo>
                <a:cubicBezTo>
                  <a:pt x="67" y="159"/>
                  <a:pt x="68" y="159"/>
                  <a:pt x="68" y="158"/>
                </a:cubicBezTo>
                <a:cubicBezTo>
                  <a:pt x="69" y="158"/>
                  <a:pt x="69" y="158"/>
                  <a:pt x="69" y="158"/>
                </a:cubicBezTo>
                <a:cubicBezTo>
                  <a:pt x="69" y="158"/>
                  <a:pt x="69" y="158"/>
                  <a:pt x="69" y="158"/>
                </a:cubicBezTo>
                <a:cubicBezTo>
                  <a:pt x="69" y="157"/>
                  <a:pt x="69" y="157"/>
                  <a:pt x="69" y="157"/>
                </a:cubicBezTo>
                <a:cubicBezTo>
                  <a:pt x="77" y="154"/>
                  <a:pt x="84" y="149"/>
                  <a:pt x="86" y="145"/>
                </a:cubicBezTo>
                <a:cubicBezTo>
                  <a:pt x="87" y="143"/>
                  <a:pt x="89" y="142"/>
                  <a:pt x="90" y="143"/>
                </a:cubicBezTo>
                <a:cubicBezTo>
                  <a:pt x="90" y="143"/>
                  <a:pt x="90" y="143"/>
                  <a:pt x="91" y="143"/>
                </a:cubicBezTo>
                <a:cubicBezTo>
                  <a:pt x="92" y="139"/>
                  <a:pt x="93" y="136"/>
                  <a:pt x="94" y="132"/>
                </a:cubicBezTo>
                <a:cubicBezTo>
                  <a:pt x="94" y="131"/>
                  <a:pt x="95" y="132"/>
                  <a:pt x="96" y="133"/>
                </a:cubicBezTo>
                <a:cubicBezTo>
                  <a:pt x="95" y="129"/>
                  <a:pt x="95" y="129"/>
                  <a:pt x="95" y="129"/>
                </a:cubicBezTo>
                <a:cubicBezTo>
                  <a:pt x="94" y="122"/>
                  <a:pt x="94" y="122"/>
                  <a:pt x="94" y="122"/>
                </a:cubicBezTo>
                <a:cubicBezTo>
                  <a:pt x="93" y="121"/>
                  <a:pt x="93" y="121"/>
                  <a:pt x="92" y="120"/>
                </a:cubicBezTo>
                <a:cubicBezTo>
                  <a:pt x="90" y="117"/>
                  <a:pt x="89" y="109"/>
                  <a:pt x="88" y="107"/>
                </a:cubicBezTo>
                <a:cubicBezTo>
                  <a:pt x="87" y="105"/>
                  <a:pt x="84" y="104"/>
                  <a:pt x="81" y="95"/>
                </a:cubicBezTo>
                <a:cubicBezTo>
                  <a:pt x="78" y="85"/>
                  <a:pt x="75" y="72"/>
                  <a:pt x="78" y="71"/>
                </a:cubicBezTo>
                <a:cubicBezTo>
                  <a:pt x="79" y="71"/>
                  <a:pt x="79" y="71"/>
                  <a:pt x="80" y="72"/>
                </a:cubicBezTo>
                <a:cubicBezTo>
                  <a:pt x="79" y="70"/>
                  <a:pt x="79" y="70"/>
                  <a:pt x="79" y="68"/>
                </a:cubicBezTo>
                <a:cubicBezTo>
                  <a:pt x="78" y="65"/>
                  <a:pt x="76" y="59"/>
                  <a:pt x="76" y="56"/>
                </a:cubicBezTo>
                <a:cubicBezTo>
                  <a:pt x="76" y="48"/>
                  <a:pt x="78" y="26"/>
                  <a:pt x="82" y="19"/>
                </a:cubicBezTo>
                <a:cubicBezTo>
                  <a:pt x="86" y="12"/>
                  <a:pt x="93" y="6"/>
                  <a:pt x="103" y="3"/>
                </a:cubicBezTo>
                <a:cubicBezTo>
                  <a:pt x="111" y="2"/>
                  <a:pt x="137" y="0"/>
                  <a:pt x="145" y="3"/>
                </a:cubicBezTo>
                <a:cubicBezTo>
                  <a:pt x="147" y="5"/>
                  <a:pt x="150" y="6"/>
                  <a:pt x="154" y="9"/>
                </a:cubicBezTo>
                <a:cubicBezTo>
                  <a:pt x="159" y="12"/>
                  <a:pt x="165" y="16"/>
                  <a:pt x="168" y="21"/>
                </a:cubicBezTo>
                <a:cubicBezTo>
                  <a:pt x="172" y="28"/>
                  <a:pt x="173" y="48"/>
                  <a:pt x="173" y="56"/>
                </a:cubicBezTo>
                <a:cubicBezTo>
                  <a:pt x="172" y="61"/>
                  <a:pt x="171" y="69"/>
                  <a:pt x="171" y="73"/>
                </a:cubicBezTo>
                <a:cubicBezTo>
                  <a:pt x="172" y="72"/>
                  <a:pt x="173" y="71"/>
                  <a:pt x="173" y="71"/>
                </a:cubicBezTo>
                <a:cubicBezTo>
                  <a:pt x="177" y="72"/>
                  <a:pt x="174" y="85"/>
                  <a:pt x="171" y="95"/>
                </a:cubicBezTo>
                <a:cubicBezTo>
                  <a:pt x="168" y="104"/>
                  <a:pt x="165" y="105"/>
                  <a:pt x="164" y="107"/>
                </a:cubicBezTo>
                <a:cubicBezTo>
                  <a:pt x="162" y="109"/>
                  <a:pt x="162" y="117"/>
                  <a:pt x="160" y="120"/>
                </a:cubicBezTo>
                <a:cubicBezTo>
                  <a:pt x="159" y="121"/>
                  <a:pt x="158" y="121"/>
                  <a:pt x="158" y="122"/>
                </a:cubicBezTo>
                <a:cubicBezTo>
                  <a:pt x="157" y="130"/>
                  <a:pt x="157" y="130"/>
                  <a:pt x="157" y="130"/>
                </a:cubicBezTo>
                <a:cubicBezTo>
                  <a:pt x="157" y="135"/>
                  <a:pt x="158" y="131"/>
                  <a:pt x="159" y="132"/>
                </a:cubicBezTo>
                <a:cubicBezTo>
                  <a:pt x="159" y="133"/>
                  <a:pt x="161" y="139"/>
                  <a:pt x="162" y="142"/>
                </a:cubicBezTo>
                <a:cubicBezTo>
                  <a:pt x="162" y="143"/>
                  <a:pt x="162" y="144"/>
                  <a:pt x="163" y="143"/>
                </a:cubicBezTo>
                <a:cubicBezTo>
                  <a:pt x="163" y="143"/>
                  <a:pt x="163" y="143"/>
                  <a:pt x="163" y="143"/>
                </a:cubicBezTo>
                <a:cubicBezTo>
                  <a:pt x="163" y="143"/>
                  <a:pt x="163" y="143"/>
                  <a:pt x="163" y="143"/>
                </a:cubicBezTo>
                <a:cubicBezTo>
                  <a:pt x="163" y="143"/>
                  <a:pt x="163" y="143"/>
                  <a:pt x="163" y="143"/>
                </a:cubicBezTo>
                <a:cubicBezTo>
                  <a:pt x="163" y="143"/>
                  <a:pt x="163" y="143"/>
                  <a:pt x="163" y="143"/>
                </a:cubicBezTo>
                <a:cubicBezTo>
                  <a:pt x="163" y="143"/>
                  <a:pt x="163" y="143"/>
                  <a:pt x="163" y="143"/>
                </a:cubicBezTo>
                <a:cubicBezTo>
                  <a:pt x="164" y="143"/>
                  <a:pt x="164" y="143"/>
                  <a:pt x="164" y="143"/>
                </a:cubicBezTo>
                <a:cubicBezTo>
                  <a:pt x="164" y="143"/>
                  <a:pt x="166" y="144"/>
                  <a:pt x="167" y="145"/>
                </a:cubicBezTo>
                <a:cubicBezTo>
                  <a:pt x="167" y="145"/>
                  <a:pt x="167" y="145"/>
                  <a:pt x="167" y="145"/>
                </a:cubicBezTo>
                <a:cubicBezTo>
                  <a:pt x="167" y="146"/>
                  <a:pt x="167" y="146"/>
                  <a:pt x="167" y="146"/>
                </a:cubicBezTo>
                <a:cubicBezTo>
                  <a:pt x="167" y="146"/>
                  <a:pt x="167" y="146"/>
                  <a:pt x="167" y="146"/>
                </a:cubicBezTo>
                <a:cubicBezTo>
                  <a:pt x="167" y="146"/>
                  <a:pt x="167" y="146"/>
                  <a:pt x="167" y="146"/>
                </a:cubicBezTo>
                <a:cubicBezTo>
                  <a:pt x="167" y="146"/>
                  <a:pt x="167" y="146"/>
                  <a:pt x="167" y="146"/>
                </a:cubicBezTo>
                <a:cubicBezTo>
                  <a:pt x="167" y="146"/>
                  <a:pt x="167" y="146"/>
                  <a:pt x="167" y="146"/>
                </a:cubicBezTo>
                <a:cubicBezTo>
                  <a:pt x="167" y="147"/>
                  <a:pt x="167" y="147"/>
                  <a:pt x="167" y="147"/>
                </a:cubicBezTo>
                <a:cubicBezTo>
                  <a:pt x="170" y="150"/>
                  <a:pt x="177" y="155"/>
                  <a:pt x="184" y="158"/>
                </a:cubicBezTo>
                <a:cubicBezTo>
                  <a:pt x="184" y="158"/>
                  <a:pt x="184" y="158"/>
                  <a:pt x="184" y="158"/>
                </a:cubicBezTo>
                <a:cubicBezTo>
                  <a:pt x="185" y="158"/>
                  <a:pt x="186" y="159"/>
                  <a:pt x="186" y="159"/>
                </a:cubicBezTo>
                <a:cubicBezTo>
                  <a:pt x="229" y="176"/>
                  <a:pt x="229" y="176"/>
                  <a:pt x="229" y="176"/>
                </a:cubicBezTo>
                <a:cubicBezTo>
                  <a:pt x="238" y="180"/>
                  <a:pt x="245" y="180"/>
                  <a:pt x="246" y="191"/>
                </a:cubicBezTo>
                <a:cubicBezTo>
                  <a:pt x="246" y="191"/>
                  <a:pt x="246" y="191"/>
                  <a:pt x="246" y="191"/>
                </a:cubicBezTo>
                <a:lnTo>
                  <a:pt x="255" y="228"/>
                </a:ln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3" name="Freeform 10"/>
          <p:cNvSpPr>
            <a:spLocks noEditPoints="1"/>
          </p:cNvSpPr>
          <p:nvPr/>
        </p:nvSpPr>
        <p:spPr bwMode="auto">
          <a:xfrm>
            <a:off x="4931046" y="2394992"/>
            <a:ext cx="308027" cy="298598"/>
          </a:xfrm>
          <a:custGeom>
            <a:avLst/>
            <a:gdLst>
              <a:gd name="T0" fmla="*/ 172 w 249"/>
              <a:gd name="T1" fmla="*/ 108 h 241"/>
              <a:gd name="T2" fmla="*/ 173 w 249"/>
              <a:gd name="T3" fmla="*/ 179 h 241"/>
              <a:gd name="T4" fmla="*/ 166 w 249"/>
              <a:gd name="T5" fmla="*/ 210 h 241"/>
              <a:gd name="T6" fmla="*/ 148 w 249"/>
              <a:gd name="T7" fmla="*/ 226 h 241"/>
              <a:gd name="T8" fmla="*/ 118 w 249"/>
              <a:gd name="T9" fmla="*/ 236 h 241"/>
              <a:gd name="T10" fmla="*/ 118 w 249"/>
              <a:gd name="T11" fmla="*/ 236 h 241"/>
              <a:gd name="T12" fmla="*/ 37 w 249"/>
              <a:gd name="T13" fmla="*/ 236 h 241"/>
              <a:gd name="T14" fmla="*/ 15 w 249"/>
              <a:gd name="T15" fmla="*/ 217 h 241"/>
              <a:gd name="T16" fmla="*/ 1 w 249"/>
              <a:gd name="T17" fmla="*/ 171 h 241"/>
              <a:gd name="T18" fmla="*/ 8 w 249"/>
              <a:gd name="T19" fmla="*/ 113 h 241"/>
              <a:gd name="T20" fmla="*/ 18 w 249"/>
              <a:gd name="T21" fmla="*/ 98 h 241"/>
              <a:gd name="T22" fmla="*/ 43 w 249"/>
              <a:gd name="T23" fmla="*/ 92 h 241"/>
              <a:gd name="T24" fmla="*/ 85 w 249"/>
              <a:gd name="T25" fmla="*/ 97 h 241"/>
              <a:gd name="T26" fmla="*/ 71 w 249"/>
              <a:gd name="T27" fmla="*/ 62 h 241"/>
              <a:gd name="T28" fmla="*/ 71 w 249"/>
              <a:gd name="T29" fmla="*/ 25 h 241"/>
              <a:gd name="T30" fmla="*/ 74 w 249"/>
              <a:gd name="T31" fmla="*/ 13 h 241"/>
              <a:gd name="T32" fmla="*/ 103 w 249"/>
              <a:gd name="T33" fmla="*/ 3 h 241"/>
              <a:gd name="T34" fmla="*/ 141 w 249"/>
              <a:gd name="T35" fmla="*/ 82 h 241"/>
              <a:gd name="T36" fmla="*/ 172 w 249"/>
              <a:gd name="T37" fmla="*/ 108 h 241"/>
              <a:gd name="T38" fmla="*/ 216 w 249"/>
              <a:gd name="T39" fmla="*/ 99 h 241"/>
              <a:gd name="T40" fmla="*/ 183 w 249"/>
              <a:gd name="T41" fmla="*/ 133 h 241"/>
              <a:gd name="T42" fmla="*/ 183 w 249"/>
              <a:gd name="T43" fmla="*/ 200 h 241"/>
              <a:gd name="T44" fmla="*/ 216 w 249"/>
              <a:gd name="T45" fmla="*/ 233 h 241"/>
              <a:gd name="T46" fmla="*/ 249 w 249"/>
              <a:gd name="T47" fmla="*/ 233 h 241"/>
              <a:gd name="T48" fmla="*/ 249 w 249"/>
              <a:gd name="T49" fmla="*/ 99 h 241"/>
              <a:gd name="T50" fmla="*/ 216 w 249"/>
              <a:gd name="T51" fmla="*/ 99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9" h="241">
                <a:moveTo>
                  <a:pt x="172" y="108"/>
                </a:moveTo>
                <a:cubicBezTo>
                  <a:pt x="177" y="131"/>
                  <a:pt x="177" y="156"/>
                  <a:pt x="173" y="179"/>
                </a:cubicBezTo>
                <a:cubicBezTo>
                  <a:pt x="172" y="190"/>
                  <a:pt x="171" y="201"/>
                  <a:pt x="166" y="210"/>
                </a:cubicBezTo>
                <a:cubicBezTo>
                  <a:pt x="162" y="217"/>
                  <a:pt x="155" y="223"/>
                  <a:pt x="148" y="226"/>
                </a:cubicBezTo>
                <a:cubicBezTo>
                  <a:pt x="139" y="231"/>
                  <a:pt x="128" y="234"/>
                  <a:pt x="118" y="236"/>
                </a:cubicBezTo>
                <a:cubicBezTo>
                  <a:pt x="118" y="236"/>
                  <a:pt x="118" y="236"/>
                  <a:pt x="118" y="236"/>
                </a:cubicBezTo>
                <a:cubicBezTo>
                  <a:pt x="94" y="240"/>
                  <a:pt x="50" y="241"/>
                  <a:pt x="37" y="236"/>
                </a:cubicBezTo>
                <a:cubicBezTo>
                  <a:pt x="28" y="232"/>
                  <a:pt x="21" y="225"/>
                  <a:pt x="15" y="217"/>
                </a:cubicBezTo>
                <a:cubicBezTo>
                  <a:pt x="6" y="204"/>
                  <a:pt x="2" y="187"/>
                  <a:pt x="1" y="171"/>
                </a:cubicBezTo>
                <a:cubicBezTo>
                  <a:pt x="0" y="151"/>
                  <a:pt x="3" y="132"/>
                  <a:pt x="8" y="113"/>
                </a:cubicBezTo>
                <a:cubicBezTo>
                  <a:pt x="9" y="107"/>
                  <a:pt x="13" y="102"/>
                  <a:pt x="18" y="98"/>
                </a:cubicBezTo>
                <a:cubicBezTo>
                  <a:pt x="25" y="94"/>
                  <a:pt x="34" y="92"/>
                  <a:pt x="43" y="92"/>
                </a:cubicBezTo>
                <a:cubicBezTo>
                  <a:pt x="57" y="91"/>
                  <a:pt x="72" y="94"/>
                  <a:pt x="85" y="97"/>
                </a:cubicBezTo>
                <a:cubicBezTo>
                  <a:pt x="77" y="87"/>
                  <a:pt x="73" y="75"/>
                  <a:pt x="71" y="62"/>
                </a:cubicBezTo>
                <a:cubicBezTo>
                  <a:pt x="70" y="50"/>
                  <a:pt x="70" y="37"/>
                  <a:pt x="71" y="25"/>
                </a:cubicBezTo>
                <a:cubicBezTo>
                  <a:pt x="71" y="21"/>
                  <a:pt x="72" y="17"/>
                  <a:pt x="74" y="13"/>
                </a:cubicBezTo>
                <a:cubicBezTo>
                  <a:pt x="81" y="5"/>
                  <a:pt x="96" y="0"/>
                  <a:pt x="103" y="3"/>
                </a:cubicBezTo>
                <a:cubicBezTo>
                  <a:pt x="109" y="7"/>
                  <a:pt x="116" y="57"/>
                  <a:pt x="141" y="82"/>
                </a:cubicBezTo>
                <a:cubicBezTo>
                  <a:pt x="151" y="91"/>
                  <a:pt x="161" y="100"/>
                  <a:pt x="172" y="108"/>
                </a:cubicBezTo>
                <a:close/>
                <a:moveTo>
                  <a:pt x="216" y="99"/>
                </a:moveTo>
                <a:cubicBezTo>
                  <a:pt x="198" y="99"/>
                  <a:pt x="183" y="114"/>
                  <a:pt x="183" y="133"/>
                </a:cubicBezTo>
                <a:cubicBezTo>
                  <a:pt x="183" y="200"/>
                  <a:pt x="183" y="200"/>
                  <a:pt x="183" y="200"/>
                </a:cubicBezTo>
                <a:cubicBezTo>
                  <a:pt x="183" y="218"/>
                  <a:pt x="198" y="233"/>
                  <a:pt x="216" y="233"/>
                </a:cubicBezTo>
                <a:cubicBezTo>
                  <a:pt x="249" y="233"/>
                  <a:pt x="249" y="233"/>
                  <a:pt x="249" y="233"/>
                </a:cubicBezTo>
                <a:cubicBezTo>
                  <a:pt x="249" y="99"/>
                  <a:pt x="249" y="99"/>
                  <a:pt x="249" y="99"/>
                </a:cubicBezTo>
                <a:lnTo>
                  <a:pt x="216" y="99"/>
                </a:lnTo>
                <a:close/>
              </a:path>
            </a:pathLst>
          </a:custGeom>
          <a:solidFill>
            <a:sysClr val="window" lastClr="FFFFFF"/>
          </a:solidFill>
          <a:ln>
            <a:noFill/>
          </a:ln>
        </p:spPr>
        <p:txBody>
          <a:bodyPr vert="horz" wrap="square" lIns="68580" tIns="34290" rIns="68580" bIns="3429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013" b="0" i="0" u="none" strike="noStrike" kern="0" cap="none" spc="0" normalizeH="0" baseline="0" noProof="0">
              <a:ln>
                <a:noFill/>
              </a:ln>
              <a:solidFill>
                <a:sysClr val="windowText" lastClr="000000"/>
              </a:solidFill>
              <a:effectLst/>
              <a:uLnTx/>
              <a:uFillTx/>
            </a:endParaRPr>
          </a:p>
        </p:txBody>
      </p:sp>
      <p:sp>
        <p:nvSpPr>
          <p:cNvPr id="34" name="TextBox 46"/>
          <p:cNvSpPr txBox="1"/>
          <p:nvPr/>
        </p:nvSpPr>
        <p:spPr>
          <a:xfrm>
            <a:off x="5598114" y="2193251"/>
            <a:ext cx="1890210" cy="276999"/>
          </a:xfrm>
          <a:prstGeom prst="rect">
            <a:avLst/>
          </a:prstGeom>
          <a:noFill/>
        </p:spPr>
        <p:txBody>
          <a:bodyPr wrap="square" tIns="0" bIns="0" rtlCol="0" anchor="t">
            <a:spAutoFit/>
          </a:bodyPr>
          <a:lstStyle/>
          <a:p>
            <a:pPr>
              <a:lnSpc>
                <a:spcPct val="150000"/>
              </a:lnSpc>
            </a:pPr>
            <a:r>
              <a:rPr lang="zh-CN" altLang="en-US" sz="1200" b="1" dirty="0" smtClean="0">
                <a:solidFill>
                  <a:srgbClr val="5293FB"/>
                </a:solidFill>
                <a:latin typeface="微软雅黑" pitchFamily="34" charset="-122"/>
                <a:ea typeface="微软雅黑" pitchFamily="34" charset="-122"/>
                <a:cs typeface="华文黑体" pitchFamily="2" charset="-122"/>
              </a:rPr>
              <a:t>添加标题文字</a:t>
            </a:r>
            <a:endParaRPr lang="zh-CN" altLang="en-US" sz="1200" b="1" dirty="0">
              <a:solidFill>
                <a:srgbClr val="5293FB"/>
              </a:solidFill>
              <a:latin typeface="微软雅黑" pitchFamily="34" charset="-122"/>
              <a:ea typeface="微软雅黑" pitchFamily="34" charset="-122"/>
              <a:cs typeface="华文黑体" pitchFamily="2" charset="-122"/>
            </a:endParaRPr>
          </a:p>
        </p:txBody>
      </p:sp>
      <p:sp>
        <p:nvSpPr>
          <p:cNvPr id="35" name="TextBox 47"/>
          <p:cNvSpPr txBox="1"/>
          <p:nvPr/>
        </p:nvSpPr>
        <p:spPr>
          <a:xfrm>
            <a:off x="5572583" y="2437859"/>
            <a:ext cx="2808312" cy="587469"/>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36" name="TextBox 48"/>
          <p:cNvSpPr txBox="1"/>
          <p:nvPr/>
        </p:nvSpPr>
        <p:spPr>
          <a:xfrm>
            <a:off x="5598114" y="3243946"/>
            <a:ext cx="1890210" cy="276999"/>
          </a:xfrm>
          <a:prstGeom prst="rect">
            <a:avLst/>
          </a:prstGeom>
          <a:noFill/>
        </p:spPr>
        <p:txBody>
          <a:bodyPr wrap="square" tIns="0" bIns="0" rtlCol="0" anchor="t">
            <a:spAutoFit/>
          </a:bodyPr>
          <a:lstStyle/>
          <a:p>
            <a:pPr>
              <a:lnSpc>
                <a:spcPct val="150000"/>
              </a:lnSpc>
            </a:pPr>
            <a:r>
              <a:rPr lang="zh-CN" altLang="en-US" sz="1200" b="1" dirty="0" smtClean="0">
                <a:solidFill>
                  <a:srgbClr val="8DC7FE"/>
                </a:solidFill>
                <a:latin typeface="微软雅黑" pitchFamily="34" charset="-122"/>
                <a:ea typeface="微软雅黑" pitchFamily="34" charset="-122"/>
                <a:cs typeface="华文黑体" pitchFamily="2" charset="-122"/>
              </a:rPr>
              <a:t>添加标题文字</a:t>
            </a:r>
            <a:endParaRPr lang="zh-CN" altLang="en-US" sz="1200" b="1" dirty="0">
              <a:solidFill>
                <a:srgbClr val="8DC7FE"/>
              </a:solidFill>
              <a:latin typeface="微软雅黑" pitchFamily="34" charset="-122"/>
              <a:ea typeface="微软雅黑" pitchFamily="34" charset="-122"/>
              <a:cs typeface="华文黑体" pitchFamily="2" charset="-122"/>
            </a:endParaRPr>
          </a:p>
        </p:txBody>
      </p:sp>
      <p:sp>
        <p:nvSpPr>
          <p:cNvPr id="37" name="TextBox 49"/>
          <p:cNvSpPr txBox="1"/>
          <p:nvPr/>
        </p:nvSpPr>
        <p:spPr>
          <a:xfrm>
            <a:off x="5572583" y="3488553"/>
            <a:ext cx="2808312" cy="587469"/>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
        <p:nvSpPr>
          <p:cNvPr id="38" name="TextBox 50"/>
          <p:cNvSpPr txBox="1"/>
          <p:nvPr/>
        </p:nvSpPr>
        <p:spPr>
          <a:xfrm>
            <a:off x="5598114" y="4304050"/>
            <a:ext cx="1890210" cy="276999"/>
          </a:xfrm>
          <a:prstGeom prst="rect">
            <a:avLst/>
          </a:prstGeom>
          <a:noFill/>
        </p:spPr>
        <p:txBody>
          <a:bodyPr wrap="square" tIns="0" bIns="0" rtlCol="0" anchor="t">
            <a:spAutoFit/>
          </a:bodyPr>
          <a:lstStyle/>
          <a:p>
            <a:pPr>
              <a:lnSpc>
                <a:spcPct val="150000"/>
              </a:lnSpc>
            </a:pPr>
            <a:r>
              <a:rPr lang="zh-CN" altLang="en-US" sz="1200" b="1" dirty="0" smtClean="0">
                <a:solidFill>
                  <a:srgbClr val="5293FB"/>
                </a:solidFill>
                <a:latin typeface="微软雅黑" pitchFamily="34" charset="-122"/>
                <a:ea typeface="微软雅黑" pitchFamily="34" charset="-122"/>
                <a:cs typeface="华文黑体" pitchFamily="2" charset="-122"/>
              </a:rPr>
              <a:t>添加标题文字</a:t>
            </a:r>
            <a:endParaRPr lang="zh-CN" altLang="en-US" sz="1200" b="1" dirty="0">
              <a:solidFill>
                <a:srgbClr val="5293FB"/>
              </a:solidFill>
              <a:latin typeface="微软雅黑" pitchFamily="34" charset="-122"/>
              <a:ea typeface="微软雅黑" pitchFamily="34" charset="-122"/>
              <a:cs typeface="华文黑体" pitchFamily="2" charset="-122"/>
            </a:endParaRPr>
          </a:p>
        </p:txBody>
      </p:sp>
      <p:sp>
        <p:nvSpPr>
          <p:cNvPr id="39" name="TextBox 51"/>
          <p:cNvSpPr txBox="1"/>
          <p:nvPr/>
        </p:nvSpPr>
        <p:spPr>
          <a:xfrm>
            <a:off x="5572583" y="4548657"/>
            <a:ext cx="2808312" cy="587469"/>
          </a:xfrm>
          <a:prstGeom prst="rect">
            <a:avLst/>
          </a:prstGeom>
          <a:noFill/>
        </p:spPr>
        <p:txBody>
          <a:bodyPr wrap="square"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您的内容打在这里，或者通过复制您的文本后，在此框中选择粘贴，并选择只保留文字。您的内容打在这里，或者通过通过复制您的文本。</a:t>
            </a:r>
          </a:p>
        </p:txBody>
      </p:sp>
    </p:spTree>
    <p:extLst>
      <p:ext uri="{BB962C8B-B14F-4D97-AF65-F5344CB8AC3E}">
        <p14:creationId xmlns:p14="http://schemas.microsoft.com/office/powerpoint/2010/main" val="328926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900"/>
                                        <p:tgtEl>
                                          <p:spTgt spid="21"/>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24"/>
                                        </p:tgtEl>
                                        <p:attrNameLst>
                                          <p:attrName>style.visibility</p:attrName>
                                        </p:attrNameLst>
                                      </p:cBhvr>
                                      <p:to>
                                        <p:strVal val="visible"/>
                                      </p:to>
                                    </p:set>
                                    <p:anim calcmode="lin" valueType="num">
                                      <p:cBhvr>
                                        <p:cTn id="11" dur="600" fill="hold"/>
                                        <p:tgtEl>
                                          <p:spTgt spid="24"/>
                                        </p:tgtEl>
                                        <p:attrNameLst>
                                          <p:attrName>ppt_w</p:attrName>
                                        </p:attrNameLst>
                                      </p:cBhvr>
                                      <p:tavLst>
                                        <p:tav tm="0">
                                          <p:val>
                                            <p:fltVal val="0"/>
                                          </p:val>
                                        </p:tav>
                                        <p:tav tm="100000">
                                          <p:val>
                                            <p:strVal val="#ppt_w"/>
                                          </p:val>
                                        </p:tav>
                                      </p:tavLst>
                                    </p:anim>
                                    <p:anim calcmode="lin" valueType="num">
                                      <p:cBhvr>
                                        <p:cTn id="12" dur="600" fill="hold"/>
                                        <p:tgtEl>
                                          <p:spTgt spid="24"/>
                                        </p:tgtEl>
                                        <p:attrNameLst>
                                          <p:attrName>ppt_h</p:attrName>
                                        </p:attrNameLst>
                                      </p:cBhvr>
                                      <p:tavLst>
                                        <p:tav tm="0">
                                          <p:val>
                                            <p:fltVal val="0"/>
                                          </p:val>
                                        </p:tav>
                                        <p:tav tm="100000">
                                          <p:val>
                                            <p:strVal val="#ppt_h"/>
                                          </p:val>
                                        </p:tav>
                                      </p:tavLst>
                                    </p:anim>
                                    <p:animEffect transition="in" filter="fade">
                                      <p:cBhvr>
                                        <p:cTn id="13" dur="600"/>
                                        <p:tgtEl>
                                          <p:spTgt spid="24"/>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5"/>
                                        </p:tgtEl>
                                        <p:attrNameLst>
                                          <p:attrName>style.visibility</p:attrName>
                                        </p:attrNameLst>
                                      </p:cBhvr>
                                      <p:to>
                                        <p:strVal val="visible"/>
                                      </p:to>
                                    </p:set>
                                    <p:anim calcmode="lin" valueType="num">
                                      <p:cBhvr>
                                        <p:cTn id="17" dur="500" fill="hold"/>
                                        <p:tgtEl>
                                          <p:spTgt spid="25"/>
                                        </p:tgtEl>
                                        <p:attrNameLst>
                                          <p:attrName>ppt_w</p:attrName>
                                        </p:attrNameLst>
                                      </p:cBhvr>
                                      <p:tavLst>
                                        <p:tav tm="0">
                                          <p:val>
                                            <p:strVal val="#ppt_w+.3"/>
                                          </p:val>
                                        </p:tav>
                                        <p:tav tm="100000">
                                          <p:val>
                                            <p:strVal val="#ppt_w"/>
                                          </p:val>
                                        </p:tav>
                                      </p:tavLst>
                                    </p:anim>
                                    <p:anim calcmode="lin" valueType="num">
                                      <p:cBhvr>
                                        <p:cTn id="18" dur="500" fill="hold"/>
                                        <p:tgtEl>
                                          <p:spTgt spid="25"/>
                                        </p:tgtEl>
                                        <p:attrNameLst>
                                          <p:attrName>ppt_h</p:attrName>
                                        </p:attrNameLst>
                                      </p:cBhvr>
                                      <p:tavLst>
                                        <p:tav tm="0">
                                          <p:val>
                                            <p:strVal val="#ppt_h"/>
                                          </p:val>
                                        </p:tav>
                                        <p:tav tm="100000">
                                          <p:val>
                                            <p:strVal val="#ppt_h"/>
                                          </p:val>
                                        </p:tav>
                                      </p:tavLst>
                                    </p:anim>
                                    <p:animEffect transition="in" filter="fade">
                                      <p:cBhvr>
                                        <p:cTn id="19" dur="500"/>
                                        <p:tgtEl>
                                          <p:spTgt spid="25"/>
                                        </p:tgtEl>
                                      </p:cBhvr>
                                    </p:animEffect>
                                  </p:childTnLst>
                                </p:cTn>
                              </p:par>
                            </p:childTnLst>
                          </p:cTn>
                        </p:par>
                        <p:par>
                          <p:cTn id="20" fill="hold">
                            <p:stCondLst>
                              <p:cond delay="2350"/>
                            </p:stCondLst>
                            <p:childTnLst>
                              <p:par>
                                <p:cTn id="21" presetID="53" presetClass="entr" presetSubtype="16" fill="hold" nodeType="after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500" fill="hold"/>
                                        <p:tgtEl>
                                          <p:spTgt spid="29"/>
                                        </p:tgtEl>
                                        <p:attrNameLst>
                                          <p:attrName>ppt_w</p:attrName>
                                        </p:attrNameLst>
                                      </p:cBhvr>
                                      <p:tavLst>
                                        <p:tav tm="0">
                                          <p:val>
                                            <p:fltVal val="0"/>
                                          </p:val>
                                        </p:tav>
                                        <p:tav tm="100000">
                                          <p:val>
                                            <p:strVal val="#ppt_w"/>
                                          </p:val>
                                        </p:tav>
                                      </p:tavLst>
                                    </p:anim>
                                    <p:anim calcmode="lin" valueType="num">
                                      <p:cBhvr>
                                        <p:cTn id="24" dur="500" fill="hold"/>
                                        <p:tgtEl>
                                          <p:spTgt spid="29"/>
                                        </p:tgtEl>
                                        <p:attrNameLst>
                                          <p:attrName>ppt_h</p:attrName>
                                        </p:attrNameLst>
                                      </p:cBhvr>
                                      <p:tavLst>
                                        <p:tav tm="0">
                                          <p:val>
                                            <p:fltVal val="0"/>
                                          </p:val>
                                        </p:tav>
                                        <p:tav tm="100000">
                                          <p:val>
                                            <p:strVal val="#ppt_h"/>
                                          </p:val>
                                        </p:tav>
                                      </p:tavLst>
                                    </p:anim>
                                    <p:animEffect transition="in" filter="fade">
                                      <p:cBhvr>
                                        <p:cTn id="25" dur="500"/>
                                        <p:tgtEl>
                                          <p:spTgt spid="29"/>
                                        </p:tgtEl>
                                      </p:cBhvr>
                                    </p:animEffect>
                                  </p:childTnLst>
                                </p:cTn>
                              </p:par>
                            </p:childTnLst>
                          </p:cTn>
                        </p:par>
                        <p:par>
                          <p:cTn id="26" fill="hold">
                            <p:stCondLst>
                              <p:cond delay="2850"/>
                            </p:stCondLst>
                            <p:childTnLst>
                              <p:par>
                                <p:cTn id="27" presetID="23" presetClass="entr" presetSubtype="16" fill="hold" grpId="0" nodeType="afterEffect">
                                  <p:stCondLst>
                                    <p:cond delay="0"/>
                                  </p:stCondLst>
                                  <p:childTnLst>
                                    <p:set>
                                      <p:cBhvr>
                                        <p:cTn id="28" dur="1" fill="hold">
                                          <p:stCondLst>
                                            <p:cond delay="0"/>
                                          </p:stCondLst>
                                        </p:cTn>
                                        <p:tgtEl>
                                          <p:spTgt spid="28"/>
                                        </p:tgtEl>
                                        <p:attrNameLst>
                                          <p:attrName>style.visibility</p:attrName>
                                        </p:attrNameLst>
                                      </p:cBhvr>
                                      <p:to>
                                        <p:strVal val="visible"/>
                                      </p:to>
                                    </p:set>
                                    <p:anim calcmode="lin" valueType="num">
                                      <p:cBhvr>
                                        <p:cTn id="29" dur="500" fill="hold"/>
                                        <p:tgtEl>
                                          <p:spTgt spid="28"/>
                                        </p:tgtEl>
                                        <p:attrNameLst>
                                          <p:attrName>ppt_w</p:attrName>
                                        </p:attrNameLst>
                                      </p:cBhvr>
                                      <p:tavLst>
                                        <p:tav tm="0">
                                          <p:val>
                                            <p:fltVal val="0"/>
                                          </p:val>
                                        </p:tav>
                                        <p:tav tm="100000">
                                          <p:val>
                                            <p:strVal val="#ppt_w"/>
                                          </p:val>
                                        </p:tav>
                                      </p:tavLst>
                                    </p:anim>
                                    <p:anim calcmode="lin" valueType="num">
                                      <p:cBhvr>
                                        <p:cTn id="30" dur="500" fill="hold"/>
                                        <p:tgtEl>
                                          <p:spTgt spid="28"/>
                                        </p:tgtEl>
                                        <p:attrNameLst>
                                          <p:attrName>ppt_h</p:attrName>
                                        </p:attrNameLst>
                                      </p:cBhvr>
                                      <p:tavLst>
                                        <p:tav tm="0">
                                          <p:val>
                                            <p:fltVal val="0"/>
                                          </p:val>
                                        </p:tav>
                                        <p:tav tm="100000">
                                          <p:val>
                                            <p:strVal val="#ppt_h"/>
                                          </p:val>
                                        </p:tav>
                                      </p:tavLst>
                                    </p:anim>
                                  </p:childTnLst>
                                </p:cTn>
                              </p:par>
                              <p:par>
                                <p:cTn id="31" presetID="23" presetClass="entr" presetSubtype="16"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fltVal val="0"/>
                                          </p:val>
                                        </p:tav>
                                        <p:tav tm="100000">
                                          <p:val>
                                            <p:strVal val="#ppt_w"/>
                                          </p:val>
                                        </p:tav>
                                      </p:tavLst>
                                    </p:anim>
                                    <p:anim calcmode="lin" valueType="num">
                                      <p:cBhvr>
                                        <p:cTn id="34" dur="500" fill="hold"/>
                                        <p:tgtEl>
                                          <p:spTgt spid="33"/>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20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childTnLst>
                                </p:cTn>
                              </p:par>
                              <p:par>
                                <p:cTn id="39" presetID="23" presetClass="entr" presetSubtype="16" fill="hold" grpId="0" nodeType="withEffect">
                                  <p:stCondLst>
                                    <p:cond delay="200"/>
                                  </p:stCondLst>
                                  <p:childTnLst>
                                    <p:set>
                                      <p:cBhvr>
                                        <p:cTn id="40" dur="1" fill="hold">
                                          <p:stCondLst>
                                            <p:cond delay="0"/>
                                          </p:stCondLst>
                                        </p:cTn>
                                        <p:tgtEl>
                                          <p:spTgt spid="31"/>
                                        </p:tgtEl>
                                        <p:attrNameLst>
                                          <p:attrName>style.visibility</p:attrName>
                                        </p:attrNameLst>
                                      </p:cBhvr>
                                      <p:to>
                                        <p:strVal val="visible"/>
                                      </p:to>
                                    </p:set>
                                    <p:anim calcmode="lin" valueType="num">
                                      <p:cBhvr>
                                        <p:cTn id="41" dur="500" fill="hold"/>
                                        <p:tgtEl>
                                          <p:spTgt spid="31"/>
                                        </p:tgtEl>
                                        <p:attrNameLst>
                                          <p:attrName>ppt_w</p:attrName>
                                        </p:attrNameLst>
                                      </p:cBhvr>
                                      <p:tavLst>
                                        <p:tav tm="0">
                                          <p:val>
                                            <p:fltVal val="0"/>
                                          </p:val>
                                        </p:tav>
                                        <p:tav tm="100000">
                                          <p:val>
                                            <p:strVal val="#ppt_w"/>
                                          </p:val>
                                        </p:tav>
                                      </p:tavLst>
                                    </p:anim>
                                    <p:anim calcmode="lin" valueType="num">
                                      <p:cBhvr>
                                        <p:cTn id="42" dur="500" fill="hold"/>
                                        <p:tgtEl>
                                          <p:spTgt spid="31"/>
                                        </p:tgtEl>
                                        <p:attrNameLst>
                                          <p:attrName>ppt_h</p:attrName>
                                        </p:attrNameLst>
                                      </p:cBhvr>
                                      <p:tavLst>
                                        <p:tav tm="0">
                                          <p:val>
                                            <p:fltVal val="0"/>
                                          </p:val>
                                        </p:tav>
                                        <p:tav tm="100000">
                                          <p:val>
                                            <p:strVal val="#ppt_h"/>
                                          </p:val>
                                        </p:tav>
                                      </p:tavLst>
                                    </p:anim>
                                  </p:childTnLst>
                                </p:cTn>
                              </p:par>
                              <p:par>
                                <p:cTn id="43" presetID="23" presetClass="entr" presetSubtype="16" fill="hold" grpId="0" nodeType="withEffect">
                                  <p:stCondLst>
                                    <p:cond delay="400"/>
                                  </p:stCondLst>
                                  <p:childTnLst>
                                    <p:set>
                                      <p:cBhvr>
                                        <p:cTn id="44" dur="1" fill="hold">
                                          <p:stCondLst>
                                            <p:cond delay="0"/>
                                          </p:stCondLst>
                                        </p:cTn>
                                        <p:tgtEl>
                                          <p:spTgt spid="26"/>
                                        </p:tgtEl>
                                        <p:attrNameLst>
                                          <p:attrName>style.visibility</p:attrName>
                                        </p:attrNameLst>
                                      </p:cBhvr>
                                      <p:to>
                                        <p:strVal val="visible"/>
                                      </p:to>
                                    </p:set>
                                    <p:anim calcmode="lin" valueType="num">
                                      <p:cBhvr>
                                        <p:cTn id="45" dur="500" fill="hold"/>
                                        <p:tgtEl>
                                          <p:spTgt spid="26"/>
                                        </p:tgtEl>
                                        <p:attrNameLst>
                                          <p:attrName>ppt_w</p:attrName>
                                        </p:attrNameLst>
                                      </p:cBhvr>
                                      <p:tavLst>
                                        <p:tav tm="0">
                                          <p:val>
                                            <p:fltVal val="0"/>
                                          </p:val>
                                        </p:tav>
                                        <p:tav tm="100000">
                                          <p:val>
                                            <p:strVal val="#ppt_w"/>
                                          </p:val>
                                        </p:tav>
                                      </p:tavLst>
                                    </p:anim>
                                    <p:anim calcmode="lin" valueType="num">
                                      <p:cBhvr>
                                        <p:cTn id="46" dur="500" fill="hold"/>
                                        <p:tgtEl>
                                          <p:spTgt spid="26"/>
                                        </p:tgtEl>
                                        <p:attrNameLst>
                                          <p:attrName>ppt_h</p:attrName>
                                        </p:attrNameLst>
                                      </p:cBhvr>
                                      <p:tavLst>
                                        <p:tav tm="0">
                                          <p:val>
                                            <p:fltVal val="0"/>
                                          </p:val>
                                        </p:tav>
                                        <p:tav tm="100000">
                                          <p:val>
                                            <p:strVal val="#ppt_h"/>
                                          </p:val>
                                        </p:tav>
                                      </p:tavLst>
                                    </p:anim>
                                  </p:childTnLst>
                                </p:cTn>
                              </p:par>
                              <p:par>
                                <p:cTn id="47" presetID="23" presetClass="entr" presetSubtype="16" fill="hold" grpId="0" nodeType="withEffect">
                                  <p:stCondLst>
                                    <p:cond delay="400"/>
                                  </p:stCondLst>
                                  <p:childTnLst>
                                    <p:set>
                                      <p:cBhvr>
                                        <p:cTn id="48" dur="1" fill="hold">
                                          <p:stCondLst>
                                            <p:cond delay="0"/>
                                          </p:stCondLst>
                                        </p:cTn>
                                        <p:tgtEl>
                                          <p:spTgt spid="32"/>
                                        </p:tgtEl>
                                        <p:attrNameLst>
                                          <p:attrName>style.visibility</p:attrName>
                                        </p:attrNameLst>
                                      </p:cBhvr>
                                      <p:to>
                                        <p:strVal val="visible"/>
                                      </p:to>
                                    </p:set>
                                    <p:anim calcmode="lin" valueType="num">
                                      <p:cBhvr>
                                        <p:cTn id="49" dur="500" fill="hold"/>
                                        <p:tgtEl>
                                          <p:spTgt spid="32"/>
                                        </p:tgtEl>
                                        <p:attrNameLst>
                                          <p:attrName>ppt_w</p:attrName>
                                        </p:attrNameLst>
                                      </p:cBhvr>
                                      <p:tavLst>
                                        <p:tav tm="0">
                                          <p:val>
                                            <p:fltVal val="0"/>
                                          </p:val>
                                        </p:tav>
                                        <p:tav tm="100000">
                                          <p:val>
                                            <p:strVal val="#ppt_w"/>
                                          </p:val>
                                        </p:tav>
                                      </p:tavLst>
                                    </p:anim>
                                    <p:anim calcmode="lin" valueType="num">
                                      <p:cBhvr>
                                        <p:cTn id="50" dur="500" fill="hold"/>
                                        <p:tgtEl>
                                          <p:spTgt spid="32"/>
                                        </p:tgtEl>
                                        <p:attrNameLst>
                                          <p:attrName>ppt_h</p:attrName>
                                        </p:attrNameLst>
                                      </p:cBhvr>
                                      <p:tavLst>
                                        <p:tav tm="0">
                                          <p:val>
                                            <p:fltVal val="0"/>
                                          </p:val>
                                        </p:tav>
                                        <p:tav tm="100000">
                                          <p:val>
                                            <p:strVal val="#ppt_h"/>
                                          </p:val>
                                        </p:tav>
                                      </p:tavLst>
                                    </p:anim>
                                  </p:childTnLst>
                                </p:cTn>
                              </p:par>
                            </p:childTnLst>
                          </p:cTn>
                        </p:par>
                        <p:par>
                          <p:cTn id="51" fill="hold">
                            <p:stCondLst>
                              <p:cond delay="3750"/>
                            </p:stCondLst>
                            <p:childTnLst>
                              <p:par>
                                <p:cTn id="52" presetID="2" presetClass="entr" presetSubtype="2" accel="100000"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 calcmode="lin" valueType="num">
                                      <p:cBhvr additive="base">
                                        <p:cTn id="54" dur="500" fill="hold"/>
                                        <p:tgtEl>
                                          <p:spTgt spid="34"/>
                                        </p:tgtEl>
                                        <p:attrNameLst>
                                          <p:attrName>ppt_x</p:attrName>
                                        </p:attrNameLst>
                                      </p:cBhvr>
                                      <p:tavLst>
                                        <p:tav tm="0">
                                          <p:val>
                                            <p:strVal val="1+#ppt_w/2"/>
                                          </p:val>
                                        </p:tav>
                                        <p:tav tm="100000">
                                          <p:val>
                                            <p:strVal val="#ppt_x"/>
                                          </p:val>
                                        </p:tav>
                                      </p:tavLst>
                                    </p:anim>
                                    <p:anim calcmode="lin" valueType="num">
                                      <p:cBhvr additive="base">
                                        <p:cTn id="55" dur="500" fill="hold"/>
                                        <p:tgtEl>
                                          <p:spTgt spid="34"/>
                                        </p:tgtEl>
                                        <p:attrNameLst>
                                          <p:attrName>ppt_y</p:attrName>
                                        </p:attrNameLst>
                                      </p:cBhvr>
                                      <p:tavLst>
                                        <p:tav tm="0">
                                          <p:val>
                                            <p:strVal val="#ppt_y"/>
                                          </p:val>
                                        </p:tav>
                                        <p:tav tm="100000">
                                          <p:val>
                                            <p:strVal val="#ppt_y"/>
                                          </p:val>
                                        </p:tav>
                                      </p:tavLst>
                                    </p:anim>
                                  </p:childTnLst>
                                </p:cTn>
                              </p:par>
                              <p:par>
                                <p:cTn id="56" presetID="2" presetClass="entr" presetSubtype="2" accel="100000" fill="hold" grpId="0" nodeType="with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par>
                                <p:cTn id="60" presetID="2" presetClass="entr" presetSubtype="2" accel="100000" fill="hold" grpId="0" nodeType="withEffect">
                                  <p:stCondLst>
                                    <p:cond delay="200"/>
                                  </p:stCondLst>
                                  <p:childTnLst>
                                    <p:set>
                                      <p:cBhvr>
                                        <p:cTn id="61" dur="1" fill="hold">
                                          <p:stCondLst>
                                            <p:cond delay="0"/>
                                          </p:stCondLst>
                                        </p:cTn>
                                        <p:tgtEl>
                                          <p:spTgt spid="36"/>
                                        </p:tgtEl>
                                        <p:attrNameLst>
                                          <p:attrName>style.visibility</p:attrName>
                                        </p:attrNameLst>
                                      </p:cBhvr>
                                      <p:to>
                                        <p:strVal val="visible"/>
                                      </p:to>
                                    </p:set>
                                    <p:anim calcmode="lin" valueType="num">
                                      <p:cBhvr additive="base">
                                        <p:cTn id="62" dur="500" fill="hold"/>
                                        <p:tgtEl>
                                          <p:spTgt spid="36"/>
                                        </p:tgtEl>
                                        <p:attrNameLst>
                                          <p:attrName>ppt_x</p:attrName>
                                        </p:attrNameLst>
                                      </p:cBhvr>
                                      <p:tavLst>
                                        <p:tav tm="0">
                                          <p:val>
                                            <p:strVal val="1+#ppt_w/2"/>
                                          </p:val>
                                        </p:tav>
                                        <p:tav tm="100000">
                                          <p:val>
                                            <p:strVal val="#ppt_x"/>
                                          </p:val>
                                        </p:tav>
                                      </p:tavLst>
                                    </p:anim>
                                    <p:anim calcmode="lin" valueType="num">
                                      <p:cBhvr additive="base">
                                        <p:cTn id="63" dur="500" fill="hold"/>
                                        <p:tgtEl>
                                          <p:spTgt spid="36"/>
                                        </p:tgtEl>
                                        <p:attrNameLst>
                                          <p:attrName>ppt_y</p:attrName>
                                        </p:attrNameLst>
                                      </p:cBhvr>
                                      <p:tavLst>
                                        <p:tav tm="0">
                                          <p:val>
                                            <p:strVal val="#ppt_y"/>
                                          </p:val>
                                        </p:tav>
                                        <p:tav tm="100000">
                                          <p:val>
                                            <p:strVal val="#ppt_y"/>
                                          </p:val>
                                        </p:tav>
                                      </p:tavLst>
                                    </p:anim>
                                  </p:childTnLst>
                                </p:cTn>
                              </p:par>
                              <p:par>
                                <p:cTn id="64" presetID="2" presetClass="entr" presetSubtype="2" accel="100000" fill="hold" grpId="0" nodeType="withEffect">
                                  <p:stCondLst>
                                    <p:cond delay="200"/>
                                  </p:stCondLst>
                                  <p:childTnLst>
                                    <p:set>
                                      <p:cBhvr>
                                        <p:cTn id="65" dur="1" fill="hold">
                                          <p:stCondLst>
                                            <p:cond delay="0"/>
                                          </p:stCondLst>
                                        </p:cTn>
                                        <p:tgtEl>
                                          <p:spTgt spid="37"/>
                                        </p:tgtEl>
                                        <p:attrNameLst>
                                          <p:attrName>style.visibility</p:attrName>
                                        </p:attrNameLst>
                                      </p:cBhvr>
                                      <p:to>
                                        <p:strVal val="visible"/>
                                      </p:to>
                                    </p:set>
                                    <p:anim calcmode="lin" valueType="num">
                                      <p:cBhvr additive="base">
                                        <p:cTn id="66" dur="500" fill="hold"/>
                                        <p:tgtEl>
                                          <p:spTgt spid="37"/>
                                        </p:tgtEl>
                                        <p:attrNameLst>
                                          <p:attrName>ppt_x</p:attrName>
                                        </p:attrNameLst>
                                      </p:cBhvr>
                                      <p:tavLst>
                                        <p:tav tm="0">
                                          <p:val>
                                            <p:strVal val="1+#ppt_w/2"/>
                                          </p:val>
                                        </p:tav>
                                        <p:tav tm="100000">
                                          <p:val>
                                            <p:strVal val="#ppt_x"/>
                                          </p:val>
                                        </p:tav>
                                      </p:tavLst>
                                    </p:anim>
                                    <p:anim calcmode="lin" valueType="num">
                                      <p:cBhvr additive="base">
                                        <p:cTn id="67" dur="500" fill="hold"/>
                                        <p:tgtEl>
                                          <p:spTgt spid="37"/>
                                        </p:tgtEl>
                                        <p:attrNameLst>
                                          <p:attrName>ppt_y</p:attrName>
                                        </p:attrNameLst>
                                      </p:cBhvr>
                                      <p:tavLst>
                                        <p:tav tm="0">
                                          <p:val>
                                            <p:strVal val="#ppt_y"/>
                                          </p:val>
                                        </p:tav>
                                        <p:tav tm="100000">
                                          <p:val>
                                            <p:strVal val="#ppt_y"/>
                                          </p:val>
                                        </p:tav>
                                      </p:tavLst>
                                    </p:anim>
                                  </p:childTnLst>
                                </p:cTn>
                              </p:par>
                              <p:par>
                                <p:cTn id="68" presetID="2" presetClass="entr" presetSubtype="2" accel="100000" fill="hold" grpId="0" nodeType="withEffect">
                                  <p:stCondLst>
                                    <p:cond delay="400"/>
                                  </p:stCondLst>
                                  <p:childTnLst>
                                    <p:set>
                                      <p:cBhvr>
                                        <p:cTn id="69" dur="1" fill="hold">
                                          <p:stCondLst>
                                            <p:cond delay="0"/>
                                          </p:stCondLst>
                                        </p:cTn>
                                        <p:tgtEl>
                                          <p:spTgt spid="38"/>
                                        </p:tgtEl>
                                        <p:attrNameLst>
                                          <p:attrName>style.visibility</p:attrName>
                                        </p:attrNameLst>
                                      </p:cBhvr>
                                      <p:to>
                                        <p:strVal val="visible"/>
                                      </p:to>
                                    </p:set>
                                    <p:anim calcmode="lin" valueType="num">
                                      <p:cBhvr additive="base">
                                        <p:cTn id="70" dur="500" fill="hold"/>
                                        <p:tgtEl>
                                          <p:spTgt spid="38"/>
                                        </p:tgtEl>
                                        <p:attrNameLst>
                                          <p:attrName>ppt_x</p:attrName>
                                        </p:attrNameLst>
                                      </p:cBhvr>
                                      <p:tavLst>
                                        <p:tav tm="0">
                                          <p:val>
                                            <p:strVal val="1+#ppt_w/2"/>
                                          </p:val>
                                        </p:tav>
                                        <p:tav tm="100000">
                                          <p:val>
                                            <p:strVal val="#ppt_x"/>
                                          </p:val>
                                        </p:tav>
                                      </p:tavLst>
                                    </p:anim>
                                    <p:anim calcmode="lin" valueType="num">
                                      <p:cBhvr additive="base">
                                        <p:cTn id="71" dur="500" fill="hold"/>
                                        <p:tgtEl>
                                          <p:spTgt spid="38"/>
                                        </p:tgtEl>
                                        <p:attrNameLst>
                                          <p:attrName>ppt_y</p:attrName>
                                        </p:attrNameLst>
                                      </p:cBhvr>
                                      <p:tavLst>
                                        <p:tav tm="0">
                                          <p:val>
                                            <p:strVal val="#ppt_y"/>
                                          </p:val>
                                        </p:tav>
                                        <p:tav tm="100000">
                                          <p:val>
                                            <p:strVal val="#ppt_y"/>
                                          </p:val>
                                        </p:tav>
                                      </p:tavLst>
                                    </p:anim>
                                  </p:childTnLst>
                                </p:cTn>
                              </p:par>
                              <p:par>
                                <p:cTn id="72" presetID="2" presetClass="entr" presetSubtype="2" accel="100000" fill="hold" grpId="0" nodeType="withEffect">
                                  <p:stCondLst>
                                    <p:cond delay="400"/>
                                  </p:stCondLst>
                                  <p:childTnLst>
                                    <p:set>
                                      <p:cBhvr>
                                        <p:cTn id="73" dur="1" fill="hold">
                                          <p:stCondLst>
                                            <p:cond delay="0"/>
                                          </p:stCondLst>
                                        </p:cTn>
                                        <p:tgtEl>
                                          <p:spTgt spid="39"/>
                                        </p:tgtEl>
                                        <p:attrNameLst>
                                          <p:attrName>style.visibility</p:attrName>
                                        </p:attrNameLst>
                                      </p:cBhvr>
                                      <p:to>
                                        <p:strVal val="visible"/>
                                      </p:to>
                                    </p:set>
                                    <p:anim calcmode="lin" valueType="num">
                                      <p:cBhvr additive="base">
                                        <p:cTn id="74" dur="500" fill="hold"/>
                                        <p:tgtEl>
                                          <p:spTgt spid="39"/>
                                        </p:tgtEl>
                                        <p:attrNameLst>
                                          <p:attrName>ppt_x</p:attrName>
                                        </p:attrNameLst>
                                      </p:cBhvr>
                                      <p:tavLst>
                                        <p:tav tm="0">
                                          <p:val>
                                            <p:strVal val="1+#ppt_w/2"/>
                                          </p:val>
                                        </p:tav>
                                        <p:tav tm="100000">
                                          <p:val>
                                            <p:strVal val="#ppt_x"/>
                                          </p:val>
                                        </p:tav>
                                      </p:tavLst>
                                    </p:anim>
                                    <p:anim calcmode="lin" valueType="num">
                                      <p:cBhvr additive="base">
                                        <p:cTn id="75" dur="500" fill="hold"/>
                                        <p:tgtEl>
                                          <p:spTgt spid="39"/>
                                        </p:tgtEl>
                                        <p:attrNameLst>
                                          <p:attrName>ppt_y</p:attrName>
                                        </p:attrNameLst>
                                      </p:cBhvr>
                                      <p:tavLst>
                                        <p:tav tm="0">
                                          <p:val>
                                            <p:strVal val="#ppt_y"/>
                                          </p:val>
                                        </p:tav>
                                        <p:tav tm="100000">
                                          <p:val>
                                            <p:strVal val="#ppt_y"/>
                                          </p:val>
                                        </p:tav>
                                      </p:tavLst>
                                    </p:anim>
                                  </p:childTnLst>
                                </p:cTn>
                              </p:par>
                            </p:childTnLst>
                          </p:cTn>
                        </p:par>
                        <p:par>
                          <p:cTn id="76" fill="hold">
                            <p:stCondLst>
                              <p:cond delay="4650"/>
                            </p:stCondLst>
                            <p:childTnLst>
                              <p:par>
                                <p:cTn id="77" presetID="53" presetClass="entr" presetSubtype="16" fill="hold" grpId="0" nodeType="afterEffect">
                                  <p:stCondLst>
                                    <p:cond delay="0"/>
                                  </p:stCondLst>
                                  <p:childTnLst>
                                    <p:set>
                                      <p:cBhvr>
                                        <p:cTn id="78" dur="1" fill="hold">
                                          <p:stCondLst>
                                            <p:cond delay="0"/>
                                          </p:stCondLst>
                                        </p:cTn>
                                        <p:tgtEl>
                                          <p:spTgt spid="30"/>
                                        </p:tgtEl>
                                        <p:attrNameLst>
                                          <p:attrName>style.visibility</p:attrName>
                                        </p:attrNameLst>
                                      </p:cBhvr>
                                      <p:to>
                                        <p:strVal val="visible"/>
                                      </p:to>
                                    </p:set>
                                    <p:anim calcmode="lin" valueType="num">
                                      <p:cBhvr>
                                        <p:cTn id="79" dur="500" fill="hold"/>
                                        <p:tgtEl>
                                          <p:spTgt spid="30"/>
                                        </p:tgtEl>
                                        <p:attrNameLst>
                                          <p:attrName>ppt_w</p:attrName>
                                        </p:attrNameLst>
                                      </p:cBhvr>
                                      <p:tavLst>
                                        <p:tav tm="0">
                                          <p:val>
                                            <p:fltVal val="0"/>
                                          </p:val>
                                        </p:tav>
                                        <p:tav tm="100000">
                                          <p:val>
                                            <p:strVal val="#ppt_w"/>
                                          </p:val>
                                        </p:tav>
                                      </p:tavLst>
                                    </p:anim>
                                    <p:anim calcmode="lin" valueType="num">
                                      <p:cBhvr>
                                        <p:cTn id="80" dur="500" fill="hold"/>
                                        <p:tgtEl>
                                          <p:spTgt spid="30"/>
                                        </p:tgtEl>
                                        <p:attrNameLst>
                                          <p:attrName>ppt_h</p:attrName>
                                        </p:attrNameLst>
                                      </p:cBhvr>
                                      <p:tavLst>
                                        <p:tav tm="0">
                                          <p:val>
                                            <p:fltVal val="0"/>
                                          </p:val>
                                        </p:tav>
                                        <p:tav tm="100000">
                                          <p:val>
                                            <p:strVal val="#ppt_h"/>
                                          </p:val>
                                        </p:tav>
                                      </p:tavLst>
                                    </p:anim>
                                    <p:animEffect transition="in" filter="fade">
                                      <p:cBhvr>
                                        <p:cTn id="8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4" grpId="0" animBg="1"/>
      <p:bldP spid="25" grpId="0"/>
      <p:bldP spid="26" grpId="0" animBg="1"/>
      <p:bldP spid="27" grpId="0" animBg="1"/>
      <p:bldP spid="28" grpId="0" animBg="1"/>
      <p:bldP spid="30" grpId="0"/>
      <p:bldP spid="31" grpId="0" animBg="1"/>
      <p:bldP spid="32" grpId="0" animBg="1"/>
      <p:bldP spid="33" grpId="0" animBg="1"/>
      <p:bldP spid="34" grpId="0"/>
      <p:bldP spid="35" grpId="0"/>
      <p:bldP spid="36" grpId="0"/>
      <p:bldP spid="37" grpId="0"/>
      <p:bldP spid="38" grpId="0"/>
      <p:bldP spid="3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矩形 51"/>
          <p:cNvSpPr/>
          <p:nvPr/>
        </p:nvSpPr>
        <p:spPr>
          <a:xfrm rot="5400000" flipV="1">
            <a:off x="1133569" y="-7421"/>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3" name="矩形 52"/>
          <p:cNvSpPr/>
          <p:nvPr/>
        </p:nvSpPr>
        <p:spPr>
          <a:xfrm rot="5400000" flipV="1">
            <a:off x="1422262" y="-232749"/>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4" name="矩形 53"/>
          <p:cNvSpPr/>
          <p:nvPr/>
        </p:nvSpPr>
        <p:spPr>
          <a:xfrm rot="5400000" flipV="1">
            <a:off x="1422261" y="211805"/>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5" name="十字形 54"/>
          <p:cNvSpPr/>
          <p:nvPr/>
        </p:nvSpPr>
        <p:spPr>
          <a:xfrm>
            <a:off x="39954" y="1307204"/>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56" name="文本框 7"/>
          <p:cNvSpPr txBox="1"/>
          <p:nvPr/>
        </p:nvSpPr>
        <p:spPr>
          <a:xfrm>
            <a:off x="353771" y="1288906"/>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grpSp>
        <p:nvGrpSpPr>
          <p:cNvPr id="57" name="组合 56"/>
          <p:cNvGrpSpPr/>
          <p:nvPr/>
        </p:nvGrpSpPr>
        <p:grpSpPr>
          <a:xfrm>
            <a:off x="1220006" y="2992446"/>
            <a:ext cx="6958857" cy="1799366"/>
            <a:chOff x="1260022" y="2163164"/>
            <a:chExt cx="6960165" cy="1748634"/>
          </a:xfrm>
          <a:noFill/>
          <a:effectLst>
            <a:outerShdw blurRad="76200" dist="38100" dir="5400000" algn="t" rotWithShape="0">
              <a:prstClr val="black">
                <a:alpha val="28000"/>
              </a:prstClr>
            </a:outerShdw>
          </a:effectLst>
        </p:grpSpPr>
        <p:sp>
          <p:nvSpPr>
            <p:cNvPr id="58" name="Arc 54"/>
            <p:cNvSpPr/>
            <p:nvPr/>
          </p:nvSpPr>
          <p:spPr bwMode="auto">
            <a:xfrm>
              <a:off x="4740104"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B485"/>
                </a:solidFill>
                <a:effectLst/>
                <a:uLnTx/>
                <a:uFillTx/>
                <a:latin typeface="微软雅黑" pitchFamily="34" charset="-122"/>
                <a:ea typeface="微软雅黑" pitchFamily="34" charset="-122"/>
                <a:cs typeface="+mn-cs"/>
              </a:endParaRPr>
            </a:p>
          </p:txBody>
        </p:sp>
        <p:sp>
          <p:nvSpPr>
            <p:cNvPr id="59" name="Arc 42"/>
            <p:cNvSpPr/>
            <p:nvPr/>
          </p:nvSpPr>
          <p:spPr bwMode="auto">
            <a:xfrm>
              <a:off x="1260022" y="2171757"/>
              <a:ext cx="1740042" cy="1740041"/>
            </a:xfrm>
            <a:prstGeom prst="arc">
              <a:avLst>
                <a:gd name="adj1" fmla="val 21449734"/>
                <a:gd name="adj2" fmla="val 10900343"/>
              </a:avLst>
            </a:prstGeom>
            <a:grp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B485"/>
                </a:solidFill>
                <a:effectLst/>
                <a:uLnTx/>
                <a:uFillTx/>
                <a:latin typeface="微软雅黑" pitchFamily="34" charset="-122"/>
                <a:ea typeface="微软雅黑" pitchFamily="34" charset="-122"/>
                <a:cs typeface="+mn-cs"/>
              </a:endParaRPr>
            </a:p>
          </p:txBody>
        </p:sp>
        <p:sp>
          <p:nvSpPr>
            <p:cNvPr id="60" name="Arc 40"/>
            <p:cNvSpPr/>
            <p:nvPr/>
          </p:nvSpPr>
          <p:spPr bwMode="auto">
            <a:xfrm rot="10800000">
              <a:off x="3000064"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B485"/>
                </a:solidFill>
                <a:effectLst/>
                <a:uLnTx/>
                <a:uFillTx/>
                <a:latin typeface="微软雅黑" pitchFamily="34" charset="-122"/>
                <a:ea typeface="微软雅黑" pitchFamily="34" charset="-122"/>
                <a:cs typeface="+mn-cs"/>
              </a:endParaRPr>
            </a:p>
          </p:txBody>
        </p:sp>
        <p:sp>
          <p:nvSpPr>
            <p:cNvPr id="61" name="Arc 52"/>
            <p:cNvSpPr/>
            <p:nvPr/>
          </p:nvSpPr>
          <p:spPr bwMode="auto">
            <a:xfrm rot="10800000">
              <a:off x="6480146" y="2163164"/>
              <a:ext cx="1740041" cy="1740041"/>
            </a:xfrm>
            <a:prstGeom prst="arc">
              <a:avLst>
                <a:gd name="adj1" fmla="val 21449734"/>
                <a:gd name="adj2" fmla="val 10900343"/>
              </a:avLst>
            </a:prstGeom>
            <a:grpFill/>
            <a:ln w="127000" cap="rnd" cmpd="sng" algn="ctr">
              <a:solidFill>
                <a:sysClr val="window" lastClr="FFFFFF">
                  <a:lumMod val="95000"/>
                </a:sysClr>
              </a:solidFill>
              <a:prstDash val="solid"/>
              <a:miter lim="800000"/>
            </a:ln>
            <a:effectLst/>
          </p:spPr>
          <p:txBody>
            <a:bodyPr anchor="ctr"/>
            <a:lstStyle/>
            <a:p>
              <a:pPr marL="0" marR="0" lvl="0" indent="0" algn="ctr" defTabSz="914400" eaLnBrk="1" fontAlgn="auto" latinLnBrk="0" hangingPunct="0">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rgbClr val="00B485"/>
                </a:solidFill>
                <a:effectLst/>
                <a:uLnTx/>
                <a:uFillTx/>
                <a:latin typeface="微软雅黑" pitchFamily="34" charset="-122"/>
                <a:ea typeface="微软雅黑" pitchFamily="34" charset="-122"/>
                <a:cs typeface="+mn-cs"/>
              </a:endParaRPr>
            </a:p>
          </p:txBody>
        </p:sp>
      </p:grpSp>
      <p:grpSp>
        <p:nvGrpSpPr>
          <p:cNvPr id="62" name="组合 61"/>
          <p:cNvGrpSpPr/>
          <p:nvPr/>
        </p:nvGrpSpPr>
        <p:grpSpPr>
          <a:xfrm>
            <a:off x="1268134" y="2392415"/>
            <a:ext cx="1669225" cy="811435"/>
            <a:chOff x="6084168" y="1274556"/>
            <a:chExt cx="1669538" cy="788558"/>
          </a:xfrm>
        </p:grpSpPr>
        <p:sp>
          <p:nvSpPr>
            <p:cNvPr id="63" name="TextBox 43"/>
            <p:cNvSpPr txBox="1"/>
            <p:nvPr/>
          </p:nvSpPr>
          <p:spPr>
            <a:xfrm>
              <a:off x="6084168" y="1514664"/>
              <a:ext cx="1669538" cy="548450"/>
            </a:xfrm>
            <a:prstGeom prst="rect">
              <a:avLst/>
            </a:prstGeom>
            <a:noFill/>
          </p:spPr>
          <p:txBody>
            <a:bodyPr wrap="square" lIns="68557" tIns="34278" rIns="68557" bIns="34278"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64" name="TextBox 44"/>
            <p:cNvSpPr txBox="1"/>
            <p:nvPr/>
          </p:nvSpPr>
          <p:spPr>
            <a:xfrm>
              <a:off x="6532344" y="1274556"/>
              <a:ext cx="1008112" cy="269189"/>
            </a:xfrm>
            <a:prstGeom prst="rect">
              <a:avLst/>
            </a:prstGeom>
            <a:noFill/>
          </p:spPr>
          <p:txBody>
            <a:bodyPr wrap="square" lIns="68557" tIns="0" rIns="68557"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nvGrpSpPr>
          <p:cNvPr id="65" name="组合 64"/>
          <p:cNvGrpSpPr/>
          <p:nvPr/>
        </p:nvGrpSpPr>
        <p:grpSpPr>
          <a:xfrm>
            <a:off x="3015885" y="4777805"/>
            <a:ext cx="1669225" cy="811435"/>
            <a:chOff x="6084168" y="1274556"/>
            <a:chExt cx="1669538" cy="788558"/>
          </a:xfrm>
        </p:grpSpPr>
        <p:sp>
          <p:nvSpPr>
            <p:cNvPr id="66" name="TextBox 46"/>
            <p:cNvSpPr txBox="1"/>
            <p:nvPr/>
          </p:nvSpPr>
          <p:spPr>
            <a:xfrm>
              <a:off x="6084168" y="1514664"/>
              <a:ext cx="1669538" cy="548450"/>
            </a:xfrm>
            <a:prstGeom prst="rect">
              <a:avLst/>
            </a:prstGeom>
            <a:noFill/>
          </p:spPr>
          <p:txBody>
            <a:bodyPr wrap="square" lIns="68557" tIns="34278" rIns="68557" bIns="34278"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67" name="TextBox 47"/>
            <p:cNvSpPr txBox="1"/>
            <p:nvPr/>
          </p:nvSpPr>
          <p:spPr>
            <a:xfrm>
              <a:off x="6532344" y="1274556"/>
              <a:ext cx="1008112" cy="269189"/>
            </a:xfrm>
            <a:prstGeom prst="rect">
              <a:avLst/>
            </a:prstGeom>
            <a:noFill/>
          </p:spPr>
          <p:txBody>
            <a:bodyPr wrap="square" lIns="68557" tIns="0" rIns="68557"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nvGrpSpPr>
          <p:cNvPr id="68" name="组合 67"/>
          <p:cNvGrpSpPr/>
          <p:nvPr/>
        </p:nvGrpSpPr>
        <p:grpSpPr>
          <a:xfrm>
            <a:off x="4699432" y="2392416"/>
            <a:ext cx="1669225" cy="811435"/>
            <a:chOff x="6084168" y="1274556"/>
            <a:chExt cx="1669538" cy="788558"/>
          </a:xfrm>
        </p:grpSpPr>
        <p:sp>
          <p:nvSpPr>
            <p:cNvPr id="69" name="TextBox 49"/>
            <p:cNvSpPr txBox="1"/>
            <p:nvPr/>
          </p:nvSpPr>
          <p:spPr>
            <a:xfrm>
              <a:off x="6084168" y="1514664"/>
              <a:ext cx="1669538" cy="548450"/>
            </a:xfrm>
            <a:prstGeom prst="rect">
              <a:avLst/>
            </a:prstGeom>
            <a:noFill/>
          </p:spPr>
          <p:txBody>
            <a:bodyPr wrap="square" lIns="68557" tIns="34278" rIns="68557" bIns="34278"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70" name="TextBox 50"/>
            <p:cNvSpPr txBox="1"/>
            <p:nvPr/>
          </p:nvSpPr>
          <p:spPr>
            <a:xfrm>
              <a:off x="6532344" y="1274556"/>
              <a:ext cx="1008112" cy="269189"/>
            </a:xfrm>
            <a:prstGeom prst="rect">
              <a:avLst/>
            </a:prstGeom>
            <a:noFill/>
          </p:spPr>
          <p:txBody>
            <a:bodyPr wrap="square" lIns="68557" tIns="0" rIns="68557"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nvGrpSpPr>
          <p:cNvPr id="71" name="组合 70"/>
          <p:cNvGrpSpPr/>
          <p:nvPr/>
        </p:nvGrpSpPr>
        <p:grpSpPr>
          <a:xfrm>
            <a:off x="6512484" y="4777804"/>
            <a:ext cx="1669225" cy="811435"/>
            <a:chOff x="6084168" y="1274556"/>
            <a:chExt cx="1669538" cy="788558"/>
          </a:xfrm>
        </p:grpSpPr>
        <p:sp>
          <p:nvSpPr>
            <p:cNvPr id="72" name="TextBox 52"/>
            <p:cNvSpPr txBox="1"/>
            <p:nvPr/>
          </p:nvSpPr>
          <p:spPr>
            <a:xfrm>
              <a:off x="6084168" y="1514664"/>
              <a:ext cx="1669538" cy="548450"/>
            </a:xfrm>
            <a:prstGeom prst="rect">
              <a:avLst/>
            </a:prstGeom>
            <a:noFill/>
          </p:spPr>
          <p:txBody>
            <a:bodyPr wrap="square" lIns="68557" tIns="34278" rIns="68557" bIns="34278" rtlCol="0">
              <a:spAutoFit/>
            </a:bodyPr>
            <a:lstStyle/>
            <a:p>
              <a:pPr marL="0" marR="0" lvl="0" indent="0" defTabSz="914400" eaLnBrk="1" fontAlgn="auto" latinLnBrk="0" hangingPunct="1">
                <a:lnSpc>
                  <a:spcPct val="130000"/>
                </a:lnSpc>
                <a:spcBef>
                  <a:spcPts val="0"/>
                </a:spcBef>
                <a:spcAft>
                  <a:spcPts val="0"/>
                </a:spcAft>
                <a:buClrTx/>
                <a:buSzTx/>
                <a:buFontTx/>
                <a:buNone/>
                <a:tabLst/>
                <a:defRPr/>
              </a:pPr>
              <a:r>
                <a:rPr kumimoji="0" lang="zh-CN" altLang="en-US" sz="825"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您的内容打在这里，或者通过您的内容打在这里，或者您的内容打在这里，</a:t>
              </a:r>
            </a:p>
          </p:txBody>
        </p:sp>
        <p:sp>
          <p:nvSpPr>
            <p:cNvPr id="73" name="TextBox 53"/>
            <p:cNvSpPr txBox="1"/>
            <p:nvPr/>
          </p:nvSpPr>
          <p:spPr>
            <a:xfrm>
              <a:off x="6532344" y="1274556"/>
              <a:ext cx="1008112" cy="269189"/>
            </a:xfrm>
            <a:prstGeom prst="rect">
              <a:avLst/>
            </a:prstGeom>
            <a:noFill/>
          </p:spPr>
          <p:txBody>
            <a:bodyPr wrap="square" lIns="68557" tIns="0" rIns="68557" bIns="0" rtlCol="0" anchor="t">
              <a:spAutoFit/>
            </a:bodyPr>
            <a:lstStyle/>
            <a:p>
              <a:pPr marL="0" marR="0" lvl="0" indent="0" defTabSz="914400" eaLnBrk="1" fontAlgn="auto" latinLnBrk="0" hangingPunct="1">
                <a:lnSpc>
                  <a:spcPct val="15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华文黑体" pitchFamily="2" charset="-122"/>
                </a:rPr>
                <a:t>添加标题</a:t>
              </a:r>
            </a:p>
          </p:txBody>
        </p:sp>
      </p:grpSp>
      <p:grpSp>
        <p:nvGrpSpPr>
          <p:cNvPr id="74" name="组合 73"/>
          <p:cNvGrpSpPr/>
          <p:nvPr/>
        </p:nvGrpSpPr>
        <p:grpSpPr>
          <a:xfrm>
            <a:off x="1517780" y="3293245"/>
            <a:ext cx="1206369" cy="1206613"/>
            <a:chOff x="2201071" y="3406041"/>
            <a:chExt cx="1805286" cy="1805938"/>
          </a:xfrm>
        </p:grpSpPr>
        <p:grpSp>
          <p:nvGrpSpPr>
            <p:cNvPr id="75" name="组合 74"/>
            <p:cNvGrpSpPr/>
            <p:nvPr/>
          </p:nvGrpSpPr>
          <p:grpSpPr>
            <a:xfrm>
              <a:off x="2201071" y="3406041"/>
              <a:ext cx="1805286" cy="1805938"/>
              <a:chOff x="4345444" y="2542859"/>
              <a:chExt cx="1810550" cy="1811205"/>
            </a:xfrm>
          </p:grpSpPr>
          <p:grpSp>
            <p:nvGrpSpPr>
              <p:cNvPr id="77" name="组合 76"/>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79" name="同心圆 78"/>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80" name="椭圆 79"/>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78" name="椭圆 77"/>
              <p:cNvSpPr/>
              <p:nvPr/>
            </p:nvSpPr>
            <p:spPr>
              <a:xfrm>
                <a:off x="4565570" y="2763062"/>
                <a:ext cx="1370298" cy="1370793"/>
              </a:xfrm>
              <a:prstGeom prst="ellipse">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76" name="TextBox 56"/>
            <p:cNvSpPr txBox="1"/>
            <p:nvPr/>
          </p:nvSpPr>
          <p:spPr>
            <a:xfrm>
              <a:off x="2694007" y="3876616"/>
              <a:ext cx="1023613" cy="76007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内容</a:t>
              </a:r>
            </a:p>
          </p:txBody>
        </p:sp>
      </p:grpSp>
      <p:grpSp>
        <p:nvGrpSpPr>
          <p:cNvPr id="81" name="组合 80"/>
          <p:cNvGrpSpPr/>
          <p:nvPr/>
        </p:nvGrpSpPr>
        <p:grpSpPr>
          <a:xfrm>
            <a:off x="4980072" y="3293245"/>
            <a:ext cx="1206369" cy="1206613"/>
            <a:chOff x="7382260" y="3406041"/>
            <a:chExt cx="1805286" cy="1805938"/>
          </a:xfrm>
        </p:grpSpPr>
        <p:grpSp>
          <p:nvGrpSpPr>
            <p:cNvPr id="82" name="组合 81"/>
            <p:cNvGrpSpPr/>
            <p:nvPr/>
          </p:nvGrpSpPr>
          <p:grpSpPr>
            <a:xfrm>
              <a:off x="7382260" y="3406041"/>
              <a:ext cx="1805286" cy="1805938"/>
              <a:chOff x="4345444" y="2542859"/>
              <a:chExt cx="1810550" cy="1811205"/>
            </a:xfrm>
          </p:grpSpPr>
          <p:grpSp>
            <p:nvGrpSpPr>
              <p:cNvPr id="84" name="组合 83"/>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86" name="同心圆 85"/>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87" name="椭圆 86"/>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85" name="椭圆 84"/>
              <p:cNvSpPr/>
              <p:nvPr/>
            </p:nvSpPr>
            <p:spPr>
              <a:xfrm>
                <a:off x="4565570" y="2763062"/>
                <a:ext cx="1370298" cy="1370793"/>
              </a:xfrm>
              <a:prstGeom prst="ellipse">
                <a:avLst/>
              </a:prstGeom>
              <a:solidFill>
                <a:srgbClr val="5293FB"/>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83" name="TextBox 63"/>
            <p:cNvSpPr txBox="1"/>
            <p:nvPr/>
          </p:nvSpPr>
          <p:spPr>
            <a:xfrm>
              <a:off x="7875196" y="3876616"/>
              <a:ext cx="1023613" cy="76007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内容</a:t>
              </a:r>
            </a:p>
          </p:txBody>
        </p:sp>
      </p:grpSp>
      <p:grpSp>
        <p:nvGrpSpPr>
          <p:cNvPr id="88" name="组合 87"/>
          <p:cNvGrpSpPr/>
          <p:nvPr/>
        </p:nvGrpSpPr>
        <p:grpSpPr>
          <a:xfrm>
            <a:off x="3261906" y="3293245"/>
            <a:ext cx="1206369" cy="1206613"/>
            <a:chOff x="4811090" y="3406041"/>
            <a:chExt cx="1805286" cy="1805938"/>
          </a:xfrm>
        </p:grpSpPr>
        <p:grpSp>
          <p:nvGrpSpPr>
            <p:cNvPr id="89" name="组合 88"/>
            <p:cNvGrpSpPr/>
            <p:nvPr/>
          </p:nvGrpSpPr>
          <p:grpSpPr>
            <a:xfrm>
              <a:off x="4811090" y="3406041"/>
              <a:ext cx="1805286" cy="1805938"/>
              <a:chOff x="4345444" y="2542859"/>
              <a:chExt cx="1810550" cy="1811205"/>
            </a:xfrm>
          </p:grpSpPr>
          <p:grpSp>
            <p:nvGrpSpPr>
              <p:cNvPr id="91" name="组合 90"/>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93" name="同心圆 92"/>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94" name="椭圆 93"/>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2" name="椭圆 91"/>
              <p:cNvSpPr/>
              <p:nvPr/>
            </p:nvSpPr>
            <p:spPr>
              <a:xfrm>
                <a:off x="4565570" y="2763062"/>
                <a:ext cx="1370298" cy="1370793"/>
              </a:xfrm>
              <a:prstGeom prst="ellipse">
                <a:avLst/>
              </a:prstGeom>
              <a:solidFill>
                <a:srgbClr val="8DC7F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0" name="TextBox 70"/>
            <p:cNvSpPr txBox="1"/>
            <p:nvPr/>
          </p:nvSpPr>
          <p:spPr>
            <a:xfrm>
              <a:off x="5304026" y="3876616"/>
              <a:ext cx="1023613" cy="76007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内容</a:t>
              </a:r>
            </a:p>
          </p:txBody>
        </p:sp>
      </p:grpSp>
      <p:grpSp>
        <p:nvGrpSpPr>
          <p:cNvPr id="95" name="组合 94"/>
          <p:cNvGrpSpPr/>
          <p:nvPr/>
        </p:nvGrpSpPr>
        <p:grpSpPr>
          <a:xfrm>
            <a:off x="6705821" y="3293245"/>
            <a:ext cx="1206369" cy="1206613"/>
            <a:chOff x="9964778" y="3406041"/>
            <a:chExt cx="1805286" cy="1805938"/>
          </a:xfrm>
        </p:grpSpPr>
        <p:grpSp>
          <p:nvGrpSpPr>
            <p:cNvPr id="96" name="组合 95"/>
            <p:cNvGrpSpPr/>
            <p:nvPr/>
          </p:nvGrpSpPr>
          <p:grpSpPr>
            <a:xfrm>
              <a:off x="9964778" y="3406041"/>
              <a:ext cx="1805286" cy="1805938"/>
              <a:chOff x="4345444" y="2542859"/>
              <a:chExt cx="1810550" cy="1811205"/>
            </a:xfrm>
          </p:grpSpPr>
          <p:grpSp>
            <p:nvGrpSpPr>
              <p:cNvPr id="98" name="组合 97"/>
              <p:cNvGrpSpPr/>
              <p:nvPr/>
            </p:nvGrpSpPr>
            <p:grpSpPr>
              <a:xfrm>
                <a:off x="4345444" y="2542859"/>
                <a:ext cx="1810550" cy="1811205"/>
                <a:chOff x="1463339" y="1072758"/>
                <a:chExt cx="1546058" cy="1546058"/>
              </a:xfrm>
              <a:effectLst>
                <a:outerShdw blurRad="330200" dist="215900" dir="6900000" sx="91000" sy="91000" algn="t" rotWithShape="0">
                  <a:prstClr val="black">
                    <a:alpha val="49000"/>
                  </a:prstClr>
                </a:outerShdw>
              </a:effectLst>
            </p:grpSpPr>
            <p:sp>
              <p:nvSpPr>
                <p:cNvPr id="100" name="同心圆 99"/>
                <p:cNvSpPr/>
                <p:nvPr/>
              </p:nvSpPr>
              <p:spPr>
                <a:xfrm>
                  <a:off x="1463339" y="1072758"/>
                  <a:ext cx="1546058" cy="1546058"/>
                </a:xfrm>
                <a:prstGeom prst="donut">
                  <a:avLst>
                    <a:gd name="adj" fmla="val 4879"/>
                  </a:avLst>
                </a:prstGeom>
                <a:gradFill>
                  <a:gsLst>
                    <a:gs pos="0">
                      <a:sysClr val="window" lastClr="FFFFFF">
                        <a:lumMod val="95000"/>
                      </a:sysClr>
                    </a:gs>
                    <a:gs pos="55000">
                      <a:sysClr val="window" lastClr="FFFFFF">
                        <a:lumMod val="95000"/>
                      </a:sysClr>
                    </a:gs>
                    <a:gs pos="100000">
                      <a:sysClr val="window" lastClr="FFFFFF">
                        <a:lumMod val="85000"/>
                      </a:sysClr>
                    </a:gs>
                  </a:gsLst>
                  <a:lin ang="81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sp>
              <p:nvSpPr>
                <p:cNvPr id="101" name="椭圆 100"/>
                <p:cNvSpPr/>
                <p:nvPr/>
              </p:nvSpPr>
              <p:spPr>
                <a:xfrm>
                  <a:off x="1484232" y="1093651"/>
                  <a:ext cx="1504274" cy="1504273"/>
                </a:xfrm>
                <a:prstGeom prst="ellipse">
                  <a:avLst/>
                </a:prstGeom>
                <a:gradFill>
                  <a:gsLst>
                    <a:gs pos="0">
                      <a:sysClr val="window" lastClr="FFFFFF"/>
                    </a:gs>
                    <a:gs pos="51000">
                      <a:sysClr val="window" lastClr="FFFFFF">
                        <a:lumMod val="95000"/>
                      </a:sysClr>
                    </a:gs>
                    <a:gs pos="100000">
                      <a:sysClr val="window" lastClr="FFFFFF">
                        <a:lumMod val="85000"/>
                      </a:sysClr>
                    </a:gs>
                  </a:gsLst>
                  <a:lin ang="18900000" scaled="0"/>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9" name="椭圆 98"/>
              <p:cNvSpPr/>
              <p:nvPr/>
            </p:nvSpPr>
            <p:spPr>
              <a:xfrm>
                <a:off x="4565570" y="2763062"/>
                <a:ext cx="1370298" cy="1370793"/>
              </a:xfrm>
              <a:prstGeom prst="ellipse">
                <a:avLst/>
              </a:prstGeom>
              <a:solidFill>
                <a:srgbClr val="8DC7F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grpSp>
        <p:sp>
          <p:nvSpPr>
            <p:cNvPr id="97" name="TextBox 77"/>
            <p:cNvSpPr txBox="1"/>
            <p:nvPr/>
          </p:nvSpPr>
          <p:spPr>
            <a:xfrm>
              <a:off x="10457714" y="3876616"/>
              <a:ext cx="1023613" cy="760071"/>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添加</a:t>
              </a:r>
              <a:endParaRPr kumimoji="0" lang="en-US" altLang="zh-CN"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rPr>
                <a:t>内容</a:t>
              </a:r>
            </a:p>
          </p:txBody>
        </p:sp>
      </p:grpSp>
    </p:spTree>
    <p:extLst>
      <p:ext uri="{BB962C8B-B14F-4D97-AF65-F5344CB8AC3E}">
        <p14:creationId xmlns:p14="http://schemas.microsoft.com/office/powerpoint/2010/main" val="1553347570"/>
      </p:ext>
    </p:extLst>
  </p:cSld>
  <p:clrMapOvr>
    <a:masterClrMapping/>
  </p:clrMapOvr>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900"/>
                                            <p:tgtEl>
                                              <p:spTgt spid="52"/>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p:cTn id="11" dur="600" fill="hold"/>
                                            <p:tgtEl>
                                              <p:spTgt spid="55"/>
                                            </p:tgtEl>
                                            <p:attrNameLst>
                                              <p:attrName>ppt_w</p:attrName>
                                            </p:attrNameLst>
                                          </p:cBhvr>
                                          <p:tavLst>
                                            <p:tav tm="0">
                                              <p:val>
                                                <p:fltVal val="0"/>
                                              </p:val>
                                            </p:tav>
                                            <p:tav tm="100000">
                                              <p:val>
                                                <p:strVal val="#ppt_w"/>
                                              </p:val>
                                            </p:tav>
                                          </p:tavLst>
                                        </p:anim>
                                        <p:anim calcmode="lin" valueType="num">
                                          <p:cBhvr>
                                            <p:cTn id="12" dur="600" fill="hold"/>
                                            <p:tgtEl>
                                              <p:spTgt spid="55"/>
                                            </p:tgtEl>
                                            <p:attrNameLst>
                                              <p:attrName>ppt_h</p:attrName>
                                            </p:attrNameLst>
                                          </p:cBhvr>
                                          <p:tavLst>
                                            <p:tav tm="0">
                                              <p:val>
                                                <p:fltVal val="0"/>
                                              </p:val>
                                            </p:tav>
                                            <p:tav tm="100000">
                                              <p:val>
                                                <p:strVal val="#ppt_h"/>
                                              </p:val>
                                            </p:tav>
                                          </p:tavLst>
                                        </p:anim>
                                        <p:animEffect transition="in" filter="fade">
                                          <p:cBhvr>
                                            <p:cTn id="13" dur="600"/>
                                            <p:tgtEl>
                                              <p:spTgt spid="55"/>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56"/>
                                            </p:tgtEl>
                                            <p:attrNameLst>
                                              <p:attrName>style.visibility</p:attrName>
                                            </p:attrNameLst>
                                          </p:cBhvr>
                                          <p:to>
                                            <p:strVal val="visible"/>
                                          </p:to>
                                        </p:set>
                                        <p:anim calcmode="lin" valueType="num">
                                          <p:cBhvr>
                                            <p:cTn id="17" dur="500" fill="hold"/>
                                            <p:tgtEl>
                                              <p:spTgt spid="56"/>
                                            </p:tgtEl>
                                            <p:attrNameLst>
                                              <p:attrName>ppt_w</p:attrName>
                                            </p:attrNameLst>
                                          </p:cBhvr>
                                          <p:tavLst>
                                            <p:tav tm="0">
                                              <p:val>
                                                <p:strVal val="#ppt_w+.3"/>
                                              </p:val>
                                            </p:tav>
                                            <p:tav tm="100000">
                                              <p:val>
                                                <p:strVal val="#ppt_w"/>
                                              </p:val>
                                            </p:tav>
                                          </p:tavLst>
                                        </p:anim>
                                        <p:anim calcmode="lin" valueType="num">
                                          <p:cBhvr>
                                            <p:cTn id="18" dur="500" fill="hold"/>
                                            <p:tgtEl>
                                              <p:spTgt spid="56"/>
                                            </p:tgtEl>
                                            <p:attrNameLst>
                                              <p:attrName>ppt_h</p:attrName>
                                            </p:attrNameLst>
                                          </p:cBhvr>
                                          <p:tavLst>
                                            <p:tav tm="0">
                                              <p:val>
                                                <p:strVal val="#ppt_h"/>
                                              </p:val>
                                            </p:tav>
                                            <p:tav tm="100000">
                                              <p:val>
                                                <p:strVal val="#ppt_h"/>
                                              </p:val>
                                            </p:tav>
                                          </p:tavLst>
                                        </p:anim>
                                        <p:animEffect transition="in" filter="fade">
                                          <p:cBhvr>
                                            <p:cTn id="19" dur="500"/>
                                            <p:tgtEl>
                                              <p:spTgt spid="56"/>
                                            </p:tgtEl>
                                          </p:cBhvr>
                                        </p:animEffect>
                                      </p:childTnLst>
                                    </p:cTn>
                                  </p:par>
                                </p:childTnLst>
                              </p:cTn>
                            </p:par>
                            <p:par>
                              <p:cTn id="20" fill="hold">
                                <p:stCondLst>
                                  <p:cond delay="2350"/>
                                </p:stCondLst>
                                <p:childTnLst>
                                  <p:par>
                                    <p:cTn id="21" presetID="22" presetClass="entr" presetSubtype="8" fill="hold"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left)">
                                          <p:cBhvr>
                                            <p:cTn id="23" dur="1000"/>
                                            <p:tgtEl>
                                              <p:spTgt spid="57"/>
                                            </p:tgtEl>
                                          </p:cBhvr>
                                        </p:animEffect>
                                      </p:childTnLst>
                                    </p:cTn>
                                  </p:par>
                                </p:childTnLst>
                              </p:cTn>
                            </p:par>
                            <p:par>
                              <p:cTn id="24" fill="hold">
                                <p:stCondLst>
                                  <p:cond delay="3350"/>
                                </p:stCondLst>
                                <p:childTnLst>
                                  <p:par>
                                    <p:cTn id="25" presetID="2" presetClass="entr" presetSubtype="12" accel="58000" fill="hold" nodeType="afterEffect" p14:presetBounceEnd="58000">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14:bounceEnd="58000">
                                          <p:cBhvr additive="base">
                                            <p:cTn id="27" dur="2000" fill="hold"/>
                                            <p:tgtEl>
                                              <p:spTgt spid="74"/>
                                            </p:tgtEl>
                                            <p:attrNameLst>
                                              <p:attrName>ppt_x</p:attrName>
                                            </p:attrNameLst>
                                          </p:cBhvr>
                                          <p:tavLst>
                                            <p:tav tm="0">
                                              <p:val>
                                                <p:strVal val="0-#ppt_w/2"/>
                                              </p:val>
                                            </p:tav>
                                            <p:tav tm="100000">
                                              <p:val>
                                                <p:strVal val="#ppt_x"/>
                                              </p:val>
                                            </p:tav>
                                          </p:tavLst>
                                        </p:anim>
                                        <p:anim calcmode="lin" valueType="num" p14:bounceEnd="58000">
                                          <p:cBhvr additive="base">
                                            <p:cTn id="28" dur="2000" fill="hold"/>
                                            <p:tgtEl>
                                              <p:spTgt spid="74"/>
                                            </p:tgtEl>
                                            <p:attrNameLst>
                                              <p:attrName>ppt_y</p:attrName>
                                            </p:attrNameLst>
                                          </p:cBhvr>
                                          <p:tavLst>
                                            <p:tav tm="0">
                                              <p:val>
                                                <p:strVal val="1+#ppt_h/2"/>
                                              </p:val>
                                            </p:tav>
                                            <p:tav tm="100000">
                                              <p:val>
                                                <p:strVal val="#ppt_y"/>
                                              </p:val>
                                            </p:tav>
                                          </p:tavLst>
                                        </p:anim>
                                      </p:childTnLst>
                                    </p:cTn>
                                  </p:par>
                                  <p:par>
                                    <p:cTn id="29" presetID="2" presetClass="entr" presetSubtype="3" accel="58000" fill="hold" nodeType="withEffect" p14:presetBounceEnd="58000">
                                      <p:stCondLst>
                                        <p:cond delay="0"/>
                                      </p:stCondLst>
                                      <p:childTnLst>
                                        <p:set>
                                          <p:cBhvr>
                                            <p:cTn id="30" dur="1" fill="hold">
                                              <p:stCondLst>
                                                <p:cond delay="0"/>
                                              </p:stCondLst>
                                            </p:cTn>
                                            <p:tgtEl>
                                              <p:spTgt spid="88"/>
                                            </p:tgtEl>
                                            <p:attrNameLst>
                                              <p:attrName>style.visibility</p:attrName>
                                            </p:attrNameLst>
                                          </p:cBhvr>
                                          <p:to>
                                            <p:strVal val="visible"/>
                                          </p:to>
                                        </p:set>
                                        <p:anim calcmode="lin" valueType="num" p14:bounceEnd="58000">
                                          <p:cBhvr additive="base">
                                            <p:cTn id="31" dur="2000" fill="hold"/>
                                            <p:tgtEl>
                                              <p:spTgt spid="88"/>
                                            </p:tgtEl>
                                            <p:attrNameLst>
                                              <p:attrName>ppt_x</p:attrName>
                                            </p:attrNameLst>
                                          </p:cBhvr>
                                          <p:tavLst>
                                            <p:tav tm="0">
                                              <p:val>
                                                <p:strVal val="1+#ppt_w/2"/>
                                              </p:val>
                                            </p:tav>
                                            <p:tav tm="100000">
                                              <p:val>
                                                <p:strVal val="#ppt_x"/>
                                              </p:val>
                                            </p:tav>
                                          </p:tavLst>
                                        </p:anim>
                                        <p:anim calcmode="lin" valueType="num" p14:bounceEnd="58000">
                                          <p:cBhvr additive="base">
                                            <p:cTn id="32" dur="2000" fill="hold"/>
                                            <p:tgtEl>
                                              <p:spTgt spid="88"/>
                                            </p:tgtEl>
                                            <p:attrNameLst>
                                              <p:attrName>ppt_y</p:attrName>
                                            </p:attrNameLst>
                                          </p:cBhvr>
                                          <p:tavLst>
                                            <p:tav tm="0">
                                              <p:val>
                                                <p:strVal val="0-#ppt_h/2"/>
                                              </p:val>
                                            </p:tav>
                                            <p:tav tm="100000">
                                              <p:val>
                                                <p:strVal val="#ppt_y"/>
                                              </p:val>
                                            </p:tav>
                                          </p:tavLst>
                                        </p:anim>
                                      </p:childTnLst>
                                    </p:cTn>
                                  </p:par>
                                  <p:par>
                                    <p:cTn id="33" presetID="2" presetClass="entr" presetSubtype="12" accel="58000" fill="hold" nodeType="withEffect" p14:presetBounceEnd="58000">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14:bounceEnd="58000">
                                          <p:cBhvr additive="base">
                                            <p:cTn id="35" dur="2000" fill="hold"/>
                                            <p:tgtEl>
                                              <p:spTgt spid="81"/>
                                            </p:tgtEl>
                                            <p:attrNameLst>
                                              <p:attrName>ppt_x</p:attrName>
                                            </p:attrNameLst>
                                          </p:cBhvr>
                                          <p:tavLst>
                                            <p:tav tm="0">
                                              <p:val>
                                                <p:strVal val="0-#ppt_w/2"/>
                                              </p:val>
                                            </p:tav>
                                            <p:tav tm="100000">
                                              <p:val>
                                                <p:strVal val="#ppt_x"/>
                                              </p:val>
                                            </p:tav>
                                          </p:tavLst>
                                        </p:anim>
                                        <p:anim calcmode="lin" valueType="num" p14:bounceEnd="58000">
                                          <p:cBhvr additive="base">
                                            <p:cTn id="36" dur="2000" fill="hold"/>
                                            <p:tgtEl>
                                              <p:spTgt spid="81"/>
                                            </p:tgtEl>
                                            <p:attrNameLst>
                                              <p:attrName>ppt_y</p:attrName>
                                            </p:attrNameLst>
                                          </p:cBhvr>
                                          <p:tavLst>
                                            <p:tav tm="0">
                                              <p:val>
                                                <p:strVal val="1+#ppt_h/2"/>
                                              </p:val>
                                            </p:tav>
                                            <p:tav tm="100000">
                                              <p:val>
                                                <p:strVal val="#ppt_y"/>
                                              </p:val>
                                            </p:tav>
                                          </p:tavLst>
                                        </p:anim>
                                      </p:childTnLst>
                                    </p:cTn>
                                  </p:par>
                                  <p:par>
                                    <p:cTn id="37" presetID="2" presetClass="entr" presetSubtype="3" accel="58000" fill="hold" nodeType="withEffect" p14:presetBounceEnd="58000">
                                      <p:stCondLst>
                                        <p:cond delay="0"/>
                                      </p:stCondLst>
                                      <p:childTnLst>
                                        <p:set>
                                          <p:cBhvr>
                                            <p:cTn id="38" dur="1" fill="hold">
                                              <p:stCondLst>
                                                <p:cond delay="0"/>
                                              </p:stCondLst>
                                            </p:cTn>
                                            <p:tgtEl>
                                              <p:spTgt spid="95"/>
                                            </p:tgtEl>
                                            <p:attrNameLst>
                                              <p:attrName>style.visibility</p:attrName>
                                            </p:attrNameLst>
                                          </p:cBhvr>
                                          <p:to>
                                            <p:strVal val="visible"/>
                                          </p:to>
                                        </p:set>
                                        <p:anim calcmode="lin" valueType="num" p14:bounceEnd="58000">
                                          <p:cBhvr additive="base">
                                            <p:cTn id="39" dur="2000" fill="hold"/>
                                            <p:tgtEl>
                                              <p:spTgt spid="95"/>
                                            </p:tgtEl>
                                            <p:attrNameLst>
                                              <p:attrName>ppt_x</p:attrName>
                                            </p:attrNameLst>
                                          </p:cBhvr>
                                          <p:tavLst>
                                            <p:tav tm="0">
                                              <p:val>
                                                <p:strVal val="1+#ppt_w/2"/>
                                              </p:val>
                                            </p:tav>
                                            <p:tav tm="100000">
                                              <p:val>
                                                <p:strVal val="#ppt_x"/>
                                              </p:val>
                                            </p:tav>
                                          </p:tavLst>
                                        </p:anim>
                                        <p:anim calcmode="lin" valueType="num" p14:bounceEnd="58000">
                                          <p:cBhvr additive="base">
                                            <p:cTn id="40" dur="2000" fill="hold"/>
                                            <p:tgtEl>
                                              <p:spTgt spid="95"/>
                                            </p:tgtEl>
                                            <p:attrNameLst>
                                              <p:attrName>ppt_y</p:attrName>
                                            </p:attrNameLst>
                                          </p:cBhvr>
                                          <p:tavLst>
                                            <p:tav tm="0">
                                              <p:val>
                                                <p:strVal val="0-#ppt_h/2"/>
                                              </p:val>
                                            </p:tav>
                                            <p:tav tm="100000">
                                              <p:val>
                                                <p:strVal val="#ppt_y"/>
                                              </p:val>
                                            </p:tav>
                                          </p:tavLst>
                                        </p:anim>
                                      </p:childTnLst>
                                    </p:cTn>
                                  </p:par>
                                </p:childTnLst>
                              </p:cTn>
                            </p:par>
                            <p:par>
                              <p:cTn id="41" fill="hold">
                                <p:stCondLst>
                                  <p:cond delay="5350"/>
                                </p:stCondLst>
                                <p:childTnLst>
                                  <p:par>
                                    <p:cTn id="42" presetID="42" presetClass="entr" presetSubtype="0" fill="hold" nodeType="after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fade">
                                          <p:cBhvr>
                                            <p:cTn id="44" dur="1000"/>
                                            <p:tgtEl>
                                              <p:spTgt spid="62"/>
                                            </p:tgtEl>
                                          </p:cBhvr>
                                        </p:animEffect>
                                        <p:anim calcmode="lin" valueType="num">
                                          <p:cBhvr>
                                            <p:cTn id="45" dur="1000" fill="hold"/>
                                            <p:tgtEl>
                                              <p:spTgt spid="62"/>
                                            </p:tgtEl>
                                            <p:attrNameLst>
                                              <p:attrName>ppt_x</p:attrName>
                                            </p:attrNameLst>
                                          </p:cBhvr>
                                          <p:tavLst>
                                            <p:tav tm="0">
                                              <p:val>
                                                <p:strVal val="#ppt_x"/>
                                              </p:val>
                                            </p:tav>
                                            <p:tav tm="100000">
                                              <p:val>
                                                <p:strVal val="#ppt_x"/>
                                              </p:val>
                                            </p:tav>
                                          </p:tavLst>
                                        </p:anim>
                                        <p:anim calcmode="lin" valueType="num">
                                          <p:cBhvr>
                                            <p:cTn id="46" dur="1000" fill="hold"/>
                                            <p:tgtEl>
                                              <p:spTgt spid="62"/>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68"/>
                                            </p:tgtEl>
                                            <p:attrNameLst>
                                              <p:attrName>style.visibility</p:attrName>
                                            </p:attrNameLst>
                                          </p:cBhvr>
                                          <p:to>
                                            <p:strVal val="visible"/>
                                          </p:to>
                                        </p:set>
                                        <p:animEffect transition="in" filter="fade">
                                          <p:cBhvr>
                                            <p:cTn id="49" dur="1000"/>
                                            <p:tgtEl>
                                              <p:spTgt spid="68"/>
                                            </p:tgtEl>
                                          </p:cBhvr>
                                        </p:animEffect>
                                        <p:anim calcmode="lin" valueType="num">
                                          <p:cBhvr>
                                            <p:cTn id="50" dur="1000" fill="hold"/>
                                            <p:tgtEl>
                                              <p:spTgt spid="68"/>
                                            </p:tgtEl>
                                            <p:attrNameLst>
                                              <p:attrName>ppt_x</p:attrName>
                                            </p:attrNameLst>
                                          </p:cBhvr>
                                          <p:tavLst>
                                            <p:tav tm="0">
                                              <p:val>
                                                <p:strVal val="#ppt_x"/>
                                              </p:val>
                                            </p:tav>
                                            <p:tav tm="100000">
                                              <p:val>
                                                <p:strVal val="#ppt_x"/>
                                              </p:val>
                                            </p:tav>
                                          </p:tavLst>
                                        </p:anim>
                                        <p:anim calcmode="lin" valueType="num">
                                          <p:cBhvr>
                                            <p:cTn id="51" dur="1000" fill="hold"/>
                                            <p:tgtEl>
                                              <p:spTgt spid="68"/>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65"/>
                                            </p:tgtEl>
                                            <p:attrNameLst>
                                              <p:attrName>style.visibility</p:attrName>
                                            </p:attrNameLst>
                                          </p:cBhvr>
                                          <p:to>
                                            <p:strVal val="visible"/>
                                          </p:to>
                                        </p:set>
                                        <p:animEffect transition="in" filter="fade">
                                          <p:cBhvr>
                                            <p:cTn id="54" dur="1000"/>
                                            <p:tgtEl>
                                              <p:spTgt spid="65"/>
                                            </p:tgtEl>
                                          </p:cBhvr>
                                        </p:animEffect>
                                        <p:anim calcmode="lin" valueType="num">
                                          <p:cBhvr>
                                            <p:cTn id="55" dur="1000" fill="hold"/>
                                            <p:tgtEl>
                                              <p:spTgt spid="65"/>
                                            </p:tgtEl>
                                            <p:attrNameLst>
                                              <p:attrName>ppt_x</p:attrName>
                                            </p:attrNameLst>
                                          </p:cBhvr>
                                          <p:tavLst>
                                            <p:tav tm="0">
                                              <p:val>
                                                <p:strVal val="#ppt_x"/>
                                              </p:val>
                                            </p:tav>
                                            <p:tav tm="100000">
                                              <p:val>
                                                <p:strVal val="#ppt_x"/>
                                              </p:val>
                                            </p:tav>
                                          </p:tavLst>
                                        </p:anim>
                                        <p:anim calcmode="lin" valueType="num">
                                          <p:cBhvr>
                                            <p:cTn id="56" dur="1000" fill="hold"/>
                                            <p:tgtEl>
                                              <p:spTgt spid="65"/>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fade">
                                          <p:cBhvr>
                                            <p:cTn id="59" dur="1000"/>
                                            <p:tgtEl>
                                              <p:spTgt spid="71"/>
                                            </p:tgtEl>
                                          </p:cBhvr>
                                        </p:animEffect>
                                        <p:anim calcmode="lin" valueType="num">
                                          <p:cBhvr>
                                            <p:cTn id="60" dur="1000" fill="hold"/>
                                            <p:tgtEl>
                                              <p:spTgt spid="71"/>
                                            </p:tgtEl>
                                            <p:attrNameLst>
                                              <p:attrName>ppt_x</p:attrName>
                                            </p:attrNameLst>
                                          </p:cBhvr>
                                          <p:tavLst>
                                            <p:tav tm="0">
                                              <p:val>
                                                <p:strVal val="#ppt_x"/>
                                              </p:val>
                                            </p:tav>
                                            <p:tav tm="100000">
                                              <p:val>
                                                <p:strVal val="#ppt_x"/>
                                              </p:val>
                                            </p:tav>
                                          </p:tavLst>
                                        </p:anim>
                                        <p:anim calcmode="lin" valueType="num">
                                          <p:cBhvr>
                                            <p:cTn id="61"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5" grpId="0" animBg="1"/>
          <p:bldP spid="56"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wipe(left)">
                                          <p:cBhvr>
                                            <p:cTn id="7" dur="900"/>
                                            <p:tgtEl>
                                              <p:spTgt spid="52"/>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55"/>
                                            </p:tgtEl>
                                            <p:attrNameLst>
                                              <p:attrName>style.visibility</p:attrName>
                                            </p:attrNameLst>
                                          </p:cBhvr>
                                          <p:to>
                                            <p:strVal val="visible"/>
                                          </p:to>
                                        </p:set>
                                        <p:anim calcmode="lin" valueType="num">
                                          <p:cBhvr>
                                            <p:cTn id="11" dur="600" fill="hold"/>
                                            <p:tgtEl>
                                              <p:spTgt spid="55"/>
                                            </p:tgtEl>
                                            <p:attrNameLst>
                                              <p:attrName>ppt_w</p:attrName>
                                            </p:attrNameLst>
                                          </p:cBhvr>
                                          <p:tavLst>
                                            <p:tav tm="0">
                                              <p:val>
                                                <p:fltVal val="0"/>
                                              </p:val>
                                            </p:tav>
                                            <p:tav tm="100000">
                                              <p:val>
                                                <p:strVal val="#ppt_w"/>
                                              </p:val>
                                            </p:tav>
                                          </p:tavLst>
                                        </p:anim>
                                        <p:anim calcmode="lin" valueType="num">
                                          <p:cBhvr>
                                            <p:cTn id="12" dur="600" fill="hold"/>
                                            <p:tgtEl>
                                              <p:spTgt spid="55"/>
                                            </p:tgtEl>
                                            <p:attrNameLst>
                                              <p:attrName>ppt_h</p:attrName>
                                            </p:attrNameLst>
                                          </p:cBhvr>
                                          <p:tavLst>
                                            <p:tav tm="0">
                                              <p:val>
                                                <p:fltVal val="0"/>
                                              </p:val>
                                            </p:tav>
                                            <p:tav tm="100000">
                                              <p:val>
                                                <p:strVal val="#ppt_h"/>
                                              </p:val>
                                            </p:tav>
                                          </p:tavLst>
                                        </p:anim>
                                        <p:animEffect transition="in" filter="fade">
                                          <p:cBhvr>
                                            <p:cTn id="13" dur="600"/>
                                            <p:tgtEl>
                                              <p:spTgt spid="55"/>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56"/>
                                            </p:tgtEl>
                                            <p:attrNameLst>
                                              <p:attrName>style.visibility</p:attrName>
                                            </p:attrNameLst>
                                          </p:cBhvr>
                                          <p:to>
                                            <p:strVal val="visible"/>
                                          </p:to>
                                        </p:set>
                                        <p:anim calcmode="lin" valueType="num">
                                          <p:cBhvr>
                                            <p:cTn id="17" dur="500" fill="hold"/>
                                            <p:tgtEl>
                                              <p:spTgt spid="56"/>
                                            </p:tgtEl>
                                            <p:attrNameLst>
                                              <p:attrName>ppt_w</p:attrName>
                                            </p:attrNameLst>
                                          </p:cBhvr>
                                          <p:tavLst>
                                            <p:tav tm="0">
                                              <p:val>
                                                <p:strVal val="#ppt_w+.3"/>
                                              </p:val>
                                            </p:tav>
                                            <p:tav tm="100000">
                                              <p:val>
                                                <p:strVal val="#ppt_w"/>
                                              </p:val>
                                            </p:tav>
                                          </p:tavLst>
                                        </p:anim>
                                        <p:anim calcmode="lin" valueType="num">
                                          <p:cBhvr>
                                            <p:cTn id="18" dur="500" fill="hold"/>
                                            <p:tgtEl>
                                              <p:spTgt spid="56"/>
                                            </p:tgtEl>
                                            <p:attrNameLst>
                                              <p:attrName>ppt_h</p:attrName>
                                            </p:attrNameLst>
                                          </p:cBhvr>
                                          <p:tavLst>
                                            <p:tav tm="0">
                                              <p:val>
                                                <p:strVal val="#ppt_h"/>
                                              </p:val>
                                            </p:tav>
                                            <p:tav tm="100000">
                                              <p:val>
                                                <p:strVal val="#ppt_h"/>
                                              </p:val>
                                            </p:tav>
                                          </p:tavLst>
                                        </p:anim>
                                        <p:animEffect transition="in" filter="fade">
                                          <p:cBhvr>
                                            <p:cTn id="19" dur="500"/>
                                            <p:tgtEl>
                                              <p:spTgt spid="56"/>
                                            </p:tgtEl>
                                          </p:cBhvr>
                                        </p:animEffect>
                                      </p:childTnLst>
                                    </p:cTn>
                                  </p:par>
                                </p:childTnLst>
                              </p:cTn>
                            </p:par>
                            <p:par>
                              <p:cTn id="20" fill="hold">
                                <p:stCondLst>
                                  <p:cond delay="2350"/>
                                </p:stCondLst>
                                <p:childTnLst>
                                  <p:par>
                                    <p:cTn id="21" presetID="22" presetClass="entr" presetSubtype="8" fill="hold" nodeType="afterEffect">
                                      <p:stCondLst>
                                        <p:cond delay="0"/>
                                      </p:stCondLst>
                                      <p:childTnLst>
                                        <p:set>
                                          <p:cBhvr>
                                            <p:cTn id="22" dur="1" fill="hold">
                                              <p:stCondLst>
                                                <p:cond delay="0"/>
                                              </p:stCondLst>
                                            </p:cTn>
                                            <p:tgtEl>
                                              <p:spTgt spid="57"/>
                                            </p:tgtEl>
                                            <p:attrNameLst>
                                              <p:attrName>style.visibility</p:attrName>
                                            </p:attrNameLst>
                                          </p:cBhvr>
                                          <p:to>
                                            <p:strVal val="visible"/>
                                          </p:to>
                                        </p:set>
                                        <p:animEffect transition="in" filter="wipe(left)">
                                          <p:cBhvr>
                                            <p:cTn id="23" dur="1000"/>
                                            <p:tgtEl>
                                              <p:spTgt spid="57"/>
                                            </p:tgtEl>
                                          </p:cBhvr>
                                        </p:animEffect>
                                      </p:childTnLst>
                                    </p:cTn>
                                  </p:par>
                                </p:childTnLst>
                              </p:cTn>
                            </p:par>
                            <p:par>
                              <p:cTn id="24" fill="hold">
                                <p:stCondLst>
                                  <p:cond delay="3350"/>
                                </p:stCondLst>
                                <p:childTnLst>
                                  <p:par>
                                    <p:cTn id="25" presetID="2" presetClass="entr" presetSubtype="12" accel="58000" fill="hold" nodeType="afterEffect">
                                      <p:stCondLst>
                                        <p:cond delay="0"/>
                                      </p:stCondLst>
                                      <p:childTnLst>
                                        <p:set>
                                          <p:cBhvr>
                                            <p:cTn id="26" dur="1" fill="hold">
                                              <p:stCondLst>
                                                <p:cond delay="0"/>
                                              </p:stCondLst>
                                            </p:cTn>
                                            <p:tgtEl>
                                              <p:spTgt spid="74"/>
                                            </p:tgtEl>
                                            <p:attrNameLst>
                                              <p:attrName>style.visibility</p:attrName>
                                            </p:attrNameLst>
                                          </p:cBhvr>
                                          <p:to>
                                            <p:strVal val="visible"/>
                                          </p:to>
                                        </p:set>
                                        <p:anim calcmode="lin" valueType="num">
                                          <p:cBhvr additive="base">
                                            <p:cTn id="27" dur="2000" fill="hold"/>
                                            <p:tgtEl>
                                              <p:spTgt spid="74"/>
                                            </p:tgtEl>
                                            <p:attrNameLst>
                                              <p:attrName>ppt_x</p:attrName>
                                            </p:attrNameLst>
                                          </p:cBhvr>
                                          <p:tavLst>
                                            <p:tav tm="0">
                                              <p:val>
                                                <p:strVal val="0-#ppt_w/2"/>
                                              </p:val>
                                            </p:tav>
                                            <p:tav tm="100000">
                                              <p:val>
                                                <p:strVal val="#ppt_x"/>
                                              </p:val>
                                            </p:tav>
                                          </p:tavLst>
                                        </p:anim>
                                        <p:anim calcmode="lin" valueType="num">
                                          <p:cBhvr additive="base">
                                            <p:cTn id="28" dur="2000" fill="hold"/>
                                            <p:tgtEl>
                                              <p:spTgt spid="74"/>
                                            </p:tgtEl>
                                            <p:attrNameLst>
                                              <p:attrName>ppt_y</p:attrName>
                                            </p:attrNameLst>
                                          </p:cBhvr>
                                          <p:tavLst>
                                            <p:tav tm="0">
                                              <p:val>
                                                <p:strVal val="1+#ppt_h/2"/>
                                              </p:val>
                                            </p:tav>
                                            <p:tav tm="100000">
                                              <p:val>
                                                <p:strVal val="#ppt_y"/>
                                              </p:val>
                                            </p:tav>
                                          </p:tavLst>
                                        </p:anim>
                                      </p:childTnLst>
                                    </p:cTn>
                                  </p:par>
                                  <p:par>
                                    <p:cTn id="29" presetID="2" presetClass="entr" presetSubtype="3" accel="58000" fill="hold" nodeType="withEffect">
                                      <p:stCondLst>
                                        <p:cond delay="0"/>
                                      </p:stCondLst>
                                      <p:childTnLst>
                                        <p:set>
                                          <p:cBhvr>
                                            <p:cTn id="30" dur="1" fill="hold">
                                              <p:stCondLst>
                                                <p:cond delay="0"/>
                                              </p:stCondLst>
                                            </p:cTn>
                                            <p:tgtEl>
                                              <p:spTgt spid="88"/>
                                            </p:tgtEl>
                                            <p:attrNameLst>
                                              <p:attrName>style.visibility</p:attrName>
                                            </p:attrNameLst>
                                          </p:cBhvr>
                                          <p:to>
                                            <p:strVal val="visible"/>
                                          </p:to>
                                        </p:set>
                                        <p:anim calcmode="lin" valueType="num">
                                          <p:cBhvr additive="base">
                                            <p:cTn id="31" dur="2000" fill="hold"/>
                                            <p:tgtEl>
                                              <p:spTgt spid="88"/>
                                            </p:tgtEl>
                                            <p:attrNameLst>
                                              <p:attrName>ppt_x</p:attrName>
                                            </p:attrNameLst>
                                          </p:cBhvr>
                                          <p:tavLst>
                                            <p:tav tm="0">
                                              <p:val>
                                                <p:strVal val="1+#ppt_w/2"/>
                                              </p:val>
                                            </p:tav>
                                            <p:tav tm="100000">
                                              <p:val>
                                                <p:strVal val="#ppt_x"/>
                                              </p:val>
                                            </p:tav>
                                          </p:tavLst>
                                        </p:anim>
                                        <p:anim calcmode="lin" valueType="num">
                                          <p:cBhvr additive="base">
                                            <p:cTn id="32" dur="2000" fill="hold"/>
                                            <p:tgtEl>
                                              <p:spTgt spid="88"/>
                                            </p:tgtEl>
                                            <p:attrNameLst>
                                              <p:attrName>ppt_y</p:attrName>
                                            </p:attrNameLst>
                                          </p:cBhvr>
                                          <p:tavLst>
                                            <p:tav tm="0">
                                              <p:val>
                                                <p:strVal val="0-#ppt_h/2"/>
                                              </p:val>
                                            </p:tav>
                                            <p:tav tm="100000">
                                              <p:val>
                                                <p:strVal val="#ppt_y"/>
                                              </p:val>
                                            </p:tav>
                                          </p:tavLst>
                                        </p:anim>
                                      </p:childTnLst>
                                    </p:cTn>
                                  </p:par>
                                  <p:par>
                                    <p:cTn id="33" presetID="2" presetClass="entr" presetSubtype="12" accel="58000" fill="hold" nodeType="withEffect">
                                      <p:stCondLst>
                                        <p:cond delay="0"/>
                                      </p:stCondLst>
                                      <p:childTnLst>
                                        <p:set>
                                          <p:cBhvr>
                                            <p:cTn id="34" dur="1" fill="hold">
                                              <p:stCondLst>
                                                <p:cond delay="0"/>
                                              </p:stCondLst>
                                            </p:cTn>
                                            <p:tgtEl>
                                              <p:spTgt spid="81"/>
                                            </p:tgtEl>
                                            <p:attrNameLst>
                                              <p:attrName>style.visibility</p:attrName>
                                            </p:attrNameLst>
                                          </p:cBhvr>
                                          <p:to>
                                            <p:strVal val="visible"/>
                                          </p:to>
                                        </p:set>
                                        <p:anim calcmode="lin" valueType="num">
                                          <p:cBhvr additive="base">
                                            <p:cTn id="35" dur="2000" fill="hold"/>
                                            <p:tgtEl>
                                              <p:spTgt spid="81"/>
                                            </p:tgtEl>
                                            <p:attrNameLst>
                                              <p:attrName>ppt_x</p:attrName>
                                            </p:attrNameLst>
                                          </p:cBhvr>
                                          <p:tavLst>
                                            <p:tav tm="0">
                                              <p:val>
                                                <p:strVal val="0-#ppt_w/2"/>
                                              </p:val>
                                            </p:tav>
                                            <p:tav tm="100000">
                                              <p:val>
                                                <p:strVal val="#ppt_x"/>
                                              </p:val>
                                            </p:tav>
                                          </p:tavLst>
                                        </p:anim>
                                        <p:anim calcmode="lin" valueType="num">
                                          <p:cBhvr additive="base">
                                            <p:cTn id="36" dur="2000" fill="hold"/>
                                            <p:tgtEl>
                                              <p:spTgt spid="81"/>
                                            </p:tgtEl>
                                            <p:attrNameLst>
                                              <p:attrName>ppt_y</p:attrName>
                                            </p:attrNameLst>
                                          </p:cBhvr>
                                          <p:tavLst>
                                            <p:tav tm="0">
                                              <p:val>
                                                <p:strVal val="1+#ppt_h/2"/>
                                              </p:val>
                                            </p:tav>
                                            <p:tav tm="100000">
                                              <p:val>
                                                <p:strVal val="#ppt_y"/>
                                              </p:val>
                                            </p:tav>
                                          </p:tavLst>
                                        </p:anim>
                                      </p:childTnLst>
                                    </p:cTn>
                                  </p:par>
                                  <p:par>
                                    <p:cTn id="37" presetID="2" presetClass="entr" presetSubtype="3" accel="58000" fill="hold" nodeType="withEffect">
                                      <p:stCondLst>
                                        <p:cond delay="0"/>
                                      </p:stCondLst>
                                      <p:childTnLst>
                                        <p:set>
                                          <p:cBhvr>
                                            <p:cTn id="38" dur="1" fill="hold">
                                              <p:stCondLst>
                                                <p:cond delay="0"/>
                                              </p:stCondLst>
                                            </p:cTn>
                                            <p:tgtEl>
                                              <p:spTgt spid="95"/>
                                            </p:tgtEl>
                                            <p:attrNameLst>
                                              <p:attrName>style.visibility</p:attrName>
                                            </p:attrNameLst>
                                          </p:cBhvr>
                                          <p:to>
                                            <p:strVal val="visible"/>
                                          </p:to>
                                        </p:set>
                                        <p:anim calcmode="lin" valueType="num">
                                          <p:cBhvr additive="base">
                                            <p:cTn id="39" dur="2000" fill="hold"/>
                                            <p:tgtEl>
                                              <p:spTgt spid="95"/>
                                            </p:tgtEl>
                                            <p:attrNameLst>
                                              <p:attrName>ppt_x</p:attrName>
                                            </p:attrNameLst>
                                          </p:cBhvr>
                                          <p:tavLst>
                                            <p:tav tm="0">
                                              <p:val>
                                                <p:strVal val="1+#ppt_w/2"/>
                                              </p:val>
                                            </p:tav>
                                            <p:tav tm="100000">
                                              <p:val>
                                                <p:strVal val="#ppt_x"/>
                                              </p:val>
                                            </p:tav>
                                          </p:tavLst>
                                        </p:anim>
                                        <p:anim calcmode="lin" valueType="num">
                                          <p:cBhvr additive="base">
                                            <p:cTn id="40" dur="2000" fill="hold"/>
                                            <p:tgtEl>
                                              <p:spTgt spid="95"/>
                                            </p:tgtEl>
                                            <p:attrNameLst>
                                              <p:attrName>ppt_y</p:attrName>
                                            </p:attrNameLst>
                                          </p:cBhvr>
                                          <p:tavLst>
                                            <p:tav tm="0">
                                              <p:val>
                                                <p:strVal val="0-#ppt_h/2"/>
                                              </p:val>
                                            </p:tav>
                                            <p:tav tm="100000">
                                              <p:val>
                                                <p:strVal val="#ppt_y"/>
                                              </p:val>
                                            </p:tav>
                                          </p:tavLst>
                                        </p:anim>
                                      </p:childTnLst>
                                    </p:cTn>
                                  </p:par>
                                </p:childTnLst>
                              </p:cTn>
                            </p:par>
                            <p:par>
                              <p:cTn id="41" fill="hold">
                                <p:stCondLst>
                                  <p:cond delay="5350"/>
                                </p:stCondLst>
                                <p:childTnLst>
                                  <p:par>
                                    <p:cTn id="42" presetID="42" presetClass="entr" presetSubtype="0" fill="hold" nodeType="afterEffect">
                                      <p:stCondLst>
                                        <p:cond delay="0"/>
                                      </p:stCondLst>
                                      <p:childTnLst>
                                        <p:set>
                                          <p:cBhvr>
                                            <p:cTn id="43" dur="1" fill="hold">
                                              <p:stCondLst>
                                                <p:cond delay="0"/>
                                              </p:stCondLst>
                                            </p:cTn>
                                            <p:tgtEl>
                                              <p:spTgt spid="62"/>
                                            </p:tgtEl>
                                            <p:attrNameLst>
                                              <p:attrName>style.visibility</p:attrName>
                                            </p:attrNameLst>
                                          </p:cBhvr>
                                          <p:to>
                                            <p:strVal val="visible"/>
                                          </p:to>
                                        </p:set>
                                        <p:animEffect transition="in" filter="fade">
                                          <p:cBhvr>
                                            <p:cTn id="44" dur="1000"/>
                                            <p:tgtEl>
                                              <p:spTgt spid="62"/>
                                            </p:tgtEl>
                                          </p:cBhvr>
                                        </p:animEffect>
                                        <p:anim calcmode="lin" valueType="num">
                                          <p:cBhvr>
                                            <p:cTn id="45" dur="1000" fill="hold"/>
                                            <p:tgtEl>
                                              <p:spTgt spid="62"/>
                                            </p:tgtEl>
                                            <p:attrNameLst>
                                              <p:attrName>ppt_x</p:attrName>
                                            </p:attrNameLst>
                                          </p:cBhvr>
                                          <p:tavLst>
                                            <p:tav tm="0">
                                              <p:val>
                                                <p:strVal val="#ppt_x"/>
                                              </p:val>
                                            </p:tav>
                                            <p:tav tm="100000">
                                              <p:val>
                                                <p:strVal val="#ppt_x"/>
                                              </p:val>
                                            </p:tav>
                                          </p:tavLst>
                                        </p:anim>
                                        <p:anim calcmode="lin" valueType="num">
                                          <p:cBhvr>
                                            <p:cTn id="46" dur="1000" fill="hold"/>
                                            <p:tgtEl>
                                              <p:spTgt spid="62"/>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68"/>
                                            </p:tgtEl>
                                            <p:attrNameLst>
                                              <p:attrName>style.visibility</p:attrName>
                                            </p:attrNameLst>
                                          </p:cBhvr>
                                          <p:to>
                                            <p:strVal val="visible"/>
                                          </p:to>
                                        </p:set>
                                        <p:animEffect transition="in" filter="fade">
                                          <p:cBhvr>
                                            <p:cTn id="49" dur="1000"/>
                                            <p:tgtEl>
                                              <p:spTgt spid="68"/>
                                            </p:tgtEl>
                                          </p:cBhvr>
                                        </p:animEffect>
                                        <p:anim calcmode="lin" valueType="num">
                                          <p:cBhvr>
                                            <p:cTn id="50" dur="1000" fill="hold"/>
                                            <p:tgtEl>
                                              <p:spTgt spid="68"/>
                                            </p:tgtEl>
                                            <p:attrNameLst>
                                              <p:attrName>ppt_x</p:attrName>
                                            </p:attrNameLst>
                                          </p:cBhvr>
                                          <p:tavLst>
                                            <p:tav tm="0">
                                              <p:val>
                                                <p:strVal val="#ppt_x"/>
                                              </p:val>
                                            </p:tav>
                                            <p:tav tm="100000">
                                              <p:val>
                                                <p:strVal val="#ppt_x"/>
                                              </p:val>
                                            </p:tav>
                                          </p:tavLst>
                                        </p:anim>
                                        <p:anim calcmode="lin" valueType="num">
                                          <p:cBhvr>
                                            <p:cTn id="51" dur="1000" fill="hold"/>
                                            <p:tgtEl>
                                              <p:spTgt spid="68"/>
                                            </p:tgtEl>
                                            <p:attrNameLst>
                                              <p:attrName>ppt_y</p:attrName>
                                            </p:attrNameLst>
                                          </p:cBhvr>
                                          <p:tavLst>
                                            <p:tav tm="0">
                                              <p:val>
                                                <p:strVal val="#ppt_y+.1"/>
                                              </p:val>
                                            </p:tav>
                                            <p:tav tm="100000">
                                              <p:val>
                                                <p:strVal val="#ppt_y"/>
                                              </p:val>
                                            </p:tav>
                                          </p:tavLst>
                                        </p:anim>
                                      </p:childTnLst>
                                    </p:cTn>
                                  </p:par>
                                  <p:par>
                                    <p:cTn id="52" presetID="47" presetClass="entr" presetSubtype="0" fill="hold" nodeType="withEffect">
                                      <p:stCondLst>
                                        <p:cond delay="0"/>
                                      </p:stCondLst>
                                      <p:childTnLst>
                                        <p:set>
                                          <p:cBhvr>
                                            <p:cTn id="53" dur="1" fill="hold">
                                              <p:stCondLst>
                                                <p:cond delay="0"/>
                                              </p:stCondLst>
                                            </p:cTn>
                                            <p:tgtEl>
                                              <p:spTgt spid="65"/>
                                            </p:tgtEl>
                                            <p:attrNameLst>
                                              <p:attrName>style.visibility</p:attrName>
                                            </p:attrNameLst>
                                          </p:cBhvr>
                                          <p:to>
                                            <p:strVal val="visible"/>
                                          </p:to>
                                        </p:set>
                                        <p:animEffect transition="in" filter="fade">
                                          <p:cBhvr>
                                            <p:cTn id="54" dur="1000"/>
                                            <p:tgtEl>
                                              <p:spTgt spid="65"/>
                                            </p:tgtEl>
                                          </p:cBhvr>
                                        </p:animEffect>
                                        <p:anim calcmode="lin" valueType="num">
                                          <p:cBhvr>
                                            <p:cTn id="55" dur="1000" fill="hold"/>
                                            <p:tgtEl>
                                              <p:spTgt spid="65"/>
                                            </p:tgtEl>
                                            <p:attrNameLst>
                                              <p:attrName>ppt_x</p:attrName>
                                            </p:attrNameLst>
                                          </p:cBhvr>
                                          <p:tavLst>
                                            <p:tav tm="0">
                                              <p:val>
                                                <p:strVal val="#ppt_x"/>
                                              </p:val>
                                            </p:tav>
                                            <p:tav tm="100000">
                                              <p:val>
                                                <p:strVal val="#ppt_x"/>
                                              </p:val>
                                            </p:tav>
                                          </p:tavLst>
                                        </p:anim>
                                        <p:anim calcmode="lin" valueType="num">
                                          <p:cBhvr>
                                            <p:cTn id="56" dur="1000" fill="hold"/>
                                            <p:tgtEl>
                                              <p:spTgt spid="65"/>
                                            </p:tgtEl>
                                            <p:attrNameLst>
                                              <p:attrName>ppt_y</p:attrName>
                                            </p:attrNameLst>
                                          </p:cBhvr>
                                          <p:tavLst>
                                            <p:tav tm="0">
                                              <p:val>
                                                <p:strVal val="#ppt_y-.1"/>
                                              </p:val>
                                            </p:tav>
                                            <p:tav tm="100000">
                                              <p:val>
                                                <p:strVal val="#ppt_y"/>
                                              </p:val>
                                            </p:tav>
                                          </p:tavLst>
                                        </p:anim>
                                      </p:childTnLst>
                                    </p:cTn>
                                  </p:par>
                                  <p:par>
                                    <p:cTn id="57" presetID="47" presetClass="entr" presetSubtype="0" fill="hold" nodeType="withEffect">
                                      <p:stCondLst>
                                        <p:cond delay="0"/>
                                      </p:stCondLst>
                                      <p:childTnLst>
                                        <p:set>
                                          <p:cBhvr>
                                            <p:cTn id="58" dur="1" fill="hold">
                                              <p:stCondLst>
                                                <p:cond delay="0"/>
                                              </p:stCondLst>
                                            </p:cTn>
                                            <p:tgtEl>
                                              <p:spTgt spid="71"/>
                                            </p:tgtEl>
                                            <p:attrNameLst>
                                              <p:attrName>style.visibility</p:attrName>
                                            </p:attrNameLst>
                                          </p:cBhvr>
                                          <p:to>
                                            <p:strVal val="visible"/>
                                          </p:to>
                                        </p:set>
                                        <p:animEffect transition="in" filter="fade">
                                          <p:cBhvr>
                                            <p:cTn id="59" dur="1000"/>
                                            <p:tgtEl>
                                              <p:spTgt spid="71"/>
                                            </p:tgtEl>
                                          </p:cBhvr>
                                        </p:animEffect>
                                        <p:anim calcmode="lin" valueType="num">
                                          <p:cBhvr>
                                            <p:cTn id="60" dur="1000" fill="hold"/>
                                            <p:tgtEl>
                                              <p:spTgt spid="71"/>
                                            </p:tgtEl>
                                            <p:attrNameLst>
                                              <p:attrName>ppt_x</p:attrName>
                                            </p:attrNameLst>
                                          </p:cBhvr>
                                          <p:tavLst>
                                            <p:tav tm="0">
                                              <p:val>
                                                <p:strVal val="#ppt_x"/>
                                              </p:val>
                                            </p:tav>
                                            <p:tav tm="100000">
                                              <p:val>
                                                <p:strVal val="#ppt_x"/>
                                              </p:val>
                                            </p:tav>
                                          </p:tavLst>
                                        </p:anim>
                                        <p:anim calcmode="lin" valueType="num">
                                          <p:cBhvr>
                                            <p:cTn id="61"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animBg="1"/>
          <p:bldP spid="55" grpId="0" animBg="1"/>
          <p:bldP spid="56"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矩形 33"/>
          <p:cNvSpPr/>
          <p:nvPr/>
        </p:nvSpPr>
        <p:spPr>
          <a:xfrm rot="5400000" flipV="1">
            <a:off x="1133569" y="-153004"/>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5" name="矩形 34"/>
          <p:cNvSpPr/>
          <p:nvPr/>
        </p:nvSpPr>
        <p:spPr>
          <a:xfrm rot="5400000" flipV="1">
            <a:off x="1422262" y="-378332"/>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6" name="矩形 35"/>
          <p:cNvSpPr/>
          <p:nvPr/>
        </p:nvSpPr>
        <p:spPr>
          <a:xfrm rot="5400000" flipV="1">
            <a:off x="1422261" y="66222"/>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7" name="十字形 36"/>
          <p:cNvSpPr/>
          <p:nvPr/>
        </p:nvSpPr>
        <p:spPr>
          <a:xfrm>
            <a:off x="39954" y="1161621"/>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38" name="文本框 7"/>
          <p:cNvSpPr txBox="1"/>
          <p:nvPr/>
        </p:nvSpPr>
        <p:spPr>
          <a:xfrm>
            <a:off x="353771" y="1143323"/>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grpSp>
        <p:nvGrpSpPr>
          <p:cNvPr id="39" name="组合 38"/>
          <p:cNvGrpSpPr/>
          <p:nvPr/>
        </p:nvGrpSpPr>
        <p:grpSpPr>
          <a:xfrm>
            <a:off x="1187747" y="2607188"/>
            <a:ext cx="2070722" cy="2071751"/>
            <a:chOff x="1689963" y="2421800"/>
            <a:chExt cx="2642282" cy="2642282"/>
          </a:xfrm>
        </p:grpSpPr>
        <p:sp>
          <p:nvSpPr>
            <p:cNvPr id="40" name="椭圆 39"/>
            <p:cNvSpPr/>
            <p:nvPr/>
          </p:nvSpPr>
          <p:spPr>
            <a:xfrm>
              <a:off x="1689963" y="2421800"/>
              <a:ext cx="2642282" cy="2642282"/>
            </a:xfrm>
            <a:prstGeom prst="ellipse">
              <a:avLst/>
            </a:prstGeom>
            <a:gradFill flip="none" rotWithShape="1">
              <a:gsLst>
                <a:gs pos="100000">
                  <a:srgbClr val="FFFFFF"/>
                </a:gs>
                <a:gs pos="0">
                  <a:srgbClr val="B8BBBC"/>
                </a:gs>
              </a:gsLst>
              <a:lin ang="5400000" scaled="1"/>
              <a:tileRect/>
            </a:gradFill>
            <a:ln w="44450" cap="flat" cmpd="sng" algn="ctr">
              <a:gradFill>
                <a:gsLst>
                  <a:gs pos="0">
                    <a:sysClr val="window" lastClr="FFFFFF"/>
                  </a:gs>
                  <a:gs pos="100000">
                    <a:sysClr val="window" lastClr="FFFFFF">
                      <a:lumMod val="75000"/>
                    </a:sysClr>
                  </a:gs>
                </a:gsLst>
                <a:lin ang="5400000" scaled="1"/>
              </a:gradFill>
              <a:prstDash val="solid"/>
              <a:miter lim="800000"/>
            </a:ln>
            <a:effectLst>
              <a:outerShdw blurRad="152400" dist="38100" dir="2700000" algn="tl" rotWithShape="0">
                <a:prstClr val="black">
                  <a:alpha val="28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微软雅黑" pitchFamily="34" charset="-122"/>
                <a:ea typeface="微软雅黑" pitchFamily="34" charset="-122"/>
                <a:cs typeface="+mn-cs"/>
              </a:endParaRPr>
            </a:p>
          </p:txBody>
        </p:sp>
        <p:pic>
          <p:nvPicPr>
            <p:cNvPr id="41" name="图片 4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94170" y="2645314"/>
              <a:ext cx="2238896" cy="2240646"/>
            </a:xfrm>
            <a:prstGeom prst="ellipse">
              <a:avLst/>
            </a:prstGeom>
            <a:effectLst>
              <a:innerShdw blurRad="114300">
                <a:prstClr val="black"/>
              </a:innerShdw>
            </a:effectLst>
          </p:spPr>
        </p:pic>
      </p:grpSp>
      <p:grpSp>
        <p:nvGrpSpPr>
          <p:cNvPr id="42" name="组合 41"/>
          <p:cNvGrpSpPr/>
          <p:nvPr/>
        </p:nvGrpSpPr>
        <p:grpSpPr>
          <a:xfrm>
            <a:off x="4171611" y="1996443"/>
            <a:ext cx="3595296" cy="943018"/>
            <a:chOff x="5233132" y="1556744"/>
            <a:chExt cx="4794629" cy="1256969"/>
          </a:xfrm>
        </p:grpSpPr>
        <p:grpSp>
          <p:nvGrpSpPr>
            <p:cNvPr id="43" name="组合 42"/>
            <p:cNvGrpSpPr/>
            <p:nvPr/>
          </p:nvGrpSpPr>
          <p:grpSpPr>
            <a:xfrm>
              <a:off x="5442041" y="1556744"/>
              <a:ext cx="4585720" cy="1256969"/>
              <a:chOff x="5841004" y="1388597"/>
              <a:chExt cx="4585720" cy="1256969"/>
            </a:xfrm>
          </p:grpSpPr>
          <p:sp>
            <p:nvSpPr>
              <p:cNvPr id="45" name="MH_SubTitle_1"/>
              <p:cNvSpPr>
                <a:spLocks noChangeArrowheads="1"/>
              </p:cNvSpPr>
              <p:nvPr/>
            </p:nvSpPr>
            <p:spPr bwMode="auto">
              <a:xfrm flipH="1">
                <a:off x="5841004" y="1388597"/>
                <a:ext cx="1631522" cy="399986"/>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添加标题内容</a:t>
                </a:r>
              </a:p>
            </p:txBody>
          </p:sp>
          <p:sp>
            <p:nvSpPr>
              <p:cNvPr id="46" name="Rectangle 5"/>
              <p:cNvSpPr/>
              <p:nvPr/>
            </p:nvSpPr>
            <p:spPr bwMode="auto">
              <a:xfrm>
                <a:off x="5980703" y="1833058"/>
                <a:ext cx="4446021"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Gill Sans" charset="0"/>
                  </a:rPr>
                  <a:t>200</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Gill Sans" charset="0"/>
                  </a:rPr>
                  <a:t>字以内。</a:t>
                </a:r>
                <a:endPar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endParaRPr>
              </a:p>
            </p:txBody>
          </p:sp>
        </p:grpSp>
        <p:cxnSp>
          <p:nvCxnSpPr>
            <p:cNvPr id="44" name="直接连接符 43"/>
            <p:cNvCxnSpPr/>
            <p:nvPr/>
          </p:nvCxnSpPr>
          <p:spPr>
            <a:xfrm>
              <a:off x="5233132" y="1985192"/>
              <a:ext cx="2966458" cy="0"/>
            </a:xfrm>
            <a:prstGeom prst="line">
              <a:avLst/>
            </a:prstGeom>
            <a:noFill/>
            <a:ln w="19050" cap="flat" cmpd="sng" algn="ctr">
              <a:solidFill>
                <a:srgbClr val="006DF0"/>
              </a:solidFill>
              <a:prstDash val="sysDot"/>
              <a:miter lim="800000"/>
              <a:tailEnd type="oval"/>
            </a:ln>
            <a:effectLst/>
          </p:spPr>
        </p:cxnSp>
      </p:grpSp>
      <p:grpSp>
        <p:nvGrpSpPr>
          <p:cNvPr id="47" name="组合 46"/>
          <p:cNvGrpSpPr/>
          <p:nvPr/>
        </p:nvGrpSpPr>
        <p:grpSpPr>
          <a:xfrm>
            <a:off x="4677521" y="3238295"/>
            <a:ext cx="3521335" cy="969595"/>
            <a:chOff x="5907805" y="3212034"/>
            <a:chExt cx="4695996" cy="1292393"/>
          </a:xfrm>
        </p:grpSpPr>
        <p:grpSp>
          <p:nvGrpSpPr>
            <p:cNvPr id="48" name="组合 47"/>
            <p:cNvGrpSpPr/>
            <p:nvPr/>
          </p:nvGrpSpPr>
          <p:grpSpPr>
            <a:xfrm>
              <a:off x="5931266" y="3212034"/>
              <a:ext cx="4672535" cy="1292393"/>
              <a:chOff x="5841004" y="2643475"/>
              <a:chExt cx="4672535" cy="1292393"/>
            </a:xfrm>
          </p:grpSpPr>
          <p:sp>
            <p:nvSpPr>
              <p:cNvPr id="50" name="MH_SubTitle_1"/>
              <p:cNvSpPr>
                <a:spLocks noChangeArrowheads="1"/>
              </p:cNvSpPr>
              <p:nvPr/>
            </p:nvSpPr>
            <p:spPr bwMode="auto">
              <a:xfrm flipH="1">
                <a:off x="5841004" y="2643475"/>
                <a:ext cx="1631522" cy="39998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添加标题内容</a:t>
                </a:r>
              </a:p>
            </p:txBody>
          </p:sp>
          <p:sp>
            <p:nvSpPr>
              <p:cNvPr id="51" name="Rectangle 5"/>
              <p:cNvSpPr/>
              <p:nvPr/>
            </p:nvSpPr>
            <p:spPr bwMode="auto">
              <a:xfrm>
                <a:off x="5980706" y="3123360"/>
                <a:ext cx="4532833"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Gill Sans" charset="0"/>
                  </a:rPr>
                  <a:t>200</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Gill Sans" charset="0"/>
                  </a:rPr>
                  <a:t>字以内。</a:t>
                </a:r>
                <a:endPar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endParaRPr>
              </a:p>
            </p:txBody>
          </p:sp>
        </p:grpSp>
        <p:cxnSp>
          <p:nvCxnSpPr>
            <p:cNvPr id="49" name="直接连接符 48"/>
            <p:cNvCxnSpPr/>
            <p:nvPr/>
          </p:nvCxnSpPr>
          <p:spPr>
            <a:xfrm>
              <a:off x="5907805" y="3669060"/>
              <a:ext cx="2966458" cy="0"/>
            </a:xfrm>
            <a:prstGeom prst="line">
              <a:avLst/>
            </a:prstGeom>
            <a:noFill/>
            <a:ln w="19050" cap="flat" cmpd="sng" algn="ctr">
              <a:solidFill>
                <a:srgbClr val="8DC7FE"/>
              </a:solidFill>
              <a:prstDash val="sysDot"/>
              <a:miter lim="800000"/>
              <a:tailEnd type="oval"/>
            </a:ln>
            <a:effectLst/>
          </p:spPr>
        </p:cxnSp>
      </p:grpSp>
      <p:grpSp>
        <p:nvGrpSpPr>
          <p:cNvPr id="52" name="组合 51"/>
          <p:cNvGrpSpPr/>
          <p:nvPr/>
        </p:nvGrpSpPr>
        <p:grpSpPr>
          <a:xfrm>
            <a:off x="4145181" y="4439371"/>
            <a:ext cx="3612437" cy="1005853"/>
            <a:chOff x="5210272" y="4939293"/>
            <a:chExt cx="4817489" cy="1340722"/>
          </a:xfrm>
        </p:grpSpPr>
        <p:grpSp>
          <p:nvGrpSpPr>
            <p:cNvPr id="53" name="组合 52"/>
            <p:cNvGrpSpPr/>
            <p:nvPr/>
          </p:nvGrpSpPr>
          <p:grpSpPr>
            <a:xfrm>
              <a:off x="5302340" y="4939293"/>
              <a:ext cx="4725421" cy="1340722"/>
              <a:chOff x="5678803" y="4892574"/>
              <a:chExt cx="4725421" cy="1340722"/>
            </a:xfrm>
          </p:grpSpPr>
          <p:sp>
            <p:nvSpPr>
              <p:cNvPr id="55" name="MH_SubTitle_1"/>
              <p:cNvSpPr>
                <a:spLocks noChangeArrowheads="1"/>
              </p:cNvSpPr>
              <p:nvPr/>
            </p:nvSpPr>
            <p:spPr bwMode="auto">
              <a:xfrm flipH="1">
                <a:off x="5678803" y="4892574"/>
                <a:ext cx="1631523" cy="399985"/>
              </a:xfrm>
              <a:prstGeom prst="rect">
                <a:avLst/>
              </a:prstGeom>
              <a:noFill/>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添加标题内容</a:t>
                </a:r>
              </a:p>
            </p:txBody>
          </p:sp>
          <p:sp>
            <p:nvSpPr>
              <p:cNvPr id="56" name="Rectangle 5"/>
              <p:cNvSpPr/>
              <p:nvPr/>
            </p:nvSpPr>
            <p:spPr bwMode="auto">
              <a:xfrm>
                <a:off x="5818504" y="5420788"/>
                <a:ext cx="4585720" cy="8125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type="none" w="med" len="med"/>
                    <a:tailEnd type="none" w="med" len="med"/>
                  </a14:hiddenLine>
                </a:ext>
              </a:extLst>
            </p:spPr>
            <p:txBody>
              <a:bodyPr lIns="0" tIns="0" rIns="0" bIns="0" anchor="t"/>
              <a:lstStyle/>
              <a:p>
                <a:pPr marL="0" marR="0" lvl="0" indent="0" defTabSz="914400" eaLnBrk="1" fontAlgn="base" latinLnBrk="0" hangingPunct="1">
                  <a:lnSpc>
                    <a:spcPct val="150000"/>
                  </a:lnSpc>
                  <a:spcBef>
                    <a:spcPct val="0"/>
                  </a:spcBef>
                  <a:spcAft>
                    <a:spcPct val="0"/>
                  </a:spcAft>
                  <a:buClrTx/>
                  <a:buSzTx/>
                  <a:buFontTx/>
                  <a:buNone/>
                  <a:tabLst/>
                  <a:defRPr/>
                </a:pP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Gill Sans" charset="0"/>
                  </a:rPr>
                  <a:t>此处添加详细文本描述，建议与标题相关并符合整体语言风格，语言描述尽量简洁生动。尽量将每页幻灯片的字数控制在 </a:t>
                </a:r>
                <a:r>
                  <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Gill Sans" charset="0"/>
                  </a:rPr>
                  <a:t>200</a:t>
                </a:r>
                <a:r>
                  <a:rPr kumimoji="0" lang="zh-CN" altLang="en-US"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sym typeface="Gill Sans" charset="0"/>
                  </a:rPr>
                  <a:t>字以内。</a:t>
                </a:r>
                <a:endParaRPr kumimoji="0" lang="en-US" altLang="zh-CN" sz="9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cs typeface="Lato Light" charset="0"/>
                  <a:sym typeface="Lato Light" charset="0"/>
                </a:endParaRPr>
              </a:p>
            </p:txBody>
          </p:sp>
        </p:grpSp>
        <p:cxnSp>
          <p:nvCxnSpPr>
            <p:cNvPr id="54" name="直接连接符 53"/>
            <p:cNvCxnSpPr/>
            <p:nvPr/>
          </p:nvCxnSpPr>
          <p:spPr>
            <a:xfrm>
              <a:off x="5210272" y="5432319"/>
              <a:ext cx="2966458" cy="0"/>
            </a:xfrm>
            <a:prstGeom prst="line">
              <a:avLst/>
            </a:prstGeom>
            <a:noFill/>
            <a:ln w="19050" cap="flat" cmpd="sng" algn="ctr">
              <a:solidFill>
                <a:srgbClr val="006DF0"/>
              </a:solidFill>
              <a:prstDash val="sysDot"/>
              <a:miter lim="800000"/>
              <a:tailEnd type="oval"/>
            </a:ln>
            <a:effectLst/>
          </p:spPr>
        </p:cxnSp>
      </p:grpSp>
      <p:grpSp>
        <p:nvGrpSpPr>
          <p:cNvPr id="57" name="组合 56"/>
          <p:cNvGrpSpPr/>
          <p:nvPr/>
        </p:nvGrpSpPr>
        <p:grpSpPr>
          <a:xfrm>
            <a:off x="3334630" y="2032846"/>
            <a:ext cx="724046" cy="724406"/>
            <a:chOff x="4116949" y="1605269"/>
            <a:chExt cx="965576" cy="965576"/>
          </a:xfrm>
        </p:grpSpPr>
        <p:sp>
          <p:nvSpPr>
            <p:cNvPr id="58" name="椭圆 57"/>
            <p:cNvSpPr/>
            <p:nvPr/>
          </p:nvSpPr>
          <p:spPr>
            <a:xfrm>
              <a:off x="4116949" y="1605269"/>
              <a:ext cx="965576" cy="965576"/>
            </a:xfrm>
            <a:prstGeom prst="ellipse">
              <a:avLst/>
            </a:prstGeom>
            <a:solidFill>
              <a:srgbClr val="5293FB"/>
            </a:solidFill>
            <a:ln w="28575" cap="flat">
              <a:no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59" name="KSO_Shape"/>
            <p:cNvSpPr/>
            <p:nvPr/>
          </p:nvSpPr>
          <p:spPr bwMode="auto">
            <a:xfrm>
              <a:off x="4365794" y="1854116"/>
              <a:ext cx="467886" cy="467882"/>
            </a:xfrm>
            <a:custGeom>
              <a:avLst/>
              <a:gdLst>
                <a:gd name="T0" fmla="*/ 1767542 w 3927"/>
                <a:gd name="T1" fmla="*/ 308011 h 3928"/>
                <a:gd name="T2" fmla="*/ 1684137 w 3927"/>
                <a:gd name="T3" fmla="*/ 390514 h 3928"/>
                <a:gd name="T4" fmla="*/ 1406885 w 3927"/>
                <a:gd name="T5" fmla="*/ 115046 h 3928"/>
                <a:gd name="T6" fmla="*/ 1490290 w 3927"/>
                <a:gd name="T7" fmla="*/ 32084 h 3928"/>
                <a:gd name="T8" fmla="*/ 1597525 w 3927"/>
                <a:gd name="T9" fmla="*/ 28876 h 3928"/>
                <a:gd name="T10" fmla="*/ 1770750 w 3927"/>
                <a:gd name="T11" fmla="*/ 200757 h 3928"/>
                <a:gd name="T12" fmla="*/ 1767542 w 3927"/>
                <a:gd name="T13" fmla="*/ 308011 h 3928"/>
                <a:gd name="T14" fmla="*/ 1032021 w 3927"/>
                <a:gd name="T15" fmla="*/ 1039078 h 3928"/>
                <a:gd name="T16" fmla="*/ 754768 w 3927"/>
                <a:gd name="T17" fmla="*/ 763152 h 3928"/>
                <a:gd name="T18" fmla="*/ 1364724 w 3927"/>
                <a:gd name="T19" fmla="*/ 156756 h 3928"/>
                <a:gd name="T20" fmla="*/ 1641977 w 3927"/>
                <a:gd name="T21" fmla="*/ 432682 h 3928"/>
                <a:gd name="T22" fmla="*/ 1032021 w 3927"/>
                <a:gd name="T23" fmla="*/ 1039078 h 3928"/>
                <a:gd name="T24" fmla="*/ 993526 w 3927"/>
                <a:gd name="T25" fmla="*/ 1077121 h 3928"/>
                <a:gd name="T26" fmla="*/ 605373 w 3927"/>
                <a:gd name="T27" fmla="*/ 1187584 h 3928"/>
                <a:gd name="T28" fmla="*/ 716274 w 3927"/>
                <a:gd name="T29" fmla="*/ 801653 h 3928"/>
                <a:gd name="T30" fmla="*/ 993526 w 3927"/>
                <a:gd name="T31" fmla="*/ 1077121 h 3928"/>
                <a:gd name="T32" fmla="*/ 352867 w 3927"/>
                <a:gd name="T33" fmla="*/ 226883 h 3928"/>
                <a:gd name="T34" fmla="*/ 179641 w 3927"/>
                <a:gd name="T35" fmla="*/ 400597 h 3928"/>
                <a:gd name="T36" fmla="*/ 179641 w 3927"/>
                <a:gd name="T37" fmla="*/ 1447468 h 3928"/>
                <a:gd name="T38" fmla="*/ 352867 w 3927"/>
                <a:gd name="T39" fmla="*/ 1620724 h 3928"/>
                <a:gd name="T40" fmla="*/ 1400011 w 3927"/>
                <a:gd name="T41" fmla="*/ 1620724 h 3928"/>
                <a:gd name="T42" fmla="*/ 1573236 w 3927"/>
                <a:gd name="T43" fmla="*/ 1447468 h 3928"/>
                <a:gd name="T44" fmla="*/ 1573236 w 3927"/>
                <a:gd name="T45" fmla="*/ 759485 h 3928"/>
                <a:gd name="T46" fmla="*/ 1752419 w 3927"/>
                <a:gd name="T47" fmla="*/ 585771 h 3928"/>
                <a:gd name="T48" fmla="*/ 1752419 w 3927"/>
                <a:gd name="T49" fmla="*/ 1511178 h 3928"/>
                <a:gd name="T50" fmla="*/ 1457753 w 3927"/>
                <a:gd name="T51" fmla="*/ 1800397 h 3928"/>
                <a:gd name="T52" fmla="*/ 289168 w 3927"/>
                <a:gd name="T53" fmla="*/ 1800397 h 3928"/>
                <a:gd name="T54" fmla="*/ 0 w 3927"/>
                <a:gd name="T55" fmla="*/ 1511178 h 3928"/>
                <a:gd name="T56" fmla="*/ 0 w 3927"/>
                <a:gd name="T57" fmla="*/ 354304 h 3928"/>
                <a:gd name="T58" fmla="*/ 289168 w 3927"/>
                <a:gd name="T59" fmla="*/ 47210 h 3928"/>
                <a:gd name="T60" fmla="*/ 1214412 w 3927"/>
                <a:gd name="T61" fmla="*/ 47210 h 3928"/>
                <a:gd name="T62" fmla="*/ 1040728 w 3927"/>
                <a:gd name="T63" fmla="*/ 226883 h 3928"/>
                <a:gd name="T64" fmla="*/ 352867 w 3927"/>
                <a:gd name="T65" fmla="*/ 226883 h 3928"/>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3927" h="3928">
                  <a:moveTo>
                    <a:pt x="3857" y="672"/>
                  </a:moveTo>
                  <a:cubicBezTo>
                    <a:pt x="3675" y="852"/>
                    <a:pt x="3675" y="852"/>
                    <a:pt x="3675" y="852"/>
                  </a:cubicBezTo>
                  <a:cubicBezTo>
                    <a:pt x="3070" y="251"/>
                    <a:pt x="3070" y="251"/>
                    <a:pt x="3070" y="251"/>
                  </a:cubicBezTo>
                  <a:cubicBezTo>
                    <a:pt x="3252" y="70"/>
                    <a:pt x="3252" y="70"/>
                    <a:pt x="3252" y="70"/>
                  </a:cubicBezTo>
                  <a:cubicBezTo>
                    <a:pt x="3319" y="4"/>
                    <a:pt x="3424" y="0"/>
                    <a:pt x="3486" y="63"/>
                  </a:cubicBezTo>
                  <a:cubicBezTo>
                    <a:pt x="3864" y="438"/>
                    <a:pt x="3864" y="438"/>
                    <a:pt x="3864" y="438"/>
                  </a:cubicBezTo>
                  <a:cubicBezTo>
                    <a:pt x="3927" y="501"/>
                    <a:pt x="3924" y="605"/>
                    <a:pt x="3857" y="672"/>
                  </a:cubicBezTo>
                  <a:close/>
                  <a:moveTo>
                    <a:pt x="2252" y="2267"/>
                  </a:moveTo>
                  <a:cubicBezTo>
                    <a:pt x="1647" y="1665"/>
                    <a:pt x="1647" y="1665"/>
                    <a:pt x="1647" y="1665"/>
                  </a:cubicBezTo>
                  <a:cubicBezTo>
                    <a:pt x="2978" y="342"/>
                    <a:pt x="2978" y="342"/>
                    <a:pt x="2978" y="342"/>
                  </a:cubicBezTo>
                  <a:cubicBezTo>
                    <a:pt x="3583" y="944"/>
                    <a:pt x="3583" y="944"/>
                    <a:pt x="3583" y="944"/>
                  </a:cubicBezTo>
                  <a:lnTo>
                    <a:pt x="2252" y="2267"/>
                  </a:lnTo>
                  <a:close/>
                  <a:moveTo>
                    <a:pt x="2168" y="2350"/>
                  </a:moveTo>
                  <a:cubicBezTo>
                    <a:pt x="1321" y="2591"/>
                    <a:pt x="1321" y="2591"/>
                    <a:pt x="1321" y="2591"/>
                  </a:cubicBezTo>
                  <a:cubicBezTo>
                    <a:pt x="1563" y="1749"/>
                    <a:pt x="1563" y="1749"/>
                    <a:pt x="1563" y="1749"/>
                  </a:cubicBezTo>
                  <a:lnTo>
                    <a:pt x="2168" y="2350"/>
                  </a:lnTo>
                  <a:close/>
                  <a:moveTo>
                    <a:pt x="770" y="495"/>
                  </a:moveTo>
                  <a:cubicBezTo>
                    <a:pt x="561" y="495"/>
                    <a:pt x="392" y="665"/>
                    <a:pt x="392" y="874"/>
                  </a:cubicBezTo>
                  <a:cubicBezTo>
                    <a:pt x="392" y="3158"/>
                    <a:pt x="392" y="3158"/>
                    <a:pt x="392" y="3158"/>
                  </a:cubicBezTo>
                  <a:cubicBezTo>
                    <a:pt x="392" y="3367"/>
                    <a:pt x="561" y="3536"/>
                    <a:pt x="770" y="3536"/>
                  </a:cubicBezTo>
                  <a:cubicBezTo>
                    <a:pt x="3055" y="3536"/>
                    <a:pt x="3055" y="3536"/>
                    <a:pt x="3055" y="3536"/>
                  </a:cubicBezTo>
                  <a:cubicBezTo>
                    <a:pt x="3264" y="3536"/>
                    <a:pt x="3433" y="3367"/>
                    <a:pt x="3433" y="3158"/>
                  </a:cubicBezTo>
                  <a:cubicBezTo>
                    <a:pt x="3433" y="1657"/>
                    <a:pt x="3433" y="1657"/>
                    <a:pt x="3433" y="1657"/>
                  </a:cubicBezTo>
                  <a:cubicBezTo>
                    <a:pt x="3824" y="1278"/>
                    <a:pt x="3824" y="1278"/>
                    <a:pt x="3824" y="1278"/>
                  </a:cubicBezTo>
                  <a:cubicBezTo>
                    <a:pt x="3824" y="3297"/>
                    <a:pt x="3824" y="3297"/>
                    <a:pt x="3824" y="3297"/>
                  </a:cubicBezTo>
                  <a:cubicBezTo>
                    <a:pt x="3824" y="3645"/>
                    <a:pt x="3529" y="3928"/>
                    <a:pt x="3181" y="3928"/>
                  </a:cubicBezTo>
                  <a:cubicBezTo>
                    <a:pt x="631" y="3928"/>
                    <a:pt x="631" y="3928"/>
                    <a:pt x="631" y="3928"/>
                  </a:cubicBezTo>
                  <a:cubicBezTo>
                    <a:pt x="283" y="3928"/>
                    <a:pt x="0" y="3645"/>
                    <a:pt x="0" y="3297"/>
                  </a:cubicBezTo>
                  <a:cubicBezTo>
                    <a:pt x="0" y="773"/>
                    <a:pt x="0" y="773"/>
                    <a:pt x="0" y="773"/>
                  </a:cubicBezTo>
                  <a:cubicBezTo>
                    <a:pt x="0" y="425"/>
                    <a:pt x="283" y="103"/>
                    <a:pt x="631" y="103"/>
                  </a:cubicBezTo>
                  <a:cubicBezTo>
                    <a:pt x="2650" y="103"/>
                    <a:pt x="2650" y="103"/>
                    <a:pt x="2650" y="103"/>
                  </a:cubicBezTo>
                  <a:cubicBezTo>
                    <a:pt x="2271" y="495"/>
                    <a:pt x="2271" y="495"/>
                    <a:pt x="2271" y="495"/>
                  </a:cubicBezTo>
                  <a:lnTo>
                    <a:pt x="770" y="495"/>
                  </a:lnTo>
                  <a:close/>
                </a:path>
              </a:pathLst>
            </a:custGeom>
            <a:solidFill>
              <a:sysClr val="window" lastClr="FFFFFF"/>
            </a:solidFill>
            <a:ln>
              <a:noFill/>
            </a:ln>
          </p:spPr>
          <p:txBody>
            <a:bodyPr anchor="ctr" anchorCtr="1"/>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endParaRPr>
            </a:p>
          </p:txBody>
        </p:sp>
      </p:grpSp>
      <p:grpSp>
        <p:nvGrpSpPr>
          <p:cNvPr id="60" name="组合 59"/>
          <p:cNvGrpSpPr/>
          <p:nvPr/>
        </p:nvGrpSpPr>
        <p:grpSpPr>
          <a:xfrm>
            <a:off x="3829837" y="3309443"/>
            <a:ext cx="724046" cy="724406"/>
            <a:chOff x="4777349" y="3344972"/>
            <a:chExt cx="965576" cy="965576"/>
          </a:xfrm>
        </p:grpSpPr>
        <p:sp>
          <p:nvSpPr>
            <p:cNvPr id="61" name="椭圆 60"/>
            <p:cNvSpPr/>
            <p:nvPr/>
          </p:nvSpPr>
          <p:spPr>
            <a:xfrm>
              <a:off x="4777349" y="3344972"/>
              <a:ext cx="965576" cy="965576"/>
            </a:xfrm>
            <a:prstGeom prst="ellipse">
              <a:avLst/>
            </a:prstGeom>
            <a:solidFill>
              <a:srgbClr val="8DC7FE"/>
            </a:solidFill>
            <a:ln w="28575" cap="flat">
              <a:no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62" name="KSO_Shape"/>
            <p:cNvSpPr/>
            <p:nvPr/>
          </p:nvSpPr>
          <p:spPr bwMode="auto">
            <a:xfrm>
              <a:off x="4974429" y="3534853"/>
              <a:ext cx="546016" cy="509614"/>
            </a:xfrm>
            <a:custGeom>
              <a:avLst/>
              <a:gdLst>
                <a:gd name="T0" fmla="*/ 1264650 w 2063750"/>
                <a:gd name="T1" fmla="*/ 933236 h 1925638"/>
                <a:gd name="T2" fmla="*/ 1205010 w 2063750"/>
                <a:gd name="T3" fmla="*/ 981200 h 1925638"/>
                <a:gd name="T4" fmla="*/ 1169637 w 2063750"/>
                <a:gd name="T5" fmla="*/ 913641 h 1925638"/>
                <a:gd name="T6" fmla="*/ 1863628 w 2063750"/>
                <a:gd name="T7" fmla="*/ 619424 h 1925638"/>
                <a:gd name="T8" fmla="*/ 1873035 w 2063750"/>
                <a:gd name="T9" fmla="*/ 667280 h 1925638"/>
                <a:gd name="T10" fmla="*/ 1691374 w 2063750"/>
                <a:gd name="T11" fmla="*/ 669322 h 1925638"/>
                <a:gd name="T12" fmla="*/ 1696077 w 2063750"/>
                <a:gd name="T13" fmla="*/ 621175 h 1925638"/>
                <a:gd name="T14" fmla="*/ 742063 w 2063750"/>
                <a:gd name="T15" fmla="*/ 629637 h 1925638"/>
                <a:gd name="T16" fmla="*/ 727975 w 2063750"/>
                <a:gd name="T17" fmla="*/ 676034 h 1925638"/>
                <a:gd name="T18" fmla="*/ 550987 w 2063750"/>
                <a:gd name="T19" fmla="*/ 656483 h 1925638"/>
                <a:gd name="T20" fmla="*/ 577990 w 2063750"/>
                <a:gd name="T21" fmla="*/ 615922 h 1925638"/>
                <a:gd name="T22" fmla="*/ 1273128 w 2063750"/>
                <a:gd name="T23" fmla="*/ 560052 h 1925638"/>
                <a:gd name="T24" fmla="*/ 1196826 w 2063750"/>
                <a:gd name="T25" fmla="*/ 846374 h 1925638"/>
                <a:gd name="T26" fmla="*/ 1157651 w 2063750"/>
                <a:gd name="T27" fmla="*/ 551279 h 1925638"/>
                <a:gd name="T28" fmla="*/ 1196634 w 2063750"/>
                <a:gd name="T29" fmla="*/ 394965 h 1925638"/>
                <a:gd name="T30" fmla="*/ 1004375 w 2063750"/>
                <a:gd name="T31" fmla="*/ 453667 h 1925638"/>
                <a:gd name="T32" fmla="*/ 916159 w 2063750"/>
                <a:gd name="T33" fmla="*/ 617446 h 1925638"/>
                <a:gd name="T34" fmla="*/ 942243 w 2063750"/>
                <a:gd name="T35" fmla="*/ 775648 h 1925638"/>
                <a:gd name="T36" fmla="*/ 1065042 w 2063750"/>
                <a:gd name="T37" fmla="*/ 952636 h 1925638"/>
                <a:gd name="T38" fmla="*/ 1352258 w 2063750"/>
                <a:gd name="T39" fmla="*/ 1009577 h 1925638"/>
                <a:gd name="T40" fmla="*/ 1456007 w 2063750"/>
                <a:gd name="T41" fmla="*/ 831122 h 1925638"/>
                <a:gd name="T42" fmla="*/ 1514915 w 2063750"/>
                <a:gd name="T43" fmla="*/ 694346 h 1925638"/>
                <a:gd name="T44" fmla="*/ 1484729 w 2063750"/>
                <a:gd name="T45" fmla="*/ 506499 h 1925638"/>
                <a:gd name="T46" fmla="*/ 1323829 w 2063750"/>
                <a:gd name="T47" fmla="*/ 407879 h 1925638"/>
                <a:gd name="T48" fmla="*/ 1277230 w 2063750"/>
                <a:gd name="T49" fmla="*/ 330686 h 1925638"/>
                <a:gd name="T50" fmla="*/ 1483556 w 2063750"/>
                <a:gd name="T51" fmla="*/ 408467 h 1925638"/>
                <a:gd name="T52" fmla="*/ 1585840 w 2063750"/>
                <a:gd name="T53" fmla="*/ 598074 h 1925638"/>
                <a:gd name="T54" fmla="*/ 1556532 w 2063750"/>
                <a:gd name="T55" fmla="*/ 799717 h 1925638"/>
                <a:gd name="T56" fmla="*/ 1444577 w 2063750"/>
                <a:gd name="T57" fmla="*/ 953809 h 1925638"/>
                <a:gd name="T58" fmla="*/ 1379514 w 2063750"/>
                <a:gd name="T59" fmla="*/ 1234993 h 1925638"/>
                <a:gd name="T60" fmla="*/ 1224769 w 2063750"/>
                <a:gd name="T61" fmla="*/ 1299859 h 1925638"/>
                <a:gd name="T62" fmla="*/ 973458 w 2063750"/>
                <a:gd name="T63" fmla="*/ 1301550 h 1925638"/>
                <a:gd name="T64" fmla="*/ 884643 w 2063750"/>
                <a:gd name="T65" fmla="*/ 1352828 h 1925638"/>
                <a:gd name="T66" fmla="*/ 1171315 w 2063750"/>
                <a:gd name="T67" fmla="*/ 1381250 h 1925638"/>
                <a:gd name="T68" fmla="*/ 1609826 w 2063750"/>
                <a:gd name="T69" fmla="*/ 1205732 h 1925638"/>
                <a:gd name="T70" fmla="*/ 1769285 w 2063750"/>
                <a:gd name="T71" fmla="*/ 1202215 h 1925638"/>
                <a:gd name="T72" fmla="*/ 1698033 w 2063750"/>
                <a:gd name="T73" fmla="*/ 1343539 h 1925638"/>
                <a:gd name="T74" fmla="*/ 1830840 w 2063750"/>
                <a:gd name="T75" fmla="*/ 1309461 h 1925638"/>
                <a:gd name="T76" fmla="*/ 1902362 w 2063750"/>
                <a:gd name="T77" fmla="*/ 1344330 h 1925638"/>
                <a:gd name="T78" fmla="*/ 1805632 w 2063750"/>
                <a:gd name="T79" fmla="*/ 1426962 h 1925638"/>
                <a:gd name="T80" fmla="*/ 1115916 w 2063750"/>
                <a:gd name="T81" fmla="*/ 1759833 h 1925638"/>
                <a:gd name="T82" fmla="*/ 544327 w 2063750"/>
                <a:gd name="T83" fmla="*/ 1713829 h 1925638"/>
                <a:gd name="T84" fmla="*/ 50124 w 2063750"/>
                <a:gd name="T85" fmla="*/ 1388576 h 1925638"/>
                <a:gd name="T86" fmla="*/ 277587 w 2063750"/>
                <a:gd name="T87" fmla="*/ 1364841 h 1925638"/>
                <a:gd name="T88" fmla="*/ 557812 w 2063750"/>
                <a:gd name="T89" fmla="*/ 1209541 h 1925638"/>
                <a:gd name="T90" fmla="*/ 1023426 w 2063750"/>
                <a:gd name="T91" fmla="*/ 1057126 h 1925638"/>
                <a:gd name="T92" fmla="*/ 919090 w 2063750"/>
                <a:gd name="T93" fmla="*/ 864876 h 1925638"/>
                <a:gd name="T94" fmla="*/ 854320 w 2063750"/>
                <a:gd name="T95" fmla="*/ 707847 h 1925638"/>
                <a:gd name="T96" fmla="*/ 887730 w 2063750"/>
                <a:gd name="T97" fmla="*/ 478909 h 1925638"/>
                <a:gd name="T98" fmla="*/ 1065042 w 2063750"/>
                <a:gd name="T99" fmla="*/ 350938 h 1925638"/>
                <a:gd name="T100" fmla="*/ 1690144 w 2063750"/>
                <a:gd name="T101" fmla="*/ 203159 h 1925638"/>
                <a:gd name="T102" fmla="*/ 1700127 w 2063750"/>
                <a:gd name="T103" fmla="*/ 250943 h 1925638"/>
                <a:gd name="T104" fmla="*/ 1558014 w 2063750"/>
                <a:gd name="T105" fmla="*/ 348271 h 1925638"/>
                <a:gd name="T106" fmla="*/ 1655497 w 2063750"/>
                <a:gd name="T107" fmla="*/ 206383 h 1925638"/>
                <a:gd name="T108" fmla="*/ 904489 w 2063750"/>
                <a:gd name="T109" fmla="*/ 306056 h 1925638"/>
                <a:gd name="T110" fmla="*/ 895180 w 2063750"/>
                <a:gd name="T111" fmla="*/ 353841 h 1925638"/>
                <a:gd name="T112" fmla="*/ 757001 w 2063750"/>
                <a:gd name="T113" fmla="*/ 243028 h 1925638"/>
                <a:gd name="T114" fmla="*/ 779982 w 2063750"/>
                <a:gd name="T115" fmla="*/ 199933 h 1925638"/>
                <a:gd name="T116" fmla="*/ 1248509 w 2063750"/>
                <a:gd name="T117" fmla="*/ 28478 h 1925638"/>
                <a:gd name="T118" fmla="*/ 1217149 w 2063750"/>
                <a:gd name="T119" fmla="*/ 197882 h 1925638"/>
                <a:gd name="T120" fmla="*/ 1185497 w 2063750"/>
                <a:gd name="T121" fmla="*/ 28478 h 192563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0" t="0" r="r" b="b"/>
              <a:pathLst>
                <a:path w="2063750" h="1925638">
                  <a:moveTo>
                    <a:pt x="1310496" y="957198"/>
                  </a:moveTo>
                  <a:lnTo>
                    <a:pt x="1315880" y="957198"/>
                  </a:lnTo>
                  <a:lnTo>
                    <a:pt x="1321581" y="957198"/>
                  </a:lnTo>
                  <a:lnTo>
                    <a:pt x="1326965" y="958465"/>
                  </a:lnTo>
                  <a:lnTo>
                    <a:pt x="1332032" y="959732"/>
                  </a:lnTo>
                  <a:lnTo>
                    <a:pt x="1337099" y="961316"/>
                  </a:lnTo>
                  <a:lnTo>
                    <a:pt x="1341850" y="963533"/>
                  </a:lnTo>
                  <a:lnTo>
                    <a:pt x="1346284" y="966383"/>
                  </a:lnTo>
                  <a:lnTo>
                    <a:pt x="1350718" y="969234"/>
                  </a:lnTo>
                  <a:lnTo>
                    <a:pt x="1354202" y="973035"/>
                  </a:lnTo>
                  <a:lnTo>
                    <a:pt x="1357685" y="976519"/>
                  </a:lnTo>
                  <a:lnTo>
                    <a:pt x="1360536" y="980637"/>
                  </a:lnTo>
                  <a:lnTo>
                    <a:pt x="1363386" y="985072"/>
                  </a:lnTo>
                  <a:lnTo>
                    <a:pt x="1365603" y="989506"/>
                  </a:lnTo>
                  <a:lnTo>
                    <a:pt x="1367503" y="994574"/>
                  </a:lnTo>
                  <a:lnTo>
                    <a:pt x="1369087" y="999959"/>
                  </a:lnTo>
                  <a:lnTo>
                    <a:pt x="1369720" y="1005344"/>
                  </a:lnTo>
                  <a:lnTo>
                    <a:pt x="1370037" y="1010728"/>
                  </a:lnTo>
                  <a:lnTo>
                    <a:pt x="1369720" y="1016113"/>
                  </a:lnTo>
                  <a:lnTo>
                    <a:pt x="1369087" y="1021181"/>
                  </a:lnTo>
                  <a:lnTo>
                    <a:pt x="1367503" y="1026566"/>
                  </a:lnTo>
                  <a:lnTo>
                    <a:pt x="1365603" y="1031634"/>
                  </a:lnTo>
                  <a:lnTo>
                    <a:pt x="1363386" y="1036385"/>
                  </a:lnTo>
                  <a:lnTo>
                    <a:pt x="1360536" y="1040503"/>
                  </a:lnTo>
                  <a:lnTo>
                    <a:pt x="1357685" y="1044620"/>
                  </a:lnTo>
                  <a:lnTo>
                    <a:pt x="1354202" y="1048738"/>
                  </a:lnTo>
                  <a:lnTo>
                    <a:pt x="1350718" y="1051906"/>
                  </a:lnTo>
                  <a:lnTo>
                    <a:pt x="1346284" y="1055073"/>
                  </a:lnTo>
                  <a:lnTo>
                    <a:pt x="1341850" y="1057290"/>
                  </a:lnTo>
                  <a:lnTo>
                    <a:pt x="1337099" y="1059507"/>
                  </a:lnTo>
                  <a:lnTo>
                    <a:pt x="1332032" y="1061408"/>
                  </a:lnTo>
                  <a:lnTo>
                    <a:pt x="1326965" y="1062675"/>
                  </a:lnTo>
                  <a:lnTo>
                    <a:pt x="1321581" y="1063308"/>
                  </a:lnTo>
                  <a:lnTo>
                    <a:pt x="1315880" y="1063625"/>
                  </a:lnTo>
                  <a:lnTo>
                    <a:pt x="1310496" y="1063308"/>
                  </a:lnTo>
                  <a:lnTo>
                    <a:pt x="1305428" y="1062675"/>
                  </a:lnTo>
                  <a:lnTo>
                    <a:pt x="1300361" y="1061408"/>
                  </a:lnTo>
                  <a:lnTo>
                    <a:pt x="1295294" y="1059507"/>
                  </a:lnTo>
                  <a:lnTo>
                    <a:pt x="1290543" y="1057290"/>
                  </a:lnTo>
                  <a:lnTo>
                    <a:pt x="1286109" y="1055073"/>
                  </a:lnTo>
                  <a:lnTo>
                    <a:pt x="1281992" y="1051906"/>
                  </a:lnTo>
                  <a:lnTo>
                    <a:pt x="1278191" y="1048738"/>
                  </a:lnTo>
                  <a:lnTo>
                    <a:pt x="1275024" y="1044620"/>
                  </a:lnTo>
                  <a:lnTo>
                    <a:pt x="1271857" y="1040503"/>
                  </a:lnTo>
                  <a:lnTo>
                    <a:pt x="1269324" y="1036385"/>
                  </a:lnTo>
                  <a:lnTo>
                    <a:pt x="1267107" y="1031634"/>
                  </a:lnTo>
                  <a:lnTo>
                    <a:pt x="1265206" y="1026566"/>
                  </a:lnTo>
                  <a:lnTo>
                    <a:pt x="1263940" y="1021181"/>
                  </a:lnTo>
                  <a:lnTo>
                    <a:pt x="1263306" y="1016113"/>
                  </a:lnTo>
                  <a:lnTo>
                    <a:pt x="1262989" y="1010728"/>
                  </a:lnTo>
                  <a:lnTo>
                    <a:pt x="1263306" y="1005344"/>
                  </a:lnTo>
                  <a:lnTo>
                    <a:pt x="1263940" y="999959"/>
                  </a:lnTo>
                  <a:lnTo>
                    <a:pt x="1265206" y="994574"/>
                  </a:lnTo>
                  <a:lnTo>
                    <a:pt x="1267107" y="989506"/>
                  </a:lnTo>
                  <a:lnTo>
                    <a:pt x="1269324" y="985072"/>
                  </a:lnTo>
                  <a:lnTo>
                    <a:pt x="1271857" y="980637"/>
                  </a:lnTo>
                  <a:lnTo>
                    <a:pt x="1275024" y="976519"/>
                  </a:lnTo>
                  <a:lnTo>
                    <a:pt x="1278191" y="973035"/>
                  </a:lnTo>
                  <a:lnTo>
                    <a:pt x="1281992" y="969234"/>
                  </a:lnTo>
                  <a:lnTo>
                    <a:pt x="1286109" y="966383"/>
                  </a:lnTo>
                  <a:lnTo>
                    <a:pt x="1290543" y="963533"/>
                  </a:lnTo>
                  <a:lnTo>
                    <a:pt x="1295294" y="961316"/>
                  </a:lnTo>
                  <a:lnTo>
                    <a:pt x="1300361" y="959732"/>
                  </a:lnTo>
                  <a:lnTo>
                    <a:pt x="1305428" y="958465"/>
                  </a:lnTo>
                  <a:lnTo>
                    <a:pt x="1310496" y="957198"/>
                  </a:lnTo>
                  <a:close/>
                  <a:moveTo>
                    <a:pt x="1856524" y="666750"/>
                  </a:moveTo>
                  <a:lnTo>
                    <a:pt x="2002690" y="666750"/>
                  </a:lnTo>
                  <a:lnTo>
                    <a:pt x="2005874" y="667066"/>
                  </a:lnTo>
                  <a:lnTo>
                    <a:pt x="2009695" y="667382"/>
                  </a:lnTo>
                  <a:lnTo>
                    <a:pt x="2012561" y="668330"/>
                  </a:lnTo>
                  <a:lnTo>
                    <a:pt x="2016064" y="669595"/>
                  </a:lnTo>
                  <a:lnTo>
                    <a:pt x="2018930" y="670859"/>
                  </a:lnTo>
                  <a:lnTo>
                    <a:pt x="2021796" y="672755"/>
                  </a:lnTo>
                  <a:lnTo>
                    <a:pt x="2024344" y="674335"/>
                  </a:lnTo>
                  <a:lnTo>
                    <a:pt x="2026891" y="676863"/>
                  </a:lnTo>
                  <a:lnTo>
                    <a:pt x="2029121" y="679076"/>
                  </a:lnTo>
                  <a:lnTo>
                    <a:pt x="2031031" y="681920"/>
                  </a:lnTo>
                  <a:lnTo>
                    <a:pt x="2032623" y="684764"/>
                  </a:lnTo>
                  <a:lnTo>
                    <a:pt x="2034216" y="687292"/>
                  </a:lnTo>
                  <a:lnTo>
                    <a:pt x="2035489" y="690769"/>
                  </a:lnTo>
                  <a:lnTo>
                    <a:pt x="2036126" y="693929"/>
                  </a:lnTo>
                  <a:lnTo>
                    <a:pt x="2036763" y="697405"/>
                  </a:lnTo>
                  <a:lnTo>
                    <a:pt x="2036763" y="700566"/>
                  </a:lnTo>
                  <a:lnTo>
                    <a:pt x="2036763" y="704358"/>
                  </a:lnTo>
                  <a:lnTo>
                    <a:pt x="2036126" y="707834"/>
                  </a:lnTo>
                  <a:lnTo>
                    <a:pt x="2035489" y="710995"/>
                  </a:lnTo>
                  <a:lnTo>
                    <a:pt x="2034216" y="714155"/>
                  </a:lnTo>
                  <a:lnTo>
                    <a:pt x="2032623" y="716999"/>
                  </a:lnTo>
                  <a:lnTo>
                    <a:pt x="2031031" y="720160"/>
                  </a:lnTo>
                  <a:lnTo>
                    <a:pt x="2029121" y="722688"/>
                  </a:lnTo>
                  <a:lnTo>
                    <a:pt x="2026891" y="724900"/>
                  </a:lnTo>
                  <a:lnTo>
                    <a:pt x="2024344" y="727112"/>
                  </a:lnTo>
                  <a:lnTo>
                    <a:pt x="2021796" y="729009"/>
                  </a:lnTo>
                  <a:lnTo>
                    <a:pt x="2018930" y="730905"/>
                  </a:lnTo>
                  <a:lnTo>
                    <a:pt x="2016064" y="732169"/>
                  </a:lnTo>
                  <a:lnTo>
                    <a:pt x="2012561" y="733433"/>
                  </a:lnTo>
                  <a:lnTo>
                    <a:pt x="2009695" y="734381"/>
                  </a:lnTo>
                  <a:lnTo>
                    <a:pt x="2005874" y="734697"/>
                  </a:lnTo>
                  <a:lnTo>
                    <a:pt x="2002690" y="735013"/>
                  </a:lnTo>
                  <a:lnTo>
                    <a:pt x="1856524" y="735013"/>
                  </a:lnTo>
                  <a:lnTo>
                    <a:pt x="1853339" y="734697"/>
                  </a:lnTo>
                  <a:lnTo>
                    <a:pt x="1849518" y="734381"/>
                  </a:lnTo>
                  <a:lnTo>
                    <a:pt x="1846652" y="733433"/>
                  </a:lnTo>
                  <a:lnTo>
                    <a:pt x="1843149" y="732169"/>
                  </a:lnTo>
                  <a:lnTo>
                    <a:pt x="1840283" y="730905"/>
                  </a:lnTo>
                  <a:lnTo>
                    <a:pt x="1837417" y="729009"/>
                  </a:lnTo>
                  <a:lnTo>
                    <a:pt x="1834870" y="727112"/>
                  </a:lnTo>
                  <a:lnTo>
                    <a:pt x="1832322" y="724900"/>
                  </a:lnTo>
                  <a:lnTo>
                    <a:pt x="1830093" y="722688"/>
                  </a:lnTo>
                  <a:lnTo>
                    <a:pt x="1828182" y="720160"/>
                  </a:lnTo>
                  <a:lnTo>
                    <a:pt x="1826590" y="716999"/>
                  </a:lnTo>
                  <a:lnTo>
                    <a:pt x="1824998" y="714155"/>
                  </a:lnTo>
                  <a:lnTo>
                    <a:pt x="1823724" y="710995"/>
                  </a:lnTo>
                  <a:lnTo>
                    <a:pt x="1823087" y="707834"/>
                  </a:lnTo>
                  <a:lnTo>
                    <a:pt x="1822450" y="704358"/>
                  </a:lnTo>
                  <a:lnTo>
                    <a:pt x="1822450" y="700566"/>
                  </a:lnTo>
                  <a:lnTo>
                    <a:pt x="1822450" y="697405"/>
                  </a:lnTo>
                  <a:lnTo>
                    <a:pt x="1823087" y="693929"/>
                  </a:lnTo>
                  <a:lnTo>
                    <a:pt x="1823724" y="690769"/>
                  </a:lnTo>
                  <a:lnTo>
                    <a:pt x="1824998" y="687292"/>
                  </a:lnTo>
                  <a:lnTo>
                    <a:pt x="1826590" y="684764"/>
                  </a:lnTo>
                  <a:lnTo>
                    <a:pt x="1828182" y="681920"/>
                  </a:lnTo>
                  <a:lnTo>
                    <a:pt x="1830093" y="679076"/>
                  </a:lnTo>
                  <a:lnTo>
                    <a:pt x="1832322" y="676863"/>
                  </a:lnTo>
                  <a:lnTo>
                    <a:pt x="1834870" y="674335"/>
                  </a:lnTo>
                  <a:lnTo>
                    <a:pt x="1837417" y="672755"/>
                  </a:lnTo>
                  <a:lnTo>
                    <a:pt x="1840283" y="670859"/>
                  </a:lnTo>
                  <a:lnTo>
                    <a:pt x="1843149" y="669595"/>
                  </a:lnTo>
                  <a:lnTo>
                    <a:pt x="1846652" y="668330"/>
                  </a:lnTo>
                  <a:lnTo>
                    <a:pt x="1849518" y="667382"/>
                  </a:lnTo>
                  <a:lnTo>
                    <a:pt x="1853339" y="667066"/>
                  </a:lnTo>
                  <a:lnTo>
                    <a:pt x="1856524" y="666750"/>
                  </a:lnTo>
                  <a:close/>
                  <a:moveTo>
                    <a:pt x="629654" y="666750"/>
                  </a:moveTo>
                  <a:lnTo>
                    <a:pt x="775285" y="666750"/>
                  </a:lnTo>
                  <a:lnTo>
                    <a:pt x="778783" y="667066"/>
                  </a:lnTo>
                  <a:lnTo>
                    <a:pt x="781962" y="667382"/>
                  </a:lnTo>
                  <a:lnTo>
                    <a:pt x="785460" y="668330"/>
                  </a:lnTo>
                  <a:lnTo>
                    <a:pt x="788640" y="669595"/>
                  </a:lnTo>
                  <a:lnTo>
                    <a:pt x="791819" y="670859"/>
                  </a:lnTo>
                  <a:lnTo>
                    <a:pt x="794363" y="672755"/>
                  </a:lnTo>
                  <a:lnTo>
                    <a:pt x="797225" y="674335"/>
                  </a:lnTo>
                  <a:lnTo>
                    <a:pt x="799451" y="676863"/>
                  </a:lnTo>
                  <a:lnTo>
                    <a:pt x="801677" y="679076"/>
                  </a:lnTo>
                  <a:lnTo>
                    <a:pt x="803902" y="681920"/>
                  </a:lnTo>
                  <a:lnTo>
                    <a:pt x="805492" y="684764"/>
                  </a:lnTo>
                  <a:lnTo>
                    <a:pt x="806764" y="687292"/>
                  </a:lnTo>
                  <a:lnTo>
                    <a:pt x="808036" y="690769"/>
                  </a:lnTo>
                  <a:lnTo>
                    <a:pt x="808990" y="693929"/>
                  </a:lnTo>
                  <a:lnTo>
                    <a:pt x="809626" y="697405"/>
                  </a:lnTo>
                  <a:lnTo>
                    <a:pt x="809626" y="700566"/>
                  </a:lnTo>
                  <a:lnTo>
                    <a:pt x="809626" y="704358"/>
                  </a:lnTo>
                  <a:lnTo>
                    <a:pt x="808990" y="707834"/>
                  </a:lnTo>
                  <a:lnTo>
                    <a:pt x="808036" y="710995"/>
                  </a:lnTo>
                  <a:lnTo>
                    <a:pt x="806764" y="714155"/>
                  </a:lnTo>
                  <a:lnTo>
                    <a:pt x="805492" y="716999"/>
                  </a:lnTo>
                  <a:lnTo>
                    <a:pt x="803902" y="720160"/>
                  </a:lnTo>
                  <a:lnTo>
                    <a:pt x="801677" y="722688"/>
                  </a:lnTo>
                  <a:lnTo>
                    <a:pt x="799451" y="724900"/>
                  </a:lnTo>
                  <a:lnTo>
                    <a:pt x="797225" y="727112"/>
                  </a:lnTo>
                  <a:lnTo>
                    <a:pt x="794363" y="729009"/>
                  </a:lnTo>
                  <a:lnTo>
                    <a:pt x="791819" y="730905"/>
                  </a:lnTo>
                  <a:lnTo>
                    <a:pt x="788640" y="732169"/>
                  </a:lnTo>
                  <a:lnTo>
                    <a:pt x="785460" y="733433"/>
                  </a:lnTo>
                  <a:lnTo>
                    <a:pt x="781962" y="734381"/>
                  </a:lnTo>
                  <a:lnTo>
                    <a:pt x="778783" y="734697"/>
                  </a:lnTo>
                  <a:lnTo>
                    <a:pt x="775285" y="735013"/>
                  </a:lnTo>
                  <a:lnTo>
                    <a:pt x="629654" y="735013"/>
                  </a:lnTo>
                  <a:lnTo>
                    <a:pt x="626156" y="734697"/>
                  </a:lnTo>
                  <a:lnTo>
                    <a:pt x="622976" y="734381"/>
                  </a:lnTo>
                  <a:lnTo>
                    <a:pt x="619479" y="733433"/>
                  </a:lnTo>
                  <a:lnTo>
                    <a:pt x="616299" y="732169"/>
                  </a:lnTo>
                  <a:lnTo>
                    <a:pt x="613119" y="730905"/>
                  </a:lnTo>
                  <a:lnTo>
                    <a:pt x="610576" y="729009"/>
                  </a:lnTo>
                  <a:lnTo>
                    <a:pt x="607714" y="727112"/>
                  </a:lnTo>
                  <a:lnTo>
                    <a:pt x="605488" y="724900"/>
                  </a:lnTo>
                  <a:lnTo>
                    <a:pt x="603262" y="722688"/>
                  </a:lnTo>
                  <a:lnTo>
                    <a:pt x="601036" y="720160"/>
                  </a:lnTo>
                  <a:lnTo>
                    <a:pt x="599447" y="716999"/>
                  </a:lnTo>
                  <a:lnTo>
                    <a:pt x="598175" y="714155"/>
                  </a:lnTo>
                  <a:lnTo>
                    <a:pt x="596903" y="710995"/>
                  </a:lnTo>
                  <a:lnTo>
                    <a:pt x="596267" y="707834"/>
                  </a:lnTo>
                  <a:lnTo>
                    <a:pt x="595313" y="704358"/>
                  </a:lnTo>
                  <a:lnTo>
                    <a:pt x="595313" y="700566"/>
                  </a:lnTo>
                  <a:lnTo>
                    <a:pt x="595313" y="697405"/>
                  </a:lnTo>
                  <a:lnTo>
                    <a:pt x="596267" y="693929"/>
                  </a:lnTo>
                  <a:lnTo>
                    <a:pt x="596903" y="690769"/>
                  </a:lnTo>
                  <a:lnTo>
                    <a:pt x="598175" y="687292"/>
                  </a:lnTo>
                  <a:lnTo>
                    <a:pt x="599447" y="684764"/>
                  </a:lnTo>
                  <a:lnTo>
                    <a:pt x="601036" y="681920"/>
                  </a:lnTo>
                  <a:lnTo>
                    <a:pt x="603262" y="679076"/>
                  </a:lnTo>
                  <a:lnTo>
                    <a:pt x="605488" y="676863"/>
                  </a:lnTo>
                  <a:lnTo>
                    <a:pt x="607714" y="674335"/>
                  </a:lnTo>
                  <a:lnTo>
                    <a:pt x="610576" y="672755"/>
                  </a:lnTo>
                  <a:lnTo>
                    <a:pt x="613119" y="670859"/>
                  </a:lnTo>
                  <a:lnTo>
                    <a:pt x="616299" y="669595"/>
                  </a:lnTo>
                  <a:lnTo>
                    <a:pt x="619479" y="668330"/>
                  </a:lnTo>
                  <a:lnTo>
                    <a:pt x="622976" y="667382"/>
                  </a:lnTo>
                  <a:lnTo>
                    <a:pt x="626156" y="667066"/>
                  </a:lnTo>
                  <a:lnTo>
                    <a:pt x="629654" y="666750"/>
                  </a:lnTo>
                  <a:close/>
                  <a:moveTo>
                    <a:pt x="1315880" y="528637"/>
                  </a:moveTo>
                  <a:lnTo>
                    <a:pt x="1321897" y="528954"/>
                  </a:lnTo>
                  <a:lnTo>
                    <a:pt x="1327598" y="529904"/>
                  </a:lnTo>
                  <a:lnTo>
                    <a:pt x="1333615" y="531805"/>
                  </a:lnTo>
                  <a:lnTo>
                    <a:pt x="1339316" y="534655"/>
                  </a:lnTo>
                  <a:lnTo>
                    <a:pt x="1345017" y="537823"/>
                  </a:lnTo>
                  <a:lnTo>
                    <a:pt x="1350084" y="541941"/>
                  </a:lnTo>
                  <a:lnTo>
                    <a:pt x="1354835" y="546375"/>
                  </a:lnTo>
                  <a:lnTo>
                    <a:pt x="1359586" y="551760"/>
                  </a:lnTo>
                  <a:lnTo>
                    <a:pt x="1364020" y="557778"/>
                  </a:lnTo>
                  <a:lnTo>
                    <a:pt x="1367503" y="564430"/>
                  </a:lnTo>
                  <a:lnTo>
                    <a:pt x="1370987" y="571398"/>
                  </a:lnTo>
                  <a:lnTo>
                    <a:pt x="1373837" y="579634"/>
                  </a:lnTo>
                  <a:lnTo>
                    <a:pt x="1375104" y="583751"/>
                  </a:lnTo>
                  <a:lnTo>
                    <a:pt x="1376371" y="588186"/>
                  </a:lnTo>
                  <a:lnTo>
                    <a:pt x="1377955" y="597055"/>
                  </a:lnTo>
                  <a:lnTo>
                    <a:pt x="1379222" y="606557"/>
                  </a:lnTo>
                  <a:lnTo>
                    <a:pt x="1379538" y="616377"/>
                  </a:lnTo>
                  <a:lnTo>
                    <a:pt x="1379222" y="627463"/>
                  </a:lnTo>
                  <a:lnTo>
                    <a:pt x="1378905" y="637915"/>
                  </a:lnTo>
                  <a:lnTo>
                    <a:pt x="1378588" y="647101"/>
                  </a:lnTo>
                  <a:lnTo>
                    <a:pt x="1377955" y="655970"/>
                  </a:lnTo>
                  <a:lnTo>
                    <a:pt x="1376054" y="673074"/>
                  </a:lnTo>
                  <a:lnTo>
                    <a:pt x="1373204" y="690179"/>
                  </a:lnTo>
                  <a:lnTo>
                    <a:pt x="1370037" y="706967"/>
                  </a:lnTo>
                  <a:lnTo>
                    <a:pt x="1366237" y="725021"/>
                  </a:lnTo>
                  <a:lnTo>
                    <a:pt x="1361803" y="745293"/>
                  </a:lnTo>
                  <a:lnTo>
                    <a:pt x="1357369" y="769366"/>
                  </a:lnTo>
                  <a:lnTo>
                    <a:pt x="1352301" y="797873"/>
                  </a:lnTo>
                  <a:lnTo>
                    <a:pt x="1346917" y="830815"/>
                  </a:lnTo>
                  <a:lnTo>
                    <a:pt x="1344384" y="849503"/>
                  </a:lnTo>
                  <a:lnTo>
                    <a:pt x="1341533" y="870092"/>
                  </a:lnTo>
                  <a:lnTo>
                    <a:pt x="1338683" y="892264"/>
                  </a:lnTo>
                  <a:lnTo>
                    <a:pt x="1335832" y="916654"/>
                  </a:lnTo>
                  <a:lnTo>
                    <a:pt x="1296561" y="916654"/>
                  </a:lnTo>
                  <a:lnTo>
                    <a:pt x="1293710" y="892264"/>
                  </a:lnTo>
                  <a:lnTo>
                    <a:pt x="1290860" y="870092"/>
                  </a:lnTo>
                  <a:lnTo>
                    <a:pt x="1288326" y="849820"/>
                  </a:lnTo>
                  <a:lnTo>
                    <a:pt x="1285792" y="831132"/>
                  </a:lnTo>
                  <a:lnTo>
                    <a:pt x="1280092" y="797873"/>
                  </a:lnTo>
                  <a:lnTo>
                    <a:pt x="1275341" y="769366"/>
                  </a:lnTo>
                  <a:lnTo>
                    <a:pt x="1270590" y="745293"/>
                  </a:lnTo>
                  <a:lnTo>
                    <a:pt x="1266473" y="725021"/>
                  </a:lnTo>
                  <a:lnTo>
                    <a:pt x="1262356" y="706967"/>
                  </a:lnTo>
                  <a:lnTo>
                    <a:pt x="1258872" y="690179"/>
                  </a:lnTo>
                  <a:lnTo>
                    <a:pt x="1256339" y="673074"/>
                  </a:lnTo>
                  <a:lnTo>
                    <a:pt x="1254438" y="655970"/>
                  </a:lnTo>
                  <a:lnTo>
                    <a:pt x="1253805" y="647101"/>
                  </a:lnTo>
                  <a:lnTo>
                    <a:pt x="1252855" y="637915"/>
                  </a:lnTo>
                  <a:lnTo>
                    <a:pt x="1252538" y="627463"/>
                  </a:lnTo>
                  <a:lnTo>
                    <a:pt x="1252538" y="616377"/>
                  </a:lnTo>
                  <a:lnTo>
                    <a:pt x="1252855" y="606557"/>
                  </a:lnTo>
                  <a:lnTo>
                    <a:pt x="1254122" y="597055"/>
                  </a:lnTo>
                  <a:lnTo>
                    <a:pt x="1255705" y="588186"/>
                  </a:lnTo>
                  <a:lnTo>
                    <a:pt x="1256972" y="583751"/>
                  </a:lnTo>
                  <a:lnTo>
                    <a:pt x="1258239" y="579634"/>
                  </a:lnTo>
                  <a:lnTo>
                    <a:pt x="1261406" y="571398"/>
                  </a:lnTo>
                  <a:lnTo>
                    <a:pt x="1264573" y="564430"/>
                  </a:lnTo>
                  <a:lnTo>
                    <a:pt x="1268374" y="557778"/>
                  </a:lnTo>
                  <a:lnTo>
                    <a:pt x="1272807" y="551760"/>
                  </a:lnTo>
                  <a:lnTo>
                    <a:pt x="1277241" y="546375"/>
                  </a:lnTo>
                  <a:lnTo>
                    <a:pt x="1281992" y="541941"/>
                  </a:lnTo>
                  <a:lnTo>
                    <a:pt x="1287376" y="537823"/>
                  </a:lnTo>
                  <a:lnTo>
                    <a:pt x="1293077" y="534655"/>
                  </a:lnTo>
                  <a:lnTo>
                    <a:pt x="1298778" y="531805"/>
                  </a:lnTo>
                  <a:lnTo>
                    <a:pt x="1304162" y="529904"/>
                  </a:lnTo>
                  <a:lnTo>
                    <a:pt x="1310179" y="528954"/>
                  </a:lnTo>
                  <a:lnTo>
                    <a:pt x="1315880" y="528637"/>
                  </a:lnTo>
                  <a:close/>
                  <a:moveTo>
                    <a:pt x="1316038" y="427125"/>
                  </a:moveTo>
                  <a:lnTo>
                    <a:pt x="1306196" y="427443"/>
                  </a:lnTo>
                  <a:lnTo>
                    <a:pt x="1296353" y="427761"/>
                  </a:lnTo>
                  <a:lnTo>
                    <a:pt x="1283971" y="428715"/>
                  </a:lnTo>
                  <a:lnTo>
                    <a:pt x="1269048" y="430622"/>
                  </a:lnTo>
                  <a:lnTo>
                    <a:pt x="1252221" y="432529"/>
                  </a:lnTo>
                  <a:lnTo>
                    <a:pt x="1233806" y="435390"/>
                  </a:lnTo>
                  <a:lnTo>
                    <a:pt x="1224281" y="437615"/>
                  </a:lnTo>
                  <a:lnTo>
                    <a:pt x="1214121" y="439523"/>
                  </a:lnTo>
                  <a:lnTo>
                    <a:pt x="1204278" y="441748"/>
                  </a:lnTo>
                  <a:lnTo>
                    <a:pt x="1193483" y="444609"/>
                  </a:lnTo>
                  <a:lnTo>
                    <a:pt x="1183323" y="447470"/>
                  </a:lnTo>
                  <a:lnTo>
                    <a:pt x="1172528" y="450967"/>
                  </a:lnTo>
                  <a:lnTo>
                    <a:pt x="1161733" y="454463"/>
                  </a:lnTo>
                  <a:lnTo>
                    <a:pt x="1150938" y="458914"/>
                  </a:lnTo>
                  <a:lnTo>
                    <a:pt x="1140143" y="463364"/>
                  </a:lnTo>
                  <a:lnTo>
                    <a:pt x="1129348" y="467814"/>
                  </a:lnTo>
                  <a:lnTo>
                    <a:pt x="1118871" y="473218"/>
                  </a:lnTo>
                  <a:lnTo>
                    <a:pt x="1108393" y="478940"/>
                  </a:lnTo>
                  <a:lnTo>
                    <a:pt x="1097916" y="484980"/>
                  </a:lnTo>
                  <a:lnTo>
                    <a:pt x="1088073" y="491338"/>
                  </a:lnTo>
                  <a:lnTo>
                    <a:pt x="1078231" y="498331"/>
                  </a:lnTo>
                  <a:lnTo>
                    <a:pt x="1069023" y="505960"/>
                  </a:lnTo>
                  <a:lnTo>
                    <a:pt x="1059498" y="514225"/>
                  </a:lnTo>
                  <a:lnTo>
                    <a:pt x="1050926" y="522808"/>
                  </a:lnTo>
                  <a:lnTo>
                    <a:pt x="1043623" y="530755"/>
                  </a:lnTo>
                  <a:lnTo>
                    <a:pt x="1036638" y="539656"/>
                  </a:lnTo>
                  <a:lnTo>
                    <a:pt x="1029971" y="548557"/>
                  </a:lnTo>
                  <a:lnTo>
                    <a:pt x="1023938" y="557775"/>
                  </a:lnTo>
                  <a:lnTo>
                    <a:pt x="1018541" y="567312"/>
                  </a:lnTo>
                  <a:lnTo>
                    <a:pt x="1013461" y="577166"/>
                  </a:lnTo>
                  <a:lnTo>
                    <a:pt x="1009333" y="587656"/>
                  </a:lnTo>
                  <a:lnTo>
                    <a:pt x="1005206" y="598464"/>
                  </a:lnTo>
                  <a:lnTo>
                    <a:pt x="1001713" y="608954"/>
                  </a:lnTo>
                  <a:lnTo>
                    <a:pt x="998856" y="620398"/>
                  </a:lnTo>
                  <a:lnTo>
                    <a:pt x="996633" y="632160"/>
                  </a:lnTo>
                  <a:lnTo>
                    <a:pt x="994728" y="643922"/>
                  </a:lnTo>
                  <a:lnTo>
                    <a:pt x="993458" y="656319"/>
                  </a:lnTo>
                  <a:lnTo>
                    <a:pt x="992506" y="668716"/>
                  </a:lnTo>
                  <a:lnTo>
                    <a:pt x="992506" y="681750"/>
                  </a:lnTo>
                  <a:lnTo>
                    <a:pt x="992506" y="694783"/>
                  </a:lnTo>
                  <a:lnTo>
                    <a:pt x="993141" y="707498"/>
                  </a:lnTo>
                  <a:lnTo>
                    <a:pt x="994093" y="719260"/>
                  </a:lnTo>
                  <a:lnTo>
                    <a:pt x="994728" y="730704"/>
                  </a:lnTo>
                  <a:lnTo>
                    <a:pt x="996316" y="741829"/>
                  </a:lnTo>
                  <a:lnTo>
                    <a:pt x="997586" y="752002"/>
                  </a:lnTo>
                  <a:lnTo>
                    <a:pt x="998856" y="762174"/>
                  </a:lnTo>
                  <a:lnTo>
                    <a:pt x="1000443" y="771393"/>
                  </a:lnTo>
                  <a:lnTo>
                    <a:pt x="1002031" y="780611"/>
                  </a:lnTo>
                  <a:lnTo>
                    <a:pt x="1003936" y="789194"/>
                  </a:lnTo>
                  <a:lnTo>
                    <a:pt x="1005841" y="797777"/>
                  </a:lnTo>
                  <a:lnTo>
                    <a:pt x="1008063" y="805724"/>
                  </a:lnTo>
                  <a:lnTo>
                    <a:pt x="1010603" y="813035"/>
                  </a:lnTo>
                  <a:lnTo>
                    <a:pt x="1012826" y="820347"/>
                  </a:lnTo>
                  <a:lnTo>
                    <a:pt x="1015683" y="827022"/>
                  </a:lnTo>
                  <a:lnTo>
                    <a:pt x="1018223" y="833698"/>
                  </a:lnTo>
                  <a:lnTo>
                    <a:pt x="1020763" y="840055"/>
                  </a:lnTo>
                  <a:lnTo>
                    <a:pt x="1023621" y="846095"/>
                  </a:lnTo>
                  <a:lnTo>
                    <a:pt x="1026478" y="851817"/>
                  </a:lnTo>
                  <a:lnTo>
                    <a:pt x="1032828" y="862943"/>
                  </a:lnTo>
                  <a:lnTo>
                    <a:pt x="1039496" y="872797"/>
                  </a:lnTo>
                  <a:lnTo>
                    <a:pt x="1046481" y="882652"/>
                  </a:lnTo>
                  <a:lnTo>
                    <a:pt x="1053466" y="891552"/>
                  </a:lnTo>
                  <a:lnTo>
                    <a:pt x="1061086" y="900135"/>
                  </a:lnTo>
                  <a:lnTo>
                    <a:pt x="1076643" y="917301"/>
                  </a:lnTo>
                  <a:lnTo>
                    <a:pt x="1091883" y="934467"/>
                  </a:lnTo>
                  <a:lnTo>
                    <a:pt x="1099821" y="943367"/>
                  </a:lnTo>
                  <a:lnTo>
                    <a:pt x="1107441" y="952904"/>
                  </a:lnTo>
                  <a:lnTo>
                    <a:pt x="1115061" y="962758"/>
                  </a:lnTo>
                  <a:lnTo>
                    <a:pt x="1122681" y="973566"/>
                  </a:lnTo>
                  <a:lnTo>
                    <a:pt x="1129983" y="985010"/>
                  </a:lnTo>
                  <a:lnTo>
                    <a:pt x="1136968" y="996772"/>
                  </a:lnTo>
                  <a:lnTo>
                    <a:pt x="1143953" y="1009805"/>
                  </a:lnTo>
                  <a:lnTo>
                    <a:pt x="1150938" y="1024427"/>
                  </a:lnTo>
                  <a:lnTo>
                    <a:pt x="1153796" y="1031739"/>
                  </a:lnTo>
                  <a:lnTo>
                    <a:pt x="1157288" y="1039686"/>
                  </a:lnTo>
                  <a:lnTo>
                    <a:pt x="1160146" y="1047633"/>
                  </a:lnTo>
                  <a:lnTo>
                    <a:pt x="1162686" y="1056216"/>
                  </a:lnTo>
                  <a:lnTo>
                    <a:pt x="1165543" y="1064799"/>
                  </a:lnTo>
                  <a:lnTo>
                    <a:pt x="1168083" y="1074017"/>
                  </a:lnTo>
                  <a:lnTo>
                    <a:pt x="1170941" y="1083554"/>
                  </a:lnTo>
                  <a:lnTo>
                    <a:pt x="1173163" y="1093408"/>
                  </a:lnTo>
                  <a:lnTo>
                    <a:pt x="1175386" y="1103580"/>
                  </a:lnTo>
                  <a:lnTo>
                    <a:pt x="1177608" y="1114388"/>
                  </a:lnTo>
                  <a:lnTo>
                    <a:pt x="1179513" y="1125196"/>
                  </a:lnTo>
                  <a:lnTo>
                    <a:pt x="1181418" y="1136958"/>
                  </a:lnTo>
                  <a:lnTo>
                    <a:pt x="1181680" y="1141412"/>
                  </a:lnTo>
                  <a:lnTo>
                    <a:pt x="1456680" y="1141412"/>
                  </a:lnTo>
                  <a:lnTo>
                    <a:pt x="1456691" y="1136958"/>
                  </a:lnTo>
                  <a:lnTo>
                    <a:pt x="1458596" y="1125196"/>
                  </a:lnTo>
                  <a:lnTo>
                    <a:pt x="1460818" y="1114388"/>
                  </a:lnTo>
                  <a:lnTo>
                    <a:pt x="1462723" y="1103580"/>
                  </a:lnTo>
                  <a:lnTo>
                    <a:pt x="1464946" y="1093408"/>
                  </a:lnTo>
                  <a:lnTo>
                    <a:pt x="1467486" y="1083554"/>
                  </a:lnTo>
                  <a:lnTo>
                    <a:pt x="1470026" y="1074017"/>
                  </a:lnTo>
                  <a:lnTo>
                    <a:pt x="1472883" y="1064799"/>
                  </a:lnTo>
                  <a:lnTo>
                    <a:pt x="1475423" y="1056216"/>
                  </a:lnTo>
                  <a:lnTo>
                    <a:pt x="1478281" y="1047633"/>
                  </a:lnTo>
                  <a:lnTo>
                    <a:pt x="1481456" y="1039686"/>
                  </a:lnTo>
                  <a:lnTo>
                    <a:pt x="1484313" y="1031739"/>
                  </a:lnTo>
                  <a:lnTo>
                    <a:pt x="1487806" y="1024427"/>
                  </a:lnTo>
                  <a:lnTo>
                    <a:pt x="1494156" y="1009805"/>
                  </a:lnTo>
                  <a:lnTo>
                    <a:pt x="1501141" y="996772"/>
                  </a:lnTo>
                  <a:lnTo>
                    <a:pt x="1508443" y="985010"/>
                  </a:lnTo>
                  <a:lnTo>
                    <a:pt x="1515746" y="973566"/>
                  </a:lnTo>
                  <a:lnTo>
                    <a:pt x="1523048" y="962758"/>
                  </a:lnTo>
                  <a:lnTo>
                    <a:pt x="1530986" y="952904"/>
                  </a:lnTo>
                  <a:lnTo>
                    <a:pt x="1538606" y="943367"/>
                  </a:lnTo>
                  <a:lnTo>
                    <a:pt x="1546543" y="934467"/>
                  </a:lnTo>
                  <a:lnTo>
                    <a:pt x="1561466" y="917301"/>
                  </a:lnTo>
                  <a:lnTo>
                    <a:pt x="1577341" y="900135"/>
                  </a:lnTo>
                  <a:lnTo>
                    <a:pt x="1584643" y="891552"/>
                  </a:lnTo>
                  <a:lnTo>
                    <a:pt x="1591946" y="882652"/>
                  </a:lnTo>
                  <a:lnTo>
                    <a:pt x="1598613" y="872797"/>
                  </a:lnTo>
                  <a:lnTo>
                    <a:pt x="1605281" y="862943"/>
                  </a:lnTo>
                  <a:lnTo>
                    <a:pt x="1611631" y="851817"/>
                  </a:lnTo>
                  <a:lnTo>
                    <a:pt x="1614806" y="846095"/>
                  </a:lnTo>
                  <a:lnTo>
                    <a:pt x="1617346" y="840055"/>
                  </a:lnTo>
                  <a:lnTo>
                    <a:pt x="1620203" y="833698"/>
                  </a:lnTo>
                  <a:lnTo>
                    <a:pt x="1623061" y="827022"/>
                  </a:lnTo>
                  <a:lnTo>
                    <a:pt x="1625283" y="820347"/>
                  </a:lnTo>
                  <a:lnTo>
                    <a:pt x="1628141" y="813035"/>
                  </a:lnTo>
                  <a:lnTo>
                    <a:pt x="1630046" y="805724"/>
                  </a:lnTo>
                  <a:lnTo>
                    <a:pt x="1632268" y="797777"/>
                  </a:lnTo>
                  <a:lnTo>
                    <a:pt x="1634491" y="789194"/>
                  </a:lnTo>
                  <a:lnTo>
                    <a:pt x="1636396" y="780611"/>
                  </a:lnTo>
                  <a:lnTo>
                    <a:pt x="1637983" y="771393"/>
                  </a:lnTo>
                  <a:lnTo>
                    <a:pt x="1639571" y="762174"/>
                  </a:lnTo>
                  <a:lnTo>
                    <a:pt x="1641158" y="752002"/>
                  </a:lnTo>
                  <a:lnTo>
                    <a:pt x="1642428" y="741829"/>
                  </a:lnTo>
                  <a:lnTo>
                    <a:pt x="1643381" y="730704"/>
                  </a:lnTo>
                  <a:lnTo>
                    <a:pt x="1644333" y="719260"/>
                  </a:lnTo>
                  <a:lnTo>
                    <a:pt x="1644968" y="707498"/>
                  </a:lnTo>
                  <a:lnTo>
                    <a:pt x="1645603" y="694783"/>
                  </a:lnTo>
                  <a:lnTo>
                    <a:pt x="1645921" y="681750"/>
                  </a:lnTo>
                  <a:lnTo>
                    <a:pt x="1645603" y="668716"/>
                  </a:lnTo>
                  <a:lnTo>
                    <a:pt x="1644968" y="656319"/>
                  </a:lnTo>
                  <a:lnTo>
                    <a:pt x="1643698" y="643922"/>
                  </a:lnTo>
                  <a:lnTo>
                    <a:pt x="1641793" y="632160"/>
                  </a:lnTo>
                  <a:lnTo>
                    <a:pt x="1639253" y="620398"/>
                  </a:lnTo>
                  <a:lnTo>
                    <a:pt x="1636396" y="608954"/>
                  </a:lnTo>
                  <a:lnTo>
                    <a:pt x="1632903" y="598464"/>
                  </a:lnTo>
                  <a:lnTo>
                    <a:pt x="1629411" y="587656"/>
                  </a:lnTo>
                  <a:lnTo>
                    <a:pt x="1624648" y="577166"/>
                  </a:lnTo>
                  <a:lnTo>
                    <a:pt x="1619568" y="567312"/>
                  </a:lnTo>
                  <a:lnTo>
                    <a:pt x="1614488" y="557775"/>
                  </a:lnTo>
                  <a:lnTo>
                    <a:pt x="1608456" y="548557"/>
                  </a:lnTo>
                  <a:lnTo>
                    <a:pt x="1602106" y="539656"/>
                  </a:lnTo>
                  <a:lnTo>
                    <a:pt x="1595121" y="530755"/>
                  </a:lnTo>
                  <a:lnTo>
                    <a:pt x="1587183" y="522808"/>
                  </a:lnTo>
                  <a:lnTo>
                    <a:pt x="1578611" y="514225"/>
                  </a:lnTo>
                  <a:lnTo>
                    <a:pt x="1569721" y="505960"/>
                  </a:lnTo>
                  <a:lnTo>
                    <a:pt x="1559878" y="498331"/>
                  </a:lnTo>
                  <a:lnTo>
                    <a:pt x="1550353" y="491338"/>
                  </a:lnTo>
                  <a:lnTo>
                    <a:pt x="1540193" y="484980"/>
                  </a:lnTo>
                  <a:lnTo>
                    <a:pt x="1529716" y="478622"/>
                  </a:lnTo>
                  <a:lnTo>
                    <a:pt x="1519556" y="473218"/>
                  </a:lnTo>
                  <a:lnTo>
                    <a:pt x="1508761" y="467814"/>
                  </a:lnTo>
                  <a:lnTo>
                    <a:pt x="1497966" y="463046"/>
                  </a:lnTo>
                  <a:lnTo>
                    <a:pt x="1487488" y="458596"/>
                  </a:lnTo>
                  <a:lnTo>
                    <a:pt x="1476376" y="454463"/>
                  </a:lnTo>
                  <a:lnTo>
                    <a:pt x="1465581" y="450967"/>
                  </a:lnTo>
                  <a:lnTo>
                    <a:pt x="1455103" y="447470"/>
                  </a:lnTo>
                  <a:lnTo>
                    <a:pt x="1444308" y="444609"/>
                  </a:lnTo>
                  <a:lnTo>
                    <a:pt x="1434148" y="441748"/>
                  </a:lnTo>
                  <a:lnTo>
                    <a:pt x="1423988" y="439523"/>
                  </a:lnTo>
                  <a:lnTo>
                    <a:pt x="1413828" y="437615"/>
                  </a:lnTo>
                  <a:lnTo>
                    <a:pt x="1404303" y="435390"/>
                  </a:lnTo>
                  <a:lnTo>
                    <a:pt x="1385888" y="432529"/>
                  </a:lnTo>
                  <a:lnTo>
                    <a:pt x="1369061" y="430304"/>
                  </a:lnTo>
                  <a:lnTo>
                    <a:pt x="1354456" y="428715"/>
                  </a:lnTo>
                  <a:lnTo>
                    <a:pt x="1342073" y="427761"/>
                  </a:lnTo>
                  <a:lnTo>
                    <a:pt x="1332866" y="427443"/>
                  </a:lnTo>
                  <a:lnTo>
                    <a:pt x="1323023" y="427125"/>
                  </a:lnTo>
                  <a:lnTo>
                    <a:pt x="1316038" y="427125"/>
                  </a:lnTo>
                  <a:close/>
                  <a:moveTo>
                    <a:pt x="1309371" y="354012"/>
                  </a:moveTo>
                  <a:lnTo>
                    <a:pt x="1315403" y="354012"/>
                  </a:lnTo>
                  <a:lnTo>
                    <a:pt x="1322071" y="354012"/>
                  </a:lnTo>
                  <a:lnTo>
                    <a:pt x="1328103" y="354012"/>
                  </a:lnTo>
                  <a:lnTo>
                    <a:pt x="1337628" y="354330"/>
                  </a:lnTo>
                  <a:lnTo>
                    <a:pt x="1350011" y="354966"/>
                  </a:lnTo>
                  <a:lnTo>
                    <a:pt x="1365568" y="356237"/>
                  </a:lnTo>
                  <a:lnTo>
                    <a:pt x="1383666" y="358145"/>
                  </a:lnTo>
                  <a:lnTo>
                    <a:pt x="1403351" y="361006"/>
                  </a:lnTo>
                  <a:lnTo>
                    <a:pt x="1413828" y="362913"/>
                  </a:lnTo>
                  <a:lnTo>
                    <a:pt x="1424941" y="364820"/>
                  </a:lnTo>
                  <a:lnTo>
                    <a:pt x="1436371" y="367363"/>
                  </a:lnTo>
                  <a:lnTo>
                    <a:pt x="1448118" y="369906"/>
                  </a:lnTo>
                  <a:lnTo>
                    <a:pt x="1460183" y="373085"/>
                  </a:lnTo>
                  <a:lnTo>
                    <a:pt x="1471931" y="376264"/>
                  </a:lnTo>
                  <a:lnTo>
                    <a:pt x="1484313" y="380079"/>
                  </a:lnTo>
                  <a:lnTo>
                    <a:pt x="1497013" y="383893"/>
                  </a:lnTo>
                  <a:lnTo>
                    <a:pt x="1509396" y="388661"/>
                  </a:lnTo>
                  <a:lnTo>
                    <a:pt x="1522096" y="393748"/>
                  </a:lnTo>
                  <a:lnTo>
                    <a:pt x="1534478" y="399152"/>
                  </a:lnTo>
                  <a:lnTo>
                    <a:pt x="1547178" y="405191"/>
                  </a:lnTo>
                  <a:lnTo>
                    <a:pt x="1559561" y="411549"/>
                  </a:lnTo>
                  <a:lnTo>
                    <a:pt x="1571943" y="418542"/>
                  </a:lnTo>
                  <a:lnTo>
                    <a:pt x="1584008" y="425854"/>
                  </a:lnTo>
                  <a:lnTo>
                    <a:pt x="1595756" y="433801"/>
                  </a:lnTo>
                  <a:lnTo>
                    <a:pt x="1607186" y="442384"/>
                  </a:lnTo>
                  <a:lnTo>
                    <a:pt x="1618616" y="451602"/>
                  </a:lnTo>
                  <a:lnTo>
                    <a:pt x="1629728" y="461139"/>
                  </a:lnTo>
                  <a:lnTo>
                    <a:pt x="1640206" y="471629"/>
                  </a:lnTo>
                  <a:lnTo>
                    <a:pt x="1650366" y="483073"/>
                  </a:lnTo>
                  <a:lnTo>
                    <a:pt x="1659891" y="494199"/>
                  </a:lnTo>
                  <a:lnTo>
                    <a:pt x="1668463" y="506278"/>
                  </a:lnTo>
                  <a:lnTo>
                    <a:pt x="1672591" y="512318"/>
                  </a:lnTo>
                  <a:lnTo>
                    <a:pt x="1676401" y="518676"/>
                  </a:lnTo>
                  <a:lnTo>
                    <a:pt x="1680211" y="525033"/>
                  </a:lnTo>
                  <a:lnTo>
                    <a:pt x="1683703" y="531391"/>
                  </a:lnTo>
                  <a:lnTo>
                    <a:pt x="1690371" y="544424"/>
                  </a:lnTo>
                  <a:lnTo>
                    <a:pt x="1696403" y="558093"/>
                  </a:lnTo>
                  <a:lnTo>
                    <a:pt x="1701801" y="572398"/>
                  </a:lnTo>
                  <a:lnTo>
                    <a:pt x="1706563" y="586703"/>
                  </a:lnTo>
                  <a:lnTo>
                    <a:pt x="1710056" y="601325"/>
                  </a:lnTo>
                  <a:lnTo>
                    <a:pt x="1713548" y="616266"/>
                  </a:lnTo>
                  <a:lnTo>
                    <a:pt x="1715771" y="631842"/>
                  </a:lnTo>
                  <a:lnTo>
                    <a:pt x="1717993" y="647736"/>
                  </a:lnTo>
                  <a:lnTo>
                    <a:pt x="1718946" y="663948"/>
                  </a:lnTo>
                  <a:lnTo>
                    <a:pt x="1719263" y="680478"/>
                  </a:lnTo>
                  <a:lnTo>
                    <a:pt x="1718946" y="697644"/>
                  </a:lnTo>
                  <a:lnTo>
                    <a:pt x="1718311" y="712584"/>
                  </a:lnTo>
                  <a:lnTo>
                    <a:pt x="1717041" y="727207"/>
                  </a:lnTo>
                  <a:lnTo>
                    <a:pt x="1716088" y="740876"/>
                  </a:lnTo>
                  <a:lnTo>
                    <a:pt x="1714501" y="753909"/>
                  </a:lnTo>
                  <a:lnTo>
                    <a:pt x="1712913" y="766624"/>
                  </a:lnTo>
                  <a:lnTo>
                    <a:pt x="1711326" y="778704"/>
                  </a:lnTo>
                  <a:lnTo>
                    <a:pt x="1709103" y="790148"/>
                  </a:lnTo>
                  <a:lnTo>
                    <a:pt x="1706881" y="801274"/>
                  </a:lnTo>
                  <a:lnTo>
                    <a:pt x="1704658" y="812082"/>
                  </a:lnTo>
                  <a:lnTo>
                    <a:pt x="1701801" y="821936"/>
                  </a:lnTo>
                  <a:lnTo>
                    <a:pt x="1698943" y="831790"/>
                  </a:lnTo>
                  <a:lnTo>
                    <a:pt x="1696086" y="841009"/>
                  </a:lnTo>
                  <a:lnTo>
                    <a:pt x="1692911" y="849910"/>
                  </a:lnTo>
                  <a:lnTo>
                    <a:pt x="1689736" y="858175"/>
                  </a:lnTo>
                  <a:lnTo>
                    <a:pt x="1686243" y="866122"/>
                  </a:lnTo>
                  <a:lnTo>
                    <a:pt x="1682751" y="874069"/>
                  </a:lnTo>
                  <a:lnTo>
                    <a:pt x="1679258" y="881698"/>
                  </a:lnTo>
                  <a:lnTo>
                    <a:pt x="1675448" y="888691"/>
                  </a:lnTo>
                  <a:lnTo>
                    <a:pt x="1671321" y="895367"/>
                  </a:lnTo>
                  <a:lnTo>
                    <a:pt x="1667828" y="902042"/>
                  </a:lnTo>
                  <a:lnTo>
                    <a:pt x="1659573" y="914440"/>
                  </a:lnTo>
                  <a:lnTo>
                    <a:pt x="1651001" y="925884"/>
                  </a:lnTo>
                  <a:lnTo>
                    <a:pt x="1642428" y="936692"/>
                  </a:lnTo>
                  <a:lnTo>
                    <a:pt x="1633856" y="947182"/>
                  </a:lnTo>
                  <a:lnTo>
                    <a:pt x="1624648" y="957036"/>
                  </a:lnTo>
                  <a:lnTo>
                    <a:pt x="1615758" y="966891"/>
                  </a:lnTo>
                  <a:lnTo>
                    <a:pt x="1602423" y="981831"/>
                  </a:lnTo>
                  <a:lnTo>
                    <a:pt x="1595756" y="989460"/>
                  </a:lnTo>
                  <a:lnTo>
                    <a:pt x="1589406" y="997407"/>
                  </a:lnTo>
                  <a:lnTo>
                    <a:pt x="1583056" y="1005672"/>
                  </a:lnTo>
                  <a:lnTo>
                    <a:pt x="1576706" y="1014255"/>
                  </a:lnTo>
                  <a:lnTo>
                    <a:pt x="1570991" y="1023474"/>
                  </a:lnTo>
                  <a:lnTo>
                    <a:pt x="1564958" y="1033010"/>
                  </a:lnTo>
                  <a:lnTo>
                    <a:pt x="1559561" y="1043818"/>
                  </a:lnTo>
                  <a:lnTo>
                    <a:pt x="1554163" y="1054626"/>
                  </a:lnTo>
                  <a:lnTo>
                    <a:pt x="1549083" y="1067024"/>
                  </a:lnTo>
                  <a:lnTo>
                    <a:pt x="1544638" y="1080057"/>
                  </a:lnTo>
                  <a:lnTo>
                    <a:pt x="1540193" y="1094680"/>
                  </a:lnTo>
                  <a:lnTo>
                    <a:pt x="1536383" y="1110256"/>
                  </a:lnTo>
                  <a:lnTo>
                    <a:pt x="1532891" y="1127104"/>
                  </a:lnTo>
                  <a:lnTo>
                    <a:pt x="1529716" y="1144905"/>
                  </a:lnTo>
                  <a:lnTo>
                    <a:pt x="1529716" y="1286999"/>
                  </a:lnTo>
                  <a:lnTo>
                    <a:pt x="1526858" y="1293992"/>
                  </a:lnTo>
                  <a:lnTo>
                    <a:pt x="1525906" y="1296535"/>
                  </a:lnTo>
                  <a:lnTo>
                    <a:pt x="1523366" y="1300986"/>
                  </a:lnTo>
                  <a:lnTo>
                    <a:pt x="1520508" y="1306072"/>
                  </a:lnTo>
                  <a:lnTo>
                    <a:pt x="1516063" y="1312747"/>
                  </a:lnTo>
                  <a:lnTo>
                    <a:pt x="1510348" y="1320694"/>
                  </a:lnTo>
                  <a:lnTo>
                    <a:pt x="1503046" y="1328641"/>
                  </a:lnTo>
                  <a:lnTo>
                    <a:pt x="1499236" y="1333410"/>
                  </a:lnTo>
                  <a:lnTo>
                    <a:pt x="1494473" y="1337542"/>
                  </a:lnTo>
                  <a:lnTo>
                    <a:pt x="1489393" y="1342310"/>
                  </a:lnTo>
                  <a:lnTo>
                    <a:pt x="1483996" y="1346761"/>
                  </a:lnTo>
                  <a:lnTo>
                    <a:pt x="1478281" y="1351211"/>
                  </a:lnTo>
                  <a:lnTo>
                    <a:pt x="1471931" y="1355979"/>
                  </a:lnTo>
                  <a:lnTo>
                    <a:pt x="1465263" y="1360748"/>
                  </a:lnTo>
                  <a:lnTo>
                    <a:pt x="1457961" y="1365516"/>
                  </a:lnTo>
                  <a:lnTo>
                    <a:pt x="1450341" y="1369648"/>
                  </a:lnTo>
                  <a:lnTo>
                    <a:pt x="1442086" y="1374417"/>
                  </a:lnTo>
                  <a:lnTo>
                    <a:pt x="1432878" y="1378867"/>
                  </a:lnTo>
                  <a:lnTo>
                    <a:pt x="1423671" y="1382682"/>
                  </a:lnTo>
                  <a:lnTo>
                    <a:pt x="1413511" y="1386814"/>
                  </a:lnTo>
                  <a:lnTo>
                    <a:pt x="1403351" y="1390311"/>
                  </a:lnTo>
                  <a:lnTo>
                    <a:pt x="1392238" y="1394125"/>
                  </a:lnTo>
                  <a:lnTo>
                    <a:pt x="1380173" y="1397622"/>
                  </a:lnTo>
                  <a:lnTo>
                    <a:pt x="1367791" y="1400483"/>
                  </a:lnTo>
                  <a:lnTo>
                    <a:pt x="1354773" y="1403662"/>
                  </a:lnTo>
                  <a:lnTo>
                    <a:pt x="1341121" y="1405887"/>
                  </a:lnTo>
                  <a:lnTo>
                    <a:pt x="1326833" y="1407794"/>
                  </a:lnTo>
                  <a:lnTo>
                    <a:pt x="1324611" y="1408112"/>
                  </a:lnTo>
                  <a:lnTo>
                    <a:pt x="1311276" y="1407794"/>
                  </a:lnTo>
                  <a:lnTo>
                    <a:pt x="1296988" y="1405887"/>
                  </a:lnTo>
                  <a:lnTo>
                    <a:pt x="1283336" y="1403662"/>
                  </a:lnTo>
                  <a:lnTo>
                    <a:pt x="1270318" y="1400483"/>
                  </a:lnTo>
                  <a:lnTo>
                    <a:pt x="1257936" y="1397622"/>
                  </a:lnTo>
                  <a:lnTo>
                    <a:pt x="1246188" y="1394125"/>
                  </a:lnTo>
                  <a:lnTo>
                    <a:pt x="1235076" y="1390311"/>
                  </a:lnTo>
                  <a:lnTo>
                    <a:pt x="1224598" y="1386814"/>
                  </a:lnTo>
                  <a:lnTo>
                    <a:pt x="1214438" y="1382682"/>
                  </a:lnTo>
                  <a:lnTo>
                    <a:pt x="1205231" y="1378867"/>
                  </a:lnTo>
                  <a:lnTo>
                    <a:pt x="1196658" y="1374417"/>
                  </a:lnTo>
                  <a:lnTo>
                    <a:pt x="1192940" y="1372348"/>
                  </a:lnTo>
                  <a:lnTo>
                    <a:pt x="1177471" y="1376937"/>
                  </a:lnTo>
                  <a:lnTo>
                    <a:pt x="1156831" y="1382967"/>
                  </a:lnTo>
                  <a:lnTo>
                    <a:pt x="1135872" y="1388679"/>
                  </a:lnTo>
                  <a:lnTo>
                    <a:pt x="1094591" y="1399787"/>
                  </a:lnTo>
                  <a:lnTo>
                    <a:pt x="1054580" y="1409625"/>
                  </a:lnTo>
                  <a:lnTo>
                    <a:pt x="1017744" y="1419462"/>
                  </a:lnTo>
                  <a:lnTo>
                    <a:pt x="985672" y="1428031"/>
                  </a:lnTo>
                  <a:lnTo>
                    <a:pt x="971700" y="1432157"/>
                  </a:lnTo>
                  <a:lnTo>
                    <a:pt x="959633" y="1436282"/>
                  </a:lnTo>
                  <a:lnTo>
                    <a:pt x="949471" y="1439773"/>
                  </a:lnTo>
                  <a:lnTo>
                    <a:pt x="941215" y="1443581"/>
                  </a:lnTo>
                  <a:lnTo>
                    <a:pt x="938357" y="1445168"/>
                  </a:lnTo>
                  <a:lnTo>
                    <a:pt x="935499" y="1446755"/>
                  </a:lnTo>
                  <a:lnTo>
                    <a:pt x="933594" y="1448024"/>
                  </a:lnTo>
                  <a:lnTo>
                    <a:pt x="932324" y="1449928"/>
                  </a:lnTo>
                  <a:lnTo>
                    <a:pt x="932006" y="1451198"/>
                  </a:lnTo>
                  <a:lnTo>
                    <a:pt x="932006" y="1452784"/>
                  </a:lnTo>
                  <a:lnTo>
                    <a:pt x="932641" y="1454054"/>
                  </a:lnTo>
                  <a:lnTo>
                    <a:pt x="934229" y="1455641"/>
                  </a:lnTo>
                  <a:lnTo>
                    <a:pt x="938675" y="1457862"/>
                  </a:lnTo>
                  <a:lnTo>
                    <a:pt x="944390" y="1460401"/>
                  </a:lnTo>
                  <a:lnTo>
                    <a:pt x="950741" y="1462940"/>
                  </a:lnTo>
                  <a:lnTo>
                    <a:pt x="958363" y="1465161"/>
                  </a:lnTo>
                  <a:lnTo>
                    <a:pt x="966619" y="1467065"/>
                  </a:lnTo>
                  <a:lnTo>
                    <a:pt x="976145" y="1469604"/>
                  </a:lnTo>
                  <a:lnTo>
                    <a:pt x="985672" y="1471508"/>
                  </a:lnTo>
                  <a:lnTo>
                    <a:pt x="996468" y="1473412"/>
                  </a:lnTo>
                  <a:lnTo>
                    <a:pt x="1019014" y="1477538"/>
                  </a:lnTo>
                  <a:lnTo>
                    <a:pt x="1043783" y="1481029"/>
                  </a:lnTo>
                  <a:lnTo>
                    <a:pt x="1069505" y="1484202"/>
                  </a:lnTo>
                  <a:lnTo>
                    <a:pt x="1095861" y="1486741"/>
                  </a:lnTo>
                  <a:lnTo>
                    <a:pt x="1122218" y="1489597"/>
                  </a:lnTo>
                  <a:lnTo>
                    <a:pt x="1147939" y="1491819"/>
                  </a:lnTo>
                  <a:lnTo>
                    <a:pt x="1172708" y="1493723"/>
                  </a:lnTo>
                  <a:lnTo>
                    <a:pt x="1195889" y="1495309"/>
                  </a:lnTo>
                  <a:lnTo>
                    <a:pt x="1233995" y="1497214"/>
                  </a:lnTo>
                  <a:lnTo>
                    <a:pt x="1247967" y="1497848"/>
                  </a:lnTo>
                  <a:lnTo>
                    <a:pt x="1257811" y="1497848"/>
                  </a:lnTo>
                  <a:lnTo>
                    <a:pt x="1260034" y="1497848"/>
                  </a:lnTo>
                  <a:lnTo>
                    <a:pt x="1262574" y="1497531"/>
                  </a:lnTo>
                  <a:lnTo>
                    <a:pt x="1268925" y="1495944"/>
                  </a:lnTo>
                  <a:lnTo>
                    <a:pt x="1276864" y="1493723"/>
                  </a:lnTo>
                  <a:lnTo>
                    <a:pt x="1286391" y="1490549"/>
                  </a:lnTo>
                  <a:lnTo>
                    <a:pt x="1297187" y="1486106"/>
                  </a:lnTo>
                  <a:lnTo>
                    <a:pt x="1309254" y="1481663"/>
                  </a:lnTo>
                  <a:lnTo>
                    <a:pt x="1337516" y="1470239"/>
                  </a:lnTo>
                  <a:lnTo>
                    <a:pt x="1369588" y="1456593"/>
                  </a:lnTo>
                  <a:lnTo>
                    <a:pt x="1404836" y="1440725"/>
                  </a:lnTo>
                  <a:lnTo>
                    <a:pt x="1483271" y="1406768"/>
                  </a:lnTo>
                  <a:lnTo>
                    <a:pt x="1524870" y="1388679"/>
                  </a:lnTo>
                  <a:lnTo>
                    <a:pt x="1566786" y="1370908"/>
                  </a:lnTo>
                  <a:lnTo>
                    <a:pt x="1608703" y="1354088"/>
                  </a:lnTo>
                  <a:lnTo>
                    <a:pt x="1629343" y="1346154"/>
                  </a:lnTo>
                  <a:lnTo>
                    <a:pt x="1649666" y="1337903"/>
                  </a:lnTo>
                  <a:lnTo>
                    <a:pt x="1669672" y="1330604"/>
                  </a:lnTo>
                  <a:lnTo>
                    <a:pt x="1689043" y="1323622"/>
                  </a:lnTo>
                  <a:lnTo>
                    <a:pt x="1708095" y="1317275"/>
                  </a:lnTo>
                  <a:lnTo>
                    <a:pt x="1726513" y="1311246"/>
                  </a:lnTo>
                  <a:lnTo>
                    <a:pt x="1743978" y="1305851"/>
                  </a:lnTo>
                  <a:lnTo>
                    <a:pt x="1760491" y="1301725"/>
                  </a:lnTo>
                  <a:lnTo>
                    <a:pt x="1776368" y="1297599"/>
                  </a:lnTo>
                  <a:lnTo>
                    <a:pt x="1790976" y="1294743"/>
                  </a:lnTo>
                  <a:lnTo>
                    <a:pt x="1804630" y="1292204"/>
                  </a:lnTo>
                  <a:lnTo>
                    <a:pt x="1817650" y="1290618"/>
                  </a:lnTo>
                  <a:lnTo>
                    <a:pt x="1829717" y="1289031"/>
                  </a:lnTo>
                  <a:lnTo>
                    <a:pt x="1840831" y="1288396"/>
                  </a:lnTo>
                  <a:lnTo>
                    <a:pt x="1851310" y="1287762"/>
                  </a:lnTo>
                  <a:lnTo>
                    <a:pt x="1860836" y="1287127"/>
                  </a:lnTo>
                  <a:lnTo>
                    <a:pt x="1869728" y="1287762"/>
                  </a:lnTo>
                  <a:lnTo>
                    <a:pt x="1877984" y="1288396"/>
                  </a:lnTo>
                  <a:lnTo>
                    <a:pt x="1885605" y="1289348"/>
                  </a:lnTo>
                  <a:lnTo>
                    <a:pt x="1892274" y="1290618"/>
                  </a:lnTo>
                  <a:lnTo>
                    <a:pt x="1898307" y="1292204"/>
                  </a:lnTo>
                  <a:lnTo>
                    <a:pt x="1904023" y="1294426"/>
                  </a:lnTo>
                  <a:lnTo>
                    <a:pt x="1908469" y="1296647"/>
                  </a:lnTo>
                  <a:lnTo>
                    <a:pt x="1912914" y="1298869"/>
                  </a:lnTo>
                  <a:lnTo>
                    <a:pt x="1916725" y="1302042"/>
                  </a:lnTo>
                  <a:lnTo>
                    <a:pt x="1919901" y="1304899"/>
                  </a:lnTo>
                  <a:lnTo>
                    <a:pt x="1922441" y="1308389"/>
                  </a:lnTo>
                  <a:lnTo>
                    <a:pt x="1924664" y="1311880"/>
                  </a:lnTo>
                  <a:lnTo>
                    <a:pt x="1926252" y="1315688"/>
                  </a:lnTo>
                  <a:lnTo>
                    <a:pt x="1927522" y="1319497"/>
                  </a:lnTo>
                  <a:lnTo>
                    <a:pt x="1928157" y="1323622"/>
                  </a:lnTo>
                  <a:lnTo>
                    <a:pt x="1928474" y="1328065"/>
                  </a:lnTo>
                  <a:lnTo>
                    <a:pt x="1928474" y="1332825"/>
                  </a:lnTo>
                  <a:lnTo>
                    <a:pt x="1928157" y="1336951"/>
                  </a:lnTo>
                  <a:lnTo>
                    <a:pt x="1927522" y="1342029"/>
                  </a:lnTo>
                  <a:lnTo>
                    <a:pt x="1926252" y="1346789"/>
                  </a:lnTo>
                  <a:lnTo>
                    <a:pt x="1924981" y="1351549"/>
                  </a:lnTo>
                  <a:lnTo>
                    <a:pt x="1923711" y="1356627"/>
                  </a:lnTo>
                  <a:lnTo>
                    <a:pt x="1921488" y="1361704"/>
                  </a:lnTo>
                  <a:lnTo>
                    <a:pt x="1919583" y="1366782"/>
                  </a:lnTo>
                  <a:lnTo>
                    <a:pt x="1917728" y="1370490"/>
                  </a:lnTo>
                  <a:lnTo>
                    <a:pt x="1673225" y="1539875"/>
                  </a:lnTo>
                  <a:lnTo>
                    <a:pt x="1839536" y="1455101"/>
                  </a:lnTo>
                  <a:lnTo>
                    <a:pt x="1835829" y="1457509"/>
                  </a:lnTo>
                  <a:lnTo>
                    <a:pt x="1835750" y="1457545"/>
                  </a:lnTo>
                  <a:lnTo>
                    <a:pt x="1831940" y="1459449"/>
                  </a:lnTo>
                  <a:lnTo>
                    <a:pt x="1834797" y="1458179"/>
                  </a:lnTo>
                  <a:lnTo>
                    <a:pt x="1835829" y="1457509"/>
                  </a:lnTo>
                  <a:lnTo>
                    <a:pt x="1846229" y="1452784"/>
                  </a:lnTo>
                  <a:lnTo>
                    <a:pt x="1861789" y="1446437"/>
                  </a:lnTo>
                  <a:lnTo>
                    <a:pt x="1871633" y="1442629"/>
                  </a:lnTo>
                  <a:lnTo>
                    <a:pt x="1882112" y="1438821"/>
                  </a:lnTo>
                  <a:lnTo>
                    <a:pt x="1893226" y="1435013"/>
                  </a:lnTo>
                  <a:lnTo>
                    <a:pt x="1905293" y="1431204"/>
                  </a:lnTo>
                  <a:lnTo>
                    <a:pt x="1917995" y="1427714"/>
                  </a:lnTo>
                  <a:lnTo>
                    <a:pt x="1930697" y="1424857"/>
                  </a:lnTo>
                  <a:lnTo>
                    <a:pt x="1944034" y="1422001"/>
                  </a:lnTo>
                  <a:lnTo>
                    <a:pt x="1957054" y="1420097"/>
                  </a:lnTo>
                  <a:lnTo>
                    <a:pt x="1970391" y="1418828"/>
                  </a:lnTo>
                  <a:lnTo>
                    <a:pt x="1977059" y="1418510"/>
                  </a:lnTo>
                  <a:lnTo>
                    <a:pt x="1983410" y="1418193"/>
                  </a:lnTo>
                  <a:lnTo>
                    <a:pt x="1989761" y="1418510"/>
                  </a:lnTo>
                  <a:lnTo>
                    <a:pt x="1995795" y="1418828"/>
                  </a:lnTo>
                  <a:lnTo>
                    <a:pt x="2001828" y="1419780"/>
                  </a:lnTo>
                  <a:lnTo>
                    <a:pt x="2007862" y="1420732"/>
                  </a:lnTo>
                  <a:lnTo>
                    <a:pt x="2013577" y="1421684"/>
                  </a:lnTo>
                  <a:lnTo>
                    <a:pt x="2018658" y="1423588"/>
                  </a:lnTo>
                  <a:lnTo>
                    <a:pt x="2023739" y="1425175"/>
                  </a:lnTo>
                  <a:lnTo>
                    <a:pt x="2028820" y="1427079"/>
                  </a:lnTo>
                  <a:lnTo>
                    <a:pt x="2033265" y="1429618"/>
                  </a:lnTo>
                  <a:lnTo>
                    <a:pt x="2037394" y="1431839"/>
                  </a:lnTo>
                  <a:lnTo>
                    <a:pt x="2041839" y="1434378"/>
                  </a:lnTo>
                  <a:lnTo>
                    <a:pt x="2045650" y="1437234"/>
                  </a:lnTo>
                  <a:lnTo>
                    <a:pt x="2048825" y="1439773"/>
                  </a:lnTo>
                  <a:lnTo>
                    <a:pt x="2052001" y="1442946"/>
                  </a:lnTo>
                  <a:lnTo>
                    <a:pt x="2054859" y="1445803"/>
                  </a:lnTo>
                  <a:lnTo>
                    <a:pt x="2057082" y="1449294"/>
                  </a:lnTo>
                  <a:lnTo>
                    <a:pt x="2059305" y="1452467"/>
                  </a:lnTo>
                  <a:lnTo>
                    <a:pt x="2060892" y="1455958"/>
                  </a:lnTo>
                  <a:lnTo>
                    <a:pt x="2062162" y="1459131"/>
                  </a:lnTo>
                  <a:lnTo>
                    <a:pt x="2063115" y="1462622"/>
                  </a:lnTo>
                  <a:lnTo>
                    <a:pt x="2063433" y="1465796"/>
                  </a:lnTo>
                  <a:lnTo>
                    <a:pt x="2063750" y="1469287"/>
                  </a:lnTo>
                  <a:lnTo>
                    <a:pt x="2063433" y="1472778"/>
                  </a:lnTo>
                  <a:lnTo>
                    <a:pt x="2062480" y="1476268"/>
                  </a:lnTo>
                  <a:lnTo>
                    <a:pt x="2061210" y="1479442"/>
                  </a:lnTo>
                  <a:lnTo>
                    <a:pt x="2059622" y="1482933"/>
                  </a:lnTo>
                  <a:lnTo>
                    <a:pt x="2057082" y="1485789"/>
                  </a:lnTo>
                  <a:lnTo>
                    <a:pt x="2054541" y="1489280"/>
                  </a:lnTo>
                  <a:lnTo>
                    <a:pt x="2051048" y="1492136"/>
                  </a:lnTo>
                  <a:lnTo>
                    <a:pt x="2047555" y="1495309"/>
                  </a:lnTo>
                  <a:lnTo>
                    <a:pt x="2043110" y="1497848"/>
                  </a:lnTo>
                  <a:lnTo>
                    <a:pt x="2038029" y="1500704"/>
                  </a:lnTo>
                  <a:lnTo>
                    <a:pt x="2017071" y="1511494"/>
                  </a:lnTo>
                  <a:lnTo>
                    <a:pt x="1995795" y="1522919"/>
                  </a:lnTo>
                  <a:lnTo>
                    <a:pt x="1975154" y="1534344"/>
                  </a:lnTo>
                  <a:lnTo>
                    <a:pt x="1956101" y="1545451"/>
                  </a:lnTo>
                  <a:lnTo>
                    <a:pt x="1926252" y="1562271"/>
                  </a:lnTo>
                  <a:lnTo>
                    <a:pt x="1914502" y="1569252"/>
                  </a:lnTo>
                  <a:lnTo>
                    <a:pt x="1983410" y="1527997"/>
                  </a:lnTo>
                  <a:lnTo>
                    <a:pt x="1511215" y="1778704"/>
                  </a:lnTo>
                  <a:lnTo>
                    <a:pt x="1498196" y="1785369"/>
                  </a:lnTo>
                  <a:lnTo>
                    <a:pt x="1482953" y="1792985"/>
                  </a:lnTo>
                  <a:lnTo>
                    <a:pt x="1462948" y="1802823"/>
                  </a:lnTo>
                  <a:lnTo>
                    <a:pt x="1438814" y="1814248"/>
                  </a:lnTo>
                  <a:lnTo>
                    <a:pt x="1410870" y="1827259"/>
                  </a:lnTo>
                  <a:lnTo>
                    <a:pt x="1380385" y="1841223"/>
                  </a:lnTo>
                  <a:lnTo>
                    <a:pt x="1347678" y="1855186"/>
                  </a:lnTo>
                  <a:lnTo>
                    <a:pt x="1313382" y="1869150"/>
                  </a:lnTo>
                  <a:lnTo>
                    <a:pt x="1295917" y="1876131"/>
                  </a:lnTo>
                  <a:lnTo>
                    <a:pt x="1278769" y="1882796"/>
                  </a:lnTo>
                  <a:lnTo>
                    <a:pt x="1260987" y="1889143"/>
                  </a:lnTo>
                  <a:lnTo>
                    <a:pt x="1243204" y="1895172"/>
                  </a:lnTo>
                  <a:lnTo>
                    <a:pt x="1225739" y="1900885"/>
                  </a:lnTo>
                  <a:lnTo>
                    <a:pt x="1208909" y="1905962"/>
                  </a:lnTo>
                  <a:lnTo>
                    <a:pt x="1191761" y="1910723"/>
                  </a:lnTo>
                  <a:lnTo>
                    <a:pt x="1175248" y="1914848"/>
                  </a:lnTo>
                  <a:lnTo>
                    <a:pt x="1159371" y="1918656"/>
                  </a:lnTo>
                  <a:lnTo>
                    <a:pt x="1144129" y="1921513"/>
                  </a:lnTo>
                  <a:lnTo>
                    <a:pt x="1129204" y="1923417"/>
                  </a:lnTo>
                  <a:lnTo>
                    <a:pt x="1115232" y="1925004"/>
                  </a:lnTo>
                  <a:lnTo>
                    <a:pt x="1108563" y="1925321"/>
                  </a:lnTo>
                  <a:lnTo>
                    <a:pt x="1102212" y="1925638"/>
                  </a:lnTo>
                  <a:lnTo>
                    <a:pt x="1095861" y="1925638"/>
                  </a:lnTo>
                  <a:lnTo>
                    <a:pt x="1089828" y="1925321"/>
                  </a:lnTo>
                  <a:lnTo>
                    <a:pt x="1076808" y="1924051"/>
                  </a:lnTo>
                  <a:lnTo>
                    <a:pt x="1061884" y="1922465"/>
                  </a:lnTo>
                  <a:lnTo>
                    <a:pt x="1025683" y="1918656"/>
                  </a:lnTo>
                  <a:lnTo>
                    <a:pt x="983131" y="1912944"/>
                  </a:lnTo>
                  <a:lnTo>
                    <a:pt x="934546" y="1906280"/>
                  </a:lnTo>
                  <a:lnTo>
                    <a:pt x="824992" y="1890412"/>
                  </a:lnTo>
                  <a:lnTo>
                    <a:pt x="707181" y="1872958"/>
                  </a:lnTo>
                  <a:lnTo>
                    <a:pt x="589688" y="1856138"/>
                  </a:lnTo>
                  <a:lnTo>
                    <a:pt x="534117" y="1848522"/>
                  </a:lnTo>
                  <a:lnTo>
                    <a:pt x="482357" y="1841540"/>
                  </a:lnTo>
                  <a:lnTo>
                    <a:pt x="435677" y="1835828"/>
                  </a:lnTo>
                  <a:lnTo>
                    <a:pt x="394713" y="1831385"/>
                  </a:lnTo>
                  <a:lnTo>
                    <a:pt x="376613" y="1829798"/>
                  </a:lnTo>
                  <a:lnTo>
                    <a:pt x="361053" y="1828529"/>
                  </a:lnTo>
                  <a:lnTo>
                    <a:pt x="347399" y="1827577"/>
                  </a:lnTo>
                  <a:lnTo>
                    <a:pt x="335967" y="1827259"/>
                  </a:lnTo>
                  <a:lnTo>
                    <a:pt x="314056" y="1827577"/>
                  </a:lnTo>
                  <a:lnTo>
                    <a:pt x="289922" y="1827894"/>
                  </a:lnTo>
                  <a:lnTo>
                    <a:pt x="237209" y="1829481"/>
                  </a:lnTo>
                  <a:lnTo>
                    <a:pt x="181321" y="1831385"/>
                  </a:lnTo>
                  <a:lnTo>
                    <a:pt x="126702" y="1833606"/>
                  </a:lnTo>
                  <a:lnTo>
                    <a:pt x="37153" y="1837732"/>
                  </a:lnTo>
                  <a:lnTo>
                    <a:pt x="0" y="1839636"/>
                  </a:lnTo>
                  <a:lnTo>
                    <a:pt x="19053" y="1500704"/>
                  </a:lnTo>
                  <a:lnTo>
                    <a:pt x="28580" y="1501657"/>
                  </a:lnTo>
                  <a:lnTo>
                    <a:pt x="54301" y="1503878"/>
                  </a:lnTo>
                  <a:lnTo>
                    <a:pt x="72084" y="1505147"/>
                  </a:lnTo>
                  <a:lnTo>
                    <a:pt x="92089" y="1506099"/>
                  </a:lnTo>
                  <a:lnTo>
                    <a:pt x="114318" y="1507369"/>
                  </a:lnTo>
                  <a:lnTo>
                    <a:pt x="137499" y="1507686"/>
                  </a:lnTo>
                  <a:lnTo>
                    <a:pt x="161632" y="1507369"/>
                  </a:lnTo>
                  <a:lnTo>
                    <a:pt x="173699" y="1506734"/>
                  </a:lnTo>
                  <a:lnTo>
                    <a:pt x="186084" y="1505782"/>
                  </a:lnTo>
                  <a:lnTo>
                    <a:pt x="198151" y="1504830"/>
                  </a:lnTo>
                  <a:lnTo>
                    <a:pt x="210217" y="1503878"/>
                  </a:lnTo>
                  <a:lnTo>
                    <a:pt x="221649" y="1502291"/>
                  </a:lnTo>
                  <a:lnTo>
                    <a:pt x="233399" y="1500704"/>
                  </a:lnTo>
                  <a:lnTo>
                    <a:pt x="244513" y="1498483"/>
                  </a:lnTo>
                  <a:lnTo>
                    <a:pt x="255627" y="1496262"/>
                  </a:lnTo>
                  <a:lnTo>
                    <a:pt x="265471" y="1493088"/>
                  </a:lnTo>
                  <a:lnTo>
                    <a:pt x="275315" y="1490232"/>
                  </a:lnTo>
                  <a:lnTo>
                    <a:pt x="284524" y="1486424"/>
                  </a:lnTo>
                  <a:lnTo>
                    <a:pt x="292780" y="1482615"/>
                  </a:lnTo>
                  <a:lnTo>
                    <a:pt x="300719" y="1478172"/>
                  </a:lnTo>
                  <a:lnTo>
                    <a:pt x="304212" y="1475634"/>
                  </a:lnTo>
                  <a:lnTo>
                    <a:pt x="307705" y="1473095"/>
                  </a:lnTo>
                  <a:lnTo>
                    <a:pt x="321677" y="1462622"/>
                  </a:lnTo>
                  <a:lnTo>
                    <a:pt x="337872" y="1450880"/>
                  </a:lnTo>
                  <a:lnTo>
                    <a:pt x="355972" y="1438821"/>
                  </a:lnTo>
                  <a:lnTo>
                    <a:pt x="375978" y="1426127"/>
                  </a:lnTo>
                  <a:lnTo>
                    <a:pt x="396936" y="1413433"/>
                  </a:lnTo>
                  <a:lnTo>
                    <a:pt x="418847" y="1400421"/>
                  </a:lnTo>
                  <a:lnTo>
                    <a:pt x="441075" y="1387727"/>
                  </a:lnTo>
                  <a:lnTo>
                    <a:pt x="463621" y="1375351"/>
                  </a:lnTo>
                  <a:lnTo>
                    <a:pt x="485850" y="1363291"/>
                  </a:lnTo>
                  <a:lnTo>
                    <a:pt x="508078" y="1352184"/>
                  </a:lnTo>
                  <a:lnTo>
                    <a:pt x="529037" y="1341711"/>
                  </a:lnTo>
                  <a:lnTo>
                    <a:pt x="549042" y="1332191"/>
                  </a:lnTo>
                  <a:lnTo>
                    <a:pt x="567142" y="1323940"/>
                  </a:lnTo>
                  <a:lnTo>
                    <a:pt x="583972" y="1317275"/>
                  </a:lnTo>
                  <a:lnTo>
                    <a:pt x="597945" y="1311880"/>
                  </a:lnTo>
                  <a:lnTo>
                    <a:pt x="604296" y="1309976"/>
                  </a:lnTo>
                  <a:lnTo>
                    <a:pt x="609694" y="1308389"/>
                  </a:lnTo>
                  <a:lnTo>
                    <a:pt x="616680" y="1307120"/>
                  </a:lnTo>
                  <a:lnTo>
                    <a:pt x="626524" y="1304899"/>
                  </a:lnTo>
                  <a:lnTo>
                    <a:pt x="655103" y="1299821"/>
                  </a:lnTo>
                  <a:lnTo>
                    <a:pt x="693844" y="1293474"/>
                  </a:lnTo>
                  <a:lnTo>
                    <a:pt x="740842" y="1286492"/>
                  </a:lnTo>
                  <a:lnTo>
                    <a:pt x="794507" y="1279193"/>
                  </a:lnTo>
                  <a:lnTo>
                    <a:pt x="853254" y="1271894"/>
                  </a:lnTo>
                  <a:lnTo>
                    <a:pt x="884056" y="1268403"/>
                  </a:lnTo>
                  <a:lnTo>
                    <a:pt x="915176" y="1264912"/>
                  </a:lnTo>
                  <a:lnTo>
                    <a:pt x="946931" y="1261421"/>
                  </a:lnTo>
                  <a:lnTo>
                    <a:pt x="979003" y="1258565"/>
                  </a:lnTo>
                  <a:lnTo>
                    <a:pt x="1010758" y="1256026"/>
                  </a:lnTo>
                  <a:lnTo>
                    <a:pt x="1042195" y="1253488"/>
                  </a:lnTo>
                  <a:lnTo>
                    <a:pt x="1073633" y="1251583"/>
                  </a:lnTo>
                  <a:lnTo>
                    <a:pt x="1103800" y="1249997"/>
                  </a:lnTo>
                  <a:lnTo>
                    <a:pt x="1108711" y="1249733"/>
                  </a:lnTo>
                  <a:lnTo>
                    <a:pt x="1108711" y="1144905"/>
                  </a:lnTo>
                  <a:lnTo>
                    <a:pt x="1105218" y="1127104"/>
                  </a:lnTo>
                  <a:lnTo>
                    <a:pt x="1102043" y="1110256"/>
                  </a:lnTo>
                  <a:lnTo>
                    <a:pt x="1097916" y="1094680"/>
                  </a:lnTo>
                  <a:lnTo>
                    <a:pt x="1093788" y="1080057"/>
                  </a:lnTo>
                  <a:lnTo>
                    <a:pt x="1089026" y="1067024"/>
                  </a:lnTo>
                  <a:lnTo>
                    <a:pt x="1083946" y="1054626"/>
                  </a:lnTo>
                  <a:lnTo>
                    <a:pt x="1078866" y="1043818"/>
                  </a:lnTo>
                  <a:lnTo>
                    <a:pt x="1073468" y="1033010"/>
                  </a:lnTo>
                  <a:lnTo>
                    <a:pt x="1067753" y="1023474"/>
                  </a:lnTo>
                  <a:lnTo>
                    <a:pt x="1061721" y="1014255"/>
                  </a:lnTo>
                  <a:lnTo>
                    <a:pt x="1055371" y="1005672"/>
                  </a:lnTo>
                  <a:lnTo>
                    <a:pt x="1049021" y="997407"/>
                  </a:lnTo>
                  <a:lnTo>
                    <a:pt x="1042671" y="989460"/>
                  </a:lnTo>
                  <a:lnTo>
                    <a:pt x="1036003" y="981831"/>
                  </a:lnTo>
                  <a:lnTo>
                    <a:pt x="1022668" y="966891"/>
                  </a:lnTo>
                  <a:lnTo>
                    <a:pt x="1013461" y="957036"/>
                  </a:lnTo>
                  <a:lnTo>
                    <a:pt x="1004888" y="947182"/>
                  </a:lnTo>
                  <a:lnTo>
                    <a:pt x="995681" y="936692"/>
                  </a:lnTo>
                  <a:lnTo>
                    <a:pt x="987108" y="925884"/>
                  </a:lnTo>
                  <a:lnTo>
                    <a:pt x="978853" y="914440"/>
                  </a:lnTo>
                  <a:lnTo>
                    <a:pt x="970916" y="902042"/>
                  </a:lnTo>
                  <a:lnTo>
                    <a:pt x="966788" y="895367"/>
                  </a:lnTo>
                  <a:lnTo>
                    <a:pt x="962978" y="888691"/>
                  </a:lnTo>
                  <a:lnTo>
                    <a:pt x="959168" y="881698"/>
                  </a:lnTo>
                  <a:lnTo>
                    <a:pt x="955676" y="874069"/>
                  </a:lnTo>
                  <a:lnTo>
                    <a:pt x="952183" y="866122"/>
                  </a:lnTo>
                  <a:lnTo>
                    <a:pt x="948691" y="858175"/>
                  </a:lnTo>
                  <a:lnTo>
                    <a:pt x="945516" y="849910"/>
                  </a:lnTo>
                  <a:lnTo>
                    <a:pt x="942341" y="841009"/>
                  </a:lnTo>
                  <a:lnTo>
                    <a:pt x="939483" y="831790"/>
                  </a:lnTo>
                  <a:lnTo>
                    <a:pt x="936626" y="821936"/>
                  </a:lnTo>
                  <a:lnTo>
                    <a:pt x="934086" y="812082"/>
                  </a:lnTo>
                  <a:lnTo>
                    <a:pt x="931863" y="801274"/>
                  </a:lnTo>
                  <a:lnTo>
                    <a:pt x="929323" y="790148"/>
                  </a:lnTo>
                  <a:lnTo>
                    <a:pt x="927418" y="778704"/>
                  </a:lnTo>
                  <a:lnTo>
                    <a:pt x="925513" y="766624"/>
                  </a:lnTo>
                  <a:lnTo>
                    <a:pt x="923608" y="753909"/>
                  </a:lnTo>
                  <a:lnTo>
                    <a:pt x="922338" y="740876"/>
                  </a:lnTo>
                  <a:lnTo>
                    <a:pt x="921068" y="727207"/>
                  </a:lnTo>
                  <a:lnTo>
                    <a:pt x="920433" y="712584"/>
                  </a:lnTo>
                  <a:lnTo>
                    <a:pt x="919481" y="697644"/>
                  </a:lnTo>
                  <a:lnTo>
                    <a:pt x="919163" y="680478"/>
                  </a:lnTo>
                  <a:lnTo>
                    <a:pt x="919481" y="663948"/>
                  </a:lnTo>
                  <a:lnTo>
                    <a:pt x="920751" y="647736"/>
                  </a:lnTo>
                  <a:lnTo>
                    <a:pt x="922338" y="631842"/>
                  </a:lnTo>
                  <a:lnTo>
                    <a:pt x="924561" y="616266"/>
                  </a:lnTo>
                  <a:lnTo>
                    <a:pt x="928053" y="601325"/>
                  </a:lnTo>
                  <a:lnTo>
                    <a:pt x="932181" y="586703"/>
                  </a:lnTo>
                  <a:lnTo>
                    <a:pt x="936308" y="572398"/>
                  </a:lnTo>
                  <a:lnTo>
                    <a:pt x="941706" y="558093"/>
                  </a:lnTo>
                  <a:lnTo>
                    <a:pt x="947738" y="544424"/>
                  </a:lnTo>
                  <a:lnTo>
                    <a:pt x="954406" y="531391"/>
                  </a:lnTo>
                  <a:lnTo>
                    <a:pt x="958216" y="525033"/>
                  </a:lnTo>
                  <a:lnTo>
                    <a:pt x="961708" y="518676"/>
                  </a:lnTo>
                  <a:lnTo>
                    <a:pt x="965836" y="512318"/>
                  </a:lnTo>
                  <a:lnTo>
                    <a:pt x="969646" y="506278"/>
                  </a:lnTo>
                  <a:lnTo>
                    <a:pt x="978853" y="494199"/>
                  </a:lnTo>
                  <a:lnTo>
                    <a:pt x="988061" y="483073"/>
                  </a:lnTo>
                  <a:lnTo>
                    <a:pt x="998221" y="471629"/>
                  </a:lnTo>
                  <a:lnTo>
                    <a:pt x="1008698" y="461139"/>
                  </a:lnTo>
                  <a:lnTo>
                    <a:pt x="1019811" y="451602"/>
                  </a:lnTo>
                  <a:lnTo>
                    <a:pt x="1030923" y="442384"/>
                  </a:lnTo>
                  <a:lnTo>
                    <a:pt x="1042671" y="433801"/>
                  </a:lnTo>
                  <a:lnTo>
                    <a:pt x="1054736" y="425854"/>
                  </a:lnTo>
                  <a:lnTo>
                    <a:pt x="1066483" y="418542"/>
                  </a:lnTo>
                  <a:lnTo>
                    <a:pt x="1078866" y="411549"/>
                  </a:lnTo>
                  <a:lnTo>
                    <a:pt x="1091248" y="405191"/>
                  </a:lnTo>
                  <a:lnTo>
                    <a:pt x="1103631" y="399152"/>
                  </a:lnTo>
                  <a:lnTo>
                    <a:pt x="1116331" y="393748"/>
                  </a:lnTo>
                  <a:lnTo>
                    <a:pt x="1128713" y="388661"/>
                  </a:lnTo>
                  <a:lnTo>
                    <a:pt x="1141413" y="383893"/>
                  </a:lnTo>
                  <a:lnTo>
                    <a:pt x="1153796" y="380079"/>
                  </a:lnTo>
                  <a:lnTo>
                    <a:pt x="1166178" y="376264"/>
                  </a:lnTo>
                  <a:lnTo>
                    <a:pt x="1178243" y="373085"/>
                  </a:lnTo>
                  <a:lnTo>
                    <a:pt x="1190308" y="369906"/>
                  </a:lnTo>
                  <a:lnTo>
                    <a:pt x="1201738" y="367363"/>
                  </a:lnTo>
                  <a:lnTo>
                    <a:pt x="1213168" y="364820"/>
                  </a:lnTo>
                  <a:lnTo>
                    <a:pt x="1224281" y="362595"/>
                  </a:lnTo>
                  <a:lnTo>
                    <a:pt x="1235076" y="361006"/>
                  </a:lnTo>
                  <a:lnTo>
                    <a:pt x="1254761" y="358145"/>
                  </a:lnTo>
                  <a:lnTo>
                    <a:pt x="1272223" y="356237"/>
                  </a:lnTo>
                  <a:lnTo>
                    <a:pt x="1287781" y="354966"/>
                  </a:lnTo>
                  <a:lnTo>
                    <a:pt x="1300163" y="354330"/>
                  </a:lnTo>
                  <a:lnTo>
                    <a:pt x="1309371" y="354012"/>
                  </a:lnTo>
                  <a:close/>
                  <a:moveTo>
                    <a:pt x="1815403" y="215900"/>
                  </a:moveTo>
                  <a:lnTo>
                    <a:pt x="1818266" y="216218"/>
                  </a:lnTo>
                  <a:lnTo>
                    <a:pt x="1821764" y="216535"/>
                  </a:lnTo>
                  <a:lnTo>
                    <a:pt x="1824945" y="217170"/>
                  </a:lnTo>
                  <a:lnTo>
                    <a:pt x="1828126" y="218758"/>
                  </a:lnTo>
                  <a:lnTo>
                    <a:pt x="1830989" y="220028"/>
                  </a:lnTo>
                  <a:lnTo>
                    <a:pt x="1834170" y="221615"/>
                  </a:lnTo>
                  <a:lnTo>
                    <a:pt x="1836715" y="223520"/>
                  </a:lnTo>
                  <a:lnTo>
                    <a:pt x="1839577" y="226060"/>
                  </a:lnTo>
                  <a:lnTo>
                    <a:pt x="1841804" y="228600"/>
                  </a:lnTo>
                  <a:lnTo>
                    <a:pt x="1843713" y="231458"/>
                  </a:lnTo>
                  <a:lnTo>
                    <a:pt x="1845621" y="234315"/>
                  </a:lnTo>
                  <a:lnTo>
                    <a:pt x="1847212" y="237490"/>
                  </a:lnTo>
                  <a:lnTo>
                    <a:pt x="1848166" y="240348"/>
                  </a:lnTo>
                  <a:lnTo>
                    <a:pt x="1848802" y="243523"/>
                  </a:lnTo>
                  <a:lnTo>
                    <a:pt x="1849438" y="247015"/>
                  </a:lnTo>
                  <a:lnTo>
                    <a:pt x="1849438" y="250508"/>
                  </a:lnTo>
                  <a:lnTo>
                    <a:pt x="1849438" y="253365"/>
                  </a:lnTo>
                  <a:lnTo>
                    <a:pt x="1848802" y="256858"/>
                  </a:lnTo>
                  <a:lnTo>
                    <a:pt x="1848166" y="260033"/>
                  </a:lnTo>
                  <a:lnTo>
                    <a:pt x="1847212" y="263208"/>
                  </a:lnTo>
                  <a:lnTo>
                    <a:pt x="1845621" y="266065"/>
                  </a:lnTo>
                  <a:lnTo>
                    <a:pt x="1843713" y="268923"/>
                  </a:lnTo>
                  <a:lnTo>
                    <a:pt x="1841804" y="271780"/>
                  </a:lnTo>
                  <a:lnTo>
                    <a:pt x="1839577" y="274320"/>
                  </a:lnTo>
                  <a:lnTo>
                    <a:pt x="1736517" y="377190"/>
                  </a:lnTo>
                  <a:lnTo>
                    <a:pt x="1733654" y="379730"/>
                  </a:lnTo>
                  <a:lnTo>
                    <a:pt x="1731109" y="381635"/>
                  </a:lnTo>
                  <a:lnTo>
                    <a:pt x="1727928" y="383223"/>
                  </a:lnTo>
                  <a:lnTo>
                    <a:pt x="1725065" y="384810"/>
                  </a:lnTo>
                  <a:lnTo>
                    <a:pt x="1721885" y="386080"/>
                  </a:lnTo>
                  <a:lnTo>
                    <a:pt x="1718704" y="386715"/>
                  </a:lnTo>
                  <a:lnTo>
                    <a:pt x="1715205" y="387350"/>
                  </a:lnTo>
                  <a:lnTo>
                    <a:pt x="1712342" y="387350"/>
                  </a:lnTo>
                  <a:lnTo>
                    <a:pt x="1708843" y="387350"/>
                  </a:lnTo>
                  <a:lnTo>
                    <a:pt x="1705662" y="386715"/>
                  </a:lnTo>
                  <a:lnTo>
                    <a:pt x="1702163" y="386080"/>
                  </a:lnTo>
                  <a:lnTo>
                    <a:pt x="1699300" y="384810"/>
                  </a:lnTo>
                  <a:lnTo>
                    <a:pt x="1696119" y="383223"/>
                  </a:lnTo>
                  <a:lnTo>
                    <a:pt x="1693257" y="381635"/>
                  </a:lnTo>
                  <a:lnTo>
                    <a:pt x="1690394" y="379730"/>
                  </a:lnTo>
                  <a:lnTo>
                    <a:pt x="1687849" y="377190"/>
                  </a:lnTo>
                  <a:lnTo>
                    <a:pt x="1685622" y="374650"/>
                  </a:lnTo>
                  <a:lnTo>
                    <a:pt x="1683396" y="371793"/>
                  </a:lnTo>
                  <a:lnTo>
                    <a:pt x="1681805" y="368935"/>
                  </a:lnTo>
                  <a:lnTo>
                    <a:pt x="1680533" y="365760"/>
                  </a:lnTo>
                  <a:lnTo>
                    <a:pt x="1679261" y="362903"/>
                  </a:lnTo>
                  <a:lnTo>
                    <a:pt x="1678624" y="359410"/>
                  </a:lnTo>
                  <a:lnTo>
                    <a:pt x="1678306" y="356235"/>
                  </a:lnTo>
                  <a:lnTo>
                    <a:pt x="1677988" y="353378"/>
                  </a:lnTo>
                  <a:lnTo>
                    <a:pt x="1678306" y="349885"/>
                  </a:lnTo>
                  <a:lnTo>
                    <a:pt x="1678624" y="346393"/>
                  </a:lnTo>
                  <a:lnTo>
                    <a:pt x="1679261" y="343218"/>
                  </a:lnTo>
                  <a:lnTo>
                    <a:pt x="1680533" y="340043"/>
                  </a:lnTo>
                  <a:lnTo>
                    <a:pt x="1681805" y="337185"/>
                  </a:lnTo>
                  <a:lnTo>
                    <a:pt x="1683396" y="334328"/>
                  </a:lnTo>
                  <a:lnTo>
                    <a:pt x="1685622" y="331470"/>
                  </a:lnTo>
                  <a:lnTo>
                    <a:pt x="1687849" y="328930"/>
                  </a:lnTo>
                  <a:lnTo>
                    <a:pt x="1790910" y="226060"/>
                  </a:lnTo>
                  <a:lnTo>
                    <a:pt x="1793455" y="223520"/>
                  </a:lnTo>
                  <a:lnTo>
                    <a:pt x="1796317" y="221615"/>
                  </a:lnTo>
                  <a:lnTo>
                    <a:pt x="1799180" y="220028"/>
                  </a:lnTo>
                  <a:lnTo>
                    <a:pt x="1802361" y="218758"/>
                  </a:lnTo>
                  <a:lnTo>
                    <a:pt x="1805224" y="217170"/>
                  </a:lnTo>
                  <a:lnTo>
                    <a:pt x="1808723" y="216535"/>
                  </a:lnTo>
                  <a:lnTo>
                    <a:pt x="1811904" y="216218"/>
                  </a:lnTo>
                  <a:lnTo>
                    <a:pt x="1815403" y="215900"/>
                  </a:lnTo>
                  <a:close/>
                  <a:moveTo>
                    <a:pt x="851599" y="215900"/>
                  </a:moveTo>
                  <a:lnTo>
                    <a:pt x="855065" y="216218"/>
                  </a:lnTo>
                  <a:lnTo>
                    <a:pt x="857902" y="216535"/>
                  </a:lnTo>
                  <a:lnTo>
                    <a:pt x="861368" y="217170"/>
                  </a:lnTo>
                  <a:lnTo>
                    <a:pt x="864205" y="218758"/>
                  </a:lnTo>
                  <a:lnTo>
                    <a:pt x="867356" y="220028"/>
                  </a:lnTo>
                  <a:lnTo>
                    <a:pt x="870192" y="221615"/>
                  </a:lnTo>
                  <a:lnTo>
                    <a:pt x="872713" y="223520"/>
                  </a:lnTo>
                  <a:lnTo>
                    <a:pt x="875550" y="226060"/>
                  </a:lnTo>
                  <a:lnTo>
                    <a:pt x="977657" y="328930"/>
                  </a:lnTo>
                  <a:lnTo>
                    <a:pt x="979863" y="331470"/>
                  </a:lnTo>
                  <a:lnTo>
                    <a:pt x="981754" y="334328"/>
                  </a:lnTo>
                  <a:lnTo>
                    <a:pt x="983960" y="337185"/>
                  </a:lnTo>
                  <a:lnTo>
                    <a:pt x="985220" y="340043"/>
                  </a:lnTo>
                  <a:lnTo>
                    <a:pt x="986166" y="343218"/>
                  </a:lnTo>
                  <a:lnTo>
                    <a:pt x="986796" y="346393"/>
                  </a:lnTo>
                  <a:lnTo>
                    <a:pt x="987426" y="349885"/>
                  </a:lnTo>
                  <a:lnTo>
                    <a:pt x="987426" y="353378"/>
                  </a:lnTo>
                  <a:lnTo>
                    <a:pt x="987426" y="356235"/>
                  </a:lnTo>
                  <a:lnTo>
                    <a:pt x="986796" y="359410"/>
                  </a:lnTo>
                  <a:lnTo>
                    <a:pt x="986166" y="362903"/>
                  </a:lnTo>
                  <a:lnTo>
                    <a:pt x="985220" y="365760"/>
                  </a:lnTo>
                  <a:lnTo>
                    <a:pt x="983960" y="368935"/>
                  </a:lnTo>
                  <a:lnTo>
                    <a:pt x="981754" y="371793"/>
                  </a:lnTo>
                  <a:lnTo>
                    <a:pt x="979863" y="374650"/>
                  </a:lnTo>
                  <a:lnTo>
                    <a:pt x="977657" y="377190"/>
                  </a:lnTo>
                  <a:lnTo>
                    <a:pt x="975135" y="379730"/>
                  </a:lnTo>
                  <a:lnTo>
                    <a:pt x="972299" y="381635"/>
                  </a:lnTo>
                  <a:lnTo>
                    <a:pt x="969778" y="383223"/>
                  </a:lnTo>
                  <a:lnTo>
                    <a:pt x="966627" y="384810"/>
                  </a:lnTo>
                  <a:lnTo>
                    <a:pt x="963475" y="386080"/>
                  </a:lnTo>
                  <a:lnTo>
                    <a:pt x="960324" y="386715"/>
                  </a:lnTo>
                  <a:lnTo>
                    <a:pt x="957172" y="387350"/>
                  </a:lnTo>
                  <a:lnTo>
                    <a:pt x="953706" y="387350"/>
                  </a:lnTo>
                  <a:lnTo>
                    <a:pt x="950554" y="387350"/>
                  </a:lnTo>
                  <a:lnTo>
                    <a:pt x="947088" y="386715"/>
                  </a:lnTo>
                  <a:lnTo>
                    <a:pt x="944251" y="386080"/>
                  </a:lnTo>
                  <a:lnTo>
                    <a:pt x="940785" y="384810"/>
                  </a:lnTo>
                  <a:lnTo>
                    <a:pt x="937948" y="383223"/>
                  </a:lnTo>
                  <a:lnTo>
                    <a:pt x="935112" y="381635"/>
                  </a:lnTo>
                  <a:lnTo>
                    <a:pt x="932276" y="379730"/>
                  </a:lnTo>
                  <a:lnTo>
                    <a:pt x="929440" y="377190"/>
                  </a:lnTo>
                  <a:lnTo>
                    <a:pt x="827333" y="274320"/>
                  </a:lnTo>
                  <a:lnTo>
                    <a:pt x="825127" y="271780"/>
                  </a:lnTo>
                  <a:lnTo>
                    <a:pt x="823236" y="268923"/>
                  </a:lnTo>
                  <a:lnTo>
                    <a:pt x="821345" y="266065"/>
                  </a:lnTo>
                  <a:lnTo>
                    <a:pt x="820084" y="263208"/>
                  </a:lnTo>
                  <a:lnTo>
                    <a:pt x="819139" y="260033"/>
                  </a:lnTo>
                  <a:lnTo>
                    <a:pt x="818193" y="256858"/>
                  </a:lnTo>
                  <a:lnTo>
                    <a:pt x="817878" y="253365"/>
                  </a:lnTo>
                  <a:lnTo>
                    <a:pt x="817563" y="250508"/>
                  </a:lnTo>
                  <a:lnTo>
                    <a:pt x="817878" y="247015"/>
                  </a:lnTo>
                  <a:lnTo>
                    <a:pt x="818193" y="243523"/>
                  </a:lnTo>
                  <a:lnTo>
                    <a:pt x="819139" y="240348"/>
                  </a:lnTo>
                  <a:lnTo>
                    <a:pt x="820084" y="237490"/>
                  </a:lnTo>
                  <a:lnTo>
                    <a:pt x="821345" y="234315"/>
                  </a:lnTo>
                  <a:lnTo>
                    <a:pt x="823236" y="231458"/>
                  </a:lnTo>
                  <a:lnTo>
                    <a:pt x="825127" y="228600"/>
                  </a:lnTo>
                  <a:lnTo>
                    <a:pt x="827333" y="226060"/>
                  </a:lnTo>
                  <a:lnTo>
                    <a:pt x="830169" y="223520"/>
                  </a:lnTo>
                  <a:lnTo>
                    <a:pt x="832690" y="221615"/>
                  </a:lnTo>
                  <a:lnTo>
                    <a:pt x="835842" y="220028"/>
                  </a:lnTo>
                  <a:lnTo>
                    <a:pt x="838678" y="218758"/>
                  </a:lnTo>
                  <a:lnTo>
                    <a:pt x="842144" y="217170"/>
                  </a:lnTo>
                  <a:lnTo>
                    <a:pt x="844981" y="216535"/>
                  </a:lnTo>
                  <a:lnTo>
                    <a:pt x="848447" y="216218"/>
                  </a:lnTo>
                  <a:lnTo>
                    <a:pt x="851599" y="215900"/>
                  </a:lnTo>
                  <a:close/>
                  <a:moveTo>
                    <a:pt x="1318578" y="0"/>
                  </a:moveTo>
                  <a:lnTo>
                    <a:pt x="1321753" y="318"/>
                  </a:lnTo>
                  <a:lnTo>
                    <a:pt x="1325563" y="636"/>
                  </a:lnTo>
                  <a:lnTo>
                    <a:pt x="1328421" y="1590"/>
                  </a:lnTo>
                  <a:lnTo>
                    <a:pt x="1331913" y="2544"/>
                  </a:lnTo>
                  <a:lnTo>
                    <a:pt x="1334771" y="4133"/>
                  </a:lnTo>
                  <a:lnTo>
                    <a:pt x="1337629" y="6041"/>
                  </a:lnTo>
                  <a:lnTo>
                    <a:pt x="1340169" y="7949"/>
                  </a:lnTo>
                  <a:lnTo>
                    <a:pt x="1342391" y="9857"/>
                  </a:lnTo>
                  <a:lnTo>
                    <a:pt x="1344931" y="12719"/>
                  </a:lnTo>
                  <a:lnTo>
                    <a:pt x="1346836" y="15262"/>
                  </a:lnTo>
                  <a:lnTo>
                    <a:pt x="1348424" y="18124"/>
                  </a:lnTo>
                  <a:lnTo>
                    <a:pt x="1350011" y="20986"/>
                  </a:lnTo>
                  <a:lnTo>
                    <a:pt x="1351281" y="23848"/>
                  </a:lnTo>
                  <a:lnTo>
                    <a:pt x="1351916" y="27345"/>
                  </a:lnTo>
                  <a:lnTo>
                    <a:pt x="1352551" y="30843"/>
                  </a:lnTo>
                  <a:lnTo>
                    <a:pt x="1352551" y="34341"/>
                  </a:lnTo>
                  <a:lnTo>
                    <a:pt x="1352551" y="180290"/>
                  </a:lnTo>
                  <a:lnTo>
                    <a:pt x="1352551" y="183469"/>
                  </a:lnTo>
                  <a:lnTo>
                    <a:pt x="1351916" y="186967"/>
                  </a:lnTo>
                  <a:lnTo>
                    <a:pt x="1351281" y="190147"/>
                  </a:lnTo>
                  <a:lnTo>
                    <a:pt x="1350011" y="193327"/>
                  </a:lnTo>
                  <a:lnTo>
                    <a:pt x="1348424" y="196188"/>
                  </a:lnTo>
                  <a:lnTo>
                    <a:pt x="1346836" y="199368"/>
                  </a:lnTo>
                  <a:lnTo>
                    <a:pt x="1344931" y="201912"/>
                  </a:lnTo>
                  <a:lnTo>
                    <a:pt x="1342391" y="204138"/>
                  </a:lnTo>
                  <a:lnTo>
                    <a:pt x="1340169" y="206681"/>
                  </a:lnTo>
                  <a:lnTo>
                    <a:pt x="1337629" y="208271"/>
                  </a:lnTo>
                  <a:lnTo>
                    <a:pt x="1334771" y="210179"/>
                  </a:lnTo>
                  <a:lnTo>
                    <a:pt x="1331913" y="211769"/>
                  </a:lnTo>
                  <a:lnTo>
                    <a:pt x="1328421" y="212723"/>
                  </a:lnTo>
                  <a:lnTo>
                    <a:pt x="1325563" y="213677"/>
                  </a:lnTo>
                  <a:lnTo>
                    <a:pt x="1321753" y="213995"/>
                  </a:lnTo>
                  <a:lnTo>
                    <a:pt x="1318578" y="214313"/>
                  </a:lnTo>
                  <a:lnTo>
                    <a:pt x="1315086" y="213995"/>
                  </a:lnTo>
                  <a:lnTo>
                    <a:pt x="1311593" y="213677"/>
                  </a:lnTo>
                  <a:lnTo>
                    <a:pt x="1308418" y="212723"/>
                  </a:lnTo>
                  <a:lnTo>
                    <a:pt x="1305243" y="211769"/>
                  </a:lnTo>
                  <a:lnTo>
                    <a:pt x="1302068" y="210179"/>
                  </a:lnTo>
                  <a:lnTo>
                    <a:pt x="1299528" y="208271"/>
                  </a:lnTo>
                  <a:lnTo>
                    <a:pt x="1296671" y="206681"/>
                  </a:lnTo>
                  <a:lnTo>
                    <a:pt x="1294448" y="204138"/>
                  </a:lnTo>
                  <a:lnTo>
                    <a:pt x="1292226" y="201912"/>
                  </a:lnTo>
                  <a:lnTo>
                    <a:pt x="1290003" y="199368"/>
                  </a:lnTo>
                  <a:lnTo>
                    <a:pt x="1288416" y="196188"/>
                  </a:lnTo>
                  <a:lnTo>
                    <a:pt x="1287146" y="193327"/>
                  </a:lnTo>
                  <a:lnTo>
                    <a:pt x="1285876" y="190147"/>
                  </a:lnTo>
                  <a:lnTo>
                    <a:pt x="1285241" y="186967"/>
                  </a:lnTo>
                  <a:lnTo>
                    <a:pt x="1284288" y="183469"/>
                  </a:lnTo>
                  <a:lnTo>
                    <a:pt x="1284288" y="180290"/>
                  </a:lnTo>
                  <a:lnTo>
                    <a:pt x="1284288" y="34341"/>
                  </a:lnTo>
                  <a:lnTo>
                    <a:pt x="1284288" y="30843"/>
                  </a:lnTo>
                  <a:lnTo>
                    <a:pt x="1285241" y="27345"/>
                  </a:lnTo>
                  <a:lnTo>
                    <a:pt x="1285876" y="23848"/>
                  </a:lnTo>
                  <a:lnTo>
                    <a:pt x="1287146" y="20986"/>
                  </a:lnTo>
                  <a:lnTo>
                    <a:pt x="1288416" y="18124"/>
                  </a:lnTo>
                  <a:lnTo>
                    <a:pt x="1290003" y="15262"/>
                  </a:lnTo>
                  <a:lnTo>
                    <a:pt x="1292226" y="12719"/>
                  </a:lnTo>
                  <a:lnTo>
                    <a:pt x="1294448" y="9857"/>
                  </a:lnTo>
                  <a:lnTo>
                    <a:pt x="1296671" y="7949"/>
                  </a:lnTo>
                  <a:lnTo>
                    <a:pt x="1299528" y="6041"/>
                  </a:lnTo>
                  <a:lnTo>
                    <a:pt x="1302068" y="4133"/>
                  </a:lnTo>
                  <a:lnTo>
                    <a:pt x="1305243" y="2544"/>
                  </a:lnTo>
                  <a:lnTo>
                    <a:pt x="1308418" y="1590"/>
                  </a:lnTo>
                  <a:lnTo>
                    <a:pt x="1311593" y="636"/>
                  </a:lnTo>
                  <a:lnTo>
                    <a:pt x="1315086" y="318"/>
                  </a:lnTo>
                  <a:lnTo>
                    <a:pt x="1318578"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grpSp>
      <p:grpSp>
        <p:nvGrpSpPr>
          <p:cNvPr id="63" name="组合 62"/>
          <p:cNvGrpSpPr/>
          <p:nvPr/>
        </p:nvGrpSpPr>
        <p:grpSpPr>
          <a:xfrm>
            <a:off x="3320345" y="4564603"/>
            <a:ext cx="724046" cy="724406"/>
            <a:chOff x="4097899" y="4979900"/>
            <a:chExt cx="965576" cy="965576"/>
          </a:xfrm>
        </p:grpSpPr>
        <p:sp>
          <p:nvSpPr>
            <p:cNvPr id="64" name="椭圆 63"/>
            <p:cNvSpPr/>
            <p:nvPr/>
          </p:nvSpPr>
          <p:spPr>
            <a:xfrm>
              <a:off x="4097899" y="4979900"/>
              <a:ext cx="965576" cy="965576"/>
            </a:xfrm>
            <a:prstGeom prst="ellipse">
              <a:avLst/>
            </a:prstGeom>
            <a:solidFill>
              <a:srgbClr val="5293FB"/>
            </a:solidFill>
            <a:ln w="28575" cap="flat">
              <a:noFill/>
              <a:prstDash val="solid"/>
              <a:miter lim="800000"/>
              <a:headEnd/>
              <a:tailEnd/>
            </a:ln>
            <a:effectLst>
              <a:outerShdw blurRad="228600" dist="228600" dir="5400000" algn="t" rotWithShape="0">
                <a:sysClr val="windowText" lastClr="000000">
                  <a:lumMod val="85000"/>
                  <a:lumOff val="15000"/>
                  <a:alpha val="28000"/>
                </a:sysClr>
              </a:outerShdw>
            </a:effectLst>
          </p:spPr>
          <p:txBody>
            <a:bodyPr vert="horz" wrap="square" lIns="68564" tIns="34282" rIns="68564" bIns="34282"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black"/>
                </a:solidFill>
                <a:effectLst/>
                <a:uLnTx/>
                <a:uFillTx/>
                <a:latin typeface="微软雅黑" pitchFamily="34" charset="-122"/>
                <a:ea typeface="微软雅黑" pitchFamily="34" charset="-122"/>
              </a:endParaRPr>
            </a:p>
          </p:txBody>
        </p:sp>
        <p:sp>
          <p:nvSpPr>
            <p:cNvPr id="65" name="KSO_Shape"/>
            <p:cNvSpPr/>
            <p:nvPr/>
          </p:nvSpPr>
          <p:spPr bwMode="auto">
            <a:xfrm>
              <a:off x="4349773" y="5169775"/>
              <a:ext cx="461828" cy="585826"/>
            </a:xfrm>
            <a:custGeom>
              <a:avLst/>
              <a:gdLst>
                <a:gd name="T0" fmla="*/ 259322 w 2665412"/>
                <a:gd name="T1" fmla="*/ 2895285 h 3382963"/>
                <a:gd name="T2" fmla="*/ 511017 w 2665412"/>
                <a:gd name="T3" fmla="*/ 3155147 h 3382963"/>
                <a:gd name="T4" fmla="*/ 770965 w 2665412"/>
                <a:gd name="T5" fmla="*/ 2903852 h 3382963"/>
                <a:gd name="T6" fmla="*/ 519587 w 2665412"/>
                <a:gd name="T7" fmla="*/ 2643989 h 3382963"/>
                <a:gd name="T8" fmla="*/ 875071 w 2665412"/>
                <a:gd name="T9" fmla="*/ 2732514 h 3382963"/>
                <a:gd name="T10" fmla="*/ 732560 w 2665412"/>
                <a:gd name="T11" fmla="*/ 3231615 h 3382963"/>
                <a:gd name="T12" fmla="*/ 265987 w 2665412"/>
                <a:gd name="T13" fmla="*/ 3315697 h 3382963"/>
                <a:gd name="T14" fmla="*/ 147598 w 2665412"/>
                <a:gd name="T15" fmla="*/ 2750917 h 3382963"/>
                <a:gd name="T16" fmla="*/ 1831415 w 2665412"/>
                <a:gd name="T17" fmla="*/ 2257426 h 3382963"/>
                <a:gd name="T18" fmla="*/ 1993961 w 2665412"/>
                <a:gd name="T19" fmla="*/ 2438401 h 3382963"/>
                <a:gd name="T20" fmla="*/ 1847258 w 2665412"/>
                <a:gd name="T21" fmla="*/ 2409508 h 3382963"/>
                <a:gd name="T22" fmla="*/ 1685662 w 2665412"/>
                <a:gd name="T23" fmla="*/ 2468563 h 3382963"/>
                <a:gd name="T24" fmla="*/ 1995229 w 2665412"/>
                <a:gd name="T25" fmla="*/ 2640966 h 3382963"/>
                <a:gd name="T26" fmla="*/ 1952137 w 2665412"/>
                <a:gd name="T27" fmla="*/ 2838768 h 3382963"/>
                <a:gd name="T28" fmla="*/ 1735409 w 2665412"/>
                <a:gd name="T29" fmla="*/ 2918143 h 3382963"/>
                <a:gd name="T30" fmla="*/ 1580784 w 2665412"/>
                <a:gd name="T31" fmla="*/ 2728596 h 3382963"/>
                <a:gd name="T32" fmla="*/ 1742380 w 2665412"/>
                <a:gd name="T33" fmla="*/ 2773998 h 3382963"/>
                <a:gd name="T34" fmla="*/ 1881478 w 2665412"/>
                <a:gd name="T35" fmla="*/ 2691766 h 3382963"/>
                <a:gd name="T36" fmla="*/ 1563357 w 2665412"/>
                <a:gd name="T37" fmla="*/ 2467293 h 3382963"/>
                <a:gd name="T38" fmla="*/ 1692634 w 2665412"/>
                <a:gd name="T39" fmla="*/ 2322831 h 3382963"/>
                <a:gd name="T40" fmla="*/ 1625723 w 2665412"/>
                <a:gd name="T41" fmla="*/ 2198771 h 3382963"/>
                <a:gd name="T42" fmla="*/ 1410098 w 2665412"/>
                <a:gd name="T43" fmla="*/ 2430592 h 3382963"/>
                <a:gd name="T44" fmla="*/ 1421847 w 2665412"/>
                <a:gd name="T45" fmla="*/ 2757048 h 3382963"/>
                <a:gd name="T46" fmla="*/ 1653351 w 2665412"/>
                <a:gd name="T47" fmla="*/ 2972991 h 3382963"/>
                <a:gd name="T48" fmla="*/ 1980125 w 2665412"/>
                <a:gd name="T49" fmla="*/ 2960924 h 3382963"/>
                <a:gd name="T50" fmla="*/ 2195433 w 2665412"/>
                <a:gd name="T51" fmla="*/ 2729420 h 3382963"/>
                <a:gd name="T52" fmla="*/ 2184001 w 2665412"/>
                <a:gd name="T53" fmla="*/ 2402964 h 3382963"/>
                <a:gd name="T54" fmla="*/ 1952179 w 2665412"/>
                <a:gd name="T55" fmla="*/ 2187021 h 3382963"/>
                <a:gd name="T56" fmla="*/ 2156055 w 2665412"/>
                <a:gd name="T57" fmla="*/ 2032367 h 3382963"/>
                <a:gd name="T58" fmla="*/ 2395816 w 2665412"/>
                <a:gd name="T59" fmla="*/ 2850094 h 3382963"/>
                <a:gd name="T60" fmla="*/ 1619054 w 2665412"/>
                <a:gd name="T61" fmla="*/ 3205130 h 3382963"/>
                <a:gd name="T62" fmla="*/ 1161763 w 2665412"/>
                <a:gd name="T63" fmla="*/ 2697981 h 3382963"/>
                <a:gd name="T64" fmla="*/ 1590474 w 2665412"/>
                <a:gd name="T65" fmla="*/ 1963774 h 3382963"/>
                <a:gd name="T66" fmla="*/ 247746 w 2665412"/>
                <a:gd name="T67" fmla="*/ 2374875 h 3382963"/>
                <a:gd name="T68" fmla="*/ 90506 w 2665412"/>
                <a:gd name="T69" fmla="*/ 2382501 h 3382963"/>
                <a:gd name="T70" fmla="*/ 82882 w 2665412"/>
                <a:gd name="T71" fmla="*/ 2224911 h 3382963"/>
                <a:gd name="T72" fmla="*/ 1925231 w 2665412"/>
                <a:gd name="T73" fmla="*/ 1275421 h 3382963"/>
                <a:gd name="T74" fmla="*/ 2142932 w 2665412"/>
                <a:gd name="T75" fmla="*/ 1565745 h 3382963"/>
                <a:gd name="T76" fmla="*/ 2433411 w 2665412"/>
                <a:gd name="T77" fmla="*/ 1348081 h 3382963"/>
                <a:gd name="T78" fmla="*/ 2215710 w 2665412"/>
                <a:gd name="T79" fmla="*/ 1057758 h 3382963"/>
                <a:gd name="T80" fmla="*/ 2557039 w 2665412"/>
                <a:gd name="T81" fmla="*/ 1184676 h 3382963"/>
                <a:gd name="T82" fmla="*/ 2359043 w 2665412"/>
                <a:gd name="T83" fmla="*/ 1666644 h 3382963"/>
                <a:gd name="T84" fmla="*/ 1943029 w 2665412"/>
                <a:gd name="T85" fmla="*/ 1631742 h 3382963"/>
                <a:gd name="T86" fmla="*/ 1831795 w 2665412"/>
                <a:gd name="T87" fmla="*/ 1117727 h 3382963"/>
                <a:gd name="T88" fmla="*/ 1543971 w 2665412"/>
                <a:gd name="T89" fmla="*/ 596250 h 3382963"/>
                <a:gd name="T90" fmla="*/ 1297460 w 2665412"/>
                <a:gd name="T91" fmla="*/ 948099 h 3382963"/>
                <a:gd name="T92" fmla="*/ 1031888 w 2665412"/>
                <a:gd name="T93" fmla="*/ 755548 h 3382963"/>
                <a:gd name="T94" fmla="*/ 814631 w 2665412"/>
                <a:gd name="T95" fmla="*/ 602286 h 3382963"/>
                <a:gd name="T96" fmla="*/ 863801 w 2665412"/>
                <a:gd name="T97" fmla="*/ 640380 h 3382963"/>
                <a:gd name="T98" fmla="*/ 958650 w 2665412"/>
                <a:gd name="T99" fmla="*/ 731486 h 3382963"/>
                <a:gd name="T100" fmla="*/ 915825 w 2665412"/>
                <a:gd name="T101" fmla="*/ 1047026 h 3382963"/>
                <a:gd name="T102" fmla="*/ 1093788 w 2665412"/>
                <a:gd name="T103" fmla="*/ 1742545 h 3382963"/>
                <a:gd name="T104" fmla="*/ 941203 w 2665412"/>
                <a:gd name="T105" fmla="*/ 2331086 h 3382963"/>
                <a:gd name="T106" fmla="*/ 804162 w 2665412"/>
                <a:gd name="T107" fmla="*/ 2246646 h 3382963"/>
                <a:gd name="T108" fmla="*/ 518978 w 2665412"/>
                <a:gd name="T109" fmla="*/ 1458116 h 3382963"/>
                <a:gd name="T110" fmla="*/ 425714 w 2665412"/>
                <a:gd name="T111" fmla="*/ 1302568 h 3382963"/>
                <a:gd name="T112" fmla="*/ 154488 w 2665412"/>
                <a:gd name="T113" fmla="*/ 951475 h 3382963"/>
                <a:gd name="T114" fmla="*/ 4758 w 2665412"/>
                <a:gd name="T115" fmla="*/ 912429 h 3382963"/>
                <a:gd name="T116" fmla="*/ 912333 w 2665412"/>
                <a:gd name="T117" fmla="*/ 0 h 3382963"/>
                <a:gd name="T118" fmla="*/ 1112519 w 2665412"/>
                <a:gd name="T119" fmla="*/ 199433 h 3382963"/>
                <a:gd name="T120" fmla="*/ 953005 w 2665412"/>
                <a:gd name="T121" fmla="*/ 526732 h 3382963"/>
                <a:gd name="T122" fmla="*/ 719772 w 2665412"/>
                <a:gd name="T123" fmla="*/ 209293 h 33829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665412" h="3382963">
                  <a:moveTo>
                    <a:pt x="506574" y="2643989"/>
                  </a:moveTo>
                  <a:lnTo>
                    <a:pt x="493243" y="2644624"/>
                  </a:lnTo>
                  <a:lnTo>
                    <a:pt x="480230" y="2646210"/>
                  </a:lnTo>
                  <a:lnTo>
                    <a:pt x="467217" y="2648431"/>
                  </a:lnTo>
                  <a:lnTo>
                    <a:pt x="454521" y="2650970"/>
                  </a:lnTo>
                  <a:lnTo>
                    <a:pt x="442460" y="2654460"/>
                  </a:lnTo>
                  <a:lnTo>
                    <a:pt x="430399" y="2658585"/>
                  </a:lnTo>
                  <a:lnTo>
                    <a:pt x="418655" y="2663027"/>
                  </a:lnTo>
                  <a:lnTo>
                    <a:pt x="407229" y="2667786"/>
                  </a:lnTo>
                  <a:lnTo>
                    <a:pt x="396120" y="2673180"/>
                  </a:lnTo>
                  <a:lnTo>
                    <a:pt x="385328" y="2679526"/>
                  </a:lnTo>
                  <a:lnTo>
                    <a:pt x="374854" y="2685872"/>
                  </a:lnTo>
                  <a:lnTo>
                    <a:pt x="364380" y="2692852"/>
                  </a:lnTo>
                  <a:lnTo>
                    <a:pt x="354858" y="2700784"/>
                  </a:lnTo>
                  <a:lnTo>
                    <a:pt x="345336" y="2708717"/>
                  </a:lnTo>
                  <a:lnTo>
                    <a:pt x="336449" y="2717284"/>
                  </a:lnTo>
                  <a:lnTo>
                    <a:pt x="327562" y="2725533"/>
                  </a:lnTo>
                  <a:lnTo>
                    <a:pt x="319310" y="2735052"/>
                  </a:lnTo>
                  <a:lnTo>
                    <a:pt x="312010" y="2744571"/>
                  </a:lnTo>
                  <a:lnTo>
                    <a:pt x="304710" y="2754724"/>
                  </a:lnTo>
                  <a:lnTo>
                    <a:pt x="298044" y="2764878"/>
                  </a:lnTo>
                  <a:lnTo>
                    <a:pt x="291696" y="2775348"/>
                  </a:lnTo>
                  <a:lnTo>
                    <a:pt x="285983" y="2786136"/>
                  </a:lnTo>
                  <a:lnTo>
                    <a:pt x="280905" y="2797241"/>
                  </a:lnTo>
                  <a:lnTo>
                    <a:pt x="276144" y="2808981"/>
                  </a:lnTo>
                  <a:lnTo>
                    <a:pt x="272018" y="2820721"/>
                  </a:lnTo>
                  <a:lnTo>
                    <a:pt x="268209" y="2832461"/>
                  </a:lnTo>
                  <a:lnTo>
                    <a:pt x="265353" y="2844835"/>
                  </a:lnTo>
                  <a:lnTo>
                    <a:pt x="263131" y="2857210"/>
                  </a:lnTo>
                  <a:lnTo>
                    <a:pt x="261226" y="2869584"/>
                  </a:lnTo>
                  <a:lnTo>
                    <a:pt x="259957" y="2882276"/>
                  </a:lnTo>
                  <a:lnTo>
                    <a:pt x="259322" y="2895285"/>
                  </a:lnTo>
                  <a:lnTo>
                    <a:pt x="259639" y="2908294"/>
                  </a:lnTo>
                  <a:lnTo>
                    <a:pt x="260274" y="2921620"/>
                  </a:lnTo>
                  <a:lnTo>
                    <a:pt x="261861" y="2934629"/>
                  </a:lnTo>
                  <a:lnTo>
                    <a:pt x="264083" y="2947638"/>
                  </a:lnTo>
                  <a:lnTo>
                    <a:pt x="266622" y="2960330"/>
                  </a:lnTo>
                  <a:lnTo>
                    <a:pt x="270113" y="2972704"/>
                  </a:lnTo>
                  <a:lnTo>
                    <a:pt x="273922" y="2984444"/>
                  </a:lnTo>
                  <a:lnTo>
                    <a:pt x="278366" y="2996501"/>
                  </a:lnTo>
                  <a:lnTo>
                    <a:pt x="283444" y="3007924"/>
                  </a:lnTo>
                  <a:lnTo>
                    <a:pt x="288840" y="3019029"/>
                  </a:lnTo>
                  <a:lnTo>
                    <a:pt x="294870" y="3029817"/>
                  </a:lnTo>
                  <a:lnTo>
                    <a:pt x="301536" y="3040605"/>
                  </a:lnTo>
                  <a:lnTo>
                    <a:pt x="308836" y="3050441"/>
                  </a:lnTo>
                  <a:lnTo>
                    <a:pt x="316136" y="3060277"/>
                  </a:lnTo>
                  <a:lnTo>
                    <a:pt x="323753" y="3069478"/>
                  </a:lnTo>
                  <a:lnTo>
                    <a:pt x="332323" y="3078680"/>
                  </a:lnTo>
                  <a:lnTo>
                    <a:pt x="341210" y="3087247"/>
                  </a:lnTo>
                  <a:lnTo>
                    <a:pt x="350732" y="3095496"/>
                  </a:lnTo>
                  <a:lnTo>
                    <a:pt x="360254" y="3103429"/>
                  </a:lnTo>
                  <a:lnTo>
                    <a:pt x="370411" y="3110409"/>
                  </a:lnTo>
                  <a:lnTo>
                    <a:pt x="380250" y="3117072"/>
                  </a:lnTo>
                  <a:lnTo>
                    <a:pt x="391041" y="3123418"/>
                  </a:lnTo>
                  <a:lnTo>
                    <a:pt x="401833" y="3128812"/>
                  </a:lnTo>
                  <a:lnTo>
                    <a:pt x="412942" y="3134206"/>
                  </a:lnTo>
                  <a:lnTo>
                    <a:pt x="424685" y="3138965"/>
                  </a:lnTo>
                  <a:lnTo>
                    <a:pt x="436429" y="3143090"/>
                  </a:lnTo>
                  <a:lnTo>
                    <a:pt x="448173" y="3146580"/>
                  </a:lnTo>
                  <a:lnTo>
                    <a:pt x="460551" y="3149753"/>
                  </a:lnTo>
                  <a:lnTo>
                    <a:pt x="472930" y="3151974"/>
                  </a:lnTo>
                  <a:lnTo>
                    <a:pt x="485626" y="3153878"/>
                  </a:lnTo>
                  <a:lnTo>
                    <a:pt x="498004" y="3154830"/>
                  </a:lnTo>
                  <a:lnTo>
                    <a:pt x="511017" y="3155147"/>
                  </a:lnTo>
                  <a:lnTo>
                    <a:pt x="524030" y="3155147"/>
                  </a:lnTo>
                  <a:lnTo>
                    <a:pt x="537044" y="3154513"/>
                  </a:lnTo>
                  <a:lnTo>
                    <a:pt x="550374" y="3152926"/>
                  </a:lnTo>
                  <a:lnTo>
                    <a:pt x="563070" y="3150705"/>
                  </a:lnTo>
                  <a:lnTo>
                    <a:pt x="575766" y="3148167"/>
                  </a:lnTo>
                  <a:lnTo>
                    <a:pt x="588462" y="3144994"/>
                  </a:lnTo>
                  <a:lnTo>
                    <a:pt x="600206" y="3141186"/>
                  </a:lnTo>
                  <a:lnTo>
                    <a:pt x="612267" y="3136744"/>
                  </a:lnTo>
                  <a:lnTo>
                    <a:pt x="623693" y="3131668"/>
                  </a:lnTo>
                  <a:lnTo>
                    <a:pt x="634802" y="3125956"/>
                  </a:lnTo>
                  <a:lnTo>
                    <a:pt x="645593" y="3119928"/>
                  </a:lnTo>
                  <a:lnTo>
                    <a:pt x="656067" y="3113265"/>
                  </a:lnTo>
                  <a:lnTo>
                    <a:pt x="665907" y="3106284"/>
                  </a:lnTo>
                  <a:lnTo>
                    <a:pt x="676063" y="3098986"/>
                  </a:lnTo>
                  <a:lnTo>
                    <a:pt x="685268" y="3090737"/>
                  </a:lnTo>
                  <a:lnTo>
                    <a:pt x="694155" y="3082487"/>
                  </a:lnTo>
                  <a:lnTo>
                    <a:pt x="702725" y="3073603"/>
                  </a:lnTo>
                  <a:lnTo>
                    <a:pt x="710977" y="3064402"/>
                  </a:lnTo>
                  <a:lnTo>
                    <a:pt x="718594" y="3054566"/>
                  </a:lnTo>
                  <a:lnTo>
                    <a:pt x="725894" y="3045047"/>
                  </a:lnTo>
                  <a:lnTo>
                    <a:pt x="732560" y="3034576"/>
                  </a:lnTo>
                  <a:lnTo>
                    <a:pt x="738908" y="3023788"/>
                  </a:lnTo>
                  <a:lnTo>
                    <a:pt x="744621" y="3013000"/>
                  </a:lnTo>
                  <a:lnTo>
                    <a:pt x="750017" y="3001895"/>
                  </a:lnTo>
                  <a:lnTo>
                    <a:pt x="754460" y="2990472"/>
                  </a:lnTo>
                  <a:lnTo>
                    <a:pt x="758586" y="2979050"/>
                  </a:lnTo>
                  <a:lnTo>
                    <a:pt x="762078" y="2966676"/>
                  </a:lnTo>
                  <a:lnTo>
                    <a:pt x="765252" y="2954618"/>
                  </a:lnTo>
                  <a:lnTo>
                    <a:pt x="767473" y="2942244"/>
                  </a:lnTo>
                  <a:lnTo>
                    <a:pt x="769378" y="2929870"/>
                  </a:lnTo>
                  <a:lnTo>
                    <a:pt x="770330" y="2916861"/>
                  </a:lnTo>
                  <a:lnTo>
                    <a:pt x="770965" y="2903852"/>
                  </a:lnTo>
                  <a:lnTo>
                    <a:pt x="770647" y="2890843"/>
                  </a:lnTo>
                  <a:lnTo>
                    <a:pt x="770013" y="2877834"/>
                  </a:lnTo>
                  <a:lnTo>
                    <a:pt x="768426" y="2864507"/>
                  </a:lnTo>
                  <a:lnTo>
                    <a:pt x="766521" y="2851816"/>
                  </a:lnTo>
                  <a:lnTo>
                    <a:pt x="763982" y="2839441"/>
                  </a:lnTo>
                  <a:lnTo>
                    <a:pt x="760808" y="2827067"/>
                  </a:lnTo>
                  <a:lnTo>
                    <a:pt x="756682" y="2814692"/>
                  </a:lnTo>
                  <a:lnTo>
                    <a:pt x="752238" y="2802953"/>
                  </a:lnTo>
                  <a:lnTo>
                    <a:pt x="747160" y="2791530"/>
                  </a:lnTo>
                  <a:lnTo>
                    <a:pt x="741764" y="2780108"/>
                  </a:lnTo>
                  <a:lnTo>
                    <a:pt x="735416" y="2769637"/>
                  </a:lnTo>
                  <a:lnTo>
                    <a:pt x="729068" y="2759166"/>
                  </a:lnTo>
                  <a:lnTo>
                    <a:pt x="722086" y="2749013"/>
                  </a:lnTo>
                  <a:lnTo>
                    <a:pt x="714468" y="2739177"/>
                  </a:lnTo>
                  <a:lnTo>
                    <a:pt x="706533" y="2729658"/>
                  </a:lnTo>
                  <a:lnTo>
                    <a:pt x="697964" y="2720774"/>
                  </a:lnTo>
                  <a:lnTo>
                    <a:pt x="689394" y="2712207"/>
                  </a:lnTo>
                  <a:lnTo>
                    <a:pt x="680189" y="2704275"/>
                  </a:lnTo>
                  <a:lnTo>
                    <a:pt x="670350" y="2696342"/>
                  </a:lnTo>
                  <a:lnTo>
                    <a:pt x="660511" y="2689362"/>
                  </a:lnTo>
                  <a:lnTo>
                    <a:pt x="650037" y="2682382"/>
                  </a:lnTo>
                  <a:lnTo>
                    <a:pt x="639563" y="2676353"/>
                  </a:lnTo>
                  <a:lnTo>
                    <a:pt x="628771" y="2670324"/>
                  </a:lnTo>
                  <a:lnTo>
                    <a:pt x="617662" y="2665248"/>
                  </a:lnTo>
                  <a:lnTo>
                    <a:pt x="606236" y="2660171"/>
                  </a:lnTo>
                  <a:lnTo>
                    <a:pt x="594175" y="2656364"/>
                  </a:lnTo>
                  <a:lnTo>
                    <a:pt x="582431" y="2652873"/>
                  </a:lnTo>
                  <a:lnTo>
                    <a:pt x="570053" y="2650018"/>
                  </a:lnTo>
                  <a:lnTo>
                    <a:pt x="557992" y="2647479"/>
                  </a:lnTo>
                  <a:lnTo>
                    <a:pt x="545296" y="2645576"/>
                  </a:lnTo>
                  <a:lnTo>
                    <a:pt x="532600" y="2644306"/>
                  </a:lnTo>
                  <a:lnTo>
                    <a:pt x="519587" y="2643989"/>
                  </a:lnTo>
                  <a:lnTo>
                    <a:pt x="506574" y="2643989"/>
                  </a:lnTo>
                  <a:close/>
                  <a:moveTo>
                    <a:pt x="552279" y="2413000"/>
                  </a:moveTo>
                  <a:lnTo>
                    <a:pt x="560214" y="2505650"/>
                  </a:lnTo>
                  <a:lnTo>
                    <a:pt x="569736" y="2506602"/>
                  </a:lnTo>
                  <a:lnTo>
                    <a:pt x="578940" y="2508188"/>
                  </a:lnTo>
                  <a:lnTo>
                    <a:pt x="588779" y="2510092"/>
                  </a:lnTo>
                  <a:lnTo>
                    <a:pt x="597984" y="2511678"/>
                  </a:lnTo>
                  <a:lnTo>
                    <a:pt x="607506" y="2513582"/>
                  </a:lnTo>
                  <a:lnTo>
                    <a:pt x="617028" y="2516120"/>
                  </a:lnTo>
                  <a:lnTo>
                    <a:pt x="626232" y="2518976"/>
                  </a:lnTo>
                  <a:lnTo>
                    <a:pt x="635119" y="2521514"/>
                  </a:lnTo>
                  <a:lnTo>
                    <a:pt x="644006" y="2524370"/>
                  </a:lnTo>
                  <a:lnTo>
                    <a:pt x="653211" y="2527860"/>
                  </a:lnTo>
                  <a:lnTo>
                    <a:pt x="661780" y="2531033"/>
                  </a:lnTo>
                  <a:lnTo>
                    <a:pt x="670668" y="2534841"/>
                  </a:lnTo>
                  <a:lnTo>
                    <a:pt x="679237" y="2538648"/>
                  </a:lnTo>
                  <a:lnTo>
                    <a:pt x="687807" y="2542773"/>
                  </a:lnTo>
                  <a:lnTo>
                    <a:pt x="696377" y="2547215"/>
                  </a:lnTo>
                  <a:lnTo>
                    <a:pt x="704629" y="2551657"/>
                  </a:lnTo>
                  <a:lnTo>
                    <a:pt x="764299" y="2480266"/>
                  </a:lnTo>
                  <a:lnTo>
                    <a:pt x="884275" y="2581165"/>
                  </a:lnTo>
                  <a:lnTo>
                    <a:pt x="824922" y="2651921"/>
                  </a:lnTo>
                  <a:lnTo>
                    <a:pt x="830953" y="2659219"/>
                  </a:lnTo>
                  <a:lnTo>
                    <a:pt x="836348" y="2666517"/>
                  </a:lnTo>
                  <a:lnTo>
                    <a:pt x="842062" y="2674449"/>
                  </a:lnTo>
                  <a:lnTo>
                    <a:pt x="847140" y="2682382"/>
                  </a:lnTo>
                  <a:lnTo>
                    <a:pt x="852536" y="2690314"/>
                  </a:lnTo>
                  <a:lnTo>
                    <a:pt x="857297" y="2698563"/>
                  </a:lnTo>
                  <a:lnTo>
                    <a:pt x="862057" y="2706813"/>
                  </a:lnTo>
                  <a:lnTo>
                    <a:pt x="866501" y="2715380"/>
                  </a:lnTo>
                  <a:lnTo>
                    <a:pt x="870945" y="2723947"/>
                  </a:lnTo>
                  <a:lnTo>
                    <a:pt x="875071" y="2732514"/>
                  </a:lnTo>
                  <a:lnTo>
                    <a:pt x="879197" y="2741398"/>
                  </a:lnTo>
                  <a:lnTo>
                    <a:pt x="883006" y="2750282"/>
                  </a:lnTo>
                  <a:lnTo>
                    <a:pt x="886497" y="2759166"/>
                  </a:lnTo>
                  <a:lnTo>
                    <a:pt x="889671" y="2768050"/>
                  </a:lnTo>
                  <a:lnTo>
                    <a:pt x="892845" y="2777252"/>
                  </a:lnTo>
                  <a:lnTo>
                    <a:pt x="896019" y="2786453"/>
                  </a:lnTo>
                  <a:lnTo>
                    <a:pt x="986794" y="2779156"/>
                  </a:lnTo>
                  <a:lnTo>
                    <a:pt x="1000125" y="2934629"/>
                  </a:lnTo>
                  <a:lnTo>
                    <a:pt x="909667" y="2942879"/>
                  </a:lnTo>
                  <a:lnTo>
                    <a:pt x="908397" y="2952397"/>
                  </a:lnTo>
                  <a:lnTo>
                    <a:pt x="907128" y="2962233"/>
                  </a:lnTo>
                  <a:lnTo>
                    <a:pt x="905541" y="2971752"/>
                  </a:lnTo>
                  <a:lnTo>
                    <a:pt x="903636" y="2981588"/>
                  </a:lnTo>
                  <a:lnTo>
                    <a:pt x="901415" y="2990790"/>
                  </a:lnTo>
                  <a:lnTo>
                    <a:pt x="899193" y="3000309"/>
                  </a:lnTo>
                  <a:lnTo>
                    <a:pt x="896654" y="3009827"/>
                  </a:lnTo>
                  <a:lnTo>
                    <a:pt x="893797" y="3019029"/>
                  </a:lnTo>
                  <a:lnTo>
                    <a:pt x="890623" y="3027913"/>
                  </a:lnTo>
                  <a:lnTo>
                    <a:pt x="887449" y="3036797"/>
                  </a:lnTo>
                  <a:lnTo>
                    <a:pt x="883958" y="3045999"/>
                  </a:lnTo>
                  <a:lnTo>
                    <a:pt x="880149" y="3054566"/>
                  </a:lnTo>
                  <a:lnTo>
                    <a:pt x="876658" y="3063450"/>
                  </a:lnTo>
                  <a:lnTo>
                    <a:pt x="872532" y="3072017"/>
                  </a:lnTo>
                  <a:lnTo>
                    <a:pt x="868088" y="3080584"/>
                  </a:lnTo>
                  <a:lnTo>
                    <a:pt x="863644" y="3089150"/>
                  </a:lnTo>
                  <a:lnTo>
                    <a:pt x="933154" y="3147532"/>
                  </a:lnTo>
                  <a:lnTo>
                    <a:pt x="831905" y="3267151"/>
                  </a:lnTo>
                  <a:lnTo>
                    <a:pt x="763347" y="3209404"/>
                  </a:lnTo>
                  <a:lnTo>
                    <a:pt x="755730" y="3215433"/>
                  </a:lnTo>
                  <a:lnTo>
                    <a:pt x="748112" y="3221144"/>
                  </a:lnTo>
                  <a:lnTo>
                    <a:pt x="740177" y="3226538"/>
                  </a:lnTo>
                  <a:lnTo>
                    <a:pt x="732560" y="3231615"/>
                  </a:lnTo>
                  <a:lnTo>
                    <a:pt x="724307" y="3237009"/>
                  </a:lnTo>
                  <a:lnTo>
                    <a:pt x="716055" y="3242085"/>
                  </a:lnTo>
                  <a:lnTo>
                    <a:pt x="707485" y="3246527"/>
                  </a:lnTo>
                  <a:lnTo>
                    <a:pt x="698916" y="3251287"/>
                  </a:lnTo>
                  <a:lnTo>
                    <a:pt x="690346" y="3256046"/>
                  </a:lnTo>
                  <a:lnTo>
                    <a:pt x="681459" y="3259854"/>
                  </a:lnTo>
                  <a:lnTo>
                    <a:pt x="672572" y="3263979"/>
                  </a:lnTo>
                  <a:lnTo>
                    <a:pt x="663685" y="3267786"/>
                  </a:lnTo>
                  <a:lnTo>
                    <a:pt x="654480" y="3271276"/>
                  </a:lnTo>
                  <a:lnTo>
                    <a:pt x="645593" y="3274449"/>
                  </a:lnTo>
                  <a:lnTo>
                    <a:pt x="635754" y="3277305"/>
                  </a:lnTo>
                  <a:lnTo>
                    <a:pt x="626549" y="3280478"/>
                  </a:lnTo>
                  <a:lnTo>
                    <a:pt x="634484" y="3369637"/>
                  </a:lnTo>
                  <a:lnTo>
                    <a:pt x="478008" y="3382963"/>
                  </a:lnTo>
                  <a:lnTo>
                    <a:pt x="470390" y="3293804"/>
                  </a:lnTo>
                  <a:lnTo>
                    <a:pt x="460551" y="3292535"/>
                  </a:lnTo>
                  <a:lnTo>
                    <a:pt x="451029" y="3291266"/>
                  </a:lnTo>
                  <a:lnTo>
                    <a:pt x="441190" y="3289362"/>
                  </a:lnTo>
                  <a:lnTo>
                    <a:pt x="431668" y="3287458"/>
                  </a:lnTo>
                  <a:lnTo>
                    <a:pt x="421829" y="3285237"/>
                  </a:lnTo>
                  <a:lnTo>
                    <a:pt x="412624" y="3283016"/>
                  </a:lnTo>
                  <a:lnTo>
                    <a:pt x="403420" y="3280478"/>
                  </a:lnTo>
                  <a:lnTo>
                    <a:pt x="394215" y="3277305"/>
                  </a:lnTo>
                  <a:lnTo>
                    <a:pt x="384693" y="3274449"/>
                  </a:lnTo>
                  <a:lnTo>
                    <a:pt x="375806" y="3271276"/>
                  </a:lnTo>
                  <a:lnTo>
                    <a:pt x="366919" y="3267786"/>
                  </a:lnTo>
                  <a:lnTo>
                    <a:pt x="358032" y="3263979"/>
                  </a:lnTo>
                  <a:lnTo>
                    <a:pt x="349145" y="3259854"/>
                  </a:lnTo>
                  <a:lnTo>
                    <a:pt x="340575" y="3256046"/>
                  </a:lnTo>
                  <a:lnTo>
                    <a:pt x="332006" y="3251921"/>
                  </a:lnTo>
                  <a:lnTo>
                    <a:pt x="323436" y="3246845"/>
                  </a:lnTo>
                  <a:lnTo>
                    <a:pt x="265987" y="3315697"/>
                  </a:lnTo>
                  <a:lnTo>
                    <a:pt x="146012" y="3214798"/>
                  </a:lnTo>
                  <a:lnTo>
                    <a:pt x="204412" y="3145628"/>
                  </a:lnTo>
                  <a:lnTo>
                    <a:pt x="198382" y="3138331"/>
                  </a:lnTo>
                  <a:lnTo>
                    <a:pt x="192669" y="3130398"/>
                  </a:lnTo>
                  <a:lnTo>
                    <a:pt x="187273" y="3122466"/>
                  </a:lnTo>
                  <a:lnTo>
                    <a:pt x="181877" y="3114851"/>
                  </a:lnTo>
                  <a:lnTo>
                    <a:pt x="176799" y="3106602"/>
                  </a:lnTo>
                  <a:lnTo>
                    <a:pt x="172038" y="3098352"/>
                  </a:lnTo>
                  <a:lnTo>
                    <a:pt x="167277" y="3089785"/>
                  </a:lnTo>
                  <a:lnTo>
                    <a:pt x="162834" y="3081853"/>
                  </a:lnTo>
                  <a:lnTo>
                    <a:pt x="158390" y="3072969"/>
                  </a:lnTo>
                  <a:lnTo>
                    <a:pt x="154264" y="3064402"/>
                  </a:lnTo>
                  <a:lnTo>
                    <a:pt x="150455" y="3055517"/>
                  </a:lnTo>
                  <a:lnTo>
                    <a:pt x="146646" y="3046633"/>
                  </a:lnTo>
                  <a:lnTo>
                    <a:pt x="143155" y="3037114"/>
                  </a:lnTo>
                  <a:lnTo>
                    <a:pt x="139664" y="3028230"/>
                  </a:lnTo>
                  <a:lnTo>
                    <a:pt x="136807" y="3018711"/>
                  </a:lnTo>
                  <a:lnTo>
                    <a:pt x="133633" y="3009193"/>
                  </a:lnTo>
                  <a:lnTo>
                    <a:pt x="43175" y="3017125"/>
                  </a:lnTo>
                  <a:lnTo>
                    <a:pt x="30162" y="2861334"/>
                  </a:lnTo>
                  <a:lnTo>
                    <a:pt x="121255" y="2853402"/>
                  </a:lnTo>
                  <a:lnTo>
                    <a:pt x="122207" y="2843249"/>
                  </a:lnTo>
                  <a:lnTo>
                    <a:pt x="123794" y="2833730"/>
                  </a:lnTo>
                  <a:lnTo>
                    <a:pt x="125698" y="2824529"/>
                  </a:lnTo>
                  <a:lnTo>
                    <a:pt x="127285" y="2814692"/>
                  </a:lnTo>
                  <a:lnTo>
                    <a:pt x="129824" y="2805491"/>
                  </a:lnTo>
                  <a:lnTo>
                    <a:pt x="132046" y="2796290"/>
                  </a:lnTo>
                  <a:lnTo>
                    <a:pt x="134903" y="2787088"/>
                  </a:lnTo>
                  <a:lnTo>
                    <a:pt x="137442" y="2777569"/>
                  </a:lnTo>
                  <a:lnTo>
                    <a:pt x="140298" y="2768685"/>
                  </a:lnTo>
                  <a:lnTo>
                    <a:pt x="143790" y="2759801"/>
                  </a:lnTo>
                  <a:lnTo>
                    <a:pt x="147598" y="2750917"/>
                  </a:lnTo>
                  <a:lnTo>
                    <a:pt x="151090" y="2742032"/>
                  </a:lnTo>
                  <a:lnTo>
                    <a:pt x="154899" y="2733466"/>
                  </a:lnTo>
                  <a:lnTo>
                    <a:pt x="159025" y="2724899"/>
                  </a:lnTo>
                  <a:lnTo>
                    <a:pt x="167912" y="2707765"/>
                  </a:lnTo>
                  <a:lnTo>
                    <a:pt x="97450" y="2648749"/>
                  </a:lnTo>
                  <a:lnTo>
                    <a:pt x="198382" y="2528812"/>
                  </a:lnTo>
                  <a:lnTo>
                    <a:pt x="269161" y="2588780"/>
                  </a:lnTo>
                  <a:lnTo>
                    <a:pt x="284079" y="2577675"/>
                  </a:lnTo>
                  <a:lnTo>
                    <a:pt x="299631" y="2566887"/>
                  </a:lnTo>
                  <a:lnTo>
                    <a:pt x="307884" y="2561493"/>
                  </a:lnTo>
                  <a:lnTo>
                    <a:pt x="315819" y="2556734"/>
                  </a:lnTo>
                  <a:lnTo>
                    <a:pt x="324388" y="2552292"/>
                  </a:lnTo>
                  <a:lnTo>
                    <a:pt x="332323" y="2547532"/>
                  </a:lnTo>
                  <a:lnTo>
                    <a:pt x="340893" y="2543407"/>
                  </a:lnTo>
                  <a:lnTo>
                    <a:pt x="349463" y="2539283"/>
                  </a:lnTo>
                  <a:lnTo>
                    <a:pt x="358350" y="2535158"/>
                  </a:lnTo>
                  <a:lnTo>
                    <a:pt x="367237" y="2531350"/>
                  </a:lnTo>
                  <a:lnTo>
                    <a:pt x="376124" y="2528177"/>
                  </a:lnTo>
                  <a:lnTo>
                    <a:pt x="385646" y="2524687"/>
                  </a:lnTo>
                  <a:lnTo>
                    <a:pt x="394533" y="2521832"/>
                  </a:lnTo>
                  <a:lnTo>
                    <a:pt x="403737" y="2518976"/>
                  </a:lnTo>
                  <a:lnTo>
                    <a:pt x="396120" y="2426327"/>
                  </a:lnTo>
                  <a:lnTo>
                    <a:pt x="552279" y="2413000"/>
                  </a:lnTo>
                  <a:close/>
                  <a:moveTo>
                    <a:pt x="1753153" y="2246313"/>
                  </a:moveTo>
                  <a:lnTo>
                    <a:pt x="1813988" y="2246313"/>
                  </a:lnTo>
                  <a:lnTo>
                    <a:pt x="1817474" y="2246631"/>
                  </a:lnTo>
                  <a:lnTo>
                    <a:pt x="1820959" y="2247583"/>
                  </a:lnTo>
                  <a:lnTo>
                    <a:pt x="1823811" y="2248536"/>
                  </a:lnTo>
                  <a:lnTo>
                    <a:pt x="1826346" y="2250441"/>
                  </a:lnTo>
                  <a:lnTo>
                    <a:pt x="1828564" y="2252346"/>
                  </a:lnTo>
                  <a:lnTo>
                    <a:pt x="1830148" y="2254886"/>
                  </a:lnTo>
                  <a:lnTo>
                    <a:pt x="1831415" y="2257426"/>
                  </a:lnTo>
                  <a:lnTo>
                    <a:pt x="1831732" y="2259966"/>
                  </a:lnTo>
                  <a:lnTo>
                    <a:pt x="1831732" y="2310766"/>
                  </a:lnTo>
                  <a:lnTo>
                    <a:pt x="1842188" y="2312036"/>
                  </a:lnTo>
                  <a:lnTo>
                    <a:pt x="1852011" y="2313623"/>
                  </a:lnTo>
                  <a:lnTo>
                    <a:pt x="1862467" y="2315528"/>
                  </a:lnTo>
                  <a:lnTo>
                    <a:pt x="1871973" y="2317751"/>
                  </a:lnTo>
                  <a:lnTo>
                    <a:pt x="1880528" y="2319973"/>
                  </a:lnTo>
                  <a:lnTo>
                    <a:pt x="1889400" y="2322513"/>
                  </a:lnTo>
                  <a:lnTo>
                    <a:pt x="1897955" y="2325371"/>
                  </a:lnTo>
                  <a:lnTo>
                    <a:pt x="1907460" y="2328863"/>
                  </a:lnTo>
                  <a:lnTo>
                    <a:pt x="1916332" y="2332673"/>
                  </a:lnTo>
                  <a:lnTo>
                    <a:pt x="1925204" y="2336801"/>
                  </a:lnTo>
                  <a:lnTo>
                    <a:pt x="1934393" y="2341246"/>
                  </a:lnTo>
                  <a:lnTo>
                    <a:pt x="1942948" y="2345691"/>
                  </a:lnTo>
                  <a:lnTo>
                    <a:pt x="1951503" y="2350771"/>
                  </a:lnTo>
                  <a:lnTo>
                    <a:pt x="1960058" y="2355851"/>
                  </a:lnTo>
                  <a:lnTo>
                    <a:pt x="1967662" y="2361566"/>
                  </a:lnTo>
                  <a:lnTo>
                    <a:pt x="1975267" y="2367281"/>
                  </a:lnTo>
                  <a:lnTo>
                    <a:pt x="1982238" y="2372996"/>
                  </a:lnTo>
                  <a:lnTo>
                    <a:pt x="1988575" y="2379346"/>
                  </a:lnTo>
                  <a:lnTo>
                    <a:pt x="1994278" y="2385378"/>
                  </a:lnTo>
                  <a:lnTo>
                    <a:pt x="1999665" y="2392046"/>
                  </a:lnTo>
                  <a:lnTo>
                    <a:pt x="2002199" y="2396491"/>
                  </a:lnTo>
                  <a:lnTo>
                    <a:pt x="2004100" y="2401253"/>
                  </a:lnTo>
                  <a:lnTo>
                    <a:pt x="2005051" y="2406016"/>
                  </a:lnTo>
                  <a:lnTo>
                    <a:pt x="2005685" y="2411413"/>
                  </a:lnTo>
                  <a:lnTo>
                    <a:pt x="2005051" y="2416493"/>
                  </a:lnTo>
                  <a:lnTo>
                    <a:pt x="2003784" y="2421891"/>
                  </a:lnTo>
                  <a:lnTo>
                    <a:pt x="2001566" y="2427288"/>
                  </a:lnTo>
                  <a:lnTo>
                    <a:pt x="1998397" y="2432368"/>
                  </a:lnTo>
                  <a:lnTo>
                    <a:pt x="1996179" y="2435543"/>
                  </a:lnTo>
                  <a:lnTo>
                    <a:pt x="1993961" y="2438401"/>
                  </a:lnTo>
                  <a:lnTo>
                    <a:pt x="1991426" y="2441576"/>
                  </a:lnTo>
                  <a:lnTo>
                    <a:pt x="1988575" y="2444433"/>
                  </a:lnTo>
                  <a:lnTo>
                    <a:pt x="1985406" y="2447291"/>
                  </a:lnTo>
                  <a:lnTo>
                    <a:pt x="1982238" y="2449831"/>
                  </a:lnTo>
                  <a:lnTo>
                    <a:pt x="1978435" y="2452688"/>
                  </a:lnTo>
                  <a:lnTo>
                    <a:pt x="1974633" y="2454911"/>
                  </a:lnTo>
                  <a:lnTo>
                    <a:pt x="1971148" y="2457133"/>
                  </a:lnTo>
                  <a:lnTo>
                    <a:pt x="1967029" y="2459038"/>
                  </a:lnTo>
                  <a:lnTo>
                    <a:pt x="1962910" y="2460626"/>
                  </a:lnTo>
                  <a:lnTo>
                    <a:pt x="1958790" y="2462213"/>
                  </a:lnTo>
                  <a:lnTo>
                    <a:pt x="1954671" y="2463483"/>
                  </a:lnTo>
                  <a:lnTo>
                    <a:pt x="1950235" y="2464118"/>
                  </a:lnTo>
                  <a:lnTo>
                    <a:pt x="1945799" y="2464753"/>
                  </a:lnTo>
                  <a:lnTo>
                    <a:pt x="1941364" y="2464753"/>
                  </a:lnTo>
                  <a:lnTo>
                    <a:pt x="1936294" y="2464753"/>
                  </a:lnTo>
                  <a:lnTo>
                    <a:pt x="1931541" y="2464118"/>
                  </a:lnTo>
                  <a:lnTo>
                    <a:pt x="1926471" y="2462531"/>
                  </a:lnTo>
                  <a:lnTo>
                    <a:pt x="1922035" y="2460626"/>
                  </a:lnTo>
                  <a:lnTo>
                    <a:pt x="1917916" y="2458403"/>
                  </a:lnTo>
                  <a:lnTo>
                    <a:pt x="1914431" y="2455546"/>
                  </a:lnTo>
                  <a:lnTo>
                    <a:pt x="1910946" y="2452688"/>
                  </a:lnTo>
                  <a:lnTo>
                    <a:pt x="1908094" y="2448878"/>
                  </a:lnTo>
                  <a:lnTo>
                    <a:pt x="1904925" y="2445068"/>
                  </a:lnTo>
                  <a:lnTo>
                    <a:pt x="1903341" y="2443798"/>
                  </a:lnTo>
                  <a:lnTo>
                    <a:pt x="1897004" y="2438401"/>
                  </a:lnTo>
                  <a:lnTo>
                    <a:pt x="1890667" y="2433638"/>
                  </a:lnTo>
                  <a:lnTo>
                    <a:pt x="1883696" y="2429193"/>
                  </a:lnTo>
                  <a:lnTo>
                    <a:pt x="1876092" y="2424431"/>
                  </a:lnTo>
                  <a:lnTo>
                    <a:pt x="1868804" y="2419986"/>
                  </a:lnTo>
                  <a:lnTo>
                    <a:pt x="1861200" y="2415858"/>
                  </a:lnTo>
                  <a:lnTo>
                    <a:pt x="1853912" y="2412366"/>
                  </a:lnTo>
                  <a:lnTo>
                    <a:pt x="1847258" y="2409508"/>
                  </a:lnTo>
                  <a:lnTo>
                    <a:pt x="1840921" y="2407286"/>
                  </a:lnTo>
                  <a:lnTo>
                    <a:pt x="1834267" y="2405381"/>
                  </a:lnTo>
                  <a:lnTo>
                    <a:pt x="1827296" y="2403793"/>
                  </a:lnTo>
                  <a:lnTo>
                    <a:pt x="1820642" y="2402523"/>
                  </a:lnTo>
                  <a:lnTo>
                    <a:pt x="1813355" y="2401253"/>
                  </a:lnTo>
                  <a:lnTo>
                    <a:pt x="1806384" y="2400301"/>
                  </a:lnTo>
                  <a:lnTo>
                    <a:pt x="1799730" y="2399666"/>
                  </a:lnTo>
                  <a:lnTo>
                    <a:pt x="1792759" y="2399348"/>
                  </a:lnTo>
                  <a:lnTo>
                    <a:pt x="1786105" y="2399031"/>
                  </a:lnTo>
                  <a:lnTo>
                    <a:pt x="1776917" y="2399348"/>
                  </a:lnTo>
                  <a:lnTo>
                    <a:pt x="1767094" y="2400301"/>
                  </a:lnTo>
                  <a:lnTo>
                    <a:pt x="1756321" y="2401571"/>
                  </a:lnTo>
                  <a:lnTo>
                    <a:pt x="1745548" y="2404428"/>
                  </a:lnTo>
                  <a:lnTo>
                    <a:pt x="1740162" y="2405698"/>
                  </a:lnTo>
                  <a:lnTo>
                    <a:pt x="1734458" y="2407603"/>
                  </a:lnTo>
                  <a:lnTo>
                    <a:pt x="1729072" y="2409826"/>
                  </a:lnTo>
                  <a:lnTo>
                    <a:pt x="1723368" y="2412048"/>
                  </a:lnTo>
                  <a:lnTo>
                    <a:pt x="1717982" y="2414906"/>
                  </a:lnTo>
                  <a:lnTo>
                    <a:pt x="1712279" y="2418081"/>
                  </a:lnTo>
                  <a:lnTo>
                    <a:pt x="1706575" y="2421256"/>
                  </a:lnTo>
                  <a:lnTo>
                    <a:pt x="1701506" y="2425383"/>
                  </a:lnTo>
                  <a:lnTo>
                    <a:pt x="1698337" y="2427923"/>
                  </a:lnTo>
                  <a:lnTo>
                    <a:pt x="1695168" y="2431416"/>
                  </a:lnTo>
                  <a:lnTo>
                    <a:pt x="1692634" y="2434908"/>
                  </a:lnTo>
                  <a:lnTo>
                    <a:pt x="1690415" y="2438401"/>
                  </a:lnTo>
                  <a:lnTo>
                    <a:pt x="1688514" y="2442211"/>
                  </a:lnTo>
                  <a:lnTo>
                    <a:pt x="1686930" y="2446338"/>
                  </a:lnTo>
                  <a:lnTo>
                    <a:pt x="1686296" y="2450783"/>
                  </a:lnTo>
                  <a:lnTo>
                    <a:pt x="1685662" y="2455228"/>
                  </a:lnTo>
                  <a:lnTo>
                    <a:pt x="1685346" y="2459673"/>
                  </a:lnTo>
                  <a:lnTo>
                    <a:pt x="1685346" y="2464118"/>
                  </a:lnTo>
                  <a:lnTo>
                    <a:pt x="1685662" y="2468563"/>
                  </a:lnTo>
                  <a:lnTo>
                    <a:pt x="1686296" y="2473008"/>
                  </a:lnTo>
                  <a:lnTo>
                    <a:pt x="1687880" y="2477136"/>
                  </a:lnTo>
                  <a:lnTo>
                    <a:pt x="1689148" y="2481581"/>
                  </a:lnTo>
                  <a:lnTo>
                    <a:pt x="1691366" y="2485708"/>
                  </a:lnTo>
                  <a:lnTo>
                    <a:pt x="1693584" y="2489518"/>
                  </a:lnTo>
                  <a:lnTo>
                    <a:pt x="1698654" y="2495233"/>
                  </a:lnTo>
                  <a:lnTo>
                    <a:pt x="1703723" y="2500631"/>
                  </a:lnTo>
                  <a:lnTo>
                    <a:pt x="1709427" y="2505076"/>
                  </a:lnTo>
                  <a:lnTo>
                    <a:pt x="1715130" y="2508568"/>
                  </a:lnTo>
                  <a:lnTo>
                    <a:pt x="1721784" y="2512378"/>
                  </a:lnTo>
                  <a:lnTo>
                    <a:pt x="1729389" y="2515871"/>
                  </a:lnTo>
                  <a:lnTo>
                    <a:pt x="1745865" y="2522538"/>
                  </a:lnTo>
                  <a:lnTo>
                    <a:pt x="1750618" y="2524443"/>
                  </a:lnTo>
                  <a:lnTo>
                    <a:pt x="1778501" y="2534603"/>
                  </a:lnTo>
                  <a:lnTo>
                    <a:pt x="1797829" y="2542223"/>
                  </a:lnTo>
                  <a:lnTo>
                    <a:pt x="1816523" y="2549208"/>
                  </a:lnTo>
                  <a:lnTo>
                    <a:pt x="1827613" y="2553336"/>
                  </a:lnTo>
                  <a:lnTo>
                    <a:pt x="1854546" y="2562861"/>
                  </a:lnTo>
                  <a:lnTo>
                    <a:pt x="1868804" y="2568258"/>
                  </a:lnTo>
                  <a:lnTo>
                    <a:pt x="1882746" y="2573656"/>
                  </a:lnTo>
                  <a:lnTo>
                    <a:pt x="1897004" y="2579688"/>
                  </a:lnTo>
                  <a:lnTo>
                    <a:pt x="1911262" y="2585721"/>
                  </a:lnTo>
                  <a:lnTo>
                    <a:pt x="1925204" y="2592388"/>
                  </a:lnTo>
                  <a:lnTo>
                    <a:pt x="1938512" y="2599373"/>
                  </a:lnTo>
                  <a:lnTo>
                    <a:pt x="1951503" y="2606676"/>
                  </a:lnTo>
                  <a:lnTo>
                    <a:pt x="1964177" y="2614613"/>
                  </a:lnTo>
                  <a:lnTo>
                    <a:pt x="1969563" y="2618741"/>
                  </a:lnTo>
                  <a:lnTo>
                    <a:pt x="1975584" y="2622868"/>
                  </a:lnTo>
                  <a:lnTo>
                    <a:pt x="1980653" y="2627313"/>
                  </a:lnTo>
                  <a:lnTo>
                    <a:pt x="1986040" y="2631758"/>
                  </a:lnTo>
                  <a:lnTo>
                    <a:pt x="1990793" y="2636203"/>
                  </a:lnTo>
                  <a:lnTo>
                    <a:pt x="1995229" y="2640966"/>
                  </a:lnTo>
                  <a:lnTo>
                    <a:pt x="1999665" y="2645728"/>
                  </a:lnTo>
                  <a:lnTo>
                    <a:pt x="2003467" y="2651126"/>
                  </a:lnTo>
                  <a:lnTo>
                    <a:pt x="2006952" y="2656206"/>
                  </a:lnTo>
                  <a:lnTo>
                    <a:pt x="2010438" y="2661286"/>
                  </a:lnTo>
                  <a:lnTo>
                    <a:pt x="2012972" y="2667001"/>
                  </a:lnTo>
                  <a:lnTo>
                    <a:pt x="2015507" y="2672398"/>
                  </a:lnTo>
                  <a:lnTo>
                    <a:pt x="2017408" y="2677796"/>
                  </a:lnTo>
                  <a:lnTo>
                    <a:pt x="2019309" y="2682876"/>
                  </a:lnTo>
                  <a:lnTo>
                    <a:pt x="2020260" y="2688273"/>
                  </a:lnTo>
                  <a:lnTo>
                    <a:pt x="2021844" y="2693671"/>
                  </a:lnTo>
                  <a:lnTo>
                    <a:pt x="2022478" y="2699068"/>
                  </a:lnTo>
                  <a:lnTo>
                    <a:pt x="2023429" y="2704148"/>
                  </a:lnTo>
                  <a:lnTo>
                    <a:pt x="2023745" y="2709546"/>
                  </a:lnTo>
                  <a:lnTo>
                    <a:pt x="2024062" y="2714943"/>
                  </a:lnTo>
                  <a:lnTo>
                    <a:pt x="2024062" y="2720023"/>
                  </a:lnTo>
                  <a:lnTo>
                    <a:pt x="2024062" y="2725738"/>
                  </a:lnTo>
                  <a:lnTo>
                    <a:pt x="2023429" y="2730818"/>
                  </a:lnTo>
                  <a:lnTo>
                    <a:pt x="2022478" y="2736216"/>
                  </a:lnTo>
                  <a:lnTo>
                    <a:pt x="2021844" y="2741296"/>
                  </a:lnTo>
                  <a:lnTo>
                    <a:pt x="2020894" y="2746376"/>
                  </a:lnTo>
                  <a:lnTo>
                    <a:pt x="2019309" y="2751773"/>
                  </a:lnTo>
                  <a:lnTo>
                    <a:pt x="2017725" y="2756853"/>
                  </a:lnTo>
                  <a:lnTo>
                    <a:pt x="2014240" y="2767331"/>
                  </a:lnTo>
                  <a:lnTo>
                    <a:pt x="2009170" y="2777173"/>
                  </a:lnTo>
                  <a:lnTo>
                    <a:pt x="2004100" y="2787016"/>
                  </a:lnTo>
                  <a:lnTo>
                    <a:pt x="1997763" y="2796223"/>
                  </a:lnTo>
                  <a:lnTo>
                    <a:pt x="1990476" y="2805431"/>
                  </a:lnTo>
                  <a:lnTo>
                    <a:pt x="1982554" y="2814003"/>
                  </a:lnTo>
                  <a:lnTo>
                    <a:pt x="1973683" y="2822576"/>
                  </a:lnTo>
                  <a:lnTo>
                    <a:pt x="1964177" y="2830513"/>
                  </a:lnTo>
                  <a:lnTo>
                    <a:pt x="1958474" y="2834641"/>
                  </a:lnTo>
                  <a:lnTo>
                    <a:pt x="1952137" y="2838768"/>
                  </a:lnTo>
                  <a:lnTo>
                    <a:pt x="1945799" y="2842261"/>
                  </a:lnTo>
                  <a:lnTo>
                    <a:pt x="1938829" y="2845753"/>
                  </a:lnTo>
                  <a:lnTo>
                    <a:pt x="1931541" y="2848928"/>
                  </a:lnTo>
                  <a:lnTo>
                    <a:pt x="1923937" y="2852421"/>
                  </a:lnTo>
                  <a:lnTo>
                    <a:pt x="1915698" y="2854961"/>
                  </a:lnTo>
                  <a:lnTo>
                    <a:pt x="1907777" y="2857818"/>
                  </a:lnTo>
                  <a:lnTo>
                    <a:pt x="1899222" y="2860041"/>
                  </a:lnTo>
                  <a:lnTo>
                    <a:pt x="1890350" y="2862263"/>
                  </a:lnTo>
                  <a:lnTo>
                    <a:pt x="1880845" y="2864486"/>
                  </a:lnTo>
                  <a:lnTo>
                    <a:pt x="1871656" y="2866391"/>
                  </a:lnTo>
                  <a:lnTo>
                    <a:pt x="1862150" y="2867978"/>
                  </a:lnTo>
                  <a:lnTo>
                    <a:pt x="1852011" y="2869566"/>
                  </a:lnTo>
                  <a:lnTo>
                    <a:pt x="1842188" y="2870201"/>
                  </a:lnTo>
                  <a:lnTo>
                    <a:pt x="1831732" y="2871471"/>
                  </a:lnTo>
                  <a:lnTo>
                    <a:pt x="1831732" y="2918143"/>
                  </a:lnTo>
                  <a:lnTo>
                    <a:pt x="1831415" y="2921001"/>
                  </a:lnTo>
                  <a:lnTo>
                    <a:pt x="1830148" y="2923858"/>
                  </a:lnTo>
                  <a:lnTo>
                    <a:pt x="1828564" y="2926081"/>
                  </a:lnTo>
                  <a:lnTo>
                    <a:pt x="1826346" y="2928303"/>
                  </a:lnTo>
                  <a:lnTo>
                    <a:pt x="1823811" y="2929573"/>
                  </a:lnTo>
                  <a:lnTo>
                    <a:pt x="1820959" y="2931161"/>
                  </a:lnTo>
                  <a:lnTo>
                    <a:pt x="1817474" y="2931796"/>
                  </a:lnTo>
                  <a:lnTo>
                    <a:pt x="1813988" y="2932113"/>
                  </a:lnTo>
                  <a:lnTo>
                    <a:pt x="1753153" y="2932113"/>
                  </a:lnTo>
                  <a:lnTo>
                    <a:pt x="1749350" y="2931796"/>
                  </a:lnTo>
                  <a:lnTo>
                    <a:pt x="1745865" y="2931161"/>
                  </a:lnTo>
                  <a:lnTo>
                    <a:pt x="1743013" y="2929573"/>
                  </a:lnTo>
                  <a:lnTo>
                    <a:pt x="1740478" y="2928303"/>
                  </a:lnTo>
                  <a:lnTo>
                    <a:pt x="1738261" y="2926081"/>
                  </a:lnTo>
                  <a:lnTo>
                    <a:pt x="1736676" y="2923858"/>
                  </a:lnTo>
                  <a:lnTo>
                    <a:pt x="1735726" y="2921001"/>
                  </a:lnTo>
                  <a:lnTo>
                    <a:pt x="1735409" y="2918143"/>
                  </a:lnTo>
                  <a:lnTo>
                    <a:pt x="1735409" y="2867661"/>
                  </a:lnTo>
                  <a:lnTo>
                    <a:pt x="1722418" y="2865438"/>
                  </a:lnTo>
                  <a:lnTo>
                    <a:pt x="1708793" y="2863216"/>
                  </a:lnTo>
                  <a:lnTo>
                    <a:pt x="1696436" y="2860041"/>
                  </a:lnTo>
                  <a:lnTo>
                    <a:pt x="1683444" y="2857183"/>
                  </a:lnTo>
                  <a:lnTo>
                    <a:pt x="1670770" y="2853373"/>
                  </a:lnTo>
                  <a:lnTo>
                    <a:pt x="1658413" y="2849246"/>
                  </a:lnTo>
                  <a:lnTo>
                    <a:pt x="1646689" y="2844801"/>
                  </a:lnTo>
                  <a:lnTo>
                    <a:pt x="1635283" y="2840038"/>
                  </a:lnTo>
                  <a:lnTo>
                    <a:pt x="1624193" y="2834958"/>
                  </a:lnTo>
                  <a:lnTo>
                    <a:pt x="1613420" y="2829243"/>
                  </a:lnTo>
                  <a:lnTo>
                    <a:pt x="1603280" y="2823528"/>
                  </a:lnTo>
                  <a:lnTo>
                    <a:pt x="1594092" y="2816543"/>
                  </a:lnTo>
                  <a:lnTo>
                    <a:pt x="1585220" y="2809876"/>
                  </a:lnTo>
                  <a:lnTo>
                    <a:pt x="1576982" y="2802573"/>
                  </a:lnTo>
                  <a:lnTo>
                    <a:pt x="1569377" y="2794636"/>
                  </a:lnTo>
                  <a:lnTo>
                    <a:pt x="1566209" y="2790826"/>
                  </a:lnTo>
                  <a:lnTo>
                    <a:pt x="1563357" y="2786698"/>
                  </a:lnTo>
                  <a:lnTo>
                    <a:pt x="1560188" y="2782253"/>
                  </a:lnTo>
                  <a:lnTo>
                    <a:pt x="1558287" y="2777173"/>
                  </a:lnTo>
                  <a:lnTo>
                    <a:pt x="1557337" y="2772411"/>
                  </a:lnTo>
                  <a:lnTo>
                    <a:pt x="1557337" y="2767331"/>
                  </a:lnTo>
                  <a:lnTo>
                    <a:pt x="1557654" y="2761933"/>
                  </a:lnTo>
                  <a:lnTo>
                    <a:pt x="1559238" y="2756853"/>
                  </a:lnTo>
                  <a:lnTo>
                    <a:pt x="1561456" y="2751456"/>
                  </a:lnTo>
                  <a:lnTo>
                    <a:pt x="1564308" y="2746058"/>
                  </a:lnTo>
                  <a:lnTo>
                    <a:pt x="1566209" y="2743201"/>
                  </a:lnTo>
                  <a:lnTo>
                    <a:pt x="1568743" y="2740026"/>
                  </a:lnTo>
                  <a:lnTo>
                    <a:pt x="1571278" y="2737168"/>
                  </a:lnTo>
                  <a:lnTo>
                    <a:pt x="1574447" y="2734311"/>
                  </a:lnTo>
                  <a:lnTo>
                    <a:pt x="1577299" y="2731136"/>
                  </a:lnTo>
                  <a:lnTo>
                    <a:pt x="1580784" y="2728596"/>
                  </a:lnTo>
                  <a:lnTo>
                    <a:pt x="1583952" y="2726056"/>
                  </a:lnTo>
                  <a:lnTo>
                    <a:pt x="1587755" y="2723833"/>
                  </a:lnTo>
                  <a:lnTo>
                    <a:pt x="1591874" y="2721611"/>
                  </a:lnTo>
                  <a:lnTo>
                    <a:pt x="1595359" y="2719706"/>
                  </a:lnTo>
                  <a:lnTo>
                    <a:pt x="1599478" y="2717801"/>
                  </a:lnTo>
                  <a:lnTo>
                    <a:pt x="1603914" y="2716531"/>
                  </a:lnTo>
                  <a:lnTo>
                    <a:pt x="1608033" y="2715261"/>
                  </a:lnTo>
                  <a:lnTo>
                    <a:pt x="1612469" y="2714626"/>
                  </a:lnTo>
                  <a:lnTo>
                    <a:pt x="1616905" y="2713673"/>
                  </a:lnTo>
                  <a:lnTo>
                    <a:pt x="1621341" y="2713673"/>
                  </a:lnTo>
                  <a:lnTo>
                    <a:pt x="1626411" y="2713673"/>
                  </a:lnTo>
                  <a:lnTo>
                    <a:pt x="1631480" y="2714943"/>
                  </a:lnTo>
                  <a:lnTo>
                    <a:pt x="1635916" y="2715896"/>
                  </a:lnTo>
                  <a:lnTo>
                    <a:pt x="1640352" y="2717801"/>
                  </a:lnTo>
                  <a:lnTo>
                    <a:pt x="1644471" y="2720023"/>
                  </a:lnTo>
                  <a:lnTo>
                    <a:pt x="1648274" y="2723198"/>
                  </a:lnTo>
                  <a:lnTo>
                    <a:pt x="1651759" y="2726056"/>
                  </a:lnTo>
                  <a:lnTo>
                    <a:pt x="1654928" y="2729866"/>
                  </a:lnTo>
                  <a:lnTo>
                    <a:pt x="1657462" y="2733041"/>
                  </a:lnTo>
                  <a:lnTo>
                    <a:pt x="1658096" y="2733993"/>
                  </a:lnTo>
                  <a:lnTo>
                    <a:pt x="1659364" y="2734946"/>
                  </a:lnTo>
                  <a:lnTo>
                    <a:pt x="1665701" y="2740026"/>
                  </a:lnTo>
                  <a:lnTo>
                    <a:pt x="1671721" y="2744471"/>
                  </a:lnTo>
                  <a:lnTo>
                    <a:pt x="1678692" y="2748598"/>
                  </a:lnTo>
                  <a:lnTo>
                    <a:pt x="1685662" y="2752726"/>
                  </a:lnTo>
                  <a:lnTo>
                    <a:pt x="1692634" y="2756853"/>
                  </a:lnTo>
                  <a:lnTo>
                    <a:pt x="1699921" y="2760346"/>
                  </a:lnTo>
                  <a:lnTo>
                    <a:pt x="1707526" y="2763521"/>
                  </a:lnTo>
                  <a:lnTo>
                    <a:pt x="1714497" y="2766061"/>
                  </a:lnTo>
                  <a:lnTo>
                    <a:pt x="1720834" y="2768283"/>
                  </a:lnTo>
                  <a:lnTo>
                    <a:pt x="1731607" y="2771458"/>
                  </a:lnTo>
                  <a:lnTo>
                    <a:pt x="1742380" y="2773998"/>
                  </a:lnTo>
                  <a:lnTo>
                    <a:pt x="1753153" y="2776221"/>
                  </a:lnTo>
                  <a:lnTo>
                    <a:pt x="1764242" y="2778126"/>
                  </a:lnTo>
                  <a:lnTo>
                    <a:pt x="1775016" y="2779396"/>
                  </a:lnTo>
                  <a:lnTo>
                    <a:pt x="1785789" y="2780666"/>
                  </a:lnTo>
                  <a:lnTo>
                    <a:pt x="1795928" y="2780983"/>
                  </a:lnTo>
                  <a:lnTo>
                    <a:pt x="1806067" y="2781301"/>
                  </a:lnTo>
                  <a:lnTo>
                    <a:pt x="1817157" y="2780983"/>
                  </a:lnTo>
                  <a:lnTo>
                    <a:pt x="1827613" y="2780348"/>
                  </a:lnTo>
                  <a:lnTo>
                    <a:pt x="1837119" y="2778761"/>
                  </a:lnTo>
                  <a:lnTo>
                    <a:pt x="1845991" y="2776856"/>
                  </a:lnTo>
                  <a:lnTo>
                    <a:pt x="1854546" y="2774633"/>
                  </a:lnTo>
                  <a:lnTo>
                    <a:pt x="1862467" y="2771776"/>
                  </a:lnTo>
                  <a:lnTo>
                    <a:pt x="1869121" y="2768283"/>
                  </a:lnTo>
                  <a:lnTo>
                    <a:pt x="1875458" y="2764791"/>
                  </a:lnTo>
                  <a:lnTo>
                    <a:pt x="1879260" y="2761616"/>
                  </a:lnTo>
                  <a:lnTo>
                    <a:pt x="1882429" y="2758441"/>
                  </a:lnTo>
                  <a:lnTo>
                    <a:pt x="1885280" y="2754948"/>
                  </a:lnTo>
                  <a:lnTo>
                    <a:pt x="1888132" y="2751456"/>
                  </a:lnTo>
                  <a:lnTo>
                    <a:pt x="1890350" y="2747646"/>
                  </a:lnTo>
                  <a:lnTo>
                    <a:pt x="1892251" y="2743518"/>
                  </a:lnTo>
                  <a:lnTo>
                    <a:pt x="1893519" y="2739391"/>
                  </a:lnTo>
                  <a:lnTo>
                    <a:pt x="1894786" y="2734946"/>
                  </a:lnTo>
                  <a:lnTo>
                    <a:pt x="1895420" y="2730818"/>
                  </a:lnTo>
                  <a:lnTo>
                    <a:pt x="1895737" y="2726373"/>
                  </a:lnTo>
                  <a:lnTo>
                    <a:pt x="1895420" y="2721928"/>
                  </a:lnTo>
                  <a:lnTo>
                    <a:pt x="1895103" y="2717483"/>
                  </a:lnTo>
                  <a:lnTo>
                    <a:pt x="1893836" y="2713038"/>
                  </a:lnTo>
                  <a:lnTo>
                    <a:pt x="1892885" y="2708911"/>
                  </a:lnTo>
                  <a:lnTo>
                    <a:pt x="1890984" y="2704783"/>
                  </a:lnTo>
                  <a:lnTo>
                    <a:pt x="1888766" y="2700656"/>
                  </a:lnTo>
                  <a:lnTo>
                    <a:pt x="1885280" y="2696211"/>
                  </a:lnTo>
                  <a:lnTo>
                    <a:pt x="1881478" y="2691766"/>
                  </a:lnTo>
                  <a:lnTo>
                    <a:pt x="1876092" y="2687321"/>
                  </a:lnTo>
                  <a:lnTo>
                    <a:pt x="1870705" y="2682876"/>
                  </a:lnTo>
                  <a:lnTo>
                    <a:pt x="1864368" y="2678748"/>
                  </a:lnTo>
                  <a:lnTo>
                    <a:pt x="1857714" y="2674621"/>
                  </a:lnTo>
                  <a:lnTo>
                    <a:pt x="1850110" y="2671128"/>
                  </a:lnTo>
                  <a:lnTo>
                    <a:pt x="1842188" y="2667318"/>
                  </a:lnTo>
                  <a:lnTo>
                    <a:pt x="1817474" y="2657158"/>
                  </a:lnTo>
                  <a:lnTo>
                    <a:pt x="1720517" y="2617471"/>
                  </a:lnTo>
                  <a:lnTo>
                    <a:pt x="1673305" y="2597786"/>
                  </a:lnTo>
                  <a:lnTo>
                    <a:pt x="1644471" y="2585086"/>
                  </a:lnTo>
                  <a:lnTo>
                    <a:pt x="1639085" y="2582546"/>
                  </a:lnTo>
                  <a:lnTo>
                    <a:pt x="1634015" y="2580006"/>
                  </a:lnTo>
                  <a:lnTo>
                    <a:pt x="1624827" y="2574608"/>
                  </a:lnTo>
                  <a:lnTo>
                    <a:pt x="1615638" y="2567623"/>
                  </a:lnTo>
                  <a:lnTo>
                    <a:pt x="1607083" y="2560638"/>
                  </a:lnTo>
                  <a:lnTo>
                    <a:pt x="1598845" y="2552383"/>
                  </a:lnTo>
                  <a:lnTo>
                    <a:pt x="1591874" y="2544446"/>
                  </a:lnTo>
                  <a:lnTo>
                    <a:pt x="1588072" y="2540001"/>
                  </a:lnTo>
                  <a:lnTo>
                    <a:pt x="1585220" y="2534921"/>
                  </a:lnTo>
                  <a:lnTo>
                    <a:pt x="1581734" y="2530476"/>
                  </a:lnTo>
                  <a:lnTo>
                    <a:pt x="1579200" y="2525713"/>
                  </a:lnTo>
                  <a:lnTo>
                    <a:pt x="1576348" y="2520633"/>
                  </a:lnTo>
                  <a:lnTo>
                    <a:pt x="1574130" y="2515236"/>
                  </a:lnTo>
                  <a:lnTo>
                    <a:pt x="1571912" y="2510156"/>
                  </a:lnTo>
                  <a:lnTo>
                    <a:pt x="1570011" y="2505076"/>
                  </a:lnTo>
                  <a:lnTo>
                    <a:pt x="1568110" y="2499678"/>
                  </a:lnTo>
                  <a:lnTo>
                    <a:pt x="1566525" y="2494598"/>
                  </a:lnTo>
                  <a:lnTo>
                    <a:pt x="1565575" y="2488883"/>
                  </a:lnTo>
                  <a:lnTo>
                    <a:pt x="1564624" y="2483803"/>
                  </a:lnTo>
                  <a:lnTo>
                    <a:pt x="1563991" y="2478088"/>
                  </a:lnTo>
                  <a:lnTo>
                    <a:pt x="1563674" y="2473008"/>
                  </a:lnTo>
                  <a:lnTo>
                    <a:pt x="1563357" y="2467293"/>
                  </a:lnTo>
                  <a:lnTo>
                    <a:pt x="1563674" y="2461896"/>
                  </a:lnTo>
                  <a:lnTo>
                    <a:pt x="1563991" y="2456816"/>
                  </a:lnTo>
                  <a:lnTo>
                    <a:pt x="1564308" y="2451101"/>
                  </a:lnTo>
                  <a:lnTo>
                    <a:pt x="1565575" y="2446021"/>
                  </a:lnTo>
                  <a:lnTo>
                    <a:pt x="1566525" y="2440306"/>
                  </a:lnTo>
                  <a:lnTo>
                    <a:pt x="1567793" y="2435226"/>
                  </a:lnTo>
                  <a:lnTo>
                    <a:pt x="1569060" y="2429828"/>
                  </a:lnTo>
                  <a:lnTo>
                    <a:pt x="1570961" y="2424748"/>
                  </a:lnTo>
                  <a:lnTo>
                    <a:pt x="1573179" y="2419668"/>
                  </a:lnTo>
                  <a:lnTo>
                    <a:pt x="1575397" y="2414271"/>
                  </a:lnTo>
                  <a:lnTo>
                    <a:pt x="1577932" y="2409191"/>
                  </a:lnTo>
                  <a:lnTo>
                    <a:pt x="1580784" y="2404428"/>
                  </a:lnTo>
                  <a:lnTo>
                    <a:pt x="1583636" y="2399031"/>
                  </a:lnTo>
                  <a:lnTo>
                    <a:pt x="1586804" y="2394268"/>
                  </a:lnTo>
                  <a:lnTo>
                    <a:pt x="1590290" y="2389506"/>
                  </a:lnTo>
                  <a:lnTo>
                    <a:pt x="1594092" y="2385061"/>
                  </a:lnTo>
                  <a:lnTo>
                    <a:pt x="1598211" y="2379981"/>
                  </a:lnTo>
                  <a:lnTo>
                    <a:pt x="1602013" y="2375536"/>
                  </a:lnTo>
                  <a:lnTo>
                    <a:pt x="1606766" y="2371091"/>
                  </a:lnTo>
                  <a:lnTo>
                    <a:pt x="1611202" y="2367281"/>
                  </a:lnTo>
                  <a:lnTo>
                    <a:pt x="1615955" y="2363153"/>
                  </a:lnTo>
                  <a:lnTo>
                    <a:pt x="1621658" y="2358073"/>
                  </a:lnTo>
                  <a:lnTo>
                    <a:pt x="1627678" y="2353628"/>
                  </a:lnTo>
                  <a:lnTo>
                    <a:pt x="1634015" y="2349818"/>
                  </a:lnTo>
                  <a:lnTo>
                    <a:pt x="1640669" y="2345691"/>
                  </a:lnTo>
                  <a:lnTo>
                    <a:pt x="1647323" y="2341881"/>
                  </a:lnTo>
                  <a:lnTo>
                    <a:pt x="1654294" y="2338071"/>
                  </a:lnTo>
                  <a:lnTo>
                    <a:pt x="1661898" y="2334896"/>
                  </a:lnTo>
                  <a:lnTo>
                    <a:pt x="1669186" y="2331403"/>
                  </a:lnTo>
                  <a:lnTo>
                    <a:pt x="1676790" y="2328546"/>
                  </a:lnTo>
                  <a:lnTo>
                    <a:pt x="1684395" y="2325371"/>
                  </a:lnTo>
                  <a:lnTo>
                    <a:pt x="1692634" y="2322831"/>
                  </a:lnTo>
                  <a:lnTo>
                    <a:pt x="1700872" y="2320608"/>
                  </a:lnTo>
                  <a:lnTo>
                    <a:pt x="1709427" y="2318386"/>
                  </a:lnTo>
                  <a:lnTo>
                    <a:pt x="1717982" y="2316163"/>
                  </a:lnTo>
                  <a:lnTo>
                    <a:pt x="1726220" y="2314893"/>
                  </a:lnTo>
                  <a:lnTo>
                    <a:pt x="1735409" y="2312988"/>
                  </a:lnTo>
                  <a:lnTo>
                    <a:pt x="1735409" y="2259966"/>
                  </a:lnTo>
                  <a:lnTo>
                    <a:pt x="1735726" y="2257426"/>
                  </a:lnTo>
                  <a:lnTo>
                    <a:pt x="1736676" y="2254886"/>
                  </a:lnTo>
                  <a:lnTo>
                    <a:pt x="1738261" y="2252346"/>
                  </a:lnTo>
                  <a:lnTo>
                    <a:pt x="1740478" y="2250441"/>
                  </a:lnTo>
                  <a:lnTo>
                    <a:pt x="1743013" y="2248536"/>
                  </a:lnTo>
                  <a:lnTo>
                    <a:pt x="1745865" y="2247583"/>
                  </a:lnTo>
                  <a:lnTo>
                    <a:pt x="1749350" y="2246631"/>
                  </a:lnTo>
                  <a:lnTo>
                    <a:pt x="1753153" y="2246313"/>
                  </a:lnTo>
                  <a:close/>
                  <a:moveTo>
                    <a:pt x="1796891" y="2159710"/>
                  </a:moveTo>
                  <a:lnTo>
                    <a:pt x="1786093" y="2160028"/>
                  </a:lnTo>
                  <a:lnTo>
                    <a:pt x="1775296" y="2160663"/>
                  </a:lnTo>
                  <a:lnTo>
                    <a:pt x="1764817" y="2161298"/>
                  </a:lnTo>
                  <a:lnTo>
                    <a:pt x="1754337" y="2162251"/>
                  </a:lnTo>
                  <a:lnTo>
                    <a:pt x="1743540" y="2163839"/>
                  </a:lnTo>
                  <a:lnTo>
                    <a:pt x="1733695" y="2165427"/>
                  </a:lnTo>
                  <a:lnTo>
                    <a:pt x="1723216" y="2167332"/>
                  </a:lnTo>
                  <a:lnTo>
                    <a:pt x="1712736" y="2169555"/>
                  </a:lnTo>
                  <a:lnTo>
                    <a:pt x="1702892" y="2171778"/>
                  </a:lnTo>
                  <a:lnTo>
                    <a:pt x="1692730" y="2174318"/>
                  </a:lnTo>
                  <a:lnTo>
                    <a:pt x="1683202" y="2177177"/>
                  </a:lnTo>
                  <a:lnTo>
                    <a:pt x="1673040" y="2180352"/>
                  </a:lnTo>
                  <a:lnTo>
                    <a:pt x="1663513" y="2183528"/>
                  </a:lnTo>
                  <a:lnTo>
                    <a:pt x="1653669" y="2187021"/>
                  </a:lnTo>
                  <a:lnTo>
                    <a:pt x="1644460" y="2190514"/>
                  </a:lnTo>
                  <a:lnTo>
                    <a:pt x="1635250" y="2194643"/>
                  </a:lnTo>
                  <a:lnTo>
                    <a:pt x="1625723" y="2198771"/>
                  </a:lnTo>
                  <a:lnTo>
                    <a:pt x="1616514" y="2203217"/>
                  </a:lnTo>
                  <a:lnTo>
                    <a:pt x="1607622" y="2207663"/>
                  </a:lnTo>
                  <a:lnTo>
                    <a:pt x="1598730" y="2213061"/>
                  </a:lnTo>
                  <a:lnTo>
                    <a:pt x="1589839" y="2217825"/>
                  </a:lnTo>
                  <a:lnTo>
                    <a:pt x="1581264" y="2222906"/>
                  </a:lnTo>
                  <a:lnTo>
                    <a:pt x="1572690" y="2228622"/>
                  </a:lnTo>
                  <a:lnTo>
                    <a:pt x="1564116" y="2234020"/>
                  </a:lnTo>
                  <a:lnTo>
                    <a:pt x="1555859" y="2240054"/>
                  </a:lnTo>
                  <a:lnTo>
                    <a:pt x="1547920" y="2246088"/>
                  </a:lnTo>
                  <a:lnTo>
                    <a:pt x="1539981" y="2252439"/>
                  </a:lnTo>
                  <a:lnTo>
                    <a:pt x="1532042" y="2258473"/>
                  </a:lnTo>
                  <a:lnTo>
                    <a:pt x="1524420" y="2265459"/>
                  </a:lnTo>
                  <a:lnTo>
                    <a:pt x="1517117" y="2272128"/>
                  </a:lnTo>
                  <a:lnTo>
                    <a:pt x="1509495" y="2279114"/>
                  </a:lnTo>
                  <a:lnTo>
                    <a:pt x="1502509" y="2286101"/>
                  </a:lnTo>
                  <a:lnTo>
                    <a:pt x="1495522" y="2293405"/>
                  </a:lnTo>
                  <a:lnTo>
                    <a:pt x="1488853" y="2301026"/>
                  </a:lnTo>
                  <a:lnTo>
                    <a:pt x="1482185" y="2308648"/>
                  </a:lnTo>
                  <a:lnTo>
                    <a:pt x="1475833" y="2316269"/>
                  </a:lnTo>
                  <a:lnTo>
                    <a:pt x="1469482" y="2324526"/>
                  </a:lnTo>
                  <a:lnTo>
                    <a:pt x="1463131" y="2332465"/>
                  </a:lnTo>
                  <a:lnTo>
                    <a:pt x="1457415" y="2340722"/>
                  </a:lnTo>
                  <a:lnTo>
                    <a:pt x="1451698" y="2348978"/>
                  </a:lnTo>
                  <a:lnTo>
                    <a:pt x="1446300" y="2357553"/>
                  </a:lnTo>
                  <a:lnTo>
                    <a:pt x="1440901" y="2366444"/>
                  </a:lnTo>
                  <a:lnTo>
                    <a:pt x="1435820" y="2375019"/>
                  </a:lnTo>
                  <a:lnTo>
                    <a:pt x="1431057" y="2383910"/>
                  </a:lnTo>
                  <a:lnTo>
                    <a:pt x="1426293" y="2393120"/>
                  </a:lnTo>
                  <a:lnTo>
                    <a:pt x="1421847" y="2402012"/>
                  </a:lnTo>
                  <a:lnTo>
                    <a:pt x="1417719" y="2411221"/>
                  </a:lnTo>
                  <a:lnTo>
                    <a:pt x="1413591" y="2421065"/>
                  </a:lnTo>
                  <a:lnTo>
                    <a:pt x="1410098" y="2430592"/>
                  </a:lnTo>
                  <a:lnTo>
                    <a:pt x="1406287" y="2440437"/>
                  </a:lnTo>
                  <a:lnTo>
                    <a:pt x="1403111" y="2449964"/>
                  </a:lnTo>
                  <a:lnTo>
                    <a:pt x="1399936" y="2460126"/>
                  </a:lnTo>
                  <a:lnTo>
                    <a:pt x="1397395" y="2469653"/>
                  </a:lnTo>
                  <a:lnTo>
                    <a:pt x="1394855" y="2480132"/>
                  </a:lnTo>
                  <a:lnTo>
                    <a:pt x="1391996" y="2490294"/>
                  </a:lnTo>
                  <a:lnTo>
                    <a:pt x="1390091" y="2500456"/>
                  </a:lnTo>
                  <a:lnTo>
                    <a:pt x="1388503" y="2510936"/>
                  </a:lnTo>
                  <a:lnTo>
                    <a:pt x="1386598" y="2521416"/>
                  </a:lnTo>
                  <a:lnTo>
                    <a:pt x="1385328" y="2532213"/>
                  </a:lnTo>
                  <a:lnTo>
                    <a:pt x="1384375" y="2542692"/>
                  </a:lnTo>
                  <a:lnTo>
                    <a:pt x="1383422" y="2553172"/>
                  </a:lnTo>
                  <a:lnTo>
                    <a:pt x="1382787" y="2564604"/>
                  </a:lnTo>
                  <a:lnTo>
                    <a:pt x="1382787" y="2575401"/>
                  </a:lnTo>
                  <a:lnTo>
                    <a:pt x="1382787" y="2585881"/>
                  </a:lnTo>
                  <a:lnTo>
                    <a:pt x="1382787" y="2596678"/>
                  </a:lnTo>
                  <a:lnTo>
                    <a:pt x="1383422" y="2607475"/>
                  </a:lnTo>
                  <a:lnTo>
                    <a:pt x="1384375" y="2617955"/>
                  </a:lnTo>
                  <a:lnTo>
                    <a:pt x="1385328" y="2628434"/>
                  </a:lnTo>
                  <a:lnTo>
                    <a:pt x="1386598" y="2638914"/>
                  </a:lnTo>
                  <a:lnTo>
                    <a:pt x="1388503" y="2649076"/>
                  </a:lnTo>
                  <a:lnTo>
                    <a:pt x="1390091" y="2659556"/>
                  </a:lnTo>
                  <a:lnTo>
                    <a:pt x="1391996" y="2669718"/>
                  </a:lnTo>
                  <a:lnTo>
                    <a:pt x="1394855" y="2680197"/>
                  </a:lnTo>
                  <a:lnTo>
                    <a:pt x="1397077" y="2690042"/>
                  </a:lnTo>
                  <a:lnTo>
                    <a:pt x="1399936" y="2699886"/>
                  </a:lnTo>
                  <a:lnTo>
                    <a:pt x="1402794" y="2709731"/>
                  </a:lnTo>
                  <a:lnTo>
                    <a:pt x="1406287" y="2719575"/>
                  </a:lnTo>
                  <a:lnTo>
                    <a:pt x="1409462" y="2729102"/>
                  </a:lnTo>
                  <a:lnTo>
                    <a:pt x="1413591" y="2738312"/>
                  </a:lnTo>
                  <a:lnTo>
                    <a:pt x="1417402" y="2748156"/>
                  </a:lnTo>
                  <a:lnTo>
                    <a:pt x="1421847" y="2757048"/>
                  </a:lnTo>
                  <a:lnTo>
                    <a:pt x="1425976" y="2766257"/>
                  </a:lnTo>
                  <a:lnTo>
                    <a:pt x="1430739" y="2775149"/>
                  </a:lnTo>
                  <a:lnTo>
                    <a:pt x="1435503" y="2784041"/>
                  </a:lnTo>
                  <a:lnTo>
                    <a:pt x="1440266" y="2792932"/>
                  </a:lnTo>
                  <a:lnTo>
                    <a:pt x="1445982" y="2801507"/>
                  </a:lnTo>
                  <a:lnTo>
                    <a:pt x="1451063" y="2810081"/>
                  </a:lnTo>
                  <a:lnTo>
                    <a:pt x="1456779" y="2818655"/>
                  </a:lnTo>
                  <a:lnTo>
                    <a:pt x="1462813" y="2826912"/>
                  </a:lnTo>
                  <a:lnTo>
                    <a:pt x="1468529" y="2834851"/>
                  </a:lnTo>
                  <a:lnTo>
                    <a:pt x="1474881" y="2842790"/>
                  </a:lnTo>
                  <a:lnTo>
                    <a:pt x="1481549" y="2850729"/>
                  </a:lnTo>
                  <a:lnTo>
                    <a:pt x="1487901" y="2858351"/>
                  </a:lnTo>
                  <a:lnTo>
                    <a:pt x="1494887" y="2865972"/>
                  </a:lnTo>
                  <a:lnTo>
                    <a:pt x="1501873" y="2873276"/>
                  </a:lnTo>
                  <a:lnTo>
                    <a:pt x="1509177" y="2880262"/>
                  </a:lnTo>
                  <a:lnTo>
                    <a:pt x="1516164" y="2887249"/>
                  </a:lnTo>
                  <a:lnTo>
                    <a:pt x="1524103" y="2894235"/>
                  </a:lnTo>
                  <a:lnTo>
                    <a:pt x="1531407" y="2900904"/>
                  </a:lnTo>
                  <a:lnTo>
                    <a:pt x="1539346" y="2907255"/>
                  </a:lnTo>
                  <a:lnTo>
                    <a:pt x="1546968" y="2913289"/>
                  </a:lnTo>
                  <a:lnTo>
                    <a:pt x="1555224" y="2919323"/>
                  </a:lnTo>
                  <a:lnTo>
                    <a:pt x="1563481" y="2925356"/>
                  </a:lnTo>
                  <a:lnTo>
                    <a:pt x="1572055" y="2930755"/>
                  </a:lnTo>
                  <a:lnTo>
                    <a:pt x="1580629" y="2936471"/>
                  </a:lnTo>
                  <a:lnTo>
                    <a:pt x="1589203" y="2941552"/>
                  </a:lnTo>
                  <a:lnTo>
                    <a:pt x="1598095" y="2946951"/>
                  </a:lnTo>
                  <a:lnTo>
                    <a:pt x="1606987" y="2951714"/>
                  </a:lnTo>
                  <a:lnTo>
                    <a:pt x="1615879" y="2956478"/>
                  </a:lnTo>
                  <a:lnTo>
                    <a:pt x="1625088" y="2960606"/>
                  </a:lnTo>
                  <a:lnTo>
                    <a:pt x="1634298" y="2965052"/>
                  </a:lnTo>
                  <a:lnTo>
                    <a:pt x="1643824" y="2969180"/>
                  </a:lnTo>
                  <a:lnTo>
                    <a:pt x="1653351" y="2972991"/>
                  </a:lnTo>
                  <a:lnTo>
                    <a:pt x="1662878" y="2976167"/>
                  </a:lnTo>
                  <a:lnTo>
                    <a:pt x="1672723" y="2979660"/>
                  </a:lnTo>
                  <a:lnTo>
                    <a:pt x="1682567" y="2982518"/>
                  </a:lnTo>
                  <a:lnTo>
                    <a:pt x="1692730" y="2985376"/>
                  </a:lnTo>
                  <a:lnTo>
                    <a:pt x="1702892" y="2988234"/>
                  </a:lnTo>
                  <a:lnTo>
                    <a:pt x="1713054" y="2990457"/>
                  </a:lnTo>
                  <a:lnTo>
                    <a:pt x="1723216" y="2992680"/>
                  </a:lnTo>
                  <a:lnTo>
                    <a:pt x="1733695" y="2994585"/>
                  </a:lnTo>
                  <a:lnTo>
                    <a:pt x="1744493" y="2995856"/>
                  </a:lnTo>
                  <a:lnTo>
                    <a:pt x="1754655" y="2997443"/>
                  </a:lnTo>
                  <a:lnTo>
                    <a:pt x="1765452" y="2998396"/>
                  </a:lnTo>
                  <a:lnTo>
                    <a:pt x="1776249" y="2999349"/>
                  </a:lnTo>
                  <a:lnTo>
                    <a:pt x="1787046" y="2999666"/>
                  </a:lnTo>
                  <a:lnTo>
                    <a:pt x="1797843" y="2999984"/>
                  </a:lnTo>
                  <a:lnTo>
                    <a:pt x="1808958" y="2999984"/>
                  </a:lnTo>
                  <a:lnTo>
                    <a:pt x="1819438" y="2999666"/>
                  </a:lnTo>
                  <a:lnTo>
                    <a:pt x="1830235" y="2999349"/>
                  </a:lnTo>
                  <a:lnTo>
                    <a:pt x="1841032" y="2998396"/>
                  </a:lnTo>
                  <a:lnTo>
                    <a:pt x="1851512" y="2997443"/>
                  </a:lnTo>
                  <a:lnTo>
                    <a:pt x="1861674" y="2995856"/>
                  </a:lnTo>
                  <a:lnTo>
                    <a:pt x="1872153" y="2994585"/>
                  </a:lnTo>
                  <a:lnTo>
                    <a:pt x="1882633" y="2992680"/>
                  </a:lnTo>
                  <a:lnTo>
                    <a:pt x="1892795" y="2990457"/>
                  </a:lnTo>
                  <a:lnTo>
                    <a:pt x="1902639" y="2988234"/>
                  </a:lnTo>
                  <a:lnTo>
                    <a:pt x="1912801" y="2985376"/>
                  </a:lnTo>
                  <a:lnTo>
                    <a:pt x="1922646" y="2982836"/>
                  </a:lnTo>
                  <a:lnTo>
                    <a:pt x="1932490" y="2979660"/>
                  </a:lnTo>
                  <a:lnTo>
                    <a:pt x="1942017" y="2976484"/>
                  </a:lnTo>
                  <a:lnTo>
                    <a:pt x="1951862" y="2972991"/>
                  </a:lnTo>
                  <a:lnTo>
                    <a:pt x="1961389" y="2969180"/>
                  </a:lnTo>
                  <a:lnTo>
                    <a:pt x="1970598" y="2965052"/>
                  </a:lnTo>
                  <a:lnTo>
                    <a:pt x="1980125" y="2960924"/>
                  </a:lnTo>
                  <a:lnTo>
                    <a:pt x="1989334" y="2956478"/>
                  </a:lnTo>
                  <a:lnTo>
                    <a:pt x="1998226" y="2952032"/>
                  </a:lnTo>
                  <a:lnTo>
                    <a:pt x="2007118" y="2947268"/>
                  </a:lnTo>
                  <a:lnTo>
                    <a:pt x="2016010" y="2942187"/>
                  </a:lnTo>
                  <a:lnTo>
                    <a:pt x="2024584" y="2936789"/>
                  </a:lnTo>
                  <a:lnTo>
                    <a:pt x="2033158" y="2931390"/>
                  </a:lnTo>
                  <a:lnTo>
                    <a:pt x="2041415" y="2925674"/>
                  </a:lnTo>
                  <a:lnTo>
                    <a:pt x="2049354" y="2919640"/>
                  </a:lnTo>
                  <a:lnTo>
                    <a:pt x="2057610" y="2913924"/>
                  </a:lnTo>
                  <a:lnTo>
                    <a:pt x="2065867" y="2907573"/>
                  </a:lnTo>
                  <a:lnTo>
                    <a:pt x="2073489" y="2901222"/>
                  </a:lnTo>
                  <a:lnTo>
                    <a:pt x="2081110" y="2894553"/>
                  </a:lnTo>
                  <a:lnTo>
                    <a:pt x="2088414" y="2887884"/>
                  </a:lnTo>
                  <a:lnTo>
                    <a:pt x="2096036" y="2880580"/>
                  </a:lnTo>
                  <a:lnTo>
                    <a:pt x="2103022" y="2873594"/>
                  </a:lnTo>
                  <a:lnTo>
                    <a:pt x="2110008" y="2866290"/>
                  </a:lnTo>
                  <a:lnTo>
                    <a:pt x="2116677" y="2858668"/>
                  </a:lnTo>
                  <a:lnTo>
                    <a:pt x="2123346" y="2851364"/>
                  </a:lnTo>
                  <a:lnTo>
                    <a:pt x="2130015" y="2843425"/>
                  </a:lnTo>
                  <a:lnTo>
                    <a:pt x="2136049" y="2835804"/>
                  </a:lnTo>
                  <a:lnTo>
                    <a:pt x="2142400" y="2827547"/>
                  </a:lnTo>
                  <a:lnTo>
                    <a:pt x="2148434" y="2819290"/>
                  </a:lnTo>
                  <a:lnTo>
                    <a:pt x="2153832" y="2810716"/>
                  </a:lnTo>
                  <a:lnTo>
                    <a:pt x="2159548" y="2802459"/>
                  </a:lnTo>
                  <a:lnTo>
                    <a:pt x="2164629" y="2793885"/>
                  </a:lnTo>
                  <a:lnTo>
                    <a:pt x="2169393" y="2784993"/>
                  </a:lnTo>
                  <a:lnTo>
                    <a:pt x="2174474" y="2775784"/>
                  </a:lnTo>
                  <a:lnTo>
                    <a:pt x="2179237" y="2766892"/>
                  </a:lnTo>
                  <a:lnTo>
                    <a:pt x="2183683" y="2757683"/>
                  </a:lnTo>
                  <a:lnTo>
                    <a:pt x="2187811" y="2748474"/>
                  </a:lnTo>
                  <a:lnTo>
                    <a:pt x="2191622" y="2739264"/>
                  </a:lnTo>
                  <a:lnTo>
                    <a:pt x="2195433" y="2729420"/>
                  </a:lnTo>
                  <a:lnTo>
                    <a:pt x="2199244" y="2719893"/>
                  </a:lnTo>
                  <a:lnTo>
                    <a:pt x="2202102" y="2710048"/>
                  </a:lnTo>
                  <a:lnTo>
                    <a:pt x="2205595" y="2700204"/>
                  </a:lnTo>
                  <a:lnTo>
                    <a:pt x="2208136" y="2690042"/>
                  </a:lnTo>
                  <a:lnTo>
                    <a:pt x="2210676" y="2680197"/>
                  </a:lnTo>
                  <a:lnTo>
                    <a:pt x="2213217" y="2669718"/>
                  </a:lnTo>
                  <a:lnTo>
                    <a:pt x="2215122" y="2659556"/>
                  </a:lnTo>
                  <a:lnTo>
                    <a:pt x="2217027" y="2649076"/>
                  </a:lnTo>
                  <a:lnTo>
                    <a:pt x="2218615" y="2638279"/>
                  </a:lnTo>
                  <a:lnTo>
                    <a:pt x="2219885" y="2628117"/>
                  </a:lnTo>
                  <a:lnTo>
                    <a:pt x="2221156" y="2617320"/>
                  </a:lnTo>
                  <a:lnTo>
                    <a:pt x="2221791" y="2606523"/>
                  </a:lnTo>
                  <a:lnTo>
                    <a:pt x="2222743" y="2595725"/>
                  </a:lnTo>
                  <a:lnTo>
                    <a:pt x="2222743" y="2584611"/>
                  </a:lnTo>
                  <a:lnTo>
                    <a:pt x="2222743" y="2573814"/>
                  </a:lnTo>
                  <a:lnTo>
                    <a:pt x="2222743" y="2563016"/>
                  </a:lnTo>
                  <a:lnTo>
                    <a:pt x="2221791" y="2552537"/>
                  </a:lnTo>
                  <a:lnTo>
                    <a:pt x="2221156" y="2541740"/>
                  </a:lnTo>
                  <a:lnTo>
                    <a:pt x="2219885" y="2531260"/>
                  </a:lnTo>
                  <a:lnTo>
                    <a:pt x="2218933" y="2521098"/>
                  </a:lnTo>
                  <a:lnTo>
                    <a:pt x="2217027" y="2510618"/>
                  </a:lnTo>
                  <a:lnTo>
                    <a:pt x="2215122" y="2500139"/>
                  </a:lnTo>
                  <a:lnTo>
                    <a:pt x="2213217" y="2490294"/>
                  </a:lnTo>
                  <a:lnTo>
                    <a:pt x="2210994" y="2479815"/>
                  </a:lnTo>
                  <a:lnTo>
                    <a:pt x="2208453" y="2469970"/>
                  </a:lnTo>
                  <a:lnTo>
                    <a:pt x="2205595" y="2460126"/>
                  </a:lnTo>
                  <a:lnTo>
                    <a:pt x="2202419" y="2449964"/>
                  </a:lnTo>
                  <a:lnTo>
                    <a:pt x="2199244" y="2440437"/>
                  </a:lnTo>
                  <a:lnTo>
                    <a:pt x="2195751" y="2430910"/>
                  </a:lnTo>
                  <a:lnTo>
                    <a:pt x="2192257" y="2421383"/>
                  </a:lnTo>
                  <a:lnTo>
                    <a:pt x="2188129" y="2412174"/>
                  </a:lnTo>
                  <a:lnTo>
                    <a:pt x="2184001" y="2402964"/>
                  </a:lnTo>
                  <a:lnTo>
                    <a:pt x="2179555" y="2393437"/>
                  </a:lnTo>
                  <a:lnTo>
                    <a:pt x="2174791" y="2384546"/>
                  </a:lnTo>
                  <a:lnTo>
                    <a:pt x="2169710" y="2375654"/>
                  </a:lnTo>
                  <a:lnTo>
                    <a:pt x="2164947" y="2366762"/>
                  </a:lnTo>
                  <a:lnTo>
                    <a:pt x="2159866" y="2358188"/>
                  </a:lnTo>
                  <a:lnTo>
                    <a:pt x="2154150" y="2349614"/>
                  </a:lnTo>
                  <a:lnTo>
                    <a:pt x="2148751" y="2341357"/>
                  </a:lnTo>
                  <a:lnTo>
                    <a:pt x="2142717" y="2333418"/>
                  </a:lnTo>
                  <a:lnTo>
                    <a:pt x="2136684" y="2325161"/>
                  </a:lnTo>
                  <a:lnTo>
                    <a:pt x="2130332" y="2316905"/>
                  </a:lnTo>
                  <a:lnTo>
                    <a:pt x="2124299" y="2309283"/>
                  </a:lnTo>
                  <a:lnTo>
                    <a:pt x="2117312" y="2301661"/>
                  </a:lnTo>
                  <a:lnTo>
                    <a:pt x="2110643" y="2294357"/>
                  </a:lnTo>
                  <a:lnTo>
                    <a:pt x="2103657" y="2286736"/>
                  </a:lnTo>
                  <a:lnTo>
                    <a:pt x="2096671" y="2279750"/>
                  </a:lnTo>
                  <a:lnTo>
                    <a:pt x="2089367" y="2272763"/>
                  </a:lnTo>
                  <a:lnTo>
                    <a:pt x="2081745" y="2265777"/>
                  </a:lnTo>
                  <a:lnTo>
                    <a:pt x="2074124" y="2259425"/>
                  </a:lnTo>
                  <a:lnTo>
                    <a:pt x="2066185" y="2252757"/>
                  </a:lnTo>
                  <a:lnTo>
                    <a:pt x="2058245" y="2246405"/>
                  </a:lnTo>
                  <a:lnTo>
                    <a:pt x="2050306" y="2240372"/>
                  </a:lnTo>
                  <a:lnTo>
                    <a:pt x="2042050" y="2234338"/>
                  </a:lnTo>
                  <a:lnTo>
                    <a:pt x="2033793" y="2228939"/>
                  </a:lnTo>
                  <a:lnTo>
                    <a:pt x="2025219" y="2223223"/>
                  </a:lnTo>
                  <a:lnTo>
                    <a:pt x="2016327" y="2218142"/>
                  </a:lnTo>
                  <a:lnTo>
                    <a:pt x="2007753" y="2213061"/>
                  </a:lnTo>
                  <a:lnTo>
                    <a:pt x="1998861" y="2207980"/>
                  </a:lnTo>
                  <a:lnTo>
                    <a:pt x="1989652" y="2203534"/>
                  </a:lnTo>
                  <a:lnTo>
                    <a:pt x="1980760" y="2199088"/>
                  </a:lnTo>
                  <a:lnTo>
                    <a:pt x="1971551" y="2194643"/>
                  </a:lnTo>
                  <a:lnTo>
                    <a:pt x="1961706" y="2190832"/>
                  </a:lnTo>
                  <a:lnTo>
                    <a:pt x="1952179" y="2187021"/>
                  </a:lnTo>
                  <a:lnTo>
                    <a:pt x="1942335" y="2183528"/>
                  </a:lnTo>
                  <a:lnTo>
                    <a:pt x="1932808" y="2180352"/>
                  </a:lnTo>
                  <a:lnTo>
                    <a:pt x="1922963" y="2177177"/>
                  </a:lnTo>
                  <a:lnTo>
                    <a:pt x="1913119" y="2174318"/>
                  </a:lnTo>
                  <a:lnTo>
                    <a:pt x="1902639" y="2171778"/>
                  </a:lnTo>
                  <a:lnTo>
                    <a:pt x="1892795" y="2169555"/>
                  </a:lnTo>
                  <a:lnTo>
                    <a:pt x="1882315" y="2167332"/>
                  </a:lnTo>
                  <a:lnTo>
                    <a:pt x="1871836" y="2165427"/>
                  </a:lnTo>
                  <a:lnTo>
                    <a:pt x="1861356" y="2163839"/>
                  </a:lnTo>
                  <a:lnTo>
                    <a:pt x="1850559" y="2162251"/>
                  </a:lnTo>
                  <a:lnTo>
                    <a:pt x="1840397" y="2161298"/>
                  </a:lnTo>
                  <a:lnTo>
                    <a:pt x="1829600" y="2160663"/>
                  </a:lnTo>
                  <a:lnTo>
                    <a:pt x="1818167" y="2160028"/>
                  </a:lnTo>
                  <a:lnTo>
                    <a:pt x="1807688" y="2159710"/>
                  </a:lnTo>
                  <a:lnTo>
                    <a:pt x="1796891" y="2159710"/>
                  </a:lnTo>
                  <a:close/>
                  <a:moveTo>
                    <a:pt x="1703527" y="1784350"/>
                  </a:moveTo>
                  <a:lnTo>
                    <a:pt x="1960753" y="1793877"/>
                  </a:lnTo>
                  <a:lnTo>
                    <a:pt x="1955037" y="1945990"/>
                  </a:lnTo>
                  <a:lnTo>
                    <a:pt x="1970280" y="1950118"/>
                  </a:lnTo>
                  <a:lnTo>
                    <a:pt x="1985841" y="1954247"/>
                  </a:lnTo>
                  <a:lnTo>
                    <a:pt x="2000766" y="1959010"/>
                  </a:lnTo>
                  <a:lnTo>
                    <a:pt x="2016010" y="1963774"/>
                  </a:lnTo>
                  <a:lnTo>
                    <a:pt x="2030935" y="1969172"/>
                  </a:lnTo>
                  <a:lnTo>
                    <a:pt x="2045225" y="1975206"/>
                  </a:lnTo>
                  <a:lnTo>
                    <a:pt x="2059833" y="1980922"/>
                  </a:lnTo>
                  <a:lnTo>
                    <a:pt x="2074441" y="1987273"/>
                  </a:lnTo>
                  <a:lnTo>
                    <a:pt x="2088414" y="1993942"/>
                  </a:lnTo>
                  <a:lnTo>
                    <a:pt x="2102069" y="2001246"/>
                  </a:lnTo>
                  <a:lnTo>
                    <a:pt x="2116042" y="2008550"/>
                  </a:lnTo>
                  <a:lnTo>
                    <a:pt x="2129697" y="2016172"/>
                  </a:lnTo>
                  <a:lnTo>
                    <a:pt x="2143035" y="2024111"/>
                  </a:lnTo>
                  <a:lnTo>
                    <a:pt x="2156055" y="2032367"/>
                  </a:lnTo>
                  <a:lnTo>
                    <a:pt x="2169075" y="2041259"/>
                  </a:lnTo>
                  <a:lnTo>
                    <a:pt x="2181778" y="2050151"/>
                  </a:lnTo>
                  <a:lnTo>
                    <a:pt x="2293243" y="1945990"/>
                  </a:lnTo>
                  <a:lnTo>
                    <a:pt x="2468220" y="2134941"/>
                  </a:lnTo>
                  <a:lnTo>
                    <a:pt x="2357390" y="2237831"/>
                  </a:lnTo>
                  <a:lnTo>
                    <a:pt x="2365330" y="2251169"/>
                  </a:lnTo>
                  <a:lnTo>
                    <a:pt x="2373269" y="2264507"/>
                  </a:lnTo>
                  <a:lnTo>
                    <a:pt x="2380573" y="2278162"/>
                  </a:lnTo>
                  <a:lnTo>
                    <a:pt x="2387559" y="2292135"/>
                  </a:lnTo>
                  <a:lnTo>
                    <a:pt x="2394228" y="2306107"/>
                  </a:lnTo>
                  <a:lnTo>
                    <a:pt x="2400897" y="2320715"/>
                  </a:lnTo>
                  <a:lnTo>
                    <a:pt x="2406930" y="2335323"/>
                  </a:lnTo>
                  <a:lnTo>
                    <a:pt x="2412647" y="2349614"/>
                  </a:lnTo>
                  <a:lnTo>
                    <a:pt x="2418045" y="2364539"/>
                  </a:lnTo>
                  <a:lnTo>
                    <a:pt x="2423444" y="2379465"/>
                  </a:lnTo>
                  <a:lnTo>
                    <a:pt x="2427890" y="2394708"/>
                  </a:lnTo>
                  <a:lnTo>
                    <a:pt x="2432335" y="2409951"/>
                  </a:lnTo>
                  <a:lnTo>
                    <a:pt x="2435829" y="2425194"/>
                  </a:lnTo>
                  <a:lnTo>
                    <a:pt x="2439639" y="2440754"/>
                  </a:lnTo>
                  <a:lnTo>
                    <a:pt x="2443133" y="2456315"/>
                  </a:lnTo>
                  <a:lnTo>
                    <a:pt x="2445673" y="2472193"/>
                  </a:lnTo>
                  <a:lnTo>
                    <a:pt x="2595563" y="2477909"/>
                  </a:lnTo>
                  <a:lnTo>
                    <a:pt x="2586354" y="2735136"/>
                  </a:lnTo>
                  <a:lnTo>
                    <a:pt x="2437099" y="2729420"/>
                  </a:lnTo>
                  <a:lnTo>
                    <a:pt x="2432971" y="2744980"/>
                  </a:lnTo>
                  <a:lnTo>
                    <a:pt x="2428842" y="2760541"/>
                  </a:lnTo>
                  <a:lnTo>
                    <a:pt x="2424079" y="2776419"/>
                  </a:lnTo>
                  <a:lnTo>
                    <a:pt x="2419315" y="2791027"/>
                  </a:lnTo>
                  <a:lnTo>
                    <a:pt x="2413599" y="2806270"/>
                  </a:lnTo>
                  <a:lnTo>
                    <a:pt x="2408201" y="2821196"/>
                  </a:lnTo>
                  <a:lnTo>
                    <a:pt x="2402167" y="2835804"/>
                  </a:lnTo>
                  <a:lnTo>
                    <a:pt x="2395816" y="2850094"/>
                  </a:lnTo>
                  <a:lnTo>
                    <a:pt x="2388829" y="2864702"/>
                  </a:lnTo>
                  <a:lnTo>
                    <a:pt x="2381525" y="2878992"/>
                  </a:lnTo>
                  <a:lnTo>
                    <a:pt x="2374221" y="2892647"/>
                  </a:lnTo>
                  <a:lnTo>
                    <a:pt x="2366917" y="2906303"/>
                  </a:lnTo>
                  <a:lnTo>
                    <a:pt x="2358661" y="2919640"/>
                  </a:lnTo>
                  <a:lnTo>
                    <a:pt x="2350404" y="2932978"/>
                  </a:lnTo>
                  <a:lnTo>
                    <a:pt x="2341512" y="2945998"/>
                  </a:lnTo>
                  <a:lnTo>
                    <a:pt x="2332620" y="2958701"/>
                  </a:lnTo>
                  <a:lnTo>
                    <a:pt x="2433606" y="3067625"/>
                  </a:lnTo>
                  <a:lnTo>
                    <a:pt x="2245290" y="3242603"/>
                  </a:lnTo>
                  <a:lnTo>
                    <a:pt x="2144940" y="3134949"/>
                  </a:lnTo>
                  <a:lnTo>
                    <a:pt x="2131285" y="3143205"/>
                  </a:lnTo>
                  <a:lnTo>
                    <a:pt x="2117947" y="3150509"/>
                  </a:lnTo>
                  <a:lnTo>
                    <a:pt x="2103657" y="3157813"/>
                  </a:lnTo>
                  <a:lnTo>
                    <a:pt x="2089684" y="3165117"/>
                  </a:lnTo>
                  <a:lnTo>
                    <a:pt x="2075394" y="3172103"/>
                  </a:lnTo>
                  <a:lnTo>
                    <a:pt x="2061104" y="3178455"/>
                  </a:lnTo>
                  <a:lnTo>
                    <a:pt x="2046496" y="3184488"/>
                  </a:lnTo>
                  <a:lnTo>
                    <a:pt x="2031570" y="3190205"/>
                  </a:lnTo>
                  <a:lnTo>
                    <a:pt x="2016645" y="3195603"/>
                  </a:lnTo>
                  <a:lnTo>
                    <a:pt x="2001402" y="3200684"/>
                  </a:lnTo>
                  <a:lnTo>
                    <a:pt x="1986159" y="3205448"/>
                  </a:lnTo>
                  <a:lnTo>
                    <a:pt x="1970598" y="3209576"/>
                  </a:lnTo>
                  <a:lnTo>
                    <a:pt x="1955037" y="3213704"/>
                  </a:lnTo>
                  <a:lnTo>
                    <a:pt x="1939477" y="3217515"/>
                  </a:lnTo>
                  <a:lnTo>
                    <a:pt x="1923916" y="3220373"/>
                  </a:lnTo>
                  <a:lnTo>
                    <a:pt x="1908038" y="3223231"/>
                  </a:lnTo>
                  <a:lnTo>
                    <a:pt x="1902322" y="3370263"/>
                  </a:lnTo>
                  <a:lnTo>
                    <a:pt x="1645095" y="3360736"/>
                  </a:lnTo>
                  <a:lnTo>
                    <a:pt x="1650493" y="3213704"/>
                  </a:lnTo>
                  <a:lnTo>
                    <a:pt x="1634615" y="3209576"/>
                  </a:lnTo>
                  <a:lnTo>
                    <a:pt x="1619054" y="3205130"/>
                  </a:lnTo>
                  <a:lnTo>
                    <a:pt x="1603494" y="3200684"/>
                  </a:lnTo>
                  <a:lnTo>
                    <a:pt x="1588251" y="3195603"/>
                  </a:lnTo>
                  <a:lnTo>
                    <a:pt x="1573325" y="3189887"/>
                  </a:lnTo>
                  <a:lnTo>
                    <a:pt x="1558717" y="3184488"/>
                  </a:lnTo>
                  <a:lnTo>
                    <a:pt x="1543792" y="3178137"/>
                  </a:lnTo>
                  <a:lnTo>
                    <a:pt x="1529184" y="3171786"/>
                  </a:lnTo>
                  <a:lnTo>
                    <a:pt x="1515211" y="3164482"/>
                  </a:lnTo>
                  <a:lnTo>
                    <a:pt x="1500921" y="3157496"/>
                  </a:lnTo>
                  <a:lnTo>
                    <a:pt x="1486948" y="3150192"/>
                  </a:lnTo>
                  <a:lnTo>
                    <a:pt x="1472975" y="3142252"/>
                  </a:lnTo>
                  <a:lnTo>
                    <a:pt x="1459637" y="3134313"/>
                  </a:lnTo>
                  <a:lnTo>
                    <a:pt x="1446300" y="3125739"/>
                  </a:lnTo>
                  <a:lnTo>
                    <a:pt x="1433280" y="3117165"/>
                  </a:lnTo>
                  <a:lnTo>
                    <a:pt x="1420577" y="3107638"/>
                  </a:lnTo>
                  <a:lnTo>
                    <a:pt x="1312606" y="3207988"/>
                  </a:lnTo>
                  <a:lnTo>
                    <a:pt x="1137310" y="3019673"/>
                  </a:lnTo>
                  <a:lnTo>
                    <a:pt x="1245917" y="2918688"/>
                  </a:lnTo>
                  <a:lnTo>
                    <a:pt x="1238296" y="2905350"/>
                  </a:lnTo>
                  <a:lnTo>
                    <a:pt x="1230357" y="2891377"/>
                  </a:lnTo>
                  <a:lnTo>
                    <a:pt x="1223053" y="2877722"/>
                  </a:lnTo>
                  <a:lnTo>
                    <a:pt x="1216066" y="2863749"/>
                  </a:lnTo>
                  <a:lnTo>
                    <a:pt x="1209397" y="2849459"/>
                  </a:lnTo>
                  <a:lnTo>
                    <a:pt x="1203046" y="2834851"/>
                  </a:lnTo>
                  <a:lnTo>
                    <a:pt x="1197012" y="2820560"/>
                  </a:lnTo>
                  <a:lnTo>
                    <a:pt x="1191296" y="2805635"/>
                  </a:lnTo>
                  <a:lnTo>
                    <a:pt x="1186215" y="2790710"/>
                  </a:lnTo>
                  <a:lnTo>
                    <a:pt x="1181134" y="2775466"/>
                  </a:lnTo>
                  <a:lnTo>
                    <a:pt x="1176688" y="2760223"/>
                  </a:lnTo>
                  <a:lnTo>
                    <a:pt x="1172560" y="2744980"/>
                  </a:lnTo>
                  <a:lnTo>
                    <a:pt x="1168432" y="2729420"/>
                  </a:lnTo>
                  <a:lnTo>
                    <a:pt x="1164938" y="2713859"/>
                  </a:lnTo>
                  <a:lnTo>
                    <a:pt x="1161763" y="2697981"/>
                  </a:lnTo>
                  <a:lnTo>
                    <a:pt x="1159222" y="2682420"/>
                  </a:lnTo>
                  <a:lnTo>
                    <a:pt x="1009650" y="2676704"/>
                  </a:lnTo>
                  <a:lnTo>
                    <a:pt x="1019494" y="2419478"/>
                  </a:lnTo>
                  <a:lnTo>
                    <a:pt x="1169384" y="2425194"/>
                  </a:lnTo>
                  <a:lnTo>
                    <a:pt x="1173513" y="2409633"/>
                  </a:lnTo>
                  <a:lnTo>
                    <a:pt x="1177641" y="2393755"/>
                  </a:lnTo>
                  <a:lnTo>
                    <a:pt x="1182404" y="2378512"/>
                  </a:lnTo>
                  <a:lnTo>
                    <a:pt x="1187803" y="2363904"/>
                  </a:lnTo>
                  <a:lnTo>
                    <a:pt x="1193202" y="2348978"/>
                  </a:lnTo>
                  <a:lnTo>
                    <a:pt x="1198918" y="2334053"/>
                  </a:lnTo>
                  <a:lnTo>
                    <a:pt x="1205269" y="2319445"/>
                  </a:lnTo>
                  <a:lnTo>
                    <a:pt x="1211620" y="2305155"/>
                  </a:lnTo>
                  <a:lnTo>
                    <a:pt x="1218607" y="2290864"/>
                  </a:lnTo>
                  <a:lnTo>
                    <a:pt x="1225593" y="2277209"/>
                  </a:lnTo>
                  <a:lnTo>
                    <a:pt x="1233215" y="2263554"/>
                  </a:lnTo>
                  <a:lnTo>
                    <a:pt x="1240836" y="2249581"/>
                  </a:lnTo>
                  <a:lnTo>
                    <a:pt x="1248775" y="2236243"/>
                  </a:lnTo>
                  <a:lnTo>
                    <a:pt x="1257349" y="2223223"/>
                  </a:lnTo>
                  <a:lnTo>
                    <a:pt x="1265606" y="2210203"/>
                  </a:lnTo>
                  <a:lnTo>
                    <a:pt x="1274815" y="2197818"/>
                  </a:lnTo>
                  <a:lnTo>
                    <a:pt x="1171607" y="2086988"/>
                  </a:lnTo>
                  <a:lnTo>
                    <a:pt x="1360558" y="1912011"/>
                  </a:lnTo>
                  <a:lnTo>
                    <a:pt x="1464083" y="2023476"/>
                  </a:lnTo>
                  <a:lnTo>
                    <a:pt x="1477421" y="2015537"/>
                  </a:lnTo>
                  <a:lnTo>
                    <a:pt x="1491076" y="2007915"/>
                  </a:lnTo>
                  <a:lnTo>
                    <a:pt x="1504732" y="2000611"/>
                  </a:lnTo>
                  <a:lnTo>
                    <a:pt x="1518387" y="1993625"/>
                  </a:lnTo>
                  <a:lnTo>
                    <a:pt x="1532677" y="1986956"/>
                  </a:lnTo>
                  <a:lnTo>
                    <a:pt x="1546650" y="1980605"/>
                  </a:lnTo>
                  <a:lnTo>
                    <a:pt x="1561258" y="1974571"/>
                  </a:lnTo>
                  <a:lnTo>
                    <a:pt x="1575548" y="1969172"/>
                  </a:lnTo>
                  <a:lnTo>
                    <a:pt x="1590474" y="1963774"/>
                  </a:lnTo>
                  <a:lnTo>
                    <a:pt x="1605399" y="1958693"/>
                  </a:lnTo>
                  <a:lnTo>
                    <a:pt x="1620325" y="1954247"/>
                  </a:lnTo>
                  <a:lnTo>
                    <a:pt x="1635568" y="1950118"/>
                  </a:lnTo>
                  <a:lnTo>
                    <a:pt x="1650811" y="1945990"/>
                  </a:lnTo>
                  <a:lnTo>
                    <a:pt x="1666371" y="1942815"/>
                  </a:lnTo>
                  <a:lnTo>
                    <a:pt x="1681932" y="1939321"/>
                  </a:lnTo>
                  <a:lnTo>
                    <a:pt x="1697493" y="1936781"/>
                  </a:lnTo>
                  <a:lnTo>
                    <a:pt x="1703527" y="1784350"/>
                  </a:lnTo>
                  <a:close/>
                  <a:moveTo>
                    <a:pt x="499967" y="1495425"/>
                  </a:moveTo>
                  <a:lnTo>
                    <a:pt x="512673" y="1507816"/>
                  </a:lnTo>
                  <a:lnTo>
                    <a:pt x="526015" y="1520207"/>
                  </a:lnTo>
                  <a:lnTo>
                    <a:pt x="540309" y="1532916"/>
                  </a:lnTo>
                  <a:lnTo>
                    <a:pt x="555557" y="1545307"/>
                  </a:lnTo>
                  <a:lnTo>
                    <a:pt x="571122" y="1557381"/>
                  </a:lnTo>
                  <a:lnTo>
                    <a:pt x="587958" y="1569136"/>
                  </a:lnTo>
                  <a:lnTo>
                    <a:pt x="596217" y="1574220"/>
                  </a:lnTo>
                  <a:lnTo>
                    <a:pt x="604794" y="1579939"/>
                  </a:lnTo>
                  <a:lnTo>
                    <a:pt x="613371" y="1584705"/>
                  </a:lnTo>
                  <a:lnTo>
                    <a:pt x="622265" y="1589788"/>
                  </a:lnTo>
                  <a:lnTo>
                    <a:pt x="639736" y="1608851"/>
                  </a:lnTo>
                  <a:lnTo>
                    <a:pt x="657525" y="1628868"/>
                  </a:lnTo>
                  <a:lnTo>
                    <a:pt x="692150" y="1668583"/>
                  </a:lnTo>
                  <a:lnTo>
                    <a:pt x="641960" y="1916723"/>
                  </a:lnTo>
                  <a:lnTo>
                    <a:pt x="640054" y="1924030"/>
                  </a:lnTo>
                  <a:lnTo>
                    <a:pt x="637830" y="1931338"/>
                  </a:lnTo>
                  <a:lnTo>
                    <a:pt x="635289" y="1938328"/>
                  </a:lnTo>
                  <a:lnTo>
                    <a:pt x="631795" y="1945000"/>
                  </a:lnTo>
                  <a:lnTo>
                    <a:pt x="628618" y="1951672"/>
                  </a:lnTo>
                  <a:lnTo>
                    <a:pt x="624489" y="1958026"/>
                  </a:lnTo>
                  <a:lnTo>
                    <a:pt x="620041" y="1963745"/>
                  </a:lnTo>
                  <a:lnTo>
                    <a:pt x="615277" y="1969464"/>
                  </a:lnTo>
                  <a:lnTo>
                    <a:pt x="247746" y="2374875"/>
                  </a:lnTo>
                  <a:lnTo>
                    <a:pt x="244252" y="2379323"/>
                  </a:lnTo>
                  <a:lnTo>
                    <a:pt x="240122" y="2382818"/>
                  </a:lnTo>
                  <a:lnTo>
                    <a:pt x="235675" y="2386631"/>
                  </a:lnTo>
                  <a:lnTo>
                    <a:pt x="231228" y="2390126"/>
                  </a:lnTo>
                  <a:lnTo>
                    <a:pt x="226781" y="2393303"/>
                  </a:lnTo>
                  <a:lnTo>
                    <a:pt x="222334" y="2395845"/>
                  </a:lnTo>
                  <a:lnTo>
                    <a:pt x="217251" y="2399022"/>
                  </a:lnTo>
                  <a:lnTo>
                    <a:pt x="212486" y="2401246"/>
                  </a:lnTo>
                  <a:lnTo>
                    <a:pt x="207404" y="2403470"/>
                  </a:lnTo>
                  <a:lnTo>
                    <a:pt x="202639" y="2405377"/>
                  </a:lnTo>
                  <a:lnTo>
                    <a:pt x="197239" y="2406965"/>
                  </a:lnTo>
                  <a:lnTo>
                    <a:pt x="192156" y="2408236"/>
                  </a:lnTo>
                  <a:lnTo>
                    <a:pt x="187074" y="2409189"/>
                  </a:lnTo>
                  <a:lnTo>
                    <a:pt x="181673" y="2410460"/>
                  </a:lnTo>
                  <a:lnTo>
                    <a:pt x="176273" y="2411095"/>
                  </a:lnTo>
                  <a:lnTo>
                    <a:pt x="170873" y="2411413"/>
                  </a:lnTo>
                  <a:lnTo>
                    <a:pt x="165473" y="2411413"/>
                  </a:lnTo>
                  <a:lnTo>
                    <a:pt x="160073" y="2411413"/>
                  </a:lnTo>
                  <a:lnTo>
                    <a:pt x="154990" y="2411095"/>
                  </a:lnTo>
                  <a:lnTo>
                    <a:pt x="149272" y="2410460"/>
                  </a:lnTo>
                  <a:lnTo>
                    <a:pt x="144190" y="2409825"/>
                  </a:lnTo>
                  <a:lnTo>
                    <a:pt x="139107" y="2408554"/>
                  </a:lnTo>
                  <a:lnTo>
                    <a:pt x="133707" y="2406965"/>
                  </a:lnTo>
                  <a:lnTo>
                    <a:pt x="128625" y="2405377"/>
                  </a:lnTo>
                  <a:lnTo>
                    <a:pt x="123224" y="2403470"/>
                  </a:lnTo>
                  <a:lnTo>
                    <a:pt x="118459" y="2401246"/>
                  </a:lnTo>
                  <a:lnTo>
                    <a:pt x="113377" y="2399022"/>
                  </a:lnTo>
                  <a:lnTo>
                    <a:pt x="108612" y="2395845"/>
                  </a:lnTo>
                  <a:lnTo>
                    <a:pt x="104165" y="2392985"/>
                  </a:lnTo>
                  <a:lnTo>
                    <a:pt x="99082" y="2390126"/>
                  </a:lnTo>
                  <a:lnTo>
                    <a:pt x="94635" y="2386313"/>
                  </a:lnTo>
                  <a:lnTo>
                    <a:pt x="90506" y="2382501"/>
                  </a:lnTo>
                  <a:lnTo>
                    <a:pt x="86058" y="2378688"/>
                  </a:lnTo>
                  <a:lnTo>
                    <a:pt x="82564" y="2374875"/>
                  </a:lnTo>
                  <a:lnTo>
                    <a:pt x="78752" y="2370427"/>
                  </a:lnTo>
                  <a:lnTo>
                    <a:pt x="75258" y="2365661"/>
                  </a:lnTo>
                  <a:lnTo>
                    <a:pt x="72081" y="2361213"/>
                  </a:lnTo>
                  <a:lnTo>
                    <a:pt x="69222" y="2356448"/>
                  </a:lnTo>
                  <a:lnTo>
                    <a:pt x="66364" y="2351999"/>
                  </a:lnTo>
                  <a:lnTo>
                    <a:pt x="64140" y="2346916"/>
                  </a:lnTo>
                  <a:lnTo>
                    <a:pt x="61916" y="2342150"/>
                  </a:lnTo>
                  <a:lnTo>
                    <a:pt x="60328" y="2336749"/>
                  </a:lnTo>
                  <a:lnTo>
                    <a:pt x="58422" y="2331983"/>
                  </a:lnTo>
                  <a:lnTo>
                    <a:pt x="57151" y="2326900"/>
                  </a:lnTo>
                  <a:lnTo>
                    <a:pt x="55563" y="2321498"/>
                  </a:lnTo>
                  <a:lnTo>
                    <a:pt x="54928" y="2316097"/>
                  </a:lnTo>
                  <a:lnTo>
                    <a:pt x="54293" y="2310696"/>
                  </a:lnTo>
                  <a:lnTo>
                    <a:pt x="53975" y="2305612"/>
                  </a:lnTo>
                  <a:lnTo>
                    <a:pt x="53975" y="2299893"/>
                  </a:lnTo>
                  <a:lnTo>
                    <a:pt x="53975" y="2294810"/>
                  </a:lnTo>
                  <a:lnTo>
                    <a:pt x="54293" y="2289726"/>
                  </a:lnTo>
                  <a:lnTo>
                    <a:pt x="54928" y="2284007"/>
                  </a:lnTo>
                  <a:lnTo>
                    <a:pt x="55563" y="2278924"/>
                  </a:lnTo>
                  <a:lnTo>
                    <a:pt x="56834" y="2273523"/>
                  </a:lnTo>
                  <a:lnTo>
                    <a:pt x="58422" y="2268439"/>
                  </a:lnTo>
                  <a:lnTo>
                    <a:pt x="60328" y="2263355"/>
                  </a:lnTo>
                  <a:lnTo>
                    <a:pt x="61916" y="2257954"/>
                  </a:lnTo>
                  <a:lnTo>
                    <a:pt x="64140" y="2253188"/>
                  </a:lnTo>
                  <a:lnTo>
                    <a:pt x="66364" y="2248105"/>
                  </a:lnTo>
                  <a:lnTo>
                    <a:pt x="69222" y="2243021"/>
                  </a:lnTo>
                  <a:lnTo>
                    <a:pt x="72081" y="2238573"/>
                  </a:lnTo>
                  <a:lnTo>
                    <a:pt x="75258" y="2233807"/>
                  </a:lnTo>
                  <a:lnTo>
                    <a:pt x="78752" y="2229359"/>
                  </a:lnTo>
                  <a:lnTo>
                    <a:pt x="82882" y="2224911"/>
                  </a:lnTo>
                  <a:lnTo>
                    <a:pt x="429129" y="1842376"/>
                  </a:lnTo>
                  <a:lnTo>
                    <a:pt x="499967" y="1495425"/>
                  </a:lnTo>
                  <a:close/>
                  <a:moveTo>
                    <a:pt x="2178844" y="1055220"/>
                  </a:moveTo>
                  <a:lnTo>
                    <a:pt x="2166450" y="1055537"/>
                  </a:lnTo>
                  <a:lnTo>
                    <a:pt x="2154055" y="1056172"/>
                  </a:lnTo>
                  <a:lnTo>
                    <a:pt x="2141978" y="1058076"/>
                  </a:lnTo>
                  <a:lnTo>
                    <a:pt x="2129584" y="1059979"/>
                  </a:lnTo>
                  <a:lnTo>
                    <a:pt x="2117507" y="1062518"/>
                  </a:lnTo>
                  <a:lnTo>
                    <a:pt x="2105430" y="1066008"/>
                  </a:lnTo>
                  <a:lnTo>
                    <a:pt x="2093671" y="1070133"/>
                  </a:lnTo>
                  <a:lnTo>
                    <a:pt x="2081594" y="1074575"/>
                  </a:lnTo>
                  <a:lnTo>
                    <a:pt x="2070153" y="1079334"/>
                  </a:lnTo>
                  <a:lnTo>
                    <a:pt x="2058712" y="1085363"/>
                  </a:lnTo>
                  <a:lnTo>
                    <a:pt x="2047588" y="1091709"/>
                  </a:lnTo>
                  <a:lnTo>
                    <a:pt x="2036783" y="1098372"/>
                  </a:lnTo>
                  <a:lnTo>
                    <a:pt x="2025977" y="1105987"/>
                  </a:lnTo>
                  <a:lnTo>
                    <a:pt x="2015490" y="1114236"/>
                  </a:lnTo>
                  <a:lnTo>
                    <a:pt x="2005320" y="1122803"/>
                  </a:lnTo>
                  <a:lnTo>
                    <a:pt x="1996103" y="1132005"/>
                  </a:lnTo>
                  <a:lnTo>
                    <a:pt x="1987204" y="1141206"/>
                  </a:lnTo>
                  <a:lnTo>
                    <a:pt x="1978941" y="1151042"/>
                  </a:lnTo>
                  <a:lnTo>
                    <a:pt x="1971314" y="1161513"/>
                  </a:lnTo>
                  <a:lnTo>
                    <a:pt x="1964322" y="1171666"/>
                  </a:lnTo>
                  <a:lnTo>
                    <a:pt x="1957330" y="1182454"/>
                  </a:lnTo>
                  <a:lnTo>
                    <a:pt x="1951610" y="1193242"/>
                  </a:lnTo>
                  <a:lnTo>
                    <a:pt x="1945889" y="1204348"/>
                  </a:lnTo>
                  <a:lnTo>
                    <a:pt x="1941122" y="1216088"/>
                  </a:lnTo>
                  <a:lnTo>
                    <a:pt x="1936673" y="1227510"/>
                  </a:lnTo>
                  <a:lnTo>
                    <a:pt x="1932859" y="1239250"/>
                  </a:lnTo>
                  <a:lnTo>
                    <a:pt x="1929999" y="1251307"/>
                  </a:lnTo>
                  <a:lnTo>
                    <a:pt x="1927456" y="1263047"/>
                  </a:lnTo>
                  <a:lnTo>
                    <a:pt x="1925231" y="1275421"/>
                  </a:lnTo>
                  <a:lnTo>
                    <a:pt x="1923642" y="1287796"/>
                  </a:lnTo>
                  <a:lnTo>
                    <a:pt x="1923007" y="1299853"/>
                  </a:lnTo>
                  <a:lnTo>
                    <a:pt x="1922371" y="1312545"/>
                  </a:lnTo>
                  <a:lnTo>
                    <a:pt x="1923007" y="1324919"/>
                  </a:lnTo>
                  <a:lnTo>
                    <a:pt x="1923642" y="1336976"/>
                  </a:lnTo>
                  <a:lnTo>
                    <a:pt x="1925231" y="1349351"/>
                  </a:lnTo>
                  <a:lnTo>
                    <a:pt x="1927456" y="1361408"/>
                  </a:lnTo>
                  <a:lnTo>
                    <a:pt x="1929999" y="1373465"/>
                  </a:lnTo>
                  <a:lnTo>
                    <a:pt x="1933177" y="1385522"/>
                  </a:lnTo>
                  <a:lnTo>
                    <a:pt x="1936990" y="1397579"/>
                  </a:lnTo>
                  <a:lnTo>
                    <a:pt x="1941440" y="1409002"/>
                  </a:lnTo>
                  <a:lnTo>
                    <a:pt x="1946843" y="1420424"/>
                  </a:lnTo>
                  <a:lnTo>
                    <a:pt x="1952563" y="1432164"/>
                  </a:lnTo>
                  <a:lnTo>
                    <a:pt x="1958919" y="1443269"/>
                  </a:lnTo>
                  <a:lnTo>
                    <a:pt x="1965593" y="1454375"/>
                  </a:lnTo>
                  <a:lnTo>
                    <a:pt x="1973539" y="1465163"/>
                  </a:lnTo>
                  <a:lnTo>
                    <a:pt x="1981802" y="1475633"/>
                  </a:lnTo>
                  <a:lnTo>
                    <a:pt x="1990065" y="1485152"/>
                  </a:lnTo>
                  <a:lnTo>
                    <a:pt x="1999281" y="1494671"/>
                  </a:lnTo>
                  <a:lnTo>
                    <a:pt x="2008816" y="1503872"/>
                  </a:lnTo>
                  <a:lnTo>
                    <a:pt x="2018350" y="1511805"/>
                  </a:lnTo>
                  <a:lnTo>
                    <a:pt x="2028838" y="1519737"/>
                  </a:lnTo>
                  <a:lnTo>
                    <a:pt x="2039325" y="1526717"/>
                  </a:lnTo>
                  <a:lnTo>
                    <a:pt x="2049813" y="1533381"/>
                  </a:lnTo>
                  <a:lnTo>
                    <a:pt x="2060937" y="1539409"/>
                  </a:lnTo>
                  <a:lnTo>
                    <a:pt x="2072060" y="1544803"/>
                  </a:lnTo>
                  <a:lnTo>
                    <a:pt x="2083501" y="1549880"/>
                  </a:lnTo>
                  <a:lnTo>
                    <a:pt x="2094942" y="1554005"/>
                  </a:lnTo>
                  <a:lnTo>
                    <a:pt x="2107019" y="1557812"/>
                  </a:lnTo>
                  <a:lnTo>
                    <a:pt x="2118778" y="1560985"/>
                  </a:lnTo>
                  <a:lnTo>
                    <a:pt x="2130855" y="1563523"/>
                  </a:lnTo>
                  <a:lnTo>
                    <a:pt x="2142932" y="1565745"/>
                  </a:lnTo>
                  <a:lnTo>
                    <a:pt x="2155326" y="1567331"/>
                  </a:lnTo>
                  <a:lnTo>
                    <a:pt x="2167721" y="1567966"/>
                  </a:lnTo>
                  <a:lnTo>
                    <a:pt x="2179798" y="1568283"/>
                  </a:lnTo>
                  <a:lnTo>
                    <a:pt x="2192510" y="1567966"/>
                  </a:lnTo>
                  <a:lnTo>
                    <a:pt x="2204905" y="1567014"/>
                  </a:lnTo>
                  <a:lnTo>
                    <a:pt x="2216982" y="1565427"/>
                  </a:lnTo>
                  <a:lnTo>
                    <a:pt x="2229058" y="1563206"/>
                  </a:lnTo>
                  <a:lnTo>
                    <a:pt x="2241135" y="1560668"/>
                  </a:lnTo>
                  <a:lnTo>
                    <a:pt x="2253212" y="1557178"/>
                  </a:lnTo>
                  <a:lnTo>
                    <a:pt x="2264971" y="1553370"/>
                  </a:lnTo>
                  <a:lnTo>
                    <a:pt x="2277048" y="1548928"/>
                  </a:lnTo>
                  <a:lnTo>
                    <a:pt x="2288489" y="1543851"/>
                  </a:lnTo>
                  <a:lnTo>
                    <a:pt x="2299930" y="1538140"/>
                  </a:lnTo>
                  <a:lnTo>
                    <a:pt x="2311053" y="1532111"/>
                  </a:lnTo>
                  <a:lnTo>
                    <a:pt x="2321859" y="1524814"/>
                  </a:lnTo>
                  <a:lnTo>
                    <a:pt x="2332665" y="1517516"/>
                  </a:lnTo>
                  <a:lnTo>
                    <a:pt x="2343152" y="1509266"/>
                  </a:lnTo>
                  <a:lnTo>
                    <a:pt x="2353322" y="1500382"/>
                  </a:lnTo>
                  <a:lnTo>
                    <a:pt x="2362539" y="1491498"/>
                  </a:lnTo>
                  <a:lnTo>
                    <a:pt x="2371437" y="1482296"/>
                  </a:lnTo>
                  <a:lnTo>
                    <a:pt x="2379701" y="1472143"/>
                  </a:lnTo>
                  <a:lnTo>
                    <a:pt x="2387328" y="1462307"/>
                  </a:lnTo>
                  <a:lnTo>
                    <a:pt x="2394955" y="1451836"/>
                  </a:lnTo>
                  <a:lnTo>
                    <a:pt x="2400994" y="1441048"/>
                  </a:lnTo>
                  <a:lnTo>
                    <a:pt x="2407350" y="1430260"/>
                  </a:lnTo>
                  <a:lnTo>
                    <a:pt x="2412753" y="1419155"/>
                  </a:lnTo>
                  <a:lnTo>
                    <a:pt x="2417520" y="1407415"/>
                  </a:lnTo>
                  <a:lnTo>
                    <a:pt x="2421969" y="1395993"/>
                  </a:lnTo>
                  <a:lnTo>
                    <a:pt x="2425783" y="1384253"/>
                  </a:lnTo>
                  <a:lnTo>
                    <a:pt x="2428961" y="1372196"/>
                  </a:lnTo>
                  <a:lnTo>
                    <a:pt x="2431504" y="1360139"/>
                  </a:lnTo>
                  <a:lnTo>
                    <a:pt x="2433411" y="1348081"/>
                  </a:lnTo>
                  <a:lnTo>
                    <a:pt x="2435000" y="1336024"/>
                  </a:lnTo>
                  <a:lnTo>
                    <a:pt x="2435635" y="1323333"/>
                  </a:lnTo>
                  <a:lnTo>
                    <a:pt x="2435953" y="1310958"/>
                  </a:lnTo>
                  <a:lnTo>
                    <a:pt x="2435635" y="1298901"/>
                  </a:lnTo>
                  <a:lnTo>
                    <a:pt x="2435000" y="1286527"/>
                  </a:lnTo>
                  <a:lnTo>
                    <a:pt x="2433411" y="1274152"/>
                  </a:lnTo>
                  <a:lnTo>
                    <a:pt x="2431186" y="1262095"/>
                  </a:lnTo>
                  <a:lnTo>
                    <a:pt x="2428643" y="1250038"/>
                  </a:lnTo>
                  <a:lnTo>
                    <a:pt x="2425465" y="1237981"/>
                  </a:lnTo>
                  <a:lnTo>
                    <a:pt x="2421652" y="1225924"/>
                  </a:lnTo>
                  <a:lnTo>
                    <a:pt x="2416884" y="1214501"/>
                  </a:lnTo>
                  <a:lnTo>
                    <a:pt x="2411799" y="1203079"/>
                  </a:lnTo>
                  <a:lnTo>
                    <a:pt x="2406079" y="1191339"/>
                  </a:lnTo>
                  <a:lnTo>
                    <a:pt x="2399723" y="1180233"/>
                  </a:lnTo>
                  <a:lnTo>
                    <a:pt x="2393049" y="1169128"/>
                  </a:lnTo>
                  <a:lnTo>
                    <a:pt x="2385103" y="1158657"/>
                  </a:lnTo>
                  <a:lnTo>
                    <a:pt x="2376840" y="1148187"/>
                  </a:lnTo>
                  <a:lnTo>
                    <a:pt x="2368259" y="1138351"/>
                  </a:lnTo>
                  <a:lnTo>
                    <a:pt x="2359043" y="1128832"/>
                  </a:lnTo>
                  <a:lnTo>
                    <a:pt x="2349826" y="1120265"/>
                  </a:lnTo>
                  <a:lnTo>
                    <a:pt x="2340292" y="1111698"/>
                  </a:lnTo>
                  <a:lnTo>
                    <a:pt x="2329804" y="1103766"/>
                  </a:lnTo>
                  <a:lnTo>
                    <a:pt x="2319317" y="1096785"/>
                  </a:lnTo>
                  <a:lnTo>
                    <a:pt x="2308829" y="1090122"/>
                  </a:lnTo>
                  <a:lnTo>
                    <a:pt x="2297705" y="1084094"/>
                  </a:lnTo>
                  <a:lnTo>
                    <a:pt x="2286582" y="1078700"/>
                  </a:lnTo>
                  <a:lnTo>
                    <a:pt x="2275141" y="1073623"/>
                  </a:lnTo>
                  <a:lnTo>
                    <a:pt x="2263700" y="1069181"/>
                  </a:lnTo>
                  <a:lnTo>
                    <a:pt x="2251623" y="1065691"/>
                  </a:lnTo>
                  <a:lnTo>
                    <a:pt x="2239864" y="1062518"/>
                  </a:lnTo>
                  <a:lnTo>
                    <a:pt x="2227787" y="1059979"/>
                  </a:lnTo>
                  <a:lnTo>
                    <a:pt x="2215710" y="1057758"/>
                  </a:lnTo>
                  <a:lnTo>
                    <a:pt x="2203316" y="1056172"/>
                  </a:lnTo>
                  <a:lnTo>
                    <a:pt x="2190921" y="1055537"/>
                  </a:lnTo>
                  <a:lnTo>
                    <a:pt x="2178844" y="1055220"/>
                  </a:lnTo>
                  <a:close/>
                  <a:moveTo>
                    <a:pt x="2144839" y="823913"/>
                  </a:moveTo>
                  <a:lnTo>
                    <a:pt x="2301519" y="838826"/>
                  </a:lnTo>
                  <a:lnTo>
                    <a:pt x="2292938" y="930841"/>
                  </a:lnTo>
                  <a:lnTo>
                    <a:pt x="2302155" y="933379"/>
                  </a:lnTo>
                  <a:lnTo>
                    <a:pt x="2311053" y="936235"/>
                  </a:lnTo>
                  <a:lnTo>
                    <a:pt x="2319952" y="939725"/>
                  </a:lnTo>
                  <a:lnTo>
                    <a:pt x="2328851" y="943215"/>
                  </a:lnTo>
                  <a:lnTo>
                    <a:pt x="2338067" y="946706"/>
                  </a:lnTo>
                  <a:lnTo>
                    <a:pt x="2346330" y="950513"/>
                  </a:lnTo>
                  <a:lnTo>
                    <a:pt x="2354911" y="954638"/>
                  </a:lnTo>
                  <a:lnTo>
                    <a:pt x="2363492" y="959080"/>
                  </a:lnTo>
                  <a:lnTo>
                    <a:pt x="2372073" y="963522"/>
                  </a:lnTo>
                  <a:lnTo>
                    <a:pt x="2380654" y="968282"/>
                  </a:lnTo>
                  <a:lnTo>
                    <a:pt x="2388917" y="973358"/>
                  </a:lnTo>
                  <a:lnTo>
                    <a:pt x="2397180" y="978752"/>
                  </a:lnTo>
                  <a:lnTo>
                    <a:pt x="2405125" y="983829"/>
                  </a:lnTo>
                  <a:lnTo>
                    <a:pt x="2413071" y="989540"/>
                  </a:lnTo>
                  <a:lnTo>
                    <a:pt x="2420698" y="995569"/>
                  </a:lnTo>
                  <a:lnTo>
                    <a:pt x="2428643" y="1001280"/>
                  </a:lnTo>
                  <a:lnTo>
                    <a:pt x="2499197" y="943215"/>
                  </a:lnTo>
                  <a:lnTo>
                    <a:pt x="2599625" y="1063787"/>
                  </a:lnTo>
                  <a:lnTo>
                    <a:pt x="2529389" y="1122169"/>
                  </a:lnTo>
                  <a:lnTo>
                    <a:pt x="2533839" y="1130736"/>
                  </a:lnTo>
                  <a:lnTo>
                    <a:pt x="2538288" y="1139620"/>
                  </a:lnTo>
                  <a:lnTo>
                    <a:pt x="2542420" y="1148504"/>
                  </a:lnTo>
                  <a:lnTo>
                    <a:pt x="2546551" y="1157388"/>
                  </a:lnTo>
                  <a:lnTo>
                    <a:pt x="2550365" y="1166590"/>
                  </a:lnTo>
                  <a:lnTo>
                    <a:pt x="2553543" y="1175474"/>
                  </a:lnTo>
                  <a:lnTo>
                    <a:pt x="2557039" y="1184676"/>
                  </a:lnTo>
                  <a:lnTo>
                    <a:pt x="2559899" y="1193560"/>
                  </a:lnTo>
                  <a:lnTo>
                    <a:pt x="2562442" y="1203079"/>
                  </a:lnTo>
                  <a:lnTo>
                    <a:pt x="2564984" y="1212280"/>
                  </a:lnTo>
                  <a:lnTo>
                    <a:pt x="2567527" y="1221799"/>
                  </a:lnTo>
                  <a:lnTo>
                    <a:pt x="2569116" y="1231318"/>
                  </a:lnTo>
                  <a:lnTo>
                    <a:pt x="2571022" y="1240519"/>
                  </a:lnTo>
                  <a:lnTo>
                    <a:pt x="2572612" y="1249721"/>
                  </a:lnTo>
                  <a:lnTo>
                    <a:pt x="2574201" y="1259557"/>
                  </a:lnTo>
                  <a:lnTo>
                    <a:pt x="2575154" y="1269075"/>
                  </a:lnTo>
                  <a:lnTo>
                    <a:pt x="2665412" y="1277325"/>
                  </a:lnTo>
                  <a:lnTo>
                    <a:pt x="2650793" y="1433433"/>
                  </a:lnTo>
                  <a:lnTo>
                    <a:pt x="2561170" y="1425501"/>
                  </a:lnTo>
                  <a:lnTo>
                    <a:pt x="2558310" y="1434385"/>
                  </a:lnTo>
                  <a:lnTo>
                    <a:pt x="2555132" y="1443587"/>
                  </a:lnTo>
                  <a:lnTo>
                    <a:pt x="2552272" y="1452471"/>
                  </a:lnTo>
                  <a:lnTo>
                    <a:pt x="2548458" y="1461355"/>
                  </a:lnTo>
                  <a:lnTo>
                    <a:pt x="2544644" y="1470239"/>
                  </a:lnTo>
                  <a:lnTo>
                    <a:pt x="2540513" y="1479124"/>
                  </a:lnTo>
                  <a:lnTo>
                    <a:pt x="2536381" y="1488008"/>
                  </a:lnTo>
                  <a:lnTo>
                    <a:pt x="2531932" y="1496575"/>
                  </a:lnTo>
                  <a:lnTo>
                    <a:pt x="2527482" y="1505142"/>
                  </a:lnTo>
                  <a:lnTo>
                    <a:pt x="2522715" y="1513708"/>
                  </a:lnTo>
                  <a:lnTo>
                    <a:pt x="2517630" y="1521958"/>
                  </a:lnTo>
                  <a:lnTo>
                    <a:pt x="2512228" y="1530208"/>
                  </a:lnTo>
                  <a:lnTo>
                    <a:pt x="2506825" y="1538140"/>
                  </a:lnTo>
                  <a:lnTo>
                    <a:pt x="2501104" y="1546390"/>
                  </a:lnTo>
                  <a:lnTo>
                    <a:pt x="2495384" y="1554322"/>
                  </a:lnTo>
                  <a:lnTo>
                    <a:pt x="2489027" y="1561937"/>
                  </a:lnTo>
                  <a:lnTo>
                    <a:pt x="2546233" y="1631107"/>
                  </a:lnTo>
                  <a:lnTo>
                    <a:pt x="2425465" y="1731372"/>
                  </a:lnTo>
                  <a:lnTo>
                    <a:pt x="2367624" y="1662202"/>
                  </a:lnTo>
                  <a:lnTo>
                    <a:pt x="2359043" y="1666644"/>
                  </a:lnTo>
                  <a:lnTo>
                    <a:pt x="2350144" y="1671086"/>
                  </a:lnTo>
                  <a:lnTo>
                    <a:pt x="2341245" y="1675211"/>
                  </a:lnTo>
                  <a:lnTo>
                    <a:pt x="2332029" y="1679018"/>
                  </a:lnTo>
                  <a:lnTo>
                    <a:pt x="2323130" y="1682826"/>
                  </a:lnTo>
                  <a:lnTo>
                    <a:pt x="2313596" y="1685999"/>
                  </a:lnTo>
                  <a:lnTo>
                    <a:pt x="2304697" y="1689489"/>
                  </a:lnTo>
                  <a:lnTo>
                    <a:pt x="2295481" y="1692344"/>
                  </a:lnTo>
                  <a:lnTo>
                    <a:pt x="2286264" y="1694883"/>
                  </a:lnTo>
                  <a:lnTo>
                    <a:pt x="2277048" y="1697421"/>
                  </a:lnTo>
                  <a:lnTo>
                    <a:pt x="2267196" y="1699642"/>
                  </a:lnTo>
                  <a:lnTo>
                    <a:pt x="2257979" y="1701546"/>
                  </a:lnTo>
                  <a:lnTo>
                    <a:pt x="2248763" y="1703450"/>
                  </a:lnTo>
                  <a:lnTo>
                    <a:pt x="2238910" y="1705036"/>
                  </a:lnTo>
                  <a:lnTo>
                    <a:pt x="2229376" y="1706623"/>
                  </a:lnTo>
                  <a:lnTo>
                    <a:pt x="2220160" y="1707575"/>
                  </a:lnTo>
                  <a:lnTo>
                    <a:pt x="2211579" y="1797051"/>
                  </a:lnTo>
                  <a:lnTo>
                    <a:pt x="2054898" y="1782138"/>
                  </a:lnTo>
                  <a:lnTo>
                    <a:pt x="2063161" y="1692027"/>
                  </a:lnTo>
                  <a:lnTo>
                    <a:pt x="2054263" y="1689172"/>
                  </a:lnTo>
                  <a:lnTo>
                    <a:pt x="2045364" y="1685999"/>
                  </a:lnTo>
                  <a:lnTo>
                    <a:pt x="2035830" y="1682826"/>
                  </a:lnTo>
                  <a:lnTo>
                    <a:pt x="2027249" y="1679335"/>
                  </a:lnTo>
                  <a:lnTo>
                    <a:pt x="2018350" y="1675528"/>
                  </a:lnTo>
                  <a:lnTo>
                    <a:pt x="2009451" y="1671720"/>
                  </a:lnTo>
                  <a:lnTo>
                    <a:pt x="2000870" y="1667596"/>
                  </a:lnTo>
                  <a:lnTo>
                    <a:pt x="1992289" y="1663154"/>
                  </a:lnTo>
                  <a:lnTo>
                    <a:pt x="1984026" y="1658077"/>
                  </a:lnTo>
                  <a:lnTo>
                    <a:pt x="1975445" y="1653317"/>
                  </a:lnTo>
                  <a:lnTo>
                    <a:pt x="1967182" y="1648241"/>
                  </a:lnTo>
                  <a:lnTo>
                    <a:pt x="1958919" y="1642847"/>
                  </a:lnTo>
                  <a:lnTo>
                    <a:pt x="1950656" y="1637453"/>
                  </a:lnTo>
                  <a:lnTo>
                    <a:pt x="1943029" y="1631742"/>
                  </a:lnTo>
                  <a:lnTo>
                    <a:pt x="1935084" y="1626030"/>
                  </a:lnTo>
                  <a:lnTo>
                    <a:pt x="1927456" y="1620002"/>
                  </a:lnTo>
                  <a:lnTo>
                    <a:pt x="1857220" y="1678384"/>
                  </a:lnTo>
                  <a:lnTo>
                    <a:pt x="1756792" y="1556860"/>
                  </a:lnTo>
                  <a:lnTo>
                    <a:pt x="1827346" y="1498478"/>
                  </a:lnTo>
                  <a:lnTo>
                    <a:pt x="1822896" y="1489594"/>
                  </a:lnTo>
                  <a:lnTo>
                    <a:pt x="1818765" y="1481027"/>
                  </a:lnTo>
                  <a:lnTo>
                    <a:pt x="1814633" y="1472143"/>
                  </a:lnTo>
                  <a:lnTo>
                    <a:pt x="1810820" y="1463259"/>
                  </a:lnTo>
                  <a:lnTo>
                    <a:pt x="1807324" y="1454057"/>
                  </a:lnTo>
                  <a:lnTo>
                    <a:pt x="1803828" y="1445173"/>
                  </a:lnTo>
                  <a:lnTo>
                    <a:pt x="1800968" y="1436289"/>
                  </a:lnTo>
                  <a:lnTo>
                    <a:pt x="1797789" y="1426770"/>
                  </a:lnTo>
                  <a:lnTo>
                    <a:pt x="1795247" y="1417569"/>
                  </a:lnTo>
                  <a:lnTo>
                    <a:pt x="1792704" y="1408367"/>
                  </a:lnTo>
                  <a:lnTo>
                    <a:pt x="1790480" y="1399166"/>
                  </a:lnTo>
                  <a:lnTo>
                    <a:pt x="1788573" y="1389647"/>
                  </a:lnTo>
                  <a:lnTo>
                    <a:pt x="1786666" y="1380445"/>
                  </a:lnTo>
                  <a:lnTo>
                    <a:pt x="1785395" y="1371244"/>
                  </a:lnTo>
                  <a:lnTo>
                    <a:pt x="1783170" y="1352206"/>
                  </a:lnTo>
                  <a:lnTo>
                    <a:pt x="1690687" y="1343639"/>
                  </a:lnTo>
                  <a:lnTo>
                    <a:pt x="1705624" y="1186897"/>
                  </a:lnTo>
                  <a:lnTo>
                    <a:pt x="1798425" y="1195781"/>
                  </a:lnTo>
                  <a:lnTo>
                    <a:pt x="1801285" y="1186897"/>
                  </a:lnTo>
                  <a:lnTo>
                    <a:pt x="1804146" y="1178012"/>
                  </a:lnTo>
                  <a:lnTo>
                    <a:pt x="1807642" y="1169128"/>
                  </a:lnTo>
                  <a:lnTo>
                    <a:pt x="1810820" y="1160244"/>
                  </a:lnTo>
                  <a:lnTo>
                    <a:pt x="1814633" y="1151677"/>
                  </a:lnTo>
                  <a:lnTo>
                    <a:pt x="1818765" y="1142793"/>
                  </a:lnTo>
                  <a:lnTo>
                    <a:pt x="1822896" y="1134226"/>
                  </a:lnTo>
                  <a:lnTo>
                    <a:pt x="1827346" y="1125659"/>
                  </a:lnTo>
                  <a:lnTo>
                    <a:pt x="1831795" y="1117727"/>
                  </a:lnTo>
                  <a:lnTo>
                    <a:pt x="1836562" y="1109160"/>
                  </a:lnTo>
                  <a:lnTo>
                    <a:pt x="1841329" y="1100910"/>
                  </a:lnTo>
                  <a:lnTo>
                    <a:pt x="1846732" y="1092661"/>
                  </a:lnTo>
                  <a:lnTo>
                    <a:pt x="1852135" y="1085045"/>
                  </a:lnTo>
                  <a:lnTo>
                    <a:pt x="1857856" y="1077113"/>
                  </a:lnTo>
                  <a:lnTo>
                    <a:pt x="1863894" y="1069181"/>
                  </a:lnTo>
                  <a:lnTo>
                    <a:pt x="1869615" y="1061566"/>
                  </a:lnTo>
                  <a:lnTo>
                    <a:pt x="1810184" y="989858"/>
                  </a:lnTo>
                  <a:lnTo>
                    <a:pt x="1931588" y="889593"/>
                  </a:lnTo>
                  <a:lnTo>
                    <a:pt x="1990700" y="961301"/>
                  </a:lnTo>
                  <a:lnTo>
                    <a:pt x="1999599" y="956859"/>
                  </a:lnTo>
                  <a:lnTo>
                    <a:pt x="2008180" y="952734"/>
                  </a:lnTo>
                  <a:lnTo>
                    <a:pt x="2017079" y="948609"/>
                  </a:lnTo>
                  <a:lnTo>
                    <a:pt x="2025977" y="944485"/>
                  </a:lnTo>
                  <a:lnTo>
                    <a:pt x="2034876" y="941312"/>
                  </a:lnTo>
                  <a:lnTo>
                    <a:pt x="2043775" y="937504"/>
                  </a:lnTo>
                  <a:lnTo>
                    <a:pt x="2052673" y="934649"/>
                  </a:lnTo>
                  <a:lnTo>
                    <a:pt x="2061890" y="931476"/>
                  </a:lnTo>
                  <a:lnTo>
                    <a:pt x="2071424" y="928937"/>
                  </a:lnTo>
                  <a:lnTo>
                    <a:pt x="2080641" y="926399"/>
                  </a:lnTo>
                  <a:lnTo>
                    <a:pt x="2089539" y="924178"/>
                  </a:lnTo>
                  <a:lnTo>
                    <a:pt x="2099074" y="922274"/>
                  </a:lnTo>
                  <a:lnTo>
                    <a:pt x="2108608" y="920370"/>
                  </a:lnTo>
                  <a:lnTo>
                    <a:pt x="2117825" y="918784"/>
                  </a:lnTo>
                  <a:lnTo>
                    <a:pt x="2127041" y="917515"/>
                  </a:lnTo>
                  <a:lnTo>
                    <a:pt x="2136258" y="916246"/>
                  </a:lnTo>
                  <a:lnTo>
                    <a:pt x="2144839" y="823913"/>
                  </a:lnTo>
                  <a:close/>
                  <a:moveTo>
                    <a:pt x="1509345" y="590550"/>
                  </a:moveTo>
                  <a:lnTo>
                    <a:pt x="1518239" y="590550"/>
                  </a:lnTo>
                  <a:lnTo>
                    <a:pt x="1526817" y="591817"/>
                  </a:lnTo>
                  <a:lnTo>
                    <a:pt x="1535394" y="593400"/>
                  </a:lnTo>
                  <a:lnTo>
                    <a:pt x="1543971" y="596250"/>
                  </a:lnTo>
                  <a:lnTo>
                    <a:pt x="1551912" y="599417"/>
                  </a:lnTo>
                  <a:lnTo>
                    <a:pt x="1559854" y="603534"/>
                  </a:lnTo>
                  <a:lnTo>
                    <a:pt x="1566843" y="608601"/>
                  </a:lnTo>
                  <a:lnTo>
                    <a:pt x="1570655" y="611452"/>
                  </a:lnTo>
                  <a:lnTo>
                    <a:pt x="1574149" y="614302"/>
                  </a:lnTo>
                  <a:lnTo>
                    <a:pt x="1577326" y="617469"/>
                  </a:lnTo>
                  <a:lnTo>
                    <a:pt x="1580185" y="620953"/>
                  </a:lnTo>
                  <a:lnTo>
                    <a:pt x="1583362" y="624753"/>
                  </a:lnTo>
                  <a:lnTo>
                    <a:pt x="1586221" y="628237"/>
                  </a:lnTo>
                  <a:lnTo>
                    <a:pt x="1588762" y="632037"/>
                  </a:lnTo>
                  <a:lnTo>
                    <a:pt x="1591621" y="636154"/>
                  </a:lnTo>
                  <a:lnTo>
                    <a:pt x="1593845" y="640271"/>
                  </a:lnTo>
                  <a:lnTo>
                    <a:pt x="1595433" y="644388"/>
                  </a:lnTo>
                  <a:lnTo>
                    <a:pt x="1597339" y="648505"/>
                  </a:lnTo>
                  <a:lnTo>
                    <a:pt x="1598927" y="652305"/>
                  </a:lnTo>
                  <a:lnTo>
                    <a:pt x="1601151" y="660856"/>
                  </a:lnTo>
                  <a:lnTo>
                    <a:pt x="1603057" y="669724"/>
                  </a:lnTo>
                  <a:lnTo>
                    <a:pt x="1603375" y="678274"/>
                  </a:lnTo>
                  <a:lnTo>
                    <a:pt x="1603375" y="687142"/>
                  </a:lnTo>
                  <a:lnTo>
                    <a:pt x="1602104" y="696326"/>
                  </a:lnTo>
                  <a:lnTo>
                    <a:pt x="1600516" y="704560"/>
                  </a:lnTo>
                  <a:lnTo>
                    <a:pt x="1597657" y="712794"/>
                  </a:lnTo>
                  <a:lnTo>
                    <a:pt x="1594480" y="721028"/>
                  </a:lnTo>
                  <a:lnTo>
                    <a:pt x="1590350" y="728629"/>
                  </a:lnTo>
                  <a:lnTo>
                    <a:pt x="1585268" y="736229"/>
                  </a:lnTo>
                  <a:lnTo>
                    <a:pt x="1582409" y="739396"/>
                  </a:lnTo>
                  <a:lnTo>
                    <a:pt x="1579550" y="742880"/>
                  </a:lnTo>
                  <a:lnTo>
                    <a:pt x="1576373" y="746047"/>
                  </a:lnTo>
                  <a:lnTo>
                    <a:pt x="1572879" y="749531"/>
                  </a:lnTo>
                  <a:lnTo>
                    <a:pt x="1569384" y="752381"/>
                  </a:lnTo>
                  <a:lnTo>
                    <a:pt x="1565572" y="755231"/>
                  </a:lnTo>
                  <a:lnTo>
                    <a:pt x="1297460" y="948099"/>
                  </a:lnTo>
                  <a:lnTo>
                    <a:pt x="1293012" y="951266"/>
                  </a:lnTo>
                  <a:lnTo>
                    <a:pt x="1288247" y="953799"/>
                  </a:lnTo>
                  <a:lnTo>
                    <a:pt x="1283164" y="956333"/>
                  </a:lnTo>
                  <a:lnTo>
                    <a:pt x="1278399" y="958550"/>
                  </a:lnTo>
                  <a:lnTo>
                    <a:pt x="1273634" y="960450"/>
                  </a:lnTo>
                  <a:lnTo>
                    <a:pt x="1268869" y="962033"/>
                  </a:lnTo>
                  <a:lnTo>
                    <a:pt x="1263469" y="962983"/>
                  </a:lnTo>
                  <a:lnTo>
                    <a:pt x="1258386" y="964250"/>
                  </a:lnTo>
                  <a:lnTo>
                    <a:pt x="1253304" y="964884"/>
                  </a:lnTo>
                  <a:lnTo>
                    <a:pt x="1247903" y="965200"/>
                  </a:lnTo>
                  <a:lnTo>
                    <a:pt x="1242820" y="965200"/>
                  </a:lnTo>
                  <a:lnTo>
                    <a:pt x="1237102" y="964884"/>
                  </a:lnTo>
                  <a:lnTo>
                    <a:pt x="1232020" y="964567"/>
                  </a:lnTo>
                  <a:lnTo>
                    <a:pt x="1226937" y="963617"/>
                  </a:lnTo>
                  <a:lnTo>
                    <a:pt x="1221537" y="962667"/>
                  </a:lnTo>
                  <a:lnTo>
                    <a:pt x="1216454" y="961083"/>
                  </a:lnTo>
                  <a:lnTo>
                    <a:pt x="1006475" y="894894"/>
                  </a:lnTo>
                  <a:lnTo>
                    <a:pt x="1009652" y="885393"/>
                  </a:lnTo>
                  <a:lnTo>
                    <a:pt x="1013464" y="875259"/>
                  </a:lnTo>
                  <a:lnTo>
                    <a:pt x="1017911" y="862591"/>
                  </a:lnTo>
                  <a:lnTo>
                    <a:pt x="1022676" y="847706"/>
                  </a:lnTo>
                  <a:lnTo>
                    <a:pt x="1027123" y="832188"/>
                  </a:lnTo>
                  <a:lnTo>
                    <a:pt x="1029029" y="824271"/>
                  </a:lnTo>
                  <a:lnTo>
                    <a:pt x="1030935" y="816353"/>
                  </a:lnTo>
                  <a:lnTo>
                    <a:pt x="1031888" y="808753"/>
                  </a:lnTo>
                  <a:lnTo>
                    <a:pt x="1033159" y="801469"/>
                  </a:lnTo>
                  <a:lnTo>
                    <a:pt x="1033794" y="793868"/>
                  </a:lnTo>
                  <a:lnTo>
                    <a:pt x="1033794" y="786584"/>
                  </a:lnTo>
                  <a:lnTo>
                    <a:pt x="1033794" y="778666"/>
                  </a:lnTo>
                  <a:lnTo>
                    <a:pt x="1033477" y="770749"/>
                  </a:lnTo>
                  <a:lnTo>
                    <a:pt x="1032841" y="762832"/>
                  </a:lnTo>
                  <a:lnTo>
                    <a:pt x="1031888" y="755548"/>
                  </a:lnTo>
                  <a:lnTo>
                    <a:pt x="1029665" y="740980"/>
                  </a:lnTo>
                  <a:lnTo>
                    <a:pt x="1027441" y="727995"/>
                  </a:lnTo>
                  <a:lnTo>
                    <a:pt x="1025217" y="718178"/>
                  </a:lnTo>
                  <a:lnTo>
                    <a:pt x="1022994" y="708994"/>
                  </a:lnTo>
                  <a:lnTo>
                    <a:pt x="1227572" y="773599"/>
                  </a:lnTo>
                  <a:lnTo>
                    <a:pt x="1458835" y="607651"/>
                  </a:lnTo>
                  <a:lnTo>
                    <a:pt x="1462965" y="605118"/>
                  </a:lnTo>
                  <a:lnTo>
                    <a:pt x="1467095" y="602268"/>
                  </a:lnTo>
                  <a:lnTo>
                    <a:pt x="1470589" y="600051"/>
                  </a:lnTo>
                  <a:lnTo>
                    <a:pt x="1474719" y="598467"/>
                  </a:lnTo>
                  <a:lnTo>
                    <a:pt x="1479166" y="596567"/>
                  </a:lnTo>
                  <a:lnTo>
                    <a:pt x="1483296" y="594984"/>
                  </a:lnTo>
                  <a:lnTo>
                    <a:pt x="1491873" y="592767"/>
                  </a:lnTo>
                  <a:lnTo>
                    <a:pt x="1500768" y="591183"/>
                  </a:lnTo>
                  <a:lnTo>
                    <a:pt x="1509345" y="590550"/>
                  </a:lnTo>
                  <a:close/>
                  <a:moveTo>
                    <a:pt x="690596" y="539750"/>
                  </a:moveTo>
                  <a:lnTo>
                    <a:pt x="691548" y="539750"/>
                  </a:lnTo>
                  <a:lnTo>
                    <a:pt x="693769" y="540067"/>
                  </a:lnTo>
                  <a:lnTo>
                    <a:pt x="702016" y="540702"/>
                  </a:lnTo>
                  <a:lnTo>
                    <a:pt x="727394" y="541020"/>
                  </a:lnTo>
                  <a:lnTo>
                    <a:pt x="757531" y="541655"/>
                  </a:lnTo>
                  <a:lnTo>
                    <a:pt x="770854" y="541972"/>
                  </a:lnTo>
                  <a:lnTo>
                    <a:pt x="781640" y="543242"/>
                  </a:lnTo>
                  <a:lnTo>
                    <a:pt x="781957" y="543242"/>
                  </a:lnTo>
                  <a:lnTo>
                    <a:pt x="785763" y="546734"/>
                  </a:lnTo>
                  <a:lnTo>
                    <a:pt x="789887" y="552130"/>
                  </a:lnTo>
                  <a:lnTo>
                    <a:pt x="794646" y="558479"/>
                  </a:lnTo>
                  <a:lnTo>
                    <a:pt x="799404" y="566415"/>
                  </a:lnTo>
                  <a:lnTo>
                    <a:pt x="804797" y="576573"/>
                  </a:lnTo>
                  <a:lnTo>
                    <a:pt x="809872" y="588001"/>
                  </a:lnTo>
                  <a:lnTo>
                    <a:pt x="812093" y="594668"/>
                  </a:lnTo>
                  <a:lnTo>
                    <a:pt x="814631" y="602286"/>
                  </a:lnTo>
                  <a:lnTo>
                    <a:pt x="817169" y="609905"/>
                  </a:lnTo>
                  <a:lnTo>
                    <a:pt x="820024" y="618476"/>
                  </a:lnTo>
                  <a:lnTo>
                    <a:pt x="822244" y="627364"/>
                  </a:lnTo>
                  <a:lnTo>
                    <a:pt x="824465" y="637205"/>
                  </a:lnTo>
                  <a:lnTo>
                    <a:pt x="826685" y="647681"/>
                  </a:lnTo>
                  <a:lnTo>
                    <a:pt x="828906" y="658791"/>
                  </a:lnTo>
                  <a:lnTo>
                    <a:pt x="830809" y="670537"/>
                  </a:lnTo>
                  <a:lnTo>
                    <a:pt x="832395" y="683235"/>
                  </a:lnTo>
                  <a:lnTo>
                    <a:pt x="834299" y="696567"/>
                  </a:lnTo>
                  <a:lnTo>
                    <a:pt x="835885" y="710535"/>
                  </a:lnTo>
                  <a:lnTo>
                    <a:pt x="836836" y="725454"/>
                  </a:lnTo>
                  <a:lnTo>
                    <a:pt x="838105" y="741644"/>
                  </a:lnTo>
                  <a:lnTo>
                    <a:pt x="839057" y="757834"/>
                  </a:lnTo>
                  <a:lnTo>
                    <a:pt x="840009" y="775611"/>
                  </a:lnTo>
                  <a:lnTo>
                    <a:pt x="840326" y="794022"/>
                  </a:lnTo>
                  <a:lnTo>
                    <a:pt x="840643" y="813069"/>
                  </a:lnTo>
                  <a:lnTo>
                    <a:pt x="840326" y="833703"/>
                  </a:lnTo>
                  <a:lnTo>
                    <a:pt x="840326" y="854972"/>
                  </a:lnTo>
                  <a:lnTo>
                    <a:pt x="844767" y="839735"/>
                  </a:lnTo>
                  <a:lnTo>
                    <a:pt x="849208" y="824497"/>
                  </a:lnTo>
                  <a:lnTo>
                    <a:pt x="857456" y="794975"/>
                  </a:lnTo>
                  <a:lnTo>
                    <a:pt x="864435" y="767992"/>
                  </a:lnTo>
                  <a:lnTo>
                    <a:pt x="870145" y="742914"/>
                  </a:lnTo>
                  <a:lnTo>
                    <a:pt x="878710" y="705456"/>
                  </a:lnTo>
                  <a:lnTo>
                    <a:pt x="881248" y="694028"/>
                  </a:lnTo>
                  <a:lnTo>
                    <a:pt x="882517" y="688314"/>
                  </a:lnTo>
                  <a:lnTo>
                    <a:pt x="878076" y="679425"/>
                  </a:lnTo>
                  <a:lnTo>
                    <a:pt x="874586" y="670854"/>
                  </a:lnTo>
                  <a:lnTo>
                    <a:pt x="871097" y="663236"/>
                  </a:lnTo>
                  <a:lnTo>
                    <a:pt x="868559" y="655617"/>
                  </a:lnTo>
                  <a:lnTo>
                    <a:pt x="864752" y="644506"/>
                  </a:lnTo>
                  <a:lnTo>
                    <a:pt x="863801" y="640380"/>
                  </a:lnTo>
                  <a:lnTo>
                    <a:pt x="867290" y="637205"/>
                  </a:lnTo>
                  <a:lnTo>
                    <a:pt x="876489" y="629269"/>
                  </a:lnTo>
                  <a:lnTo>
                    <a:pt x="881882" y="624507"/>
                  </a:lnTo>
                  <a:lnTo>
                    <a:pt x="888227" y="619746"/>
                  </a:lnTo>
                  <a:lnTo>
                    <a:pt x="894571" y="615619"/>
                  </a:lnTo>
                  <a:lnTo>
                    <a:pt x="900598" y="611810"/>
                  </a:lnTo>
                  <a:lnTo>
                    <a:pt x="921535" y="619746"/>
                  </a:lnTo>
                  <a:lnTo>
                    <a:pt x="939300" y="659426"/>
                  </a:lnTo>
                  <a:lnTo>
                    <a:pt x="934224" y="671172"/>
                  </a:lnTo>
                  <a:lnTo>
                    <a:pt x="928514" y="683235"/>
                  </a:lnTo>
                  <a:lnTo>
                    <a:pt x="922487" y="695932"/>
                  </a:lnTo>
                  <a:lnTo>
                    <a:pt x="923439" y="707043"/>
                  </a:lnTo>
                  <a:lnTo>
                    <a:pt x="924073" y="720693"/>
                  </a:lnTo>
                  <a:lnTo>
                    <a:pt x="924708" y="736248"/>
                  </a:lnTo>
                  <a:lnTo>
                    <a:pt x="924073" y="753390"/>
                  </a:lnTo>
                  <a:lnTo>
                    <a:pt x="923439" y="790213"/>
                  </a:lnTo>
                  <a:lnTo>
                    <a:pt x="921852" y="827354"/>
                  </a:lnTo>
                  <a:lnTo>
                    <a:pt x="920266" y="862273"/>
                  </a:lnTo>
                  <a:lnTo>
                    <a:pt x="918680" y="891161"/>
                  </a:lnTo>
                  <a:lnTo>
                    <a:pt x="916777" y="918461"/>
                  </a:lnTo>
                  <a:lnTo>
                    <a:pt x="918680" y="913382"/>
                  </a:lnTo>
                  <a:lnTo>
                    <a:pt x="923756" y="899097"/>
                  </a:lnTo>
                  <a:lnTo>
                    <a:pt x="927245" y="888621"/>
                  </a:lnTo>
                  <a:lnTo>
                    <a:pt x="931369" y="876241"/>
                  </a:lnTo>
                  <a:lnTo>
                    <a:pt x="935493" y="862273"/>
                  </a:lnTo>
                  <a:lnTo>
                    <a:pt x="939934" y="846401"/>
                  </a:lnTo>
                  <a:lnTo>
                    <a:pt x="943741" y="828307"/>
                  </a:lnTo>
                  <a:lnTo>
                    <a:pt x="947865" y="809260"/>
                  </a:lnTo>
                  <a:lnTo>
                    <a:pt x="951672" y="788626"/>
                  </a:lnTo>
                  <a:lnTo>
                    <a:pt x="955161" y="766722"/>
                  </a:lnTo>
                  <a:lnTo>
                    <a:pt x="957699" y="743866"/>
                  </a:lnTo>
                  <a:lnTo>
                    <a:pt x="958650" y="731486"/>
                  </a:lnTo>
                  <a:lnTo>
                    <a:pt x="959919" y="719106"/>
                  </a:lnTo>
                  <a:lnTo>
                    <a:pt x="960554" y="707043"/>
                  </a:lnTo>
                  <a:lnTo>
                    <a:pt x="960871" y="694345"/>
                  </a:lnTo>
                  <a:lnTo>
                    <a:pt x="961188" y="681330"/>
                  </a:lnTo>
                  <a:lnTo>
                    <a:pt x="961188" y="668315"/>
                  </a:lnTo>
                  <a:lnTo>
                    <a:pt x="969119" y="649268"/>
                  </a:lnTo>
                  <a:lnTo>
                    <a:pt x="970705" y="651173"/>
                  </a:lnTo>
                  <a:lnTo>
                    <a:pt x="973877" y="656887"/>
                  </a:lnTo>
                  <a:lnTo>
                    <a:pt x="976098" y="661331"/>
                  </a:lnTo>
                  <a:lnTo>
                    <a:pt x="978636" y="666727"/>
                  </a:lnTo>
                  <a:lnTo>
                    <a:pt x="981808" y="673076"/>
                  </a:lnTo>
                  <a:lnTo>
                    <a:pt x="984663" y="681012"/>
                  </a:lnTo>
                  <a:lnTo>
                    <a:pt x="988152" y="690218"/>
                  </a:lnTo>
                  <a:lnTo>
                    <a:pt x="991007" y="700377"/>
                  </a:lnTo>
                  <a:lnTo>
                    <a:pt x="993862" y="712122"/>
                  </a:lnTo>
                  <a:lnTo>
                    <a:pt x="997035" y="724820"/>
                  </a:lnTo>
                  <a:lnTo>
                    <a:pt x="999572" y="739422"/>
                  </a:lnTo>
                  <a:lnTo>
                    <a:pt x="1002110" y="754977"/>
                  </a:lnTo>
                  <a:lnTo>
                    <a:pt x="1004013" y="772436"/>
                  </a:lnTo>
                  <a:lnTo>
                    <a:pt x="1005600" y="790848"/>
                  </a:lnTo>
                  <a:lnTo>
                    <a:pt x="1005282" y="796244"/>
                  </a:lnTo>
                  <a:lnTo>
                    <a:pt x="1004331" y="801958"/>
                  </a:lnTo>
                  <a:lnTo>
                    <a:pt x="1003062" y="809260"/>
                  </a:lnTo>
                  <a:lnTo>
                    <a:pt x="1000841" y="817196"/>
                  </a:lnTo>
                  <a:lnTo>
                    <a:pt x="997669" y="826085"/>
                  </a:lnTo>
                  <a:lnTo>
                    <a:pt x="994497" y="836243"/>
                  </a:lnTo>
                  <a:lnTo>
                    <a:pt x="985932" y="858781"/>
                  </a:lnTo>
                  <a:lnTo>
                    <a:pt x="964043" y="914969"/>
                  </a:lnTo>
                  <a:lnTo>
                    <a:pt x="951037" y="948301"/>
                  </a:lnTo>
                  <a:lnTo>
                    <a:pt x="937079" y="985442"/>
                  </a:lnTo>
                  <a:lnTo>
                    <a:pt x="922804" y="1025757"/>
                  </a:lnTo>
                  <a:lnTo>
                    <a:pt x="915825" y="1047026"/>
                  </a:lnTo>
                  <a:lnTo>
                    <a:pt x="908212" y="1068929"/>
                  </a:lnTo>
                  <a:lnTo>
                    <a:pt x="901233" y="1091785"/>
                  </a:lnTo>
                  <a:lnTo>
                    <a:pt x="894254" y="1115594"/>
                  </a:lnTo>
                  <a:lnTo>
                    <a:pt x="886958" y="1139719"/>
                  </a:lnTo>
                  <a:lnTo>
                    <a:pt x="880296" y="1165115"/>
                  </a:lnTo>
                  <a:lnTo>
                    <a:pt x="873634" y="1190510"/>
                  </a:lnTo>
                  <a:lnTo>
                    <a:pt x="867290" y="1217493"/>
                  </a:lnTo>
                  <a:lnTo>
                    <a:pt x="861580" y="1244476"/>
                  </a:lnTo>
                  <a:lnTo>
                    <a:pt x="855553" y="1272728"/>
                  </a:lnTo>
                  <a:lnTo>
                    <a:pt x="850477" y="1301298"/>
                  </a:lnTo>
                  <a:lnTo>
                    <a:pt x="845402" y="1330821"/>
                  </a:lnTo>
                  <a:lnTo>
                    <a:pt x="840960" y="1360343"/>
                  </a:lnTo>
                  <a:lnTo>
                    <a:pt x="836836" y="1391135"/>
                  </a:lnTo>
                  <a:lnTo>
                    <a:pt x="874586" y="1434307"/>
                  </a:lnTo>
                  <a:lnTo>
                    <a:pt x="949768" y="1522239"/>
                  </a:lnTo>
                  <a:lnTo>
                    <a:pt x="990373" y="1569856"/>
                  </a:lnTo>
                  <a:lnTo>
                    <a:pt x="1026219" y="1613028"/>
                  </a:lnTo>
                  <a:lnTo>
                    <a:pt x="1041129" y="1631122"/>
                  </a:lnTo>
                  <a:lnTo>
                    <a:pt x="1053500" y="1646042"/>
                  </a:lnTo>
                  <a:lnTo>
                    <a:pt x="1062065" y="1657470"/>
                  </a:lnTo>
                  <a:lnTo>
                    <a:pt x="1066824" y="1664137"/>
                  </a:lnTo>
                  <a:lnTo>
                    <a:pt x="1071582" y="1671755"/>
                  </a:lnTo>
                  <a:lnTo>
                    <a:pt x="1077292" y="1680326"/>
                  </a:lnTo>
                  <a:lnTo>
                    <a:pt x="1080147" y="1685088"/>
                  </a:lnTo>
                  <a:lnTo>
                    <a:pt x="1083002" y="1689850"/>
                  </a:lnTo>
                  <a:lnTo>
                    <a:pt x="1085540" y="1695564"/>
                  </a:lnTo>
                  <a:lnTo>
                    <a:pt x="1088395" y="1701913"/>
                  </a:lnTo>
                  <a:lnTo>
                    <a:pt x="1090616" y="1708579"/>
                  </a:lnTo>
                  <a:lnTo>
                    <a:pt x="1091884" y="1715880"/>
                  </a:lnTo>
                  <a:lnTo>
                    <a:pt x="1093471" y="1724134"/>
                  </a:lnTo>
                  <a:lnTo>
                    <a:pt x="1093788" y="1733022"/>
                  </a:lnTo>
                  <a:lnTo>
                    <a:pt x="1093788" y="1742545"/>
                  </a:lnTo>
                  <a:lnTo>
                    <a:pt x="1092836" y="1753021"/>
                  </a:lnTo>
                  <a:lnTo>
                    <a:pt x="1090933" y="1765084"/>
                  </a:lnTo>
                  <a:lnTo>
                    <a:pt x="1087761" y="1777147"/>
                  </a:lnTo>
                  <a:lnTo>
                    <a:pt x="1086809" y="1785083"/>
                  </a:lnTo>
                  <a:lnTo>
                    <a:pt x="1084271" y="1801272"/>
                  </a:lnTo>
                  <a:lnTo>
                    <a:pt x="1076340" y="1854920"/>
                  </a:lnTo>
                  <a:lnTo>
                    <a:pt x="1054452" y="2009516"/>
                  </a:lnTo>
                  <a:lnTo>
                    <a:pt x="1023681" y="2230139"/>
                  </a:lnTo>
                  <a:lnTo>
                    <a:pt x="1022730" y="2236488"/>
                  </a:lnTo>
                  <a:lnTo>
                    <a:pt x="1021461" y="2242520"/>
                  </a:lnTo>
                  <a:lnTo>
                    <a:pt x="1019875" y="2248551"/>
                  </a:lnTo>
                  <a:lnTo>
                    <a:pt x="1018289" y="2254582"/>
                  </a:lnTo>
                  <a:lnTo>
                    <a:pt x="1015751" y="2259979"/>
                  </a:lnTo>
                  <a:lnTo>
                    <a:pt x="1013530" y="2265693"/>
                  </a:lnTo>
                  <a:lnTo>
                    <a:pt x="1011310" y="2271407"/>
                  </a:lnTo>
                  <a:lnTo>
                    <a:pt x="1008455" y="2276486"/>
                  </a:lnTo>
                  <a:lnTo>
                    <a:pt x="1005917" y="2281248"/>
                  </a:lnTo>
                  <a:lnTo>
                    <a:pt x="1002427" y="2286009"/>
                  </a:lnTo>
                  <a:lnTo>
                    <a:pt x="999255" y="2291088"/>
                  </a:lnTo>
                  <a:lnTo>
                    <a:pt x="995766" y="2295533"/>
                  </a:lnTo>
                  <a:lnTo>
                    <a:pt x="992276" y="2299659"/>
                  </a:lnTo>
                  <a:lnTo>
                    <a:pt x="988470" y="2303469"/>
                  </a:lnTo>
                  <a:lnTo>
                    <a:pt x="984346" y="2307278"/>
                  </a:lnTo>
                  <a:lnTo>
                    <a:pt x="980222" y="2311087"/>
                  </a:lnTo>
                  <a:lnTo>
                    <a:pt x="975781" y="2314262"/>
                  </a:lnTo>
                  <a:lnTo>
                    <a:pt x="971339" y="2317436"/>
                  </a:lnTo>
                  <a:lnTo>
                    <a:pt x="966581" y="2320293"/>
                  </a:lnTo>
                  <a:lnTo>
                    <a:pt x="961823" y="2322833"/>
                  </a:lnTo>
                  <a:lnTo>
                    <a:pt x="956747" y="2325372"/>
                  </a:lnTo>
                  <a:lnTo>
                    <a:pt x="951989" y="2327277"/>
                  </a:lnTo>
                  <a:lnTo>
                    <a:pt x="946913" y="2329182"/>
                  </a:lnTo>
                  <a:lnTo>
                    <a:pt x="941203" y="2331086"/>
                  </a:lnTo>
                  <a:lnTo>
                    <a:pt x="936128" y="2332674"/>
                  </a:lnTo>
                  <a:lnTo>
                    <a:pt x="930418" y="2333309"/>
                  </a:lnTo>
                  <a:lnTo>
                    <a:pt x="925025" y="2334578"/>
                  </a:lnTo>
                  <a:lnTo>
                    <a:pt x="919315" y="2334896"/>
                  </a:lnTo>
                  <a:lnTo>
                    <a:pt x="913605" y="2335213"/>
                  </a:lnTo>
                  <a:lnTo>
                    <a:pt x="907577" y="2335213"/>
                  </a:lnTo>
                  <a:lnTo>
                    <a:pt x="901550" y="2334896"/>
                  </a:lnTo>
                  <a:lnTo>
                    <a:pt x="895523" y="2333943"/>
                  </a:lnTo>
                  <a:lnTo>
                    <a:pt x="889813" y="2333309"/>
                  </a:lnTo>
                  <a:lnTo>
                    <a:pt x="883786" y="2332356"/>
                  </a:lnTo>
                  <a:lnTo>
                    <a:pt x="878076" y="2330769"/>
                  </a:lnTo>
                  <a:lnTo>
                    <a:pt x="872683" y="2328864"/>
                  </a:lnTo>
                  <a:lnTo>
                    <a:pt x="867290" y="2326642"/>
                  </a:lnTo>
                  <a:lnTo>
                    <a:pt x="862214" y="2324420"/>
                  </a:lnTo>
                  <a:lnTo>
                    <a:pt x="857456" y="2321881"/>
                  </a:lnTo>
                  <a:lnTo>
                    <a:pt x="852698" y="2319341"/>
                  </a:lnTo>
                  <a:lnTo>
                    <a:pt x="848257" y="2316167"/>
                  </a:lnTo>
                  <a:lnTo>
                    <a:pt x="843815" y="2312992"/>
                  </a:lnTo>
                  <a:lnTo>
                    <a:pt x="839692" y="2309183"/>
                  </a:lnTo>
                  <a:lnTo>
                    <a:pt x="835568" y="2305373"/>
                  </a:lnTo>
                  <a:lnTo>
                    <a:pt x="831761" y="2301882"/>
                  </a:lnTo>
                  <a:lnTo>
                    <a:pt x="827954" y="2297755"/>
                  </a:lnTo>
                  <a:lnTo>
                    <a:pt x="824782" y="2293311"/>
                  </a:lnTo>
                  <a:lnTo>
                    <a:pt x="821293" y="2288866"/>
                  </a:lnTo>
                  <a:lnTo>
                    <a:pt x="818755" y="2283787"/>
                  </a:lnTo>
                  <a:lnTo>
                    <a:pt x="815900" y="2279026"/>
                  </a:lnTo>
                  <a:lnTo>
                    <a:pt x="813362" y="2274264"/>
                  </a:lnTo>
                  <a:lnTo>
                    <a:pt x="811141" y="2269185"/>
                  </a:lnTo>
                  <a:lnTo>
                    <a:pt x="809238" y="2263471"/>
                  </a:lnTo>
                  <a:lnTo>
                    <a:pt x="807335" y="2258392"/>
                  </a:lnTo>
                  <a:lnTo>
                    <a:pt x="805749" y="2252678"/>
                  </a:lnTo>
                  <a:lnTo>
                    <a:pt x="804162" y="2246646"/>
                  </a:lnTo>
                  <a:lnTo>
                    <a:pt x="803211" y="2241250"/>
                  </a:lnTo>
                  <a:lnTo>
                    <a:pt x="802576" y="2234901"/>
                  </a:lnTo>
                  <a:lnTo>
                    <a:pt x="801942" y="2228869"/>
                  </a:lnTo>
                  <a:lnTo>
                    <a:pt x="801625" y="2222838"/>
                  </a:lnTo>
                  <a:lnTo>
                    <a:pt x="801625" y="2216807"/>
                  </a:lnTo>
                  <a:lnTo>
                    <a:pt x="801942" y="2210458"/>
                  </a:lnTo>
                  <a:lnTo>
                    <a:pt x="802576" y="2204109"/>
                  </a:lnTo>
                  <a:lnTo>
                    <a:pt x="803211" y="2197443"/>
                  </a:lnTo>
                  <a:lnTo>
                    <a:pt x="833981" y="1990152"/>
                  </a:lnTo>
                  <a:lnTo>
                    <a:pt x="855235" y="1846032"/>
                  </a:lnTo>
                  <a:lnTo>
                    <a:pt x="861897" y="1797146"/>
                  </a:lnTo>
                  <a:lnTo>
                    <a:pt x="863801" y="1783178"/>
                  </a:lnTo>
                  <a:lnTo>
                    <a:pt x="864435" y="1777147"/>
                  </a:lnTo>
                  <a:lnTo>
                    <a:pt x="861897" y="1774290"/>
                  </a:lnTo>
                  <a:lnTo>
                    <a:pt x="855553" y="1767623"/>
                  </a:lnTo>
                  <a:lnTo>
                    <a:pt x="833030" y="1744133"/>
                  </a:lnTo>
                  <a:lnTo>
                    <a:pt x="763558" y="1673343"/>
                  </a:lnTo>
                  <a:lnTo>
                    <a:pt x="687424" y="1595886"/>
                  </a:lnTo>
                  <a:lnTo>
                    <a:pt x="657288" y="1564777"/>
                  </a:lnTo>
                  <a:lnTo>
                    <a:pt x="637620" y="1543825"/>
                  </a:lnTo>
                  <a:lnTo>
                    <a:pt x="624931" y="1537159"/>
                  </a:lnTo>
                  <a:lnTo>
                    <a:pt x="612876" y="1530175"/>
                  </a:lnTo>
                  <a:lnTo>
                    <a:pt x="600822" y="1523192"/>
                  </a:lnTo>
                  <a:lnTo>
                    <a:pt x="589719" y="1516208"/>
                  </a:lnTo>
                  <a:lnTo>
                    <a:pt x="578933" y="1508907"/>
                  </a:lnTo>
                  <a:lnTo>
                    <a:pt x="569100" y="1501605"/>
                  </a:lnTo>
                  <a:lnTo>
                    <a:pt x="559266" y="1494622"/>
                  </a:lnTo>
                  <a:lnTo>
                    <a:pt x="550383" y="1487003"/>
                  </a:lnTo>
                  <a:lnTo>
                    <a:pt x="541818" y="1480019"/>
                  </a:lnTo>
                  <a:lnTo>
                    <a:pt x="533570" y="1472718"/>
                  </a:lnTo>
                  <a:lnTo>
                    <a:pt x="525957" y="1465099"/>
                  </a:lnTo>
                  <a:lnTo>
                    <a:pt x="518978" y="1458116"/>
                  </a:lnTo>
                  <a:lnTo>
                    <a:pt x="511682" y="1451132"/>
                  </a:lnTo>
                  <a:lnTo>
                    <a:pt x="505655" y="1444148"/>
                  </a:lnTo>
                  <a:lnTo>
                    <a:pt x="499945" y="1436847"/>
                  </a:lnTo>
                  <a:lnTo>
                    <a:pt x="494235" y="1430181"/>
                  </a:lnTo>
                  <a:lnTo>
                    <a:pt x="489159" y="1423514"/>
                  </a:lnTo>
                  <a:lnTo>
                    <a:pt x="484718" y="1416848"/>
                  </a:lnTo>
                  <a:lnTo>
                    <a:pt x="480277" y="1410499"/>
                  </a:lnTo>
                  <a:lnTo>
                    <a:pt x="476470" y="1404150"/>
                  </a:lnTo>
                  <a:lnTo>
                    <a:pt x="473298" y="1397801"/>
                  </a:lnTo>
                  <a:lnTo>
                    <a:pt x="469808" y="1392405"/>
                  </a:lnTo>
                  <a:lnTo>
                    <a:pt x="464733" y="1381294"/>
                  </a:lnTo>
                  <a:lnTo>
                    <a:pt x="460926" y="1371453"/>
                  </a:lnTo>
                  <a:lnTo>
                    <a:pt x="458706" y="1362565"/>
                  </a:lnTo>
                  <a:lnTo>
                    <a:pt x="457754" y="1359073"/>
                  </a:lnTo>
                  <a:lnTo>
                    <a:pt x="457119" y="1355264"/>
                  </a:lnTo>
                  <a:lnTo>
                    <a:pt x="457119" y="1352089"/>
                  </a:lnTo>
                  <a:lnTo>
                    <a:pt x="457119" y="1349550"/>
                  </a:lnTo>
                  <a:lnTo>
                    <a:pt x="456802" y="1347010"/>
                  </a:lnTo>
                  <a:lnTo>
                    <a:pt x="456168" y="1344788"/>
                  </a:lnTo>
                  <a:lnTo>
                    <a:pt x="454264" y="1342566"/>
                  </a:lnTo>
                  <a:lnTo>
                    <a:pt x="452361" y="1340344"/>
                  </a:lnTo>
                  <a:lnTo>
                    <a:pt x="449823" y="1338439"/>
                  </a:lnTo>
                  <a:lnTo>
                    <a:pt x="446968" y="1336217"/>
                  </a:lnTo>
                  <a:lnTo>
                    <a:pt x="440624" y="1332408"/>
                  </a:lnTo>
                  <a:lnTo>
                    <a:pt x="434279" y="1328598"/>
                  </a:lnTo>
                  <a:lnTo>
                    <a:pt x="431107" y="1326376"/>
                  </a:lnTo>
                  <a:lnTo>
                    <a:pt x="428887" y="1324472"/>
                  </a:lnTo>
                  <a:lnTo>
                    <a:pt x="426666" y="1322250"/>
                  </a:lnTo>
                  <a:lnTo>
                    <a:pt x="425397" y="1319393"/>
                  </a:lnTo>
                  <a:lnTo>
                    <a:pt x="424128" y="1317170"/>
                  </a:lnTo>
                  <a:lnTo>
                    <a:pt x="424128" y="1314631"/>
                  </a:lnTo>
                  <a:lnTo>
                    <a:pt x="425714" y="1302568"/>
                  </a:lnTo>
                  <a:lnTo>
                    <a:pt x="427618" y="1289553"/>
                  </a:lnTo>
                  <a:lnTo>
                    <a:pt x="429521" y="1275268"/>
                  </a:lnTo>
                  <a:lnTo>
                    <a:pt x="432059" y="1260983"/>
                  </a:lnTo>
                  <a:lnTo>
                    <a:pt x="438086" y="1229873"/>
                  </a:lnTo>
                  <a:lnTo>
                    <a:pt x="445382" y="1196542"/>
                  </a:lnTo>
                  <a:lnTo>
                    <a:pt x="453313" y="1161623"/>
                  </a:lnTo>
                  <a:lnTo>
                    <a:pt x="462195" y="1125117"/>
                  </a:lnTo>
                  <a:lnTo>
                    <a:pt x="471712" y="1087658"/>
                  </a:lnTo>
                  <a:lnTo>
                    <a:pt x="481229" y="1049883"/>
                  </a:lnTo>
                  <a:lnTo>
                    <a:pt x="501531" y="974014"/>
                  </a:lnTo>
                  <a:lnTo>
                    <a:pt x="521199" y="901001"/>
                  </a:lnTo>
                  <a:lnTo>
                    <a:pt x="538963" y="833386"/>
                  </a:lnTo>
                  <a:lnTo>
                    <a:pt x="546577" y="803228"/>
                  </a:lnTo>
                  <a:lnTo>
                    <a:pt x="553238" y="775293"/>
                  </a:lnTo>
                  <a:lnTo>
                    <a:pt x="622710" y="754659"/>
                  </a:lnTo>
                  <a:lnTo>
                    <a:pt x="591305" y="753072"/>
                  </a:lnTo>
                  <a:lnTo>
                    <a:pt x="520881" y="750215"/>
                  </a:lnTo>
                  <a:lnTo>
                    <a:pt x="482497" y="748628"/>
                  </a:lnTo>
                  <a:lnTo>
                    <a:pt x="448554" y="747358"/>
                  </a:lnTo>
                  <a:lnTo>
                    <a:pt x="423494" y="747041"/>
                  </a:lnTo>
                  <a:lnTo>
                    <a:pt x="415563" y="747358"/>
                  </a:lnTo>
                  <a:lnTo>
                    <a:pt x="411439" y="747993"/>
                  </a:lnTo>
                  <a:lnTo>
                    <a:pt x="409853" y="748628"/>
                  </a:lnTo>
                  <a:lnTo>
                    <a:pt x="406364" y="750850"/>
                  </a:lnTo>
                  <a:lnTo>
                    <a:pt x="396847" y="757516"/>
                  </a:lnTo>
                  <a:lnTo>
                    <a:pt x="382889" y="767992"/>
                  </a:lnTo>
                  <a:lnTo>
                    <a:pt x="366393" y="781007"/>
                  </a:lnTo>
                  <a:lnTo>
                    <a:pt x="325472" y="812752"/>
                  </a:lnTo>
                  <a:lnTo>
                    <a:pt x="279791" y="849258"/>
                  </a:lnTo>
                  <a:lnTo>
                    <a:pt x="195093" y="917826"/>
                  </a:lnTo>
                  <a:lnTo>
                    <a:pt x="154805" y="951158"/>
                  </a:lnTo>
                  <a:lnTo>
                    <a:pt x="154488" y="951475"/>
                  </a:lnTo>
                  <a:lnTo>
                    <a:pt x="150681" y="954332"/>
                  </a:lnTo>
                  <a:lnTo>
                    <a:pt x="146875" y="957506"/>
                  </a:lnTo>
                  <a:lnTo>
                    <a:pt x="143068" y="960046"/>
                  </a:lnTo>
                  <a:lnTo>
                    <a:pt x="139261" y="962586"/>
                  </a:lnTo>
                  <a:lnTo>
                    <a:pt x="135454" y="964808"/>
                  </a:lnTo>
                  <a:lnTo>
                    <a:pt x="131013" y="966712"/>
                  </a:lnTo>
                  <a:lnTo>
                    <a:pt x="126889" y="968617"/>
                  </a:lnTo>
                  <a:lnTo>
                    <a:pt x="122766" y="969887"/>
                  </a:lnTo>
                  <a:lnTo>
                    <a:pt x="113883" y="972426"/>
                  </a:lnTo>
                  <a:lnTo>
                    <a:pt x="105318" y="974014"/>
                  </a:lnTo>
                  <a:lnTo>
                    <a:pt x="96436" y="975283"/>
                  </a:lnTo>
                  <a:lnTo>
                    <a:pt x="87554" y="974966"/>
                  </a:lnTo>
                  <a:lnTo>
                    <a:pt x="78671" y="974014"/>
                  </a:lnTo>
                  <a:lnTo>
                    <a:pt x="70106" y="972109"/>
                  </a:lnTo>
                  <a:lnTo>
                    <a:pt x="61541" y="969569"/>
                  </a:lnTo>
                  <a:lnTo>
                    <a:pt x="52976" y="966395"/>
                  </a:lnTo>
                  <a:lnTo>
                    <a:pt x="48852" y="964490"/>
                  </a:lnTo>
                  <a:lnTo>
                    <a:pt x="45363" y="962268"/>
                  </a:lnTo>
                  <a:lnTo>
                    <a:pt x="41239" y="959729"/>
                  </a:lnTo>
                  <a:lnTo>
                    <a:pt x="37432" y="956872"/>
                  </a:lnTo>
                  <a:lnTo>
                    <a:pt x="33626" y="954015"/>
                  </a:lnTo>
                  <a:lnTo>
                    <a:pt x="30453" y="951158"/>
                  </a:lnTo>
                  <a:lnTo>
                    <a:pt x="26647" y="947666"/>
                  </a:lnTo>
                  <a:lnTo>
                    <a:pt x="23792" y="944491"/>
                  </a:lnTo>
                  <a:lnTo>
                    <a:pt x="20302" y="940682"/>
                  </a:lnTo>
                  <a:lnTo>
                    <a:pt x="17764" y="936873"/>
                  </a:lnTo>
                  <a:lnTo>
                    <a:pt x="14909" y="933063"/>
                  </a:lnTo>
                  <a:lnTo>
                    <a:pt x="12689" y="929254"/>
                  </a:lnTo>
                  <a:lnTo>
                    <a:pt x="10468" y="925127"/>
                  </a:lnTo>
                  <a:lnTo>
                    <a:pt x="8248" y="921000"/>
                  </a:lnTo>
                  <a:lnTo>
                    <a:pt x="6662" y="916874"/>
                  </a:lnTo>
                  <a:lnTo>
                    <a:pt x="4758" y="912429"/>
                  </a:lnTo>
                  <a:lnTo>
                    <a:pt x="2538" y="903858"/>
                  </a:lnTo>
                  <a:lnTo>
                    <a:pt x="634" y="894970"/>
                  </a:lnTo>
                  <a:lnTo>
                    <a:pt x="0" y="886399"/>
                  </a:lnTo>
                  <a:lnTo>
                    <a:pt x="0" y="877511"/>
                  </a:lnTo>
                  <a:lnTo>
                    <a:pt x="952" y="868622"/>
                  </a:lnTo>
                  <a:lnTo>
                    <a:pt x="2538" y="859734"/>
                  </a:lnTo>
                  <a:lnTo>
                    <a:pt x="5075" y="851163"/>
                  </a:lnTo>
                  <a:lnTo>
                    <a:pt x="8882" y="842909"/>
                  </a:lnTo>
                  <a:lnTo>
                    <a:pt x="10785" y="838782"/>
                  </a:lnTo>
                  <a:lnTo>
                    <a:pt x="13006" y="834656"/>
                  </a:lnTo>
                  <a:lnTo>
                    <a:pt x="15544" y="831164"/>
                  </a:lnTo>
                  <a:lnTo>
                    <a:pt x="18082" y="827354"/>
                  </a:lnTo>
                  <a:lnTo>
                    <a:pt x="20937" y="823545"/>
                  </a:lnTo>
                  <a:lnTo>
                    <a:pt x="24109" y="820053"/>
                  </a:lnTo>
                  <a:lnTo>
                    <a:pt x="27281" y="816561"/>
                  </a:lnTo>
                  <a:lnTo>
                    <a:pt x="30771" y="813069"/>
                  </a:lnTo>
                  <a:lnTo>
                    <a:pt x="80575" y="775611"/>
                  </a:lnTo>
                  <a:lnTo>
                    <a:pt x="189700" y="694028"/>
                  </a:lnTo>
                  <a:lnTo>
                    <a:pt x="248386" y="650220"/>
                  </a:lnTo>
                  <a:lnTo>
                    <a:pt x="300094" y="612127"/>
                  </a:lnTo>
                  <a:lnTo>
                    <a:pt x="321348" y="596572"/>
                  </a:lnTo>
                  <a:lnTo>
                    <a:pt x="337843" y="585144"/>
                  </a:lnTo>
                  <a:lnTo>
                    <a:pt x="349263" y="577208"/>
                  </a:lnTo>
                  <a:lnTo>
                    <a:pt x="352436" y="574986"/>
                  </a:lnTo>
                  <a:lnTo>
                    <a:pt x="354022" y="574351"/>
                  </a:lnTo>
                  <a:lnTo>
                    <a:pt x="460926" y="562606"/>
                  </a:lnTo>
                  <a:lnTo>
                    <a:pt x="554190" y="552448"/>
                  </a:lnTo>
                  <a:lnTo>
                    <a:pt x="595112" y="548003"/>
                  </a:lnTo>
                  <a:lnTo>
                    <a:pt x="631275" y="544512"/>
                  </a:lnTo>
                  <a:lnTo>
                    <a:pt x="663315" y="541655"/>
                  </a:lnTo>
                  <a:lnTo>
                    <a:pt x="690596" y="539750"/>
                  </a:lnTo>
                  <a:close/>
                  <a:moveTo>
                    <a:pt x="912333" y="0"/>
                  </a:moveTo>
                  <a:lnTo>
                    <a:pt x="923772" y="0"/>
                  </a:lnTo>
                  <a:lnTo>
                    <a:pt x="935529" y="0"/>
                  </a:lnTo>
                  <a:lnTo>
                    <a:pt x="943791" y="636"/>
                  </a:lnTo>
                  <a:lnTo>
                    <a:pt x="952052" y="1908"/>
                  </a:lnTo>
                  <a:lnTo>
                    <a:pt x="960632" y="3817"/>
                  </a:lnTo>
                  <a:lnTo>
                    <a:pt x="969211" y="5407"/>
                  </a:lnTo>
                  <a:lnTo>
                    <a:pt x="977473" y="8270"/>
                  </a:lnTo>
                  <a:lnTo>
                    <a:pt x="986052" y="11451"/>
                  </a:lnTo>
                  <a:lnTo>
                    <a:pt x="993996" y="14949"/>
                  </a:lnTo>
                  <a:lnTo>
                    <a:pt x="1001940" y="19084"/>
                  </a:lnTo>
                  <a:lnTo>
                    <a:pt x="1010202" y="22901"/>
                  </a:lnTo>
                  <a:lnTo>
                    <a:pt x="1017828" y="27990"/>
                  </a:lnTo>
                  <a:lnTo>
                    <a:pt x="1025454" y="33080"/>
                  </a:lnTo>
                  <a:lnTo>
                    <a:pt x="1032762" y="39123"/>
                  </a:lnTo>
                  <a:lnTo>
                    <a:pt x="1039753" y="44848"/>
                  </a:lnTo>
                  <a:lnTo>
                    <a:pt x="1047061" y="51210"/>
                  </a:lnTo>
                  <a:lnTo>
                    <a:pt x="1053734" y="57889"/>
                  </a:lnTo>
                  <a:lnTo>
                    <a:pt x="1060407" y="65523"/>
                  </a:lnTo>
                  <a:lnTo>
                    <a:pt x="1066127" y="72839"/>
                  </a:lnTo>
                  <a:lnTo>
                    <a:pt x="1072164" y="80791"/>
                  </a:lnTo>
                  <a:lnTo>
                    <a:pt x="1077884" y="89061"/>
                  </a:lnTo>
                  <a:lnTo>
                    <a:pt x="1082968" y="97331"/>
                  </a:lnTo>
                  <a:lnTo>
                    <a:pt x="1087734" y="106555"/>
                  </a:lnTo>
                  <a:lnTo>
                    <a:pt x="1092183" y="115779"/>
                  </a:lnTo>
                  <a:lnTo>
                    <a:pt x="1096313" y="125003"/>
                  </a:lnTo>
                  <a:lnTo>
                    <a:pt x="1100127" y="134546"/>
                  </a:lnTo>
                  <a:lnTo>
                    <a:pt x="1103304" y="145042"/>
                  </a:lnTo>
                  <a:lnTo>
                    <a:pt x="1106164" y="155220"/>
                  </a:lnTo>
                  <a:lnTo>
                    <a:pt x="1108706" y="166035"/>
                  </a:lnTo>
                  <a:lnTo>
                    <a:pt x="1110612" y="176849"/>
                  </a:lnTo>
                  <a:lnTo>
                    <a:pt x="1111566" y="187982"/>
                  </a:lnTo>
                  <a:lnTo>
                    <a:pt x="1112519" y="199433"/>
                  </a:lnTo>
                  <a:lnTo>
                    <a:pt x="1112837" y="210883"/>
                  </a:lnTo>
                  <a:lnTo>
                    <a:pt x="1112519" y="222970"/>
                  </a:lnTo>
                  <a:lnTo>
                    <a:pt x="1110930" y="247144"/>
                  </a:lnTo>
                  <a:lnTo>
                    <a:pt x="1109024" y="271636"/>
                  </a:lnTo>
                  <a:lnTo>
                    <a:pt x="1106164" y="296764"/>
                  </a:lnTo>
                  <a:lnTo>
                    <a:pt x="1104575" y="308851"/>
                  </a:lnTo>
                  <a:lnTo>
                    <a:pt x="1102351" y="321574"/>
                  </a:lnTo>
                  <a:lnTo>
                    <a:pt x="1100444" y="333978"/>
                  </a:lnTo>
                  <a:lnTo>
                    <a:pt x="1097902" y="345747"/>
                  </a:lnTo>
                  <a:lnTo>
                    <a:pt x="1095360" y="358152"/>
                  </a:lnTo>
                  <a:lnTo>
                    <a:pt x="1092183" y="369921"/>
                  </a:lnTo>
                  <a:lnTo>
                    <a:pt x="1089323" y="381372"/>
                  </a:lnTo>
                  <a:lnTo>
                    <a:pt x="1085510" y="393140"/>
                  </a:lnTo>
                  <a:lnTo>
                    <a:pt x="1082014" y="404273"/>
                  </a:lnTo>
                  <a:lnTo>
                    <a:pt x="1077884" y="415406"/>
                  </a:lnTo>
                  <a:lnTo>
                    <a:pt x="1073753" y="425902"/>
                  </a:lnTo>
                  <a:lnTo>
                    <a:pt x="1068986" y="436080"/>
                  </a:lnTo>
                  <a:lnTo>
                    <a:pt x="1063585" y="445941"/>
                  </a:lnTo>
                  <a:lnTo>
                    <a:pt x="1058501" y="455483"/>
                  </a:lnTo>
                  <a:lnTo>
                    <a:pt x="1052463" y="464389"/>
                  </a:lnTo>
                  <a:lnTo>
                    <a:pt x="1046108" y="472977"/>
                  </a:lnTo>
                  <a:lnTo>
                    <a:pt x="1039753" y="481247"/>
                  </a:lnTo>
                  <a:lnTo>
                    <a:pt x="1032762" y="488563"/>
                  </a:lnTo>
                  <a:lnTo>
                    <a:pt x="1025454" y="495242"/>
                  </a:lnTo>
                  <a:lnTo>
                    <a:pt x="1017510" y="501922"/>
                  </a:lnTo>
                  <a:lnTo>
                    <a:pt x="1009248" y="507647"/>
                  </a:lnTo>
                  <a:lnTo>
                    <a:pt x="1000351" y="512736"/>
                  </a:lnTo>
                  <a:lnTo>
                    <a:pt x="991454" y="516871"/>
                  </a:lnTo>
                  <a:lnTo>
                    <a:pt x="981921" y="520688"/>
                  </a:lnTo>
                  <a:lnTo>
                    <a:pt x="971435" y="523551"/>
                  </a:lnTo>
                  <a:lnTo>
                    <a:pt x="960949" y="525778"/>
                  </a:lnTo>
                  <a:lnTo>
                    <a:pt x="953005" y="526732"/>
                  </a:lnTo>
                  <a:lnTo>
                    <a:pt x="944426" y="527050"/>
                  </a:lnTo>
                  <a:lnTo>
                    <a:pt x="935847" y="526414"/>
                  </a:lnTo>
                  <a:lnTo>
                    <a:pt x="926314" y="525141"/>
                  </a:lnTo>
                  <a:lnTo>
                    <a:pt x="917099" y="523233"/>
                  </a:lnTo>
                  <a:lnTo>
                    <a:pt x="907884" y="520688"/>
                  </a:lnTo>
                  <a:lnTo>
                    <a:pt x="898669" y="517190"/>
                  </a:lnTo>
                  <a:lnTo>
                    <a:pt x="888819" y="513373"/>
                  </a:lnTo>
                  <a:lnTo>
                    <a:pt x="879286" y="508283"/>
                  </a:lnTo>
                  <a:lnTo>
                    <a:pt x="869118" y="503194"/>
                  </a:lnTo>
                  <a:lnTo>
                    <a:pt x="859585" y="496833"/>
                  </a:lnTo>
                  <a:lnTo>
                    <a:pt x="849735" y="490153"/>
                  </a:lnTo>
                  <a:lnTo>
                    <a:pt x="840202" y="482837"/>
                  </a:lnTo>
                  <a:lnTo>
                    <a:pt x="830987" y="474886"/>
                  </a:lnTo>
                  <a:lnTo>
                    <a:pt x="821454" y="465979"/>
                  </a:lnTo>
                  <a:lnTo>
                    <a:pt x="812239" y="456755"/>
                  </a:lnTo>
                  <a:lnTo>
                    <a:pt x="803342" y="446577"/>
                  </a:lnTo>
                  <a:lnTo>
                    <a:pt x="794445" y="435762"/>
                  </a:lnTo>
                  <a:lnTo>
                    <a:pt x="786183" y="424630"/>
                  </a:lnTo>
                  <a:lnTo>
                    <a:pt x="778240" y="412225"/>
                  </a:lnTo>
                  <a:lnTo>
                    <a:pt x="770296" y="400138"/>
                  </a:lnTo>
                  <a:lnTo>
                    <a:pt x="762987" y="386779"/>
                  </a:lnTo>
                  <a:lnTo>
                    <a:pt x="756314" y="372784"/>
                  </a:lnTo>
                  <a:lnTo>
                    <a:pt x="749324" y="358470"/>
                  </a:lnTo>
                  <a:lnTo>
                    <a:pt x="743604" y="343203"/>
                  </a:lnTo>
                  <a:lnTo>
                    <a:pt x="738202" y="327617"/>
                  </a:lnTo>
                  <a:lnTo>
                    <a:pt x="733436" y="311077"/>
                  </a:lnTo>
                  <a:lnTo>
                    <a:pt x="728987" y="294219"/>
                  </a:lnTo>
                  <a:lnTo>
                    <a:pt x="725810" y="276725"/>
                  </a:lnTo>
                  <a:lnTo>
                    <a:pt x="722632" y="258595"/>
                  </a:lnTo>
                  <a:lnTo>
                    <a:pt x="720408" y="240146"/>
                  </a:lnTo>
                  <a:lnTo>
                    <a:pt x="719137" y="221062"/>
                  </a:lnTo>
                  <a:lnTo>
                    <a:pt x="719772" y="209293"/>
                  </a:lnTo>
                  <a:lnTo>
                    <a:pt x="721361" y="197206"/>
                  </a:lnTo>
                  <a:lnTo>
                    <a:pt x="722632" y="185756"/>
                  </a:lnTo>
                  <a:lnTo>
                    <a:pt x="724856" y="174623"/>
                  </a:lnTo>
                  <a:lnTo>
                    <a:pt x="727399" y="163490"/>
                  </a:lnTo>
                  <a:lnTo>
                    <a:pt x="730576" y="152676"/>
                  </a:lnTo>
                  <a:lnTo>
                    <a:pt x="734389" y="142179"/>
                  </a:lnTo>
                  <a:lnTo>
                    <a:pt x="737884" y="131683"/>
                  </a:lnTo>
                  <a:lnTo>
                    <a:pt x="742333" y="121823"/>
                  </a:lnTo>
                  <a:lnTo>
                    <a:pt x="746782" y="111962"/>
                  </a:lnTo>
                  <a:lnTo>
                    <a:pt x="752184" y="102420"/>
                  </a:lnTo>
                  <a:lnTo>
                    <a:pt x="757268" y="93514"/>
                  </a:lnTo>
                  <a:lnTo>
                    <a:pt x="763305" y="84290"/>
                  </a:lnTo>
                  <a:lnTo>
                    <a:pt x="769660" y="76338"/>
                  </a:lnTo>
                  <a:lnTo>
                    <a:pt x="776015" y="68068"/>
                  </a:lnTo>
                  <a:lnTo>
                    <a:pt x="783006" y="60116"/>
                  </a:lnTo>
                  <a:lnTo>
                    <a:pt x="790314" y="53118"/>
                  </a:lnTo>
                  <a:lnTo>
                    <a:pt x="797940" y="46121"/>
                  </a:lnTo>
                  <a:lnTo>
                    <a:pt x="805567" y="39759"/>
                  </a:lnTo>
                  <a:lnTo>
                    <a:pt x="813828" y="33398"/>
                  </a:lnTo>
                  <a:lnTo>
                    <a:pt x="822725" y="27990"/>
                  </a:lnTo>
                  <a:lnTo>
                    <a:pt x="831305" y="22901"/>
                  </a:lnTo>
                  <a:lnTo>
                    <a:pt x="840520" y="18130"/>
                  </a:lnTo>
                  <a:lnTo>
                    <a:pt x="849735" y="13995"/>
                  </a:lnTo>
                  <a:lnTo>
                    <a:pt x="859903" y="10496"/>
                  </a:lnTo>
                  <a:lnTo>
                    <a:pt x="870071" y="7316"/>
                  </a:lnTo>
                  <a:lnTo>
                    <a:pt x="879922" y="4771"/>
                  </a:lnTo>
                  <a:lnTo>
                    <a:pt x="890725" y="2544"/>
                  </a:lnTo>
                  <a:lnTo>
                    <a:pt x="901529" y="954"/>
                  </a:lnTo>
                  <a:lnTo>
                    <a:pt x="912333" y="0"/>
                  </a:lnTo>
                  <a:close/>
                </a:path>
              </a:pathLst>
            </a:custGeom>
            <a:solidFill>
              <a:sysClr val="window" lastClr="FFFFFF"/>
            </a:solidFill>
            <a:ln>
              <a:noFill/>
            </a:ln>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微软雅黑" pitchFamily="34" charset="-122"/>
                <a:ea typeface="微软雅黑" pitchFamily="34" charset="-122"/>
                <a:cs typeface="+mn-cs"/>
              </a:endParaRPr>
            </a:p>
          </p:txBody>
        </p:sp>
      </p:grpSp>
    </p:spTree>
    <p:extLst>
      <p:ext uri="{BB962C8B-B14F-4D97-AF65-F5344CB8AC3E}">
        <p14:creationId xmlns:p14="http://schemas.microsoft.com/office/powerpoint/2010/main" val="689792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wipe(left)">
                                      <p:cBhvr>
                                        <p:cTn id="7" dur="900"/>
                                        <p:tgtEl>
                                          <p:spTgt spid="3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 calcmode="lin" valueType="num">
                                      <p:cBhvr>
                                        <p:cTn id="11" dur="600" fill="hold"/>
                                        <p:tgtEl>
                                          <p:spTgt spid="37"/>
                                        </p:tgtEl>
                                        <p:attrNameLst>
                                          <p:attrName>ppt_w</p:attrName>
                                        </p:attrNameLst>
                                      </p:cBhvr>
                                      <p:tavLst>
                                        <p:tav tm="0">
                                          <p:val>
                                            <p:fltVal val="0"/>
                                          </p:val>
                                        </p:tav>
                                        <p:tav tm="100000">
                                          <p:val>
                                            <p:strVal val="#ppt_w"/>
                                          </p:val>
                                        </p:tav>
                                      </p:tavLst>
                                    </p:anim>
                                    <p:anim calcmode="lin" valueType="num">
                                      <p:cBhvr>
                                        <p:cTn id="12" dur="600" fill="hold"/>
                                        <p:tgtEl>
                                          <p:spTgt spid="37"/>
                                        </p:tgtEl>
                                        <p:attrNameLst>
                                          <p:attrName>ppt_h</p:attrName>
                                        </p:attrNameLst>
                                      </p:cBhvr>
                                      <p:tavLst>
                                        <p:tav tm="0">
                                          <p:val>
                                            <p:fltVal val="0"/>
                                          </p:val>
                                        </p:tav>
                                        <p:tav tm="100000">
                                          <p:val>
                                            <p:strVal val="#ppt_h"/>
                                          </p:val>
                                        </p:tav>
                                      </p:tavLst>
                                    </p:anim>
                                    <p:animEffect transition="in" filter="fade">
                                      <p:cBhvr>
                                        <p:cTn id="13" dur="600"/>
                                        <p:tgtEl>
                                          <p:spTgt spid="3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38"/>
                                        </p:tgtEl>
                                        <p:attrNameLst>
                                          <p:attrName>style.visibility</p:attrName>
                                        </p:attrNameLst>
                                      </p:cBhvr>
                                      <p:to>
                                        <p:strVal val="visible"/>
                                      </p:to>
                                    </p:set>
                                    <p:anim calcmode="lin" valueType="num">
                                      <p:cBhvr>
                                        <p:cTn id="17" dur="500" fill="hold"/>
                                        <p:tgtEl>
                                          <p:spTgt spid="38"/>
                                        </p:tgtEl>
                                        <p:attrNameLst>
                                          <p:attrName>ppt_w</p:attrName>
                                        </p:attrNameLst>
                                      </p:cBhvr>
                                      <p:tavLst>
                                        <p:tav tm="0">
                                          <p:val>
                                            <p:strVal val="#ppt_w+.3"/>
                                          </p:val>
                                        </p:tav>
                                        <p:tav tm="100000">
                                          <p:val>
                                            <p:strVal val="#ppt_w"/>
                                          </p:val>
                                        </p:tav>
                                      </p:tavLst>
                                    </p:anim>
                                    <p:anim calcmode="lin" valueType="num">
                                      <p:cBhvr>
                                        <p:cTn id="18" dur="500" fill="hold"/>
                                        <p:tgtEl>
                                          <p:spTgt spid="38"/>
                                        </p:tgtEl>
                                        <p:attrNameLst>
                                          <p:attrName>ppt_h</p:attrName>
                                        </p:attrNameLst>
                                      </p:cBhvr>
                                      <p:tavLst>
                                        <p:tav tm="0">
                                          <p:val>
                                            <p:strVal val="#ppt_h"/>
                                          </p:val>
                                        </p:tav>
                                        <p:tav tm="100000">
                                          <p:val>
                                            <p:strVal val="#ppt_h"/>
                                          </p:val>
                                        </p:tav>
                                      </p:tavLst>
                                    </p:anim>
                                    <p:animEffect transition="in" filter="fade">
                                      <p:cBhvr>
                                        <p:cTn id="19" dur="500"/>
                                        <p:tgtEl>
                                          <p:spTgt spid="38"/>
                                        </p:tgtEl>
                                      </p:cBhvr>
                                    </p:animEffect>
                                  </p:childTnLst>
                                </p:cTn>
                              </p:par>
                            </p:childTnLst>
                          </p:cTn>
                        </p:par>
                        <p:par>
                          <p:cTn id="20" fill="hold">
                            <p:stCondLst>
                              <p:cond delay="2350"/>
                            </p:stCondLst>
                            <p:childTnLst>
                              <p:par>
                                <p:cTn id="21" presetID="53" presetClass="entr" presetSubtype="16" fill="hold" nodeType="afterEffect">
                                  <p:stCondLst>
                                    <p:cond delay="0"/>
                                  </p:stCondLst>
                                  <p:childTnLst>
                                    <p:set>
                                      <p:cBhvr>
                                        <p:cTn id="22" dur="1" fill="hold">
                                          <p:stCondLst>
                                            <p:cond delay="0"/>
                                          </p:stCondLst>
                                        </p:cTn>
                                        <p:tgtEl>
                                          <p:spTgt spid="39"/>
                                        </p:tgtEl>
                                        <p:attrNameLst>
                                          <p:attrName>style.visibility</p:attrName>
                                        </p:attrNameLst>
                                      </p:cBhvr>
                                      <p:to>
                                        <p:strVal val="visible"/>
                                      </p:to>
                                    </p:set>
                                    <p:anim calcmode="lin" valueType="num">
                                      <p:cBhvr>
                                        <p:cTn id="23" dur="500" fill="hold"/>
                                        <p:tgtEl>
                                          <p:spTgt spid="39"/>
                                        </p:tgtEl>
                                        <p:attrNameLst>
                                          <p:attrName>ppt_w</p:attrName>
                                        </p:attrNameLst>
                                      </p:cBhvr>
                                      <p:tavLst>
                                        <p:tav tm="0">
                                          <p:val>
                                            <p:fltVal val="0"/>
                                          </p:val>
                                        </p:tav>
                                        <p:tav tm="100000">
                                          <p:val>
                                            <p:strVal val="#ppt_w"/>
                                          </p:val>
                                        </p:tav>
                                      </p:tavLst>
                                    </p:anim>
                                    <p:anim calcmode="lin" valueType="num">
                                      <p:cBhvr>
                                        <p:cTn id="24" dur="500" fill="hold"/>
                                        <p:tgtEl>
                                          <p:spTgt spid="39"/>
                                        </p:tgtEl>
                                        <p:attrNameLst>
                                          <p:attrName>ppt_h</p:attrName>
                                        </p:attrNameLst>
                                      </p:cBhvr>
                                      <p:tavLst>
                                        <p:tav tm="0">
                                          <p:val>
                                            <p:fltVal val="0"/>
                                          </p:val>
                                        </p:tav>
                                        <p:tav tm="100000">
                                          <p:val>
                                            <p:strVal val="#ppt_h"/>
                                          </p:val>
                                        </p:tav>
                                      </p:tavLst>
                                    </p:anim>
                                    <p:animEffect transition="in" filter="fade">
                                      <p:cBhvr>
                                        <p:cTn id="25" dur="500"/>
                                        <p:tgtEl>
                                          <p:spTgt spid="39"/>
                                        </p:tgtEl>
                                      </p:cBhvr>
                                    </p:animEffect>
                                  </p:childTnLst>
                                </p:cTn>
                              </p:par>
                            </p:childTnLst>
                          </p:cTn>
                        </p:par>
                        <p:par>
                          <p:cTn id="26" fill="hold">
                            <p:stCondLst>
                              <p:cond delay="2850"/>
                            </p:stCondLst>
                            <p:childTnLst>
                              <p:par>
                                <p:cTn id="27" presetID="10" presetClass="entr" presetSubtype="0" fill="hold" nodeType="after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500"/>
                                        <p:tgtEl>
                                          <p:spTgt spid="57"/>
                                        </p:tgtEl>
                                      </p:cBhvr>
                                    </p:animEffect>
                                  </p:childTnLst>
                                </p:cTn>
                              </p:par>
                            </p:childTnLst>
                          </p:cTn>
                        </p:par>
                        <p:par>
                          <p:cTn id="30" fill="hold">
                            <p:stCondLst>
                              <p:cond delay="3350"/>
                            </p:stCondLst>
                            <p:childTnLst>
                              <p:par>
                                <p:cTn id="31" presetID="22" presetClass="entr" presetSubtype="8" fill="hold" nodeType="after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500"/>
                                        <p:tgtEl>
                                          <p:spTgt spid="42"/>
                                        </p:tgtEl>
                                      </p:cBhvr>
                                    </p:animEffect>
                                  </p:childTnLst>
                                </p:cTn>
                              </p:par>
                            </p:childTnLst>
                          </p:cTn>
                        </p:par>
                        <p:par>
                          <p:cTn id="34" fill="hold">
                            <p:stCondLst>
                              <p:cond delay="3850"/>
                            </p:stCondLst>
                            <p:childTnLst>
                              <p:par>
                                <p:cTn id="35" presetID="10" presetClass="entr" presetSubtype="0" fill="hold" nodeType="afterEffect">
                                  <p:stCondLst>
                                    <p:cond delay="0"/>
                                  </p:stCondLst>
                                  <p:childTnLst>
                                    <p:set>
                                      <p:cBhvr>
                                        <p:cTn id="36" dur="1" fill="hold">
                                          <p:stCondLst>
                                            <p:cond delay="0"/>
                                          </p:stCondLst>
                                        </p:cTn>
                                        <p:tgtEl>
                                          <p:spTgt spid="60"/>
                                        </p:tgtEl>
                                        <p:attrNameLst>
                                          <p:attrName>style.visibility</p:attrName>
                                        </p:attrNameLst>
                                      </p:cBhvr>
                                      <p:to>
                                        <p:strVal val="visible"/>
                                      </p:to>
                                    </p:set>
                                    <p:animEffect transition="in" filter="fade">
                                      <p:cBhvr>
                                        <p:cTn id="37" dur="500"/>
                                        <p:tgtEl>
                                          <p:spTgt spid="60"/>
                                        </p:tgtEl>
                                      </p:cBhvr>
                                    </p:animEffect>
                                  </p:childTnLst>
                                </p:cTn>
                              </p:par>
                            </p:childTnLst>
                          </p:cTn>
                        </p:par>
                        <p:par>
                          <p:cTn id="38" fill="hold">
                            <p:stCondLst>
                              <p:cond delay="4350"/>
                            </p:stCondLst>
                            <p:childTnLst>
                              <p:par>
                                <p:cTn id="39" presetID="22" presetClass="entr" presetSubtype="8" fill="hold" nodeType="afterEffect">
                                  <p:stCondLst>
                                    <p:cond delay="0"/>
                                  </p:stCondLst>
                                  <p:childTnLst>
                                    <p:set>
                                      <p:cBhvr>
                                        <p:cTn id="40" dur="1" fill="hold">
                                          <p:stCondLst>
                                            <p:cond delay="0"/>
                                          </p:stCondLst>
                                        </p:cTn>
                                        <p:tgtEl>
                                          <p:spTgt spid="47"/>
                                        </p:tgtEl>
                                        <p:attrNameLst>
                                          <p:attrName>style.visibility</p:attrName>
                                        </p:attrNameLst>
                                      </p:cBhvr>
                                      <p:to>
                                        <p:strVal val="visible"/>
                                      </p:to>
                                    </p:set>
                                    <p:animEffect transition="in" filter="wipe(left)">
                                      <p:cBhvr>
                                        <p:cTn id="41" dur="500"/>
                                        <p:tgtEl>
                                          <p:spTgt spid="47"/>
                                        </p:tgtEl>
                                      </p:cBhvr>
                                    </p:animEffect>
                                  </p:childTnLst>
                                </p:cTn>
                              </p:par>
                            </p:childTnLst>
                          </p:cTn>
                        </p:par>
                        <p:par>
                          <p:cTn id="42" fill="hold">
                            <p:stCondLst>
                              <p:cond delay="4850"/>
                            </p:stCondLst>
                            <p:childTnLst>
                              <p:par>
                                <p:cTn id="43" presetID="10" presetClass="entr" presetSubtype="0" fill="hold" nodeType="afterEffect">
                                  <p:stCondLst>
                                    <p:cond delay="0"/>
                                  </p:stCondLst>
                                  <p:childTnLst>
                                    <p:set>
                                      <p:cBhvr>
                                        <p:cTn id="44" dur="1" fill="hold">
                                          <p:stCondLst>
                                            <p:cond delay="0"/>
                                          </p:stCondLst>
                                        </p:cTn>
                                        <p:tgtEl>
                                          <p:spTgt spid="63"/>
                                        </p:tgtEl>
                                        <p:attrNameLst>
                                          <p:attrName>style.visibility</p:attrName>
                                        </p:attrNameLst>
                                      </p:cBhvr>
                                      <p:to>
                                        <p:strVal val="visible"/>
                                      </p:to>
                                    </p:set>
                                    <p:animEffect transition="in" filter="fade">
                                      <p:cBhvr>
                                        <p:cTn id="45" dur="500"/>
                                        <p:tgtEl>
                                          <p:spTgt spid="63"/>
                                        </p:tgtEl>
                                      </p:cBhvr>
                                    </p:animEffect>
                                  </p:childTnLst>
                                </p:cTn>
                              </p:par>
                            </p:childTnLst>
                          </p:cTn>
                        </p:par>
                        <p:par>
                          <p:cTn id="46" fill="hold">
                            <p:stCondLst>
                              <p:cond delay="5350"/>
                            </p:stCondLst>
                            <p:childTnLst>
                              <p:par>
                                <p:cTn id="47" presetID="22" presetClass="entr" presetSubtype="8" fill="hold" nodeType="afterEffect">
                                  <p:stCondLst>
                                    <p:cond delay="0"/>
                                  </p:stCondLst>
                                  <p:childTnLst>
                                    <p:set>
                                      <p:cBhvr>
                                        <p:cTn id="48" dur="1" fill="hold">
                                          <p:stCondLst>
                                            <p:cond delay="0"/>
                                          </p:stCondLst>
                                        </p:cTn>
                                        <p:tgtEl>
                                          <p:spTgt spid="52"/>
                                        </p:tgtEl>
                                        <p:attrNameLst>
                                          <p:attrName>style.visibility</p:attrName>
                                        </p:attrNameLst>
                                      </p:cBhvr>
                                      <p:to>
                                        <p:strVal val="visible"/>
                                      </p:to>
                                    </p:set>
                                    <p:animEffect transition="in" filter="wipe(left)">
                                      <p:cBhvr>
                                        <p:cTn id="49"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animBg="1"/>
      <p:bldP spid="3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rot="5400000" flipV="1">
            <a:off x="1133569" y="-152834"/>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矩形 24"/>
          <p:cNvSpPr/>
          <p:nvPr/>
        </p:nvSpPr>
        <p:spPr>
          <a:xfrm rot="5400000" flipV="1">
            <a:off x="1422262" y="-378162"/>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矩形 25"/>
          <p:cNvSpPr/>
          <p:nvPr/>
        </p:nvSpPr>
        <p:spPr>
          <a:xfrm rot="5400000" flipV="1">
            <a:off x="1422261" y="66392"/>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十字形 26"/>
          <p:cNvSpPr/>
          <p:nvPr/>
        </p:nvSpPr>
        <p:spPr>
          <a:xfrm>
            <a:off x="39954" y="1161791"/>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文本框 7"/>
          <p:cNvSpPr txBox="1"/>
          <p:nvPr/>
        </p:nvSpPr>
        <p:spPr>
          <a:xfrm>
            <a:off x="353771" y="1143493"/>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29" name="任意多边形 35"/>
          <p:cNvSpPr>
            <a:spLocks noChangeArrowheads="1"/>
          </p:cNvSpPr>
          <p:nvPr/>
        </p:nvSpPr>
        <p:spPr bwMode="auto">
          <a:xfrm>
            <a:off x="1796655" y="3409479"/>
            <a:ext cx="1014413" cy="1309688"/>
          </a:xfrm>
          <a:custGeom>
            <a:avLst/>
            <a:gdLst>
              <a:gd name="T0" fmla="*/ 901473 w 1352638"/>
              <a:gd name="T1" fmla="*/ 16 h 1747217"/>
              <a:gd name="T2" fmla="*/ 974192 w 1352638"/>
              <a:gd name="T3" fmla="*/ 31619 h 1747217"/>
              <a:gd name="T4" fmla="*/ 1352550 w 1352638"/>
              <a:gd name="T5" fmla="*/ 423231 h 1747217"/>
              <a:gd name="T6" fmla="*/ 948292 w 1352638"/>
              <a:gd name="T7" fmla="*/ 813428 h 1747217"/>
              <a:gd name="T8" fmla="*/ 945734 w 1352638"/>
              <a:gd name="T9" fmla="*/ 959852 h 1747217"/>
              <a:gd name="T10" fmla="*/ 1312064 w 1352638"/>
              <a:gd name="T11" fmla="*/ 1339012 h 1747217"/>
              <a:gd name="T12" fmla="*/ 920260 w 1352638"/>
              <a:gd name="T13" fmla="*/ 1717186 h 1747217"/>
              <a:gd name="T14" fmla="*/ 773764 w 1352638"/>
              <a:gd name="T15" fmla="*/ 1714631 h 1747217"/>
              <a:gd name="T16" fmla="*/ 29077 w 1352638"/>
              <a:gd name="T17" fmla="*/ 943861 h 1747217"/>
              <a:gd name="T18" fmla="*/ 15 w 1352638"/>
              <a:gd name="T19" fmla="*/ 870119 h 1747217"/>
              <a:gd name="T20" fmla="*/ 31634 w 1352638"/>
              <a:gd name="T21" fmla="*/ 797436 h 1747217"/>
              <a:gd name="T22" fmla="*/ 827695 w 1352638"/>
              <a:gd name="T23" fmla="*/ 29064 h 1747217"/>
              <a:gd name="T24" fmla="*/ 901473 w 1352638"/>
              <a:gd name="T25" fmla="*/ 16 h 17472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7"/>
              <a:gd name="T41" fmla="*/ 1352638 w 1352638"/>
              <a:gd name="T42" fmla="*/ 1747217 h 17472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7">
                <a:moveTo>
                  <a:pt x="901532" y="16"/>
                </a:moveTo>
                <a:cubicBezTo>
                  <a:pt x="928044" y="479"/>
                  <a:pt x="954380" y="11056"/>
                  <a:pt x="974255" y="31637"/>
                </a:cubicBezTo>
                <a:lnTo>
                  <a:pt x="1352638" y="423465"/>
                </a:lnTo>
                <a:lnTo>
                  <a:pt x="948354" y="813878"/>
                </a:lnTo>
                <a:cubicBezTo>
                  <a:pt x="907190" y="853629"/>
                  <a:pt x="906046" y="919221"/>
                  <a:pt x="945796" y="960384"/>
                </a:cubicBezTo>
                <a:lnTo>
                  <a:pt x="1312149" y="1339753"/>
                </a:lnTo>
                <a:lnTo>
                  <a:pt x="920320" y="1718137"/>
                </a:lnTo>
                <a:cubicBezTo>
                  <a:pt x="879157" y="1757888"/>
                  <a:pt x="813565" y="1756743"/>
                  <a:pt x="773814" y="1715580"/>
                </a:cubicBezTo>
                <a:lnTo>
                  <a:pt x="29079" y="944384"/>
                </a:lnTo>
                <a:cubicBezTo>
                  <a:pt x="9203" y="923802"/>
                  <a:pt x="-448" y="897114"/>
                  <a:pt x="15" y="870601"/>
                </a:cubicBezTo>
                <a:cubicBezTo>
                  <a:pt x="478" y="844089"/>
                  <a:pt x="11055" y="817753"/>
                  <a:pt x="31636" y="797878"/>
                </a:cubicBezTo>
                <a:lnTo>
                  <a:pt x="827749" y="29080"/>
                </a:lnTo>
                <a:cubicBezTo>
                  <a:pt x="848331" y="9205"/>
                  <a:pt x="875020" y="-446"/>
                  <a:pt x="901532" y="16"/>
                </a:cubicBezTo>
                <a:close/>
              </a:path>
            </a:pathLst>
          </a:custGeom>
          <a:solidFill>
            <a:srgbClr val="8DC7FE"/>
          </a:solidFill>
          <a:ln>
            <a:noFill/>
          </a:ln>
        </p:spPr>
        <p:txBody>
          <a:bodyPr lIns="162000" tIns="0" rIns="0" bIns="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sp>
        <p:nvSpPr>
          <p:cNvPr id="30" name="任意多边形 36"/>
          <p:cNvSpPr>
            <a:spLocks noChangeArrowheads="1"/>
          </p:cNvSpPr>
          <p:nvPr/>
        </p:nvSpPr>
        <p:spPr bwMode="auto">
          <a:xfrm>
            <a:off x="1820466" y="2689153"/>
            <a:ext cx="1312069" cy="1008459"/>
          </a:xfrm>
          <a:custGeom>
            <a:avLst/>
            <a:gdLst>
              <a:gd name="T0" fmla="*/ 861672 w 1747878"/>
              <a:gd name="T1" fmla="*/ 0 h 1344614"/>
              <a:gd name="T2" fmla="*/ 934935 w 1747878"/>
              <a:gd name="T3" fmla="*/ 30347 h 1344614"/>
              <a:gd name="T4" fmla="*/ 1717492 w 1747878"/>
              <a:gd name="T5" fmla="*/ 812921 h 1344614"/>
              <a:gd name="T6" fmla="*/ 1717492 w 1747878"/>
              <a:gd name="T7" fmla="*/ 959449 h 1344614"/>
              <a:gd name="T8" fmla="*/ 1332337 w 1747878"/>
              <a:gd name="T9" fmla="*/ 1344613 h 1344614"/>
              <a:gd name="T10" fmla="*/ 934936 w 1747878"/>
              <a:gd name="T11" fmla="*/ 947204 h 1344614"/>
              <a:gd name="T12" fmla="*/ 788411 w 1747878"/>
              <a:gd name="T13" fmla="*/ 947204 h 1344614"/>
              <a:gd name="T14" fmla="*/ 415502 w 1747878"/>
              <a:gd name="T15" fmla="*/ 1320121 h 1344614"/>
              <a:gd name="T16" fmla="*/ 30346 w 1747878"/>
              <a:gd name="T17" fmla="*/ 934956 h 1344614"/>
              <a:gd name="T18" fmla="*/ 30346 w 1747878"/>
              <a:gd name="T19" fmla="*/ 788428 h 1344614"/>
              <a:gd name="T20" fmla="*/ 788410 w 1747878"/>
              <a:gd name="T21" fmla="*/ 30347 h 1344614"/>
              <a:gd name="T22" fmla="*/ 861672 w 1747878"/>
              <a:gd name="T23" fmla="*/ 0 h 1344614"/>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747878"/>
              <a:gd name="T37" fmla="*/ 0 h 1344614"/>
              <a:gd name="T38" fmla="*/ 1747878 w 1747878"/>
              <a:gd name="T39" fmla="*/ 1344614 h 1344614"/>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747878" h="1344614">
                <a:moveTo>
                  <a:pt x="861692" y="0"/>
                </a:moveTo>
                <a:cubicBezTo>
                  <a:pt x="888209" y="0"/>
                  <a:pt x="914725" y="10116"/>
                  <a:pt x="934956" y="30347"/>
                </a:cubicBezTo>
                <a:lnTo>
                  <a:pt x="1717531" y="812922"/>
                </a:lnTo>
                <a:cubicBezTo>
                  <a:pt x="1757994" y="853385"/>
                  <a:pt x="1757994" y="918988"/>
                  <a:pt x="1717531" y="959450"/>
                </a:cubicBezTo>
                <a:lnTo>
                  <a:pt x="1332367" y="1344614"/>
                </a:lnTo>
                <a:lnTo>
                  <a:pt x="934957" y="947205"/>
                </a:lnTo>
                <a:cubicBezTo>
                  <a:pt x="894494" y="906741"/>
                  <a:pt x="828892" y="906742"/>
                  <a:pt x="788429" y="947205"/>
                </a:cubicBezTo>
                <a:lnTo>
                  <a:pt x="415512" y="1320122"/>
                </a:lnTo>
                <a:lnTo>
                  <a:pt x="30347" y="934957"/>
                </a:lnTo>
                <a:cubicBezTo>
                  <a:pt x="-10116" y="894494"/>
                  <a:pt x="-10116" y="828891"/>
                  <a:pt x="30347" y="788429"/>
                </a:cubicBezTo>
                <a:lnTo>
                  <a:pt x="788428" y="30347"/>
                </a:lnTo>
                <a:cubicBezTo>
                  <a:pt x="808660" y="10115"/>
                  <a:pt x="835176" y="0"/>
                  <a:pt x="861692" y="0"/>
                </a:cubicBezTo>
                <a:close/>
              </a:path>
            </a:pathLst>
          </a:custGeom>
          <a:solidFill>
            <a:srgbClr val="5293FB"/>
          </a:solidFill>
          <a:ln>
            <a:noFill/>
          </a:ln>
          <a:extLst/>
        </p:spPr>
        <p:txBody>
          <a:bodyPr lIns="0" tIns="0" rIns="0" bIns="16200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p>
        </p:txBody>
      </p:sp>
      <p:sp>
        <p:nvSpPr>
          <p:cNvPr id="31" name="任意多边形 37"/>
          <p:cNvSpPr>
            <a:spLocks noChangeArrowheads="1"/>
          </p:cNvSpPr>
          <p:nvPr/>
        </p:nvSpPr>
        <p:spPr bwMode="auto">
          <a:xfrm>
            <a:off x="2844405" y="2712965"/>
            <a:ext cx="1014413" cy="1310878"/>
          </a:xfrm>
          <a:custGeom>
            <a:avLst/>
            <a:gdLst>
              <a:gd name="T0" fmla="*/ 506068 w 1352638"/>
              <a:gd name="T1" fmla="*/ 15 h 1747216"/>
              <a:gd name="T2" fmla="*/ 578786 w 1352638"/>
              <a:gd name="T3" fmla="*/ 31647 h 1747216"/>
              <a:gd name="T4" fmla="*/ 1323474 w 1352638"/>
              <a:gd name="T5" fmla="*/ 803119 h 1747216"/>
              <a:gd name="T6" fmla="*/ 1352535 w 1352638"/>
              <a:gd name="T7" fmla="*/ 876927 h 1747216"/>
              <a:gd name="T8" fmla="*/ 1320917 w 1352638"/>
              <a:gd name="T9" fmla="*/ 949676 h 1747216"/>
              <a:gd name="T10" fmla="*/ 524855 w 1352638"/>
              <a:gd name="T11" fmla="*/ 1718748 h 1747216"/>
              <a:gd name="T12" fmla="*/ 378358 w 1352638"/>
              <a:gd name="T13" fmla="*/ 1716190 h 1747216"/>
              <a:gd name="T14" fmla="*/ 0 w 1352638"/>
              <a:gd name="T15" fmla="*/ 1324223 h 1747216"/>
              <a:gd name="T16" fmla="*/ 404259 w 1352638"/>
              <a:gd name="T17" fmla="*/ 933670 h 1747216"/>
              <a:gd name="T18" fmla="*/ 406816 w 1352638"/>
              <a:gd name="T19" fmla="*/ 787113 h 1747216"/>
              <a:gd name="T20" fmla="*/ 40487 w 1352638"/>
              <a:gd name="T21" fmla="*/ 407608 h 1747216"/>
              <a:gd name="T22" fmla="*/ 432290 w 1352638"/>
              <a:gd name="T23" fmla="*/ 29089 h 1747216"/>
              <a:gd name="T24" fmla="*/ 506068 w 1352638"/>
              <a:gd name="T25" fmla="*/ 15 h 174721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352638"/>
              <a:gd name="T40" fmla="*/ 0 h 1747216"/>
              <a:gd name="T41" fmla="*/ 1352638 w 1352638"/>
              <a:gd name="T42" fmla="*/ 1747216 h 174721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352638" h="1747216">
                <a:moveTo>
                  <a:pt x="506101" y="15"/>
                </a:moveTo>
                <a:cubicBezTo>
                  <a:pt x="532613" y="478"/>
                  <a:pt x="558949" y="11055"/>
                  <a:pt x="578824" y="31636"/>
                </a:cubicBezTo>
                <a:lnTo>
                  <a:pt x="1323560" y="802833"/>
                </a:lnTo>
                <a:cubicBezTo>
                  <a:pt x="1343435" y="823414"/>
                  <a:pt x="1353086" y="850103"/>
                  <a:pt x="1352623" y="876615"/>
                </a:cubicBezTo>
                <a:cubicBezTo>
                  <a:pt x="1352161" y="903128"/>
                  <a:pt x="1341584" y="929463"/>
                  <a:pt x="1321003" y="949338"/>
                </a:cubicBezTo>
                <a:lnTo>
                  <a:pt x="524889" y="1718136"/>
                </a:lnTo>
                <a:cubicBezTo>
                  <a:pt x="483726" y="1757887"/>
                  <a:pt x="418134" y="1756742"/>
                  <a:pt x="378383" y="1715579"/>
                </a:cubicBezTo>
                <a:lnTo>
                  <a:pt x="0" y="1323752"/>
                </a:lnTo>
                <a:lnTo>
                  <a:pt x="404285" y="933338"/>
                </a:lnTo>
                <a:cubicBezTo>
                  <a:pt x="445448" y="893587"/>
                  <a:pt x="446593" y="827995"/>
                  <a:pt x="406842" y="786833"/>
                </a:cubicBezTo>
                <a:lnTo>
                  <a:pt x="40490" y="407463"/>
                </a:lnTo>
                <a:lnTo>
                  <a:pt x="432318" y="29079"/>
                </a:lnTo>
                <a:cubicBezTo>
                  <a:pt x="452900" y="9204"/>
                  <a:pt x="479589" y="-448"/>
                  <a:pt x="506101" y="15"/>
                </a:cubicBezTo>
                <a:close/>
              </a:path>
            </a:pathLst>
          </a:custGeom>
          <a:solidFill>
            <a:srgbClr val="8DC7FE"/>
          </a:solidFill>
          <a:ln>
            <a:noFill/>
          </a:ln>
        </p:spPr>
        <p:txBody>
          <a:bodyPr lIns="0" tIns="0" rIns="162000" bIns="0" anchor="ct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rPr>
              <a:t>标题</a:t>
            </a:r>
          </a:p>
        </p:txBody>
      </p:sp>
      <p:sp>
        <p:nvSpPr>
          <p:cNvPr id="32" name="任意多边形 38"/>
          <p:cNvSpPr>
            <a:spLocks noChangeArrowheads="1"/>
          </p:cNvSpPr>
          <p:nvPr/>
        </p:nvSpPr>
        <p:spPr bwMode="auto">
          <a:xfrm>
            <a:off x="2518173" y="3738093"/>
            <a:ext cx="1312069" cy="1014413"/>
          </a:xfrm>
          <a:custGeom>
            <a:avLst/>
            <a:gdLst>
              <a:gd name="T0" fmla="*/ 423615 w 1747216"/>
              <a:gd name="T1" fmla="*/ 0 h 1352638"/>
              <a:gd name="T2" fmla="*/ 814167 w 1747216"/>
              <a:gd name="T3" fmla="*/ 404259 h 1352638"/>
              <a:gd name="T4" fmla="*/ 960725 w 1747216"/>
              <a:gd name="T5" fmla="*/ 406816 h 1352638"/>
              <a:gd name="T6" fmla="*/ 1340229 w 1747216"/>
              <a:gd name="T7" fmla="*/ 40487 h 1352638"/>
              <a:gd name="T8" fmla="*/ 1718748 w 1747216"/>
              <a:gd name="T9" fmla="*/ 432290 h 1352638"/>
              <a:gd name="T10" fmla="*/ 1716190 w 1747216"/>
              <a:gd name="T11" fmla="*/ 578786 h 1352638"/>
              <a:gd name="T12" fmla="*/ 944719 w 1747216"/>
              <a:gd name="T13" fmla="*/ 1323474 h 1352638"/>
              <a:gd name="T14" fmla="*/ 870910 w 1747216"/>
              <a:gd name="T15" fmla="*/ 1352535 h 1352638"/>
              <a:gd name="T16" fmla="*/ 798161 w 1747216"/>
              <a:gd name="T17" fmla="*/ 1320917 h 1352638"/>
              <a:gd name="T18" fmla="*/ 29089 w 1747216"/>
              <a:gd name="T19" fmla="*/ 524855 h 1352638"/>
              <a:gd name="T20" fmla="*/ 31647 w 1747216"/>
              <a:gd name="T21" fmla="*/ 378358 h 135263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47216"/>
              <a:gd name="T34" fmla="*/ 0 h 1352638"/>
              <a:gd name="T35" fmla="*/ 1747216 w 1747216"/>
              <a:gd name="T36" fmla="*/ 1352638 h 135263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47216" h="1352638">
                <a:moveTo>
                  <a:pt x="423464" y="0"/>
                </a:moveTo>
                <a:lnTo>
                  <a:pt x="813877" y="404285"/>
                </a:lnTo>
                <a:cubicBezTo>
                  <a:pt x="853628" y="445448"/>
                  <a:pt x="919220" y="446592"/>
                  <a:pt x="960383" y="406842"/>
                </a:cubicBezTo>
                <a:lnTo>
                  <a:pt x="1339752" y="40490"/>
                </a:lnTo>
                <a:lnTo>
                  <a:pt x="1718136" y="432318"/>
                </a:lnTo>
                <a:cubicBezTo>
                  <a:pt x="1757887" y="473481"/>
                  <a:pt x="1756742" y="539074"/>
                  <a:pt x="1715579" y="578824"/>
                </a:cubicBezTo>
                <a:lnTo>
                  <a:pt x="944383" y="1323560"/>
                </a:lnTo>
                <a:cubicBezTo>
                  <a:pt x="923801" y="1343435"/>
                  <a:pt x="897113" y="1353086"/>
                  <a:pt x="870600" y="1352623"/>
                </a:cubicBezTo>
                <a:cubicBezTo>
                  <a:pt x="844088" y="1352161"/>
                  <a:pt x="817752" y="1341584"/>
                  <a:pt x="797877" y="1321003"/>
                </a:cubicBezTo>
                <a:lnTo>
                  <a:pt x="29079" y="524889"/>
                </a:lnTo>
                <a:cubicBezTo>
                  <a:pt x="-10671" y="483726"/>
                  <a:pt x="-9526" y="418134"/>
                  <a:pt x="31636" y="378383"/>
                </a:cubicBezTo>
                <a:lnTo>
                  <a:pt x="423464" y="0"/>
                </a:lnTo>
                <a:close/>
              </a:path>
            </a:pathLst>
          </a:custGeom>
          <a:solidFill>
            <a:srgbClr val="5293FB"/>
          </a:solidFill>
          <a:ln>
            <a:noFill/>
          </a:ln>
          <a:extLst/>
        </p:spPr>
        <p:txBody>
          <a:bodyPr lIns="0" tIns="162000" rIns="0" bIns="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500" b="1" i="0" u="none" strike="noStrike" kern="0" cap="none" spc="0" normalizeH="0" baseline="0" noProof="0">
                <a:ln>
                  <a:noFill/>
                </a:ln>
                <a:solidFill>
                  <a:sysClr val="window" lastClr="FFFFFF"/>
                </a:solidFill>
                <a:effectLst/>
                <a:uLnTx/>
                <a:uFillTx/>
                <a:latin typeface="微软雅黑" pitchFamily="34" charset="-122"/>
                <a:ea typeface="微软雅黑" pitchFamily="34" charset="-122"/>
              </a:rPr>
              <a:t>标题</a:t>
            </a:r>
          </a:p>
        </p:txBody>
      </p:sp>
      <p:sp>
        <p:nvSpPr>
          <p:cNvPr id="33" name="矩形 39"/>
          <p:cNvSpPr>
            <a:spLocks noChangeArrowheads="1"/>
          </p:cNvSpPr>
          <p:nvPr/>
        </p:nvSpPr>
        <p:spPr bwMode="auto">
          <a:xfrm>
            <a:off x="3889774" y="3141590"/>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此处输入文本</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此处输入文本</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4" name="矩形 40"/>
          <p:cNvSpPr>
            <a:spLocks noChangeArrowheads="1"/>
          </p:cNvSpPr>
          <p:nvPr/>
        </p:nvSpPr>
        <p:spPr bwMode="auto">
          <a:xfrm>
            <a:off x="2489599" y="4821562"/>
            <a:ext cx="1357313"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此处输入文本</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此处输入文本</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5" name="矩形 41"/>
          <p:cNvSpPr>
            <a:spLocks noChangeArrowheads="1"/>
          </p:cNvSpPr>
          <p:nvPr/>
        </p:nvSpPr>
        <p:spPr bwMode="auto">
          <a:xfrm>
            <a:off x="1784749" y="2191472"/>
            <a:ext cx="1357313" cy="4536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此处输入文本</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ct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此处输入文本</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sp>
        <p:nvSpPr>
          <p:cNvPr id="36" name="矩形 42"/>
          <p:cNvSpPr>
            <a:spLocks noChangeArrowheads="1"/>
          </p:cNvSpPr>
          <p:nvPr/>
        </p:nvSpPr>
        <p:spPr bwMode="auto">
          <a:xfrm>
            <a:off x="394100" y="3834534"/>
            <a:ext cx="1354931" cy="454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nchor="ctr"/>
          <a:lstStyle/>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此处输入文本</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a:p>
            <a:pPr marL="0" marR="0" lvl="0" indent="0" algn="r" defTabSz="914400" eaLnBrk="1" fontAlgn="auto" latinLnBrk="0" hangingPunct="1">
              <a:lnSpc>
                <a:spcPct val="120000"/>
              </a:lnSpc>
              <a:spcBef>
                <a:spcPts val="0"/>
              </a:spcBef>
              <a:spcAft>
                <a:spcPts val="0"/>
              </a:spcAft>
              <a:buClrTx/>
              <a:buSzTx/>
              <a:buFontTx/>
              <a:buNone/>
              <a:tabLst/>
              <a:defRPr/>
            </a:pPr>
            <a:r>
              <a:rPr kumimoji="0" lang="zh-CN" alt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rPr>
              <a:t>此处输入文本</a:t>
            </a:r>
            <a:endParaRPr kumimoji="0" lang="en-US" sz="1200" b="0" i="0" u="none" strike="noStrike" kern="0" cap="none" spc="0" normalizeH="0" baseline="0" noProof="0" dirty="0">
              <a:ln>
                <a:noFill/>
              </a:ln>
              <a:solidFill>
                <a:sysClr val="windowText" lastClr="000000">
                  <a:lumMod val="75000"/>
                  <a:lumOff val="25000"/>
                </a:sysClr>
              </a:solidFill>
              <a:effectLst/>
              <a:uLnTx/>
              <a:uFillTx/>
              <a:latin typeface="微软雅黑" pitchFamily="34" charset="-122"/>
              <a:ea typeface="微软雅黑" pitchFamily="34" charset="-122"/>
            </a:endParaRPr>
          </a:p>
        </p:txBody>
      </p:sp>
      <p:grpSp>
        <p:nvGrpSpPr>
          <p:cNvPr id="37" name="Group 18"/>
          <p:cNvGrpSpPr>
            <a:grpSpLocks/>
          </p:cNvGrpSpPr>
          <p:nvPr/>
        </p:nvGrpSpPr>
        <p:grpSpPr bwMode="auto">
          <a:xfrm>
            <a:off x="5522119" y="2293865"/>
            <a:ext cx="2887266" cy="680016"/>
            <a:chOff x="0" y="0"/>
            <a:chExt cx="3850501" cy="907993"/>
          </a:xfrm>
        </p:grpSpPr>
        <p:sp>
          <p:nvSpPr>
            <p:cNvPr id="38" name="文本框 44"/>
            <p:cNvSpPr txBox="1">
              <a:spLocks noChangeArrowheads="1"/>
            </p:cNvSpPr>
            <p:nvPr/>
          </p:nvSpPr>
          <p:spPr bwMode="auto">
            <a:xfrm>
              <a:off x="0" y="0"/>
              <a:ext cx="2674843" cy="349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smtClean="0">
                  <a:ln>
                    <a:noFill/>
                  </a:ln>
                  <a:solidFill>
                    <a:srgbClr val="5293FB"/>
                  </a:solidFill>
                  <a:effectLst/>
                  <a:uLnTx/>
                  <a:uFillTx/>
                  <a:latin typeface="微软雅黑" pitchFamily="34" charset="-122"/>
                  <a:ea typeface="微软雅黑" pitchFamily="34" charset="-122"/>
                </a:rPr>
                <a:t>添加标题</a:t>
              </a:r>
              <a:endParaRPr kumimoji="0" lang="zh-CN" altLang="en-US" sz="1100" b="1" i="0" u="none" strike="noStrike" kern="0" cap="none" spc="0" normalizeH="0" baseline="0" noProof="0" dirty="0">
                <a:ln>
                  <a:noFill/>
                </a:ln>
                <a:solidFill>
                  <a:srgbClr val="5293FB"/>
                </a:solidFill>
                <a:effectLst/>
                <a:uLnTx/>
                <a:uFillTx/>
                <a:latin typeface="微软雅黑" pitchFamily="34" charset="-122"/>
                <a:ea typeface="微软雅黑" pitchFamily="34" charset="-122"/>
              </a:endParaRPr>
            </a:p>
          </p:txBody>
        </p:sp>
        <p:sp>
          <p:nvSpPr>
            <p:cNvPr id="39" name="文本框 14"/>
            <p:cNvSpPr txBox="1">
              <a:spLocks noChangeArrowheads="1"/>
            </p:cNvSpPr>
            <p:nvPr/>
          </p:nvSpPr>
          <p:spPr bwMode="auto">
            <a:xfrm>
              <a:off x="0" y="353199"/>
              <a:ext cx="3850501" cy="5547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40" name="Group 21"/>
          <p:cNvGrpSpPr>
            <a:grpSpLocks/>
          </p:cNvGrpSpPr>
          <p:nvPr/>
        </p:nvGrpSpPr>
        <p:grpSpPr bwMode="auto">
          <a:xfrm>
            <a:off x="5522119" y="3364237"/>
            <a:ext cx="2887266" cy="680464"/>
            <a:chOff x="0" y="0"/>
            <a:chExt cx="3850501" cy="907055"/>
          </a:xfrm>
        </p:grpSpPr>
        <p:sp>
          <p:nvSpPr>
            <p:cNvPr id="41" name="文本框 47"/>
            <p:cNvSpPr txBox="1">
              <a:spLocks noChangeArrowheads="1"/>
            </p:cNvSpPr>
            <p:nvPr/>
          </p:nvSpPr>
          <p:spPr bwMode="auto">
            <a:xfrm>
              <a:off x="0" y="0"/>
              <a:ext cx="2674843" cy="34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8DC7FE"/>
                  </a:solidFill>
                  <a:effectLst/>
                  <a:uLnTx/>
                  <a:uFillTx/>
                  <a:latin typeface="微软雅黑" pitchFamily="34" charset="-122"/>
                  <a:ea typeface="微软雅黑" pitchFamily="34" charset="-122"/>
                </a:rPr>
                <a:t>添加标题</a:t>
              </a:r>
            </a:p>
          </p:txBody>
        </p:sp>
        <p:sp>
          <p:nvSpPr>
            <p:cNvPr id="42" name="文本框 14"/>
            <p:cNvSpPr txBox="1">
              <a:spLocks noChangeArrowheads="1"/>
            </p:cNvSpPr>
            <p:nvPr/>
          </p:nvSpPr>
          <p:spPr bwMode="auto">
            <a:xfrm>
              <a:off x="0" y="353199"/>
              <a:ext cx="3850501" cy="55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grpSp>
        <p:nvGrpSpPr>
          <p:cNvPr id="43" name="Group 24"/>
          <p:cNvGrpSpPr>
            <a:grpSpLocks/>
          </p:cNvGrpSpPr>
          <p:nvPr/>
        </p:nvGrpSpPr>
        <p:grpSpPr bwMode="auto">
          <a:xfrm>
            <a:off x="5522119" y="4435800"/>
            <a:ext cx="2887266" cy="680464"/>
            <a:chOff x="0" y="0"/>
            <a:chExt cx="3850501" cy="907055"/>
          </a:xfrm>
        </p:grpSpPr>
        <p:sp>
          <p:nvSpPr>
            <p:cNvPr id="44" name="文本框 50"/>
            <p:cNvSpPr txBox="1">
              <a:spLocks noChangeArrowheads="1"/>
            </p:cNvSpPr>
            <p:nvPr/>
          </p:nvSpPr>
          <p:spPr bwMode="auto">
            <a:xfrm>
              <a:off x="0" y="0"/>
              <a:ext cx="2674843" cy="348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100" b="1" i="0" u="none" strike="noStrike" kern="0" cap="none" spc="0" normalizeH="0" baseline="0" noProof="0" dirty="0">
                  <a:ln>
                    <a:noFill/>
                  </a:ln>
                  <a:solidFill>
                    <a:srgbClr val="5293FB"/>
                  </a:solidFill>
                  <a:effectLst/>
                  <a:uLnTx/>
                  <a:uFillTx/>
                  <a:latin typeface="微软雅黑" pitchFamily="34" charset="-122"/>
                  <a:ea typeface="微软雅黑" pitchFamily="34" charset="-122"/>
                </a:rPr>
                <a:t>添加标题</a:t>
              </a:r>
            </a:p>
          </p:txBody>
        </p:sp>
        <p:sp>
          <p:nvSpPr>
            <p:cNvPr id="45" name="文本框 14"/>
            <p:cNvSpPr txBox="1">
              <a:spLocks noChangeArrowheads="1"/>
            </p:cNvSpPr>
            <p:nvPr/>
          </p:nvSpPr>
          <p:spPr bwMode="auto">
            <a:xfrm>
              <a:off x="0" y="353199"/>
              <a:ext cx="3850501" cy="5538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6pPr>
              <a:lvl7pPr marL="29718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7pPr>
              <a:lvl8pPr marL="34290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8pPr>
              <a:lvl9pPr marL="3886200" indent="-228600" fontAlgn="base">
                <a:spcBef>
                  <a:spcPct val="0"/>
                </a:spcBef>
                <a:spcAft>
                  <a:spcPct val="0"/>
                </a:spcAft>
                <a:buFont typeface="Arial" pitchFamily="34" charset="0"/>
                <a:defRPr>
                  <a:solidFill>
                    <a:schemeClr val="tx1"/>
                  </a:solidFill>
                  <a:latin typeface="Calibri" pitchFamily="34" charset="0"/>
                  <a:ea typeface="宋体" pitchFamily="2" charset="-122"/>
                </a:defRPr>
              </a:lvl9p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zh-CN" altLang="en-US" sz="1050" b="0" i="0" u="none" strike="noStrike" kern="0" cap="none" spc="0" normalizeH="0" baseline="0" noProof="0" dirty="0">
                  <a:ln>
                    <a:noFill/>
                  </a:ln>
                  <a:solidFill>
                    <a:sysClr val="windowText" lastClr="000000">
                      <a:lumMod val="75000"/>
                      <a:lumOff val="25000"/>
                    </a:sysClr>
                  </a:solidFill>
                  <a:effectLst/>
                  <a:uLnTx/>
                  <a:uFillTx/>
                  <a:latin typeface="微软雅黑" panose="020B0503020204020204" pitchFamily="34" charset="-122"/>
                  <a:ea typeface="微软雅黑" panose="020B0503020204020204" pitchFamily="34" charset="-122"/>
                </a:rPr>
                <a:t>此处添加详细文本描述，建议与标题相关并符合整体语言风格，语言描述尽量。</a:t>
              </a:r>
            </a:p>
          </p:txBody>
        </p:sp>
      </p:grpSp>
    </p:spTree>
    <p:extLst>
      <p:ext uri="{BB962C8B-B14F-4D97-AF65-F5344CB8AC3E}">
        <p14:creationId xmlns:p14="http://schemas.microsoft.com/office/powerpoint/2010/main" val="4007415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900"/>
                                        <p:tgtEl>
                                          <p:spTgt spid="2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600" fill="hold"/>
                                        <p:tgtEl>
                                          <p:spTgt spid="27"/>
                                        </p:tgtEl>
                                        <p:attrNameLst>
                                          <p:attrName>ppt_w</p:attrName>
                                        </p:attrNameLst>
                                      </p:cBhvr>
                                      <p:tavLst>
                                        <p:tav tm="0">
                                          <p:val>
                                            <p:fltVal val="0"/>
                                          </p:val>
                                        </p:tav>
                                        <p:tav tm="100000">
                                          <p:val>
                                            <p:strVal val="#ppt_w"/>
                                          </p:val>
                                        </p:tav>
                                      </p:tavLst>
                                    </p:anim>
                                    <p:anim calcmode="lin" valueType="num">
                                      <p:cBhvr>
                                        <p:cTn id="12" dur="600" fill="hold"/>
                                        <p:tgtEl>
                                          <p:spTgt spid="27"/>
                                        </p:tgtEl>
                                        <p:attrNameLst>
                                          <p:attrName>ppt_h</p:attrName>
                                        </p:attrNameLst>
                                      </p:cBhvr>
                                      <p:tavLst>
                                        <p:tav tm="0">
                                          <p:val>
                                            <p:fltVal val="0"/>
                                          </p:val>
                                        </p:tav>
                                        <p:tav tm="100000">
                                          <p:val>
                                            <p:strVal val="#ppt_h"/>
                                          </p:val>
                                        </p:tav>
                                      </p:tavLst>
                                    </p:anim>
                                    <p:animEffect transition="in" filter="fade">
                                      <p:cBhvr>
                                        <p:cTn id="13" dur="600"/>
                                        <p:tgtEl>
                                          <p:spTgt spid="2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strVal val="#ppt_w+.3"/>
                                          </p:val>
                                        </p:tav>
                                        <p:tav tm="100000">
                                          <p:val>
                                            <p:strVal val="#ppt_w"/>
                                          </p:val>
                                        </p:tav>
                                      </p:tavLst>
                                    </p:anim>
                                    <p:anim calcmode="lin" valueType="num">
                                      <p:cBhvr>
                                        <p:cTn id="18" dur="500" fill="hold"/>
                                        <p:tgtEl>
                                          <p:spTgt spid="28"/>
                                        </p:tgtEl>
                                        <p:attrNameLst>
                                          <p:attrName>ppt_h</p:attrName>
                                        </p:attrNameLst>
                                      </p:cBhvr>
                                      <p:tavLst>
                                        <p:tav tm="0">
                                          <p:val>
                                            <p:strVal val="#ppt_h"/>
                                          </p:val>
                                        </p:tav>
                                        <p:tav tm="100000">
                                          <p:val>
                                            <p:strVal val="#ppt_h"/>
                                          </p:val>
                                        </p:tav>
                                      </p:tavLst>
                                    </p:anim>
                                    <p:animEffect transition="in" filter="fade">
                                      <p:cBhvr>
                                        <p:cTn id="19" dur="500"/>
                                        <p:tgtEl>
                                          <p:spTgt spid="28"/>
                                        </p:tgtEl>
                                      </p:cBhvr>
                                    </p:animEffect>
                                  </p:childTnLst>
                                </p:cTn>
                              </p:par>
                            </p:childTnLst>
                          </p:cTn>
                        </p:par>
                        <p:par>
                          <p:cTn id="20" fill="hold">
                            <p:stCondLst>
                              <p:cond delay="2350"/>
                            </p:stCondLst>
                            <p:childTnLst>
                              <p:par>
                                <p:cTn id="21" presetID="53" presetClass="entr" presetSubtype="16" fill="hold" grpId="0" nodeType="afterEffect">
                                  <p:stCondLst>
                                    <p:cond delay="0"/>
                                  </p:stCondLst>
                                  <p:childTnLst>
                                    <p:set>
                                      <p:cBhvr>
                                        <p:cTn id="22" dur="1" fill="hold">
                                          <p:stCondLst>
                                            <p:cond delay="0"/>
                                          </p:stCondLst>
                                        </p:cTn>
                                        <p:tgtEl>
                                          <p:spTgt spid="30"/>
                                        </p:tgtEl>
                                        <p:attrNameLst>
                                          <p:attrName>style.visibility</p:attrName>
                                        </p:attrNameLst>
                                      </p:cBhvr>
                                      <p:to>
                                        <p:strVal val="visible"/>
                                      </p:to>
                                    </p:set>
                                    <p:anim calcmode="lin" valueType="num">
                                      <p:cBhvr>
                                        <p:cTn id="23" dur="500" fill="hold"/>
                                        <p:tgtEl>
                                          <p:spTgt spid="30"/>
                                        </p:tgtEl>
                                        <p:attrNameLst>
                                          <p:attrName>ppt_w</p:attrName>
                                        </p:attrNameLst>
                                      </p:cBhvr>
                                      <p:tavLst>
                                        <p:tav tm="0">
                                          <p:val>
                                            <p:fltVal val="0"/>
                                          </p:val>
                                        </p:tav>
                                        <p:tav tm="100000">
                                          <p:val>
                                            <p:strVal val="#ppt_w"/>
                                          </p:val>
                                        </p:tav>
                                      </p:tavLst>
                                    </p:anim>
                                    <p:anim calcmode="lin" valueType="num">
                                      <p:cBhvr>
                                        <p:cTn id="24" dur="500" fill="hold"/>
                                        <p:tgtEl>
                                          <p:spTgt spid="30"/>
                                        </p:tgtEl>
                                        <p:attrNameLst>
                                          <p:attrName>ppt_h</p:attrName>
                                        </p:attrNameLst>
                                      </p:cBhvr>
                                      <p:tavLst>
                                        <p:tav tm="0">
                                          <p:val>
                                            <p:fltVal val="0"/>
                                          </p:val>
                                        </p:tav>
                                        <p:tav tm="100000">
                                          <p:val>
                                            <p:strVal val="#ppt_h"/>
                                          </p:val>
                                        </p:tav>
                                      </p:tavLst>
                                    </p:anim>
                                    <p:animEffect transition="in" filter="fade">
                                      <p:cBhvr>
                                        <p:cTn id="25" dur="500"/>
                                        <p:tgtEl>
                                          <p:spTgt spid="30"/>
                                        </p:tgtEl>
                                      </p:cBhvr>
                                    </p:animEffect>
                                  </p:childTnLst>
                                </p:cTn>
                              </p:par>
                              <p:par>
                                <p:cTn id="26" presetID="53" presetClass="entr" presetSubtype="16" fill="hold" grpId="0" nodeType="withEffect">
                                  <p:stCondLst>
                                    <p:cond delay="0"/>
                                  </p:stCondLst>
                                  <p:childTnLst>
                                    <p:set>
                                      <p:cBhvr>
                                        <p:cTn id="27" dur="1" fill="hold">
                                          <p:stCondLst>
                                            <p:cond delay="0"/>
                                          </p:stCondLst>
                                        </p:cTn>
                                        <p:tgtEl>
                                          <p:spTgt spid="31"/>
                                        </p:tgtEl>
                                        <p:attrNameLst>
                                          <p:attrName>style.visibility</p:attrName>
                                        </p:attrNameLst>
                                      </p:cBhvr>
                                      <p:to>
                                        <p:strVal val="visible"/>
                                      </p:to>
                                    </p:set>
                                    <p:anim calcmode="lin" valueType="num">
                                      <p:cBhvr>
                                        <p:cTn id="28" dur="500" fill="hold"/>
                                        <p:tgtEl>
                                          <p:spTgt spid="31"/>
                                        </p:tgtEl>
                                        <p:attrNameLst>
                                          <p:attrName>ppt_w</p:attrName>
                                        </p:attrNameLst>
                                      </p:cBhvr>
                                      <p:tavLst>
                                        <p:tav tm="0">
                                          <p:val>
                                            <p:fltVal val="0"/>
                                          </p:val>
                                        </p:tav>
                                        <p:tav tm="100000">
                                          <p:val>
                                            <p:strVal val="#ppt_w"/>
                                          </p:val>
                                        </p:tav>
                                      </p:tavLst>
                                    </p:anim>
                                    <p:anim calcmode="lin" valueType="num">
                                      <p:cBhvr>
                                        <p:cTn id="29" dur="500" fill="hold"/>
                                        <p:tgtEl>
                                          <p:spTgt spid="31"/>
                                        </p:tgtEl>
                                        <p:attrNameLst>
                                          <p:attrName>ppt_h</p:attrName>
                                        </p:attrNameLst>
                                      </p:cBhvr>
                                      <p:tavLst>
                                        <p:tav tm="0">
                                          <p:val>
                                            <p:fltVal val="0"/>
                                          </p:val>
                                        </p:tav>
                                        <p:tav tm="100000">
                                          <p:val>
                                            <p:strVal val="#ppt_h"/>
                                          </p:val>
                                        </p:tav>
                                      </p:tavLst>
                                    </p:anim>
                                    <p:animEffect transition="in" filter="fade">
                                      <p:cBhvr>
                                        <p:cTn id="30" dur="500"/>
                                        <p:tgtEl>
                                          <p:spTgt spid="31"/>
                                        </p:tgtEl>
                                      </p:cBhvr>
                                    </p:animEffect>
                                  </p:childTnLst>
                                </p:cTn>
                              </p:par>
                              <p:par>
                                <p:cTn id="31" presetID="53" presetClass="entr" presetSubtype="16" fill="hold" grpId="0" nodeType="withEffect">
                                  <p:stCondLst>
                                    <p:cond delay="0"/>
                                  </p:stCondLst>
                                  <p:childTnLst>
                                    <p:set>
                                      <p:cBhvr>
                                        <p:cTn id="32" dur="1" fill="hold">
                                          <p:stCondLst>
                                            <p:cond delay="0"/>
                                          </p:stCondLst>
                                        </p:cTn>
                                        <p:tgtEl>
                                          <p:spTgt spid="29"/>
                                        </p:tgtEl>
                                        <p:attrNameLst>
                                          <p:attrName>style.visibility</p:attrName>
                                        </p:attrNameLst>
                                      </p:cBhvr>
                                      <p:to>
                                        <p:strVal val="visible"/>
                                      </p:to>
                                    </p:set>
                                    <p:anim calcmode="lin" valueType="num">
                                      <p:cBhvr>
                                        <p:cTn id="33" dur="500" fill="hold"/>
                                        <p:tgtEl>
                                          <p:spTgt spid="29"/>
                                        </p:tgtEl>
                                        <p:attrNameLst>
                                          <p:attrName>ppt_w</p:attrName>
                                        </p:attrNameLst>
                                      </p:cBhvr>
                                      <p:tavLst>
                                        <p:tav tm="0">
                                          <p:val>
                                            <p:fltVal val="0"/>
                                          </p:val>
                                        </p:tav>
                                        <p:tav tm="100000">
                                          <p:val>
                                            <p:strVal val="#ppt_w"/>
                                          </p:val>
                                        </p:tav>
                                      </p:tavLst>
                                    </p:anim>
                                    <p:anim calcmode="lin" valueType="num">
                                      <p:cBhvr>
                                        <p:cTn id="34" dur="500" fill="hold"/>
                                        <p:tgtEl>
                                          <p:spTgt spid="29"/>
                                        </p:tgtEl>
                                        <p:attrNameLst>
                                          <p:attrName>ppt_h</p:attrName>
                                        </p:attrNameLst>
                                      </p:cBhvr>
                                      <p:tavLst>
                                        <p:tav tm="0">
                                          <p:val>
                                            <p:fltVal val="0"/>
                                          </p:val>
                                        </p:tav>
                                        <p:tav tm="100000">
                                          <p:val>
                                            <p:strVal val="#ppt_h"/>
                                          </p:val>
                                        </p:tav>
                                      </p:tavLst>
                                    </p:anim>
                                    <p:animEffect transition="in" filter="fade">
                                      <p:cBhvr>
                                        <p:cTn id="35" dur="500"/>
                                        <p:tgtEl>
                                          <p:spTgt spid="29"/>
                                        </p:tgtEl>
                                      </p:cBhvr>
                                    </p:animEffect>
                                  </p:childTnLst>
                                </p:cTn>
                              </p:par>
                              <p:par>
                                <p:cTn id="36" presetID="53" presetClass="entr" presetSubtype="16" fill="hold" grpId="0" nodeType="with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p:cTn id="38" dur="500" fill="hold"/>
                                        <p:tgtEl>
                                          <p:spTgt spid="32"/>
                                        </p:tgtEl>
                                        <p:attrNameLst>
                                          <p:attrName>ppt_w</p:attrName>
                                        </p:attrNameLst>
                                      </p:cBhvr>
                                      <p:tavLst>
                                        <p:tav tm="0">
                                          <p:val>
                                            <p:fltVal val="0"/>
                                          </p:val>
                                        </p:tav>
                                        <p:tav tm="100000">
                                          <p:val>
                                            <p:strVal val="#ppt_w"/>
                                          </p:val>
                                        </p:tav>
                                      </p:tavLst>
                                    </p:anim>
                                    <p:anim calcmode="lin" valueType="num">
                                      <p:cBhvr>
                                        <p:cTn id="39" dur="500" fill="hold"/>
                                        <p:tgtEl>
                                          <p:spTgt spid="32"/>
                                        </p:tgtEl>
                                        <p:attrNameLst>
                                          <p:attrName>ppt_h</p:attrName>
                                        </p:attrNameLst>
                                      </p:cBhvr>
                                      <p:tavLst>
                                        <p:tav tm="0">
                                          <p:val>
                                            <p:fltVal val="0"/>
                                          </p:val>
                                        </p:tav>
                                        <p:tav tm="100000">
                                          <p:val>
                                            <p:strVal val="#ppt_h"/>
                                          </p:val>
                                        </p:tav>
                                      </p:tavLst>
                                    </p:anim>
                                    <p:animEffect transition="in" filter="fade">
                                      <p:cBhvr>
                                        <p:cTn id="40" dur="500"/>
                                        <p:tgtEl>
                                          <p:spTgt spid="32"/>
                                        </p:tgtEl>
                                      </p:cBhvr>
                                    </p:animEffect>
                                  </p:childTnLst>
                                </p:cTn>
                              </p:par>
                            </p:childTnLst>
                          </p:cTn>
                        </p:par>
                        <p:par>
                          <p:cTn id="41" fill="hold">
                            <p:stCondLst>
                              <p:cond delay="2850"/>
                            </p:stCondLst>
                            <p:childTnLst>
                              <p:par>
                                <p:cTn id="42" presetID="12" presetClass="entr" presetSubtype="4" fill="hold" grpId="0" nodeType="afterEffect">
                                  <p:stCondLst>
                                    <p:cond delay="0"/>
                                  </p:stCondLst>
                                  <p:childTnLst>
                                    <p:set>
                                      <p:cBhvr>
                                        <p:cTn id="43" dur="1" fill="hold">
                                          <p:stCondLst>
                                            <p:cond delay="0"/>
                                          </p:stCondLst>
                                        </p:cTn>
                                        <p:tgtEl>
                                          <p:spTgt spid="35"/>
                                        </p:tgtEl>
                                        <p:attrNameLst>
                                          <p:attrName>style.visibility</p:attrName>
                                        </p:attrNameLst>
                                      </p:cBhvr>
                                      <p:to>
                                        <p:strVal val="visible"/>
                                      </p:to>
                                    </p:set>
                                    <p:anim calcmode="lin" valueType="num">
                                      <p:cBhvr additive="base">
                                        <p:cTn id="44" dur="500"/>
                                        <p:tgtEl>
                                          <p:spTgt spid="35"/>
                                        </p:tgtEl>
                                        <p:attrNameLst>
                                          <p:attrName>ppt_y</p:attrName>
                                        </p:attrNameLst>
                                      </p:cBhvr>
                                      <p:tavLst>
                                        <p:tav tm="0">
                                          <p:val>
                                            <p:strVal val="#ppt_y+#ppt_h*1.125000"/>
                                          </p:val>
                                        </p:tav>
                                        <p:tav tm="100000">
                                          <p:val>
                                            <p:strVal val="#ppt_y"/>
                                          </p:val>
                                        </p:tav>
                                      </p:tavLst>
                                    </p:anim>
                                    <p:animEffect transition="in" filter="wipe(up)">
                                      <p:cBhvr>
                                        <p:cTn id="45" dur="500"/>
                                        <p:tgtEl>
                                          <p:spTgt spid="35"/>
                                        </p:tgtEl>
                                      </p:cBhvr>
                                    </p:animEffect>
                                  </p:childTnLst>
                                </p:cTn>
                              </p:par>
                              <p:par>
                                <p:cTn id="46" presetID="12" presetClass="entr" presetSubtype="2" fill="hold" grpId="0" nodeType="withEffect">
                                  <p:stCondLst>
                                    <p:cond delay="0"/>
                                  </p:stCondLst>
                                  <p:childTnLst>
                                    <p:set>
                                      <p:cBhvr>
                                        <p:cTn id="47" dur="1" fill="hold">
                                          <p:stCondLst>
                                            <p:cond delay="0"/>
                                          </p:stCondLst>
                                        </p:cTn>
                                        <p:tgtEl>
                                          <p:spTgt spid="36"/>
                                        </p:tgtEl>
                                        <p:attrNameLst>
                                          <p:attrName>style.visibility</p:attrName>
                                        </p:attrNameLst>
                                      </p:cBhvr>
                                      <p:to>
                                        <p:strVal val="visible"/>
                                      </p:to>
                                    </p:set>
                                    <p:anim calcmode="lin" valueType="num">
                                      <p:cBhvr additive="base">
                                        <p:cTn id="48" dur="500"/>
                                        <p:tgtEl>
                                          <p:spTgt spid="36"/>
                                        </p:tgtEl>
                                        <p:attrNameLst>
                                          <p:attrName>ppt_x</p:attrName>
                                        </p:attrNameLst>
                                      </p:cBhvr>
                                      <p:tavLst>
                                        <p:tav tm="0">
                                          <p:val>
                                            <p:strVal val="#ppt_x+#ppt_w*1.125000"/>
                                          </p:val>
                                        </p:tav>
                                        <p:tav tm="100000">
                                          <p:val>
                                            <p:strVal val="#ppt_x"/>
                                          </p:val>
                                        </p:tav>
                                      </p:tavLst>
                                    </p:anim>
                                    <p:animEffect transition="in" filter="wipe(left)">
                                      <p:cBhvr>
                                        <p:cTn id="49" dur="500"/>
                                        <p:tgtEl>
                                          <p:spTgt spid="36"/>
                                        </p:tgtEl>
                                      </p:cBhvr>
                                    </p:animEffect>
                                  </p:childTnLst>
                                </p:cTn>
                              </p:par>
                              <p:par>
                                <p:cTn id="50" presetID="12" presetClass="entr" presetSubtype="1" fill="hold" grpId="0" nodeType="withEffect">
                                  <p:stCondLst>
                                    <p:cond delay="0"/>
                                  </p:stCondLst>
                                  <p:childTnLst>
                                    <p:set>
                                      <p:cBhvr>
                                        <p:cTn id="51" dur="1" fill="hold">
                                          <p:stCondLst>
                                            <p:cond delay="0"/>
                                          </p:stCondLst>
                                        </p:cTn>
                                        <p:tgtEl>
                                          <p:spTgt spid="34"/>
                                        </p:tgtEl>
                                        <p:attrNameLst>
                                          <p:attrName>style.visibility</p:attrName>
                                        </p:attrNameLst>
                                      </p:cBhvr>
                                      <p:to>
                                        <p:strVal val="visible"/>
                                      </p:to>
                                    </p:set>
                                    <p:anim calcmode="lin" valueType="num">
                                      <p:cBhvr additive="base">
                                        <p:cTn id="52" dur="500"/>
                                        <p:tgtEl>
                                          <p:spTgt spid="34"/>
                                        </p:tgtEl>
                                        <p:attrNameLst>
                                          <p:attrName>ppt_y</p:attrName>
                                        </p:attrNameLst>
                                      </p:cBhvr>
                                      <p:tavLst>
                                        <p:tav tm="0">
                                          <p:val>
                                            <p:strVal val="#ppt_y-#ppt_h*1.125000"/>
                                          </p:val>
                                        </p:tav>
                                        <p:tav tm="100000">
                                          <p:val>
                                            <p:strVal val="#ppt_y"/>
                                          </p:val>
                                        </p:tav>
                                      </p:tavLst>
                                    </p:anim>
                                    <p:animEffect transition="in" filter="wipe(down)">
                                      <p:cBhvr>
                                        <p:cTn id="53" dur="500"/>
                                        <p:tgtEl>
                                          <p:spTgt spid="34"/>
                                        </p:tgtEl>
                                      </p:cBhvr>
                                    </p:animEffect>
                                  </p:childTnLst>
                                </p:cTn>
                              </p:par>
                              <p:par>
                                <p:cTn id="54" presetID="12" presetClass="entr" presetSubtype="8" fill="hold" grpId="0" nodeType="with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p:tgtEl>
                                          <p:spTgt spid="33"/>
                                        </p:tgtEl>
                                        <p:attrNameLst>
                                          <p:attrName>ppt_x</p:attrName>
                                        </p:attrNameLst>
                                      </p:cBhvr>
                                      <p:tavLst>
                                        <p:tav tm="0">
                                          <p:val>
                                            <p:strVal val="#ppt_x-#ppt_w*1.125000"/>
                                          </p:val>
                                        </p:tav>
                                        <p:tav tm="100000">
                                          <p:val>
                                            <p:strVal val="#ppt_x"/>
                                          </p:val>
                                        </p:tav>
                                      </p:tavLst>
                                    </p:anim>
                                    <p:animEffect transition="in" filter="wipe(right)">
                                      <p:cBhvr>
                                        <p:cTn id="57" dur="500"/>
                                        <p:tgtEl>
                                          <p:spTgt spid="33"/>
                                        </p:tgtEl>
                                      </p:cBhvr>
                                    </p:animEffect>
                                  </p:childTnLst>
                                </p:cTn>
                              </p:par>
                            </p:childTnLst>
                          </p:cTn>
                        </p:par>
                        <p:par>
                          <p:cTn id="58" fill="hold">
                            <p:stCondLst>
                              <p:cond delay="3350"/>
                            </p:stCondLst>
                            <p:childTnLst>
                              <p:par>
                                <p:cTn id="59" presetID="22" presetClass="entr" presetSubtype="8" fill="hold" nodeType="after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wipe(left)">
                                      <p:cBhvr>
                                        <p:cTn id="61" dur="500"/>
                                        <p:tgtEl>
                                          <p:spTgt spid="37"/>
                                        </p:tgtEl>
                                      </p:cBhvr>
                                    </p:animEffect>
                                  </p:childTnLst>
                                </p:cTn>
                              </p:par>
                            </p:childTnLst>
                          </p:cTn>
                        </p:par>
                        <p:par>
                          <p:cTn id="62" fill="hold">
                            <p:stCondLst>
                              <p:cond delay="3850"/>
                            </p:stCondLst>
                            <p:childTnLst>
                              <p:par>
                                <p:cTn id="63" presetID="22" presetClass="entr" presetSubtype="8" fill="hold" nodeType="after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wipe(left)">
                                      <p:cBhvr>
                                        <p:cTn id="65" dur="500"/>
                                        <p:tgtEl>
                                          <p:spTgt spid="40"/>
                                        </p:tgtEl>
                                      </p:cBhvr>
                                    </p:animEffect>
                                  </p:childTnLst>
                                </p:cTn>
                              </p:par>
                            </p:childTnLst>
                          </p:cTn>
                        </p:par>
                        <p:par>
                          <p:cTn id="66" fill="hold">
                            <p:stCondLst>
                              <p:cond delay="4350"/>
                            </p:stCondLst>
                            <p:childTnLst>
                              <p:par>
                                <p:cTn id="67" presetID="22" presetClass="entr" presetSubtype="8" fill="hold" nodeType="after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wipe(left)">
                                      <p:cBhvr>
                                        <p:cTn id="69"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28" grpId="0"/>
      <p:bldP spid="29" grpId="0" animBg="1"/>
      <p:bldP spid="30" grpId="0" animBg="1"/>
      <p:bldP spid="31" grpId="0" animBg="1"/>
      <p:bldP spid="32" grpId="0" animBg="1"/>
      <p:bldP spid="33" grpId="0"/>
      <p:bldP spid="34" grpId="0"/>
      <p:bldP spid="35" grpId="0"/>
      <p:bldP spid="3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弧形 12"/>
          <p:cNvSpPr/>
          <p:nvPr/>
        </p:nvSpPr>
        <p:spPr>
          <a:xfrm>
            <a:off x="1748613" y="2230367"/>
            <a:ext cx="1886226" cy="1886226"/>
          </a:xfrm>
          <a:prstGeom prst="arc">
            <a:avLst>
              <a:gd name="adj1" fmla="val 16287970"/>
              <a:gd name="adj2" fmla="val 10968934"/>
            </a:avLst>
          </a:prstGeom>
          <a:noFill/>
          <a:ln w="28575" cap="flat" cmpd="sng" algn="ctr">
            <a:solidFill>
              <a:srgbClr val="8DC7FE"/>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latin typeface="Calibri"/>
              <a:ea typeface="宋体"/>
              <a:cs typeface="+mn-cs"/>
            </a:endParaRPr>
          </a:p>
        </p:txBody>
      </p:sp>
      <p:grpSp>
        <p:nvGrpSpPr>
          <p:cNvPr id="14" name="组合 13"/>
          <p:cNvGrpSpPr/>
          <p:nvPr/>
        </p:nvGrpSpPr>
        <p:grpSpPr>
          <a:xfrm>
            <a:off x="1859635" y="2341388"/>
            <a:ext cx="1664187" cy="1664187"/>
            <a:chOff x="2575133" y="1870105"/>
            <a:chExt cx="606751" cy="606751"/>
          </a:xfrm>
        </p:grpSpPr>
        <p:sp>
          <p:nvSpPr>
            <p:cNvPr id="15" name="流程图: 联系 14"/>
            <p:cNvSpPr/>
            <p:nvPr/>
          </p:nvSpPr>
          <p:spPr>
            <a:xfrm>
              <a:off x="2575133" y="1870105"/>
              <a:ext cx="606751" cy="606751"/>
            </a:xfrm>
            <a:prstGeom prst="flowChartConnector">
              <a:avLst/>
            </a:prstGeom>
            <a:solidFill>
              <a:srgbClr val="8DC7FE"/>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16" name="KSO_Shape"/>
            <p:cNvSpPr>
              <a:spLocks/>
            </p:cNvSpPr>
            <p:nvPr/>
          </p:nvSpPr>
          <p:spPr bwMode="auto">
            <a:xfrm>
              <a:off x="2742170" y="2015490"/>
              <a:ext cx="273914" cy="345996"/>
            </a:xfrm>
            <a:custGeom>
              <a:avLst/>
              <a:gdLst>
                <a:gd name="T0" fmla="*/ 409258 w 1908175"/>
                <a:gd name="T1" fmla="*/ 1596961 h 2408238"/>
                <a:gd name="T2" fmla="*/ 401003 w 1908175"/>
                <a:gd name="T3" fmla="*/ 1624631 h 2408238"/>
                <a:gd name="T4" fmla="*/ 401003 w 1908175"/>
                <a:gd name="T5" fmla="*/ 1652937 h 2408238"/>
                <a:gd name="T6" fmla="*/ 409258 w 1908175"/>
                <a:gd name="T7" fmla="*/ 1679971 h 2408238"/>
                <a:gd name="T8" fmla="*/ 425133 w 1908175"/>
                <a:gd name="T9" fmla="*/ 1704142 h 2408238"/>
                <a:gd name="T10" fmla="*/ 554990 w 1908175"/>
                <a:gd name="T11" fmla="*/ 1802737 h 2408238"/>
                <a:gd name="T12" fmla="*/ 581660 w 1908175"/>
                <a:gd name="T13" fmla="*/ 1815459 h 2408238"/>
                <a:gd name="T14" fmla="*/ 609600 w 1908175"/>
                <a:gd name="T15" fmla="*/ 1819275 h 2408238"/>
                <a:gd name="T16" fmla="*/ 637540 w 1908175"/>
                <a:gd name="T17" fmla="*/ 1815459 h 2408238"/>
                <a:gd name="T18" fmla="*/ 663575 w 1908175"/>
                <a:gd name="T19" fmla="*/ 1803055 h 2408238"/>
                <a:gd name="T20" fmla="*/ 685483 w 1908175"/>
                <a:gd name="T21" fmla="*/ 1783336 h 2408238"/>
                <a:gd name="T22" fmla="*/ 915988 w 1908175"/>
                <a:gd name="T23" fmla="*/ 1192088 h 2408238"/>
                <a:gd name="T24" fmla="*/ 1603504 w 1908175"/>
                <a:gd name="T25" fmla="*/ 317 h 2408238"/>
                <a:gd name="T26" fmla="*/ 1642621 w 1908175"/>
                <a:gd name="T27" fmla="*/ 16177 h 2408238"/>
                <a:gd name="T28" fmla="*/ 1902769 w 1908175"/>
                <a:gd name="T29" fmla="*/ 238854 h 2408238"/>
                <a:gd name="T30" fmla="*/ 1907221 w 1908175"/>
                <a:gd name="T31" fmla="*/ 279456 h 2408238"/>
                <a:gd name="T32" fmla="*/ 1887503 w 1908175"/>
                <a:gd name="T33" fmla="*/ 316886 h 2408238"/>
                <a:gd name="T34" fmla="*/ 1850612 w 1908175"/>
                <a:gd name="T35" fmla="*/ 336552 h 2408238"/>
                <a:gd name="T36" fmla="*/ 1809586 w 1908175"/>
                <a:gd name="T37" fmla="*/ 332746 h 2408238"/>
                <a:gd name="T38" fmla="*/ 1514715 w 1908175"/>
                <a:gd name="T39" fmla="*/ 544883 h 2408238"/>
                <a:gd name="T40" fmla="*/ 1542348 w 1908175"/>
                <a:gd name="T41" fmla="*/ 572827 h 2408238"/>
                <a:gd name="T42" fmla="*/ 1559817 w 1908175"/>
                <a:gd name="T43" fmla="*/ 606169 h 2408238"/>
                <a:gd name="T44" fmla="*/ 1567122 w 1908175"/>
                <a:gd name="T45" fmla="*/ 642687 h 2408238"/>
                <a:gd name="T46" fmla="*/ 1563311 w 1908175"/>
                <a:gd name="T47" fmla="*/ 680157 h 2408238"/>
                <a:gd name="T48" fmla="*/ 1549018 w 1908175"/>
                <a:gd name="T49" fmla="*/ 715722 h 2408238"/>
                <a:gd name="T50" fmla="*/ 708286 w 1908175"/>
                <a:gd name="T51" fmla="*/ 1844913 h 2408238"/>
                <a:gd name="T52" fmla="*/ 677477 w 1908175"/>
                <a:gd name="T53" fmla="*/ 1867776 h 2408238"/>
                <a:gd name="T54" fmla="*/ 642222 w 1908175"/>
                <a:gd name="T55" fmla="*/ 1879843 h 2408238"/>
                <a:gd name="T56" fmla="*/ 605060 w 1908175"/>
                <a:gd name="T57" fmla="*/ 1882066 h 2408238"/>
                <a:gd name="T58" fmla="*/ 568217 w 1908175"/>
                <a:gd name="T59" fmla="*/ 1873174 h 2408238"/>
                <a:gd name="T60" fmla="*/ 481825 w 1908175"/>
                <a:gd name="T61" fmla="*/ 1814111 h 2408238"/>
                <a:gd name="T62" fmla="*/ 45102 w 1908175"/>
                <a:gd name="T63" fmla="*/ 2399982 h 2408238"/>
                <a:gd name="T64" fmla="*/ 32079 w 1908175"/>
                <a:gd name="T65" fmla="*/ 2407603 h 2408238"/>
                <a:gd name="T66" fmla="*/ 17469 w 1908175"/>
                <a:gd name="T67" fmla="*/ 2406650 h 2408238"/>
                <a:gd name="T68" fmla="*/ 4764 w 1908175"/>
                <a:gd name="T69" fmla="*/ 2397124 h 2408238"/>
                <a:gd name="T70" fmla="*/ 0 w 1908175"/>
                <a:gd name="T71" fmla="*/ 2379659 h 2408238"/>
                <a:gd name="T72" fmla="*/ 435770 w 1908175"/>
                <a:gd name="T73" fmla="*/ 1796328 h 2408238"/>
                <a:gd name="T74" fmla="*/ 388763 w 1908175"/>
                <a:gd name="T75" fmla="*/ 1744569 h 2408238"/>
                <a:gd name="T76" fmla="*/ 362719 w 1908175"/>
                <a:gd name="T77" fmla="*/ 1715989 h 2408238"/>
                <a:gd name="T78" fmla="*/ 346838 w 1908175"/>
                <a:gd name="T79" fmla="*/ 1681695 h 2408238"/>
                <a:gd name="T80" fmla="*/ 341438 w 1908175"/>
                <a:gd name="T81" fmla="*/ 1644542 h 2408238"/>
                <a:gd name="T82" fmla="*/ 346838 w 1908175"/>
                <a:gd name="T83" fmla="*/ 1607707 h 2408238"/>
                <a:gd name="T84" fmla="*/ 363036 w 1908175"/>
                <a:gd name="T85" fmla="*/ 1572459 h 2408238"/>
                <a:gd name="T86" fmla="*/ 1205039 w 1908175"/>
                <a:gd name="T87" fmla="*/ 444538 h 2408238"/>
                <a:gd name="T88" fmla="*/ 1236800 w 1908175"/>
                <a:gd name="T89" fmla="*/ 423263 h 2408238"/>
                <a:gd name="T90" fmla="*/ 1272374 w 1908175"/>
                <a:gd name="T91" fmla="*/ 412784 h 2408238"/>
                <a:gd name="T92" fmla="*/ 1309852 w 1908175"/>
                <a:gd name="T93" fmla="*/ 412466 h 2408238"/>
                <a:gd name="T94" fmla="*/ 1346378 w 1908175"/>
                <a:gd name="T95" fmla="*/ 423263 h 2408238"/>
                <a:gd name="T96" fmla="*/ 1396879 w 1908175"/>
                <a:gd name="T97" fmla="*/ 456287 h 2408238"/>
                <a:gd name="T98" fmla="*/ 1533856 w 1908175"/>
                <a:gd name="T99" fmla="*/ 105629 h 2408238"/>
                <a:gd name="T100" fmla="*/ 1525905 w 1908175"/>
                <a:gd name="T101" fmla="*/ 65344 h 2408238"/>
                <a:gd name="T102" fmla="*/ 1541806 w 1908175"/>
                <a:gd name="T103" fmla="*/ 26645 h 2408238"/>
                <a:gd name="T104" fmla="*/ 1576153 w 1908175"/>
                <a:gd name="T105" fmla="*/ 3172 h 2408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908175" h="2408238">
                  <a:moveTo>
                    <a:pt x="790575" y="1079500"/>
                  </a:moveTo>
                  <a:lnTo>
                    <a:pt x="419418" y="1579468"/>
                  </a:lnTo>
                  <a:lnTo>
                    <a:pt x="416560" y="1583921"/>
                  </a:lnTo>
                  <a:lnTo>
                    <a:pt x="414020" y="1587738"/>
                  </a:lnTo>
                  <a:lnTo>
                    <a:pt x="411480" y="1592190"/>
                  </a:lnTo>
                  <a:lnTo>
                    <a:pt x="409258" y="1596961"/>
                  </a:lnTo>
                  <a:lnTo>
                    <a:pt x="407035" y="1601096"/>
                  </a:lnTo>
                  <a:lnTo>
                    <a:pt x="405765" y="1605866"/>
                  </a:lnTo>
                  <a:lnTo>
                    <a:pt x="404178" y="1610637"/>
                  </a:lnTo>
                  <a:lnTo>
                    <a:pt x="402908" y="1615090"/>
                  </a:lnTo>
                  <a:lnTo>
                    <a:pt x="401638" y="1619860"/>
                  </a:lnTo>
                  <a:lnTo>
                    <a:pt x="401003" y="1624631"/>
                  </a:lnTo>
                  <a:lnTo>
                    <a:pt x="400685" y="1629084"/>
                  </a:lnTo>
                  <a:lnTo>
                    <a:pt x="400368" y="1633854"/>
                  </a:lnTo>
                  <a:lnTo>
                    <a:pt x="400050" y="1638625"/>
                  </a:lnTo>
                  <a:lnTo>
                    <a:pt x="400368" y="1643396"/>
                  </a:lnTo>
                  <a:lnTo>
                    <a:pt x="400685" y="1648166"/>
                  </a:lnTo>
                  <a:lnTo>
                    <a:pt x="401003" y="1652937"/>
                  </a:lnTo>
                  <a:lnTo>
                    <a:pt x="401955" y="1657708"/>
                  </a:lnTo>
                  <a:lnTo>
                    <a:pt x="402908" y="1662160"/>
                  </a:lnTo>
                  <a:lnTo>
                    <a:pt x="404178" y="1666613"/>
                  </a:lnTo>
                  <a:lnTo>
                    <a:pt x="405765" y="1671384"/>
                  </a:lnTo>
                  <a:lnTo>
                    <a:pt x="407353" y="1675836"/>
                  </a:lnTo>
                  <a:lnTo>
                    <a:pt x="409258" y="1679971"/>
                  </a:lnTo>
                  <a:lnTo>
                    <a:pt x="411480" y="1684424"/>
                  </a:lnTo>
                  <a:lnTo>
                    <a:pt x="413703" y="1688558"/>
                  </a:lnTo>
                  <a:lnTo>
                    <a:pt x="416243" y="1692693"/>
                  </a:lnTo>
                  <a:lnTo>
                    <a:pt x="419100" y="1696509"/>
                  </a:lnTo>
                  <a:lnTo>
                    <a:pt x="421958" y="1700644"/>
                  </a:lnTo>
                  <a:lnTo>
                    <a:pt x="425133" y="1704142"/>
                  </a:lnTo>
                  <a:lnTo>
                    <a:pt x="428625" y="1707641"/>
                  </a:lnTo>
                  <a:lnTo>
                    <a:pt x="432435" y="1711457"/>
                  </a:lnTo>
                  <a:lnTo>
                    <a:pt x="435928" y="1714638"/>
                  </a:lnTo>
                  <a:lnTo>
                    <a:pt x="439738" y="1717818"/>
                  </a:lnTo>
                  <a:lnTo>
                    <a:pt x="550545" y="1799874"/>
                  </a:lnTo>
                  <a:lnTo>
                    <a:pt x="554990" y="1802737"/>
                  </a:lnTo>
                  <a:lnTo>
                    <a:pt x="558800" y="1805599"/>
                  </a:lnTo>
                  <a:lnTo>
                    <a:pt x="563245" y="1807825"/>
                  </a:lnTo>
                  <a:lnTo>
                    <a:pt x="568008" y="1810370"/>
                  </a:lnTo>
                  <a:lnTo>
                    <a:pt x="572135" y="1812278"/>
                  </a:lnTo>
                  <a:lnTo>
                    <a:pt x="576898" y="1813868"/>
                  </a:lnTo>
                  <a:lnTo>
                    <a:pt x="581660" y="1815459"/>
                  </a:lnTo>
                  <a:lnTo>
                    <a:pt x="586105" y="1816413"/>
                  </a:lnTo>
                  <a:lnTo>
                    <a:pt x="590868" y="1817685"/>
                  </a:lnTo>
                  <a:lnTo>
                    <a:pt x="595630" y="1818321"/>
                  </a:lnTo>
                  <a:lnTo>
                    <a:pt x="600075" y="1818957"/>
                  </a:lnTo>
                  <a:lnTo>
                    <a:pt x="604838" y="1819275"/>
                  </a:lnTo>
                  <a:lnTo>
                    <a:pt x="609600" y="1819275"/>
                  </a:lnTo>
                  <a:lnTo>
                    <a:pt x="614363" y="1819275"/>
                  </a:lnTo>
                  <a:lnTo>
                    <a:pt x="619125" y="1818957"/>
                  </a:lnTo>
                  <a:lnTo>
                    <a:pt x="623888" y="1818321"/>
                  </a:lnTo>
                  <a:lnTo>
                    <a:pt x="628650" y="1817685"/>
                  </a:lnTo>
                  <a:lnTo>
                    <a:pt x="633095" y="1816413"/>
                  </a:lnTo>
                  <a:lnTo>
                    <a:pt x="637540" y="1815459"/>
                  </a:lnTo>
                  <a:lnTo>
                    <a:pt x="642303" y="1813550"/>
                  </a:lnTo>
                  <a:lnTo>
                    <a:pt x="646748" y="1812278"/>
                  </a:lnTo>
                  <a:lnTo>
                    <a:pt x="650875" y="1810052"/>
                  </a:lnTo>
                  <a:lnTo>
                    <a:pt x="655320" y="1808143"/>
                  </a:lnTo>
                  <a:lnTo>
                    <a:pt x="659448" y="1805599"/>
                  </a:lnTo>
                  <a:lnTo>
                    <a:pt x="663575" y="1803055"/>
                  </a:lnTo>
                  <a:lnTo>
                    <a:pt x="667385" y="1800192"/>
                  </a:lnTo>
                  <a:lnTo>
                    <a:pt x="671513" y="1797330"/>
                  </a:lnTo>
                  <a:lnTo>
                    <a:pt x="675005" y="1794149"/>
                  </a:lnTo>
                  <a:lnTo>
                    <a:pt x="678498" y="1790969"/>
                  </a:lnTo>
                  <a:lnTo>
                    <a:pt x="682308" y="1787470"/>
                  </a:lnTo>
                  <a:lnTo>
                    <a:pt x="685483" y="1783336"/>
                  </a:lnTo>
                  <a:lnTo>
                    <a:pt x="688658" y="1779519"/>
                  </a:lnTo>
                  <a:lnTo>
                    <a:pt x="1036638" y="1310401"/>
                  </a:lnTo>
                  <a:lnTo>
                    <a:pt x="1006793" y="1280505"/>
                  </a:lnTo>
                  <a:lnTo>
                    <a:pt x="976630" y="1250609"/>
                  </a:lnTo>
                  <a:lnTo>
                    <a:pt x="946468" y="1221031"/>
                  </a:lnTo>
                  <a:lnTo>
                    <a:pt x="915988" y="1192088"/>
                  </a:lnTo>
                  <a:lnTo>
                    <a:pt x="885508" y="1163146"/>
                  </a:lnTo>
                  <a:lnTo>
                    <a:pt x="854075" y="1135158"/>
                  </a:lnTo>
                  <a:lnTo>
                    <a:pt x="822325" y="1106852"/>
                  </a:lnTo>
                  <a:lnTo>
                    <a:pt x="790575" y="1079500"/>
                  </a:lnTo>
                  <a:close/>
                  <a:moveTo>
                    <a:pt x="1596825" y="0"/>
                  </a:moveTo>
                  <a:lnTo>
                    <a:pt x="1603504" y="317"/>
                  </a:lnTo>
                  <a:lnTo>
                    <a:pt x="1610501" y="1586"/>
                  </a:lnTo>
                  <a:lnTo>
                    <a:pt x="1617179" y="2855"/>
                  </a:lnTo>
                  <a:lnTo>
                    <a:pt x="1624176" y="5392"/>
                  </a:lnTo>
                  <a:lnTo>
                    <a:pt x="1630536" y="8247"/>
                  </a:lnTo>
                  <a:lnTo>
                    <a:pt x="1636897" y="11737"/>
                  </a:lnTo>
                  <a:lnTo>
                    <a:pt x="1642621" y="16177"/>
                  </a:lnTo>
                  <a:lnTo>
                    <a:pt x="1882097" y="210623"/>
                  </a:lnTo>
                  <a:lnTo>
                    <a:pt x="1887503" y="215698"/>
                  </a:lnTo>
                  <a:lnTo>
                    <a:pt x="1891956" y="221090"/>
                  </a:lnTo>
                  <a:lnTo>
                    <a:pt x="1896408" y="226800"/>
                  </a:lnTo>
                  <a:lnTo>
                    <a:pt x="1899906" y="232510"/>
                  </a:lnTo>
                  <a:lnTo>
                    <a:pt x="1902769" y="238854"/>
                  </a:lnTo>
                  <a:lnTo>
                    <a:pt x="1905313" y="245515"/>
                  </a:lnTo>
                  <a:lnTo>
                    <a:pt x="1906903" y="252176"/>
                  </a:lnTo>
                  <a:lnTo>
                    <a:pt x="1907857" y="259155"/>
                  </a:lnTo>
                  <a:lnTo>
                    <a:pt x="1908175" y="265816"/>
                  </a:lnTo>
                  <a:lnTo>
                    <a:pt x="1908175" y="272794"/>
                  </a:lnTo>
                  <a:lnTo>
                    <a:pt x="1907221" y="279456"/>
                  </a:lnTo>
                  <a:lnTo>
                    <a:pt x="1905313" y="286434"/>
                  </a:lnTo>
                  <a:lnTo>
                    <a:pt x="1903405" y="292778"/>
                  </a:lnTo>
                  <a:lnTo>
                    <a:pt x="1900542" y="299122"/>
                  </a:lnTo>
                  <a:lnTo>
                    <a:pt x="1896726" y="305783"/>
                  </a:lnTo>
                  <a:lnTo>
                    <a:pt x="1892592" y="311493"/>
                  </a:lnTo>
                  <a:lnTo>
                    <a:pt x="1887503" y="316886"/>
                  </a:lnTo>
                  <a:lnTo>
                    <a:pt x="1882097" y="321961"/>
                  </a:lnTo>
                  <a:lnTo>
                    <a:pt x="1876372" y="325767"/>
                  </a:lnTo>
                  <a:lnTo>
                    <a:pt x="1870012" y="329574"/>
                  </a:lnTo>
                  <a:lnTo>
                    <a:pt x="1863969" y="332746"/>
                  </a:lnTo>
                  <a:lnTo>
                    <a:pt x="1857608" y="334966"/>
                  </a:lnTo>
                  <a:lnTo>
                    <a:pt x="1850612" y="336552"/>
                  </a:lnTo>
                  <a:lnTo>
                    <a:pt x="1843933" y="337821"/>
                  </a:lnTo>
                  <a:lnTo>
                    <a:pt x="1836937" y="338138"/>
                  </a:lnTo>
                  <a:lnTo>
                    <a:pt x="1830258" y="337821"/>
                  </a:lnTo>
                  <a:lnTo>
                    <a:pt x="1823261" y="336552"/>
                  </a:lnTo>
                  <a:lnTo>
                    <a:pt x="1816583" y="335283"/>
                  </a:lnTo>
                  <a:lnTo>
                    <a:pt x="1809586" y="332746"/>
                  </a:lnTo>
                  <a:lnTo>
                    <a:pt x="1803226" y="329891"/>
                  </a:lnTo>
                  <a:lnTo>
                    <a:pt x="1797183" y="326084"/>
                  </a:lnTo>
                  <a:lnTo>
                    <a:pt x="1791141" y="321961"/>
                  </a:lnTo>
                  <a:lnTo>
                    <a:pt x="1723056" y="266679"/>
                  </a:lnTo>
                  <a:lnTo>
                    <a:pt x="1503281" y="536626"/>
                  </a:lnTo>
                  <a:lnTo>
                    <a:pt x="1514715" y="544883"/>
                  </a:lnTo>
                  <a:lnTo>
                    <a:pt x="1519797" y="549328"/>
                  </a:lnTo>
                  <a:lnTo>
                    <a:pt x="1524879" y="553456"/>
                  </a:lnTo>
                  <a:lnTo>
                    <a:pt x="1529643" y="558220"/>
                  </a:lnTo>
                  <a:lnTo>
                    <a:pt x="1534408" y="562983"/>
                  </a:lnTo>
                  <a:lnTo>
                    <a:pt x="1538219" y="567428"/>
                  </a:lnTo>
                  <a:lnTo>
                    <a:pt x="1542348" y="572827"/>
                  </a:lnTo>
                  <a:lnTo>
                    <a:pt x="1545842" y="577907"/>
                  </a:lnTo>
                  <a:lnTo>
                    <a:pt x="1549336" y="583306"/>
                  </a:lnTo>
                  <a:lnTo>
                    <a:pt x="1552194" y="588704"/>
                  </a:lnTo>
                  <a:lnTo>
                    <a:pt x="1555053" y="594420"/>
                  </a:lnTo>
                  <a:lnTo>
                    <a:pt x="1557594" y="600136"/>
                  </a:lnTo>
                  <a:lnTo>
                    <a:pt x="1559817" y="606169"/>
                  </a:lnTo>
                  <a:lnTo>
                    <a:pt x="1561723" y="612202"/>
                  </a:lnTo>
                  <a:lnTo>
                    <a:pt x="1563311" y="618236"/>
                  </a:lnTo>
                  <a:lnTo>
                    <a:pt x="1564899" y="624269"/>
                  </a:lnTo>
                  <a:lnTo>
                    <a:pt x="1565852" y="630620"/>
                  </a:lnTo>
                  <a:lnTo>
                    <a:pt x="1566804" y="636653"/>
                  </a:lnTo>
                  <a:lnTo>
                    <a:pt x="1567122" y="642687"/>
                  </a:lnTo>
                  <a:lnTo>
                    <a:pt x="1567440" y="648720"/>
                  </a:lnTo>
                  <a:lnTo>
                    <a:pt x="1567122" y="655388"/>
                  </a:lnTo>
                  <a:lnTo>
                    <a:pt x="1566804" y="661422"/>
                  </a:lnTo>
                  <a:lnTo>
                    <a:pt x="1565852" y="667455"/>
                  </a:lnTo>
                  <a:lnTo>
                    <a:pt x="1564899" y="674124"/>
                  </a:lnTo>
                  <a:lnTo>
                    <a:pt x="1563311" y="680157"/>
                  </a:lnTo>
                  <a:lnTo>
                    <a:pt x="1562040" y="686190"/>
                  </a:lnTo>
                  <a:lnTo>
                    <a:pt x="1559817" y="692224"/>
                  </a:lnTo>
                  <a:lnTo>
                    <a:pt x="1557594" y="698257"/>
                  </a:lnTo>
                  <a:lnTo>
                    <a:pt x="1555053" y="704290"/>
                  </a:lnTo>
                  <a:lnTo>
                    <a:pt x="1552194" y="710006"/>
                  </a:lnTo>
                  <a:lnTo>
                    <a:pt x="1549018" y="715722"/>
                  </a:lnTo>
                  <a:lnTo>
                    <a:pt x="1545524" y="721120"/>
                  </a:lnTo>
                  <a:lnTo>
                    <a:pt x="1541713" y="726836"/>
                  </a:lnTo>
                  <a:lnTo>
                    <a:pt x="721308" y="1829988"/>
                  </a:lnTo>
                  <a:lnTo>
                    <a:pt x="717497" y="1835386"/>
                  </a:lnTo>
                  <a:lnTo>
                    <a:pt x="713050" y="1840467"/>
                  </a:lnTo>
                  <a:lnTo>
                    <a:pt x="708286" y="1844913"/>
                  </a:lnTo>
                  <a:lnTo>
                    <a:pt x="703839" y="1849358"/>
                  </a:lnTo>
                  <a:lnTo>
                    <a:pt x="698757" y="1853487"/>
                  </a:lnTo>
                  <a:lnTo>
                    <a:pt x="693675" y="1857615"/>
                  </a:lnTo>
                  <a:lnTo>
                    <a:pt x="688594" y="1861108"/>
                  </a:lnTo>
                  <a:lnTo>
                    <a:pt x="683194" y="1864283"/>
                  </a:lnTo>
                  <a:lnTo>
                    <a:pt x="677477" y="1867776"/>
                  </a:lnTo>
                  <a:lnTo>
                    <a:pt x="672078" y="1870316"/>
                  </a:lnTo>
                  <a:lnTo>
                    <a:pt x="666360" y="1872539"/>
                  </a:lnTo>
                  <a:lnTo>
                    <a:pt x="660326" y="1875080"/>
                  </a:lnTo>
                  <a:lnTo>
                    <a:pt x="654291" y="1876985"/>
                  </a:lnTo>
                  <a:lnTo>
                    <a:pt x="648256" y="1878890"/>
                  </a:lnTo>
                  <a:lnTo>
                    <a:pt x="642222" y="1879843"/>
                  </a:lnTo>
                  <a:lnTo>
                    <a:pt x="636187" y="1881113"/>
                  </a:lnTo>
                  <a:lnTo>
                    <a:pt x="629834" y="1881748"/>
                  </a:lnTo>
                  <a:lnTo>
                    <a:pt x="623800" y="1882383"/>
                  </a:lnTo>
                  <a:lnTo>
                    <a:pt x="617447" y="1882383"/>
                  </a:lnTo>
                  <a:lnTo>
                    <a:pt x="611413" y="1882383"/>
                  </a:lnTo>
                  <a:lnTo>
                    <a:pt x="605060" y="1882066"/>
                  </a:lnTo>
                  <a:lnTo>
                    <a:pt x="598708" y="1881431"/>
                  </a:lnTo>
                  <a:lnTo>
                    <a:pt x="592673" y="1880160"/>
                  </a:lnTo>
                  <a:lnTo>
                    <a:pt x="586321" y="1878890"/>
                  </a:lnTo>
                  <a:lnTo>
                    <a:pt x="580286" y="1876985"/>
                  </a:lnTo>
                  <a:lnTo>
                    <a:pt x="574252" y="1875080"/>
                  </a:lnTo>
                  <a:lnTo>
                    <a:pt x="568217" y="1873174"/>
                  </a:lnTo>
                  <a:lnTo>
                    <a:pt x="562500" y="1870634"/>
                  </a:lnTo>
                  <a:lnTo>
                    <a:pt x="556465" y="1867141"/>
                  </a:lnTo>
                  <a:lnTo>
                    <a:pt x="550748" y="1864283"/>
                  </a:lnTo>
                  <a:lnTo>
                    <a:pt x="545031" y="1860790"/>
                  </a:lnTo>
                  <a:lnTo>
                    <a:pt x="539631" y="1856980"/>
                  </a:lnTo>
                  <a:lnTo>
                    <a:pt x="481825" y="1814111"/>
                  </a:lnTo>
                  <a:lnTo>
                    <a:pt x="481507" y="1817604"/>
                  </a:lnTo>
                  <a:lnTo>
                    <a:pt x="480554" y="1821414"/>
                  </a:lnTo>
                  <a:lnTo>
                    <a:pt x="479284" y="1824590"/>
                  </a:lnTo>
                  <a:lnTo>
                    <a:pt x="477061" y="1827765"/>
                  </a:lnTo>
                  <a:lnTo>
                    <a:pt x="47007" y="2397759"/>
                  </a:lnTo>
                  <a:lnTo>
                    <a:pt x="45102" y="2399982"/>
                  </a:lnTo>
                  <a:lnTo>
                    <a:pt x="43196" y="2401570"/>
                  </a:lnTo>
                  <a:lnTo>
                    <a:pt x="41290" y="2403475"/>
                  </a:lnTo>
                  <a:lnTo>
                    <a:pt x="39067" y="2404428"/>
                  </a:lnTo>
                  <a:lnTo>
                    <a:pt x="36844" y="2406015"/>
                  </a:lnTo>
                  <a:lnTo>
                    <a:pt x="34620" y="2406650"/>
                  </a:lnTo>
                  <a:lnTo>
                    <a:pt x="32079" y="2407603"/>
                  </a:lnTo>
                  <a:lnTo>
                    <a:pt x="29538" y="2407921"/>
                  </a:lnTo>
                  <a:lnTo>
                    <a:pt x="26997" y="2408238"/>
                  </a:lnTo>
                  <a:lnTo>
                    <a:pt x="24457" y="2408238"/>
                  </a:lnTo>
                  <a:lnTo>
                    <a:pt x="21916" y="2407921"/>
                  </a:lnTo>
                  <a:lnTo>
                    <a:pt x="20010" y="2407603"/>
                  </a:lnTo>
                  <a:lnTo>
                    <a:pt x="17469" y="2406650"/>
                  </a:lnTo>
                  <a:lnTo>
                    <a:pt x="14928" y="2405698"/>
                  </a:lnTo>
                  <a:lnTo>
                    <a:pt x="12705" y="2404428"/>
                  </a:lnTo>
                  <a:lnTo>
                    <a:pt x="10481" y="2402840"/>
                  </a:lnTo>
                  <a:lnTo>
                    <a:pt x="8258" y="2400935"/>
                  </a:lnTo>
                  <a:lnTo>
                    <a:pt x="6352" y="2399347"/>
                  </a:lnTo>
                  <a:lnTo>
                    <a:pt x="4764" y="2397124"/>
                  </a:lnTo>
                  <a:lnTo>
                    <a:pt x="3494" y="2394584"/>
                  </a:lnTo>
                  <a:lnTo>
                    <a:pt x="1906" y="2392043"/>
                  </a:lnTo>
                  <a:lnTo>
                    <a:pt x="1270" y="2389503"/>
                  </a:lnTo>
                  <a:lnTo>
                    <a:pt x="635" y="2386963"/>
                  </a:lnTo>
                  <a:lnTo>
                    <a:pt x="0" y="2384422"/>
                  </a:lnTo>
                  <a:lnTo>
                    <a:pt x="0" y="2379659"/>
                  </a:lnTo>
                  <a:lnTo>
                    <a:pt x="1270" y="2375213"/>
                  </a:lnTo>
                  <a:lnTo>
                    <a:pt x="1906" y="2372991"/>
                  </a:lnTo>
                  <a:lnTo>
                    <a:pt x="2541" y="2370768"/>
                  </a:lnTo>
                  <a:lnTo>
                    <a:pt x="4129" y="2368545"/>
                  </a:lnTo>
                  <a:lnTo>
                    <a:pt x="5399" y="2366322"/>
                  </a:lnTo>
                  <a:lnTo>
                    <a:pt x="435770" y="1796328"/>
                  </a:lnTo>
                  <a:lnTo>
                    <a:pt x="438311" y="1793788"/>
                  </a:lnTo>
                  <a:lnTo>
                    <a:pt x="441170" y="1791248"/>
                  </a:lnTo>
                  <a:lnTo>
                    <a:pt x="444029" y="1789660"/>
                  </a:lnTo>
                  <a:lnTo>
                    <a:pt x="447205" y="1788390"/>
                  </a:lnTo>
                  <a:lnTo>
                    <a:pt x="394163" y="1748697"/>
                  </a:lnTo>
                  <a:lnTo>
                    <a:pt x="388763" y="1744569"/>
                  </a:lnTo>
                  <a:lnTo>
                    <a:pt x="383681" y="1740440"/>
                  </a:lnTo>
                  <a:lnTo>
                    <a:pt x="378917" y="1735677"/>
                  </a:lnTo>
                  <a:lnTo>
                    <a:pt x="374470" y="1730914"/>
                  </a:lnTo>
                  <a:lnTo>
                    <a:pt x="370341" y="1726468"/>
                  </a:lnTo>
                  <a:lnTo>
                    <a:pt x="366212" y="1721070"/>
                  </a:lnTo>
                  <a:lnTo>
                    <a:pt x="362719" y="1715989"/>
                  </a:lnTo>
                  <a:lnTo>
                    <a:pt x="359542" y="1710591"/>
                  </a:lnTo>
                  <a:lnTo>
                    <a:pt x="356366" y="1705193"/>
                  </a:lnTo>
                  <a:lnTo>
                    <a:pt x="353825" y="1699477"/>
                  </a:lnTo>
                  <a:lnTo>
                    <a:pt x="351284" y="1693444"/>
                  </a:lnTo>
                  <a:lnTo>
                    <a:pt x="349061" y="1687728"/>
                  </a:lnTo>
                  <a:lnTo>
                    <a:pt x="346838" y="1681695"/>
                  </a:lnTo>
                  <a:lnTo>
                    <a:pt x="345567" y="1675661"/>
                  </a:lnTo>
                  <a:lnTo>
                    <a:pt x="343979" y="1669628"/>
                  </a:lnTo>
                  <a:lnTo>
                    <a:pt x="343026" y="1663277"/>
                  </a:lnTo>
                  <a:lnTo>
                    <a:pt x="342073" y="1657244"/>
                  </a:lnTo>
                  <a:lnTo>
                    <a:pt x="341438" y="1651210"/>
                  </a:lnTo>
                  <a:lnTo>
                    <a:pt x="341438" y="1644542"/>
                  </a:lnTo>
                  <a:lnTo>
                    <a:pt x="341438" y="1638508"/>
                  </a:lnTo>
                  <a:lnTo>
                    <a:pt x="342073" y="1632475"/>
                  </a:lnTo>
                  <a:lnTo>
                    <a:pt x="343026" y="1626124"/>
                  </a:lnTo>
                  <a:lnTo>
                    <a:pt x="343662" y="1619773"/>
                  </a:lnTo>
                  <a:lnTo>
                    <a:pt x="345250" y="1613740"/>
                  </a:lnTo>
                  <a:lnTo>
                    <a:pt x="346838" y="1607707"/>
                  </a:lnTo>
                  <a:lnTo>
                    <a:pt x="348743" y="1601673"/>
                  </a:lnTo>
                  <a:lnTo>
                    <a:pt x="350967" y="1595322"/>
                  </a:lnTo>
                  <a:lnTo>
                    <a:pt x="353825" y="1589606"/>
                  </a:lnTo>
                  <a:lnTo>
                    <a:pt x="356684" y="1583891"/>
                  </a:lnTo>
                  <a:lnTo>
                    <a:pt x="359860" y="1578175"/>
                  </a:lnTo>
                  <a:lnTo>
                    <a:pt x="363036" y="1572459"/>
                  </a:lnTo>
                  <a:lnTo>
                    <a:pt x="367165" y="1567061"/>
                  </a:lnTo>
                  <a:lnTo>
                    <a:pt x="1187252" y="463909"/>
                  </a:lnTo>
                  <a:lnTo>
                    <a:pt x="1191381" y="458510"/>
                  </a:lnTo>
                  <a:lnTo>
                    <a:pt x="1195828" y="453430"/>
                  </a:lnTo>
                  <a:lnTo>
                    <a:pt x="1200274" y="448984"/>
                  </a:lnTo>
                  <a:lnTo>
                    <a:pt x="1205039" y="444538"/>
                  </a:lnTo>
                  <a:lnTo>
                    <a:pt x="1209803" y="440410"/>
                  </a:lnTo>
                  <a:lnTo>
                    <a:pt x="1214885" y="436282"/>
                  </a:lnTo>
                  <a:lnTo>
                    <a:pt x="1220284" y="432789"/>
                  </a:lnTo>
                  <a:lnTo>
                    <a:pt x="1225684" y="429614"/>
                  </a:lnTo>
                  <a:lnTo>
                    <a:pt x="1231083" y="426121"/>
                  </a:lnTo>
                  <a:lnTo>
                    <a:pt x="1236800" y="423263"/>
                  </a:lnTo>
                  <a:lnTo>
                    <a:pt x="1242518" y="421040"/>
                  </a:lnTo>
                  <a:lnTo>
                    <a:pt x="1248235" y="418817"/>
                  </a:lnTo>
                  <a:lnTo>
                    <a:pt x="1254587" y="416912"/>
                  </a:lnTo>
                  <a:lnTo>
                    <a:pt x="1260304" y="415007"/>
                  </a:lnTo>
                  <a:lnTo>
                    <a:pt x="1266339" y="414054"/>
                  </a:lnTo>
                  <a:lnTo>
                    <a:pt x="1272374" y="412784"/>
                  </a:lnTo>
                  <a:lnTo>
                    <a:pt x="1279044" y="412149"/>
                  </a:lnTo>
                  <a:lnTo>
                    <a:pt x="1285078" y="411514"/>
                  </a:lnTo>
                  <a:lnTo>
                    <a:pt x="1291113" y="411514"/>
                  </a:lnTo>
                  <a:lnTo>
                    <a:pt x="1297465" y="411514"/>
                  </a:lnTo>
                  <a:lnTo>
                    <a:pt x="1303818" y="411831"/>
                  </a:lnTo>
                  <a:lnTo>
                    <a:pt x="1309852" y="412466"/>
                  </a:lnTo>
                  <a:lnTo>
                    <a:pt x="1315887" y="413736"/>
                  </a:lnTo>
                  <a:lnTo>
                    <a:pt x="1322557" y="415007"/>
                  </a:lnTo>
                  <a:lnTo>
                    <a:pt x="1328592" y="416594"/>
                  </a:lnTo>
                  <a:lnTo>
                    <a:pt x="1334626" y="418817"/>
                  </a:lnTo>
                  <a:lnTo>
                    <a:pt x="1340344" y="420722"/>
                  </a:lnTo>
                  <a:lnTo>
                    <a:pt x="1346378" y="423263"/>
                  </a:lnTo>
                  <a:lnTo>
                    <a:pt x="1352413" y="426121"/>
                  </a:lnTo>
                  <a:lnTo>
                    <a:pt x="1358130" y="429614"/>
                  </a:lnTo>
                  <a:lnTo>
                    <a:pt x="1363530" y="433107"/>
                  </a:lnTo>
                  <a:lnTo>
                    <a:pt x="1368929" y="436917"/>
                  </a:lnTo>
                  <a:lnTo>
                    <a:pt x="1414031" y="470577"/>
                  </a:lnTo>
                  <a:lnTo>
                    <a:pt x="1396879" y="456287"/>
                  </a:lnTo>
                  <a:lnTo>
                    <a:pt x="1619666" y="182730"/>
                  </a:lnTo>
                  <a:lnTo>
                    <a:pt x="1551665" y="127515"/>
                  </a:lnTo>
                  <a:lnTo>
                    <a:pt x="1546259" y="122440"/>
                  </a:lnTo>
                  <a:lnTo>
                    <a:pt x="1541806" y="117048"/>
                  </a:lnTo>
                  <a:lnTo>
                    <a:pt x="1537354" y="111338"/>
                  </a:lnTo>
                  <a:lnTo>
                    <a:pt x="1533856" y="105629"/>
                  </a:lnTo>
                  <a:lnTo>
                    <a:pt x="1530993" y="99284"/>
                  </a:lnTo>
                  <a:lnTo>
                    <a:pt x="1528449" y="92623"/>
                  </a:lnTo>
                  <a:lnTo>
                    <a:pt x="1526859" y="85962"/>
                  </a:lnTo>
                  <a:lnTo>
                    <a:pt x="1525905" y="78984"/>
                  </a:lnTo>
                  <a:lnTo>
                    <a:pt x="1525587" y="72322"/>
                  </a:lnTo>
                  <a:lnTo>
                    <a:pt x="1525905" y="65344"/>
                  </a:lnTo>
                  <a:lnTo>
                    <a:pt x="1526541" y="58683"/>
                  </a:lnTo>
                  <a:lnTo>
                    <a:pt x="1528449" y="51704"/>
                  </a:lnTo>
                  <a:lnTo>
                    <a:pt x="1530357" y="45360"/>
                  </a:lnTo>
                  <a:lnTo>
                    <a:pt x="1533220" y="38699"/>
                  </a:lnTo>
                  <a:lnTo>
                    <a:pt x="1537036" y="32355"/>
                  </a:lnTo>
                  <a:lnTo>
                    <a:pt x="1541806" y="26645"/>
                  </a:lnTo>
                  <a:lnTo>
                    <a:pt x="1546259" y="21253"/>
                  </a:lnTo>
                  <a:lnTo>
                    <a:pt x="1551665" y="16177"/>
                  </a:lnTo>
                  <a:lnTo>
                    <a:pt x="1557390" y="12371"/>
                  </a:lnTo>
                  <a:lnTo>
                    <a:pt x="1563750" y="8565"/>
                  </a:lnTo>
                  <a:lnTo>
                    <a:pt x="1569793" y="5392"/>
                  </a:lnTo>
                  <a:lnTo>
                    <a:pt x="1576153" y="3172"/>
                  </a:lnTo>
                  <a:lnTo>
                    <a:pt x="1583150" y="1586"/>
                  </a:lnTo>
                  <a:lnTo>
                    <a:pt x="1589829" y="317"/>
                  </a:lnTo>
                  <a:lnTo>
                    <a:pt x="1596825" y="0"/>
                  </a:lnTo>
                  <a:close/>
                </a:path>
              </a:pathLst>
            </a:custGeom>
            <a:solidFill>
              <a:sysClr val="window" lastClr="FFFFFF"/>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panose="020F0502020204030204" pitchFamily="34" charset="0"/>
                <a:ea typeface="宋体" panose="02010600030101010101" pitchFamily="2" charset="-122"/>
                <a:cs typeface="+mn-cs"/>
              </a:endParaRPr>
            </a:p>
          </p:txBody>
        </p:sp>
      </p:grpSp>
      <p:sp>
        <p:nvSpPr>
          <p:cNvPr id="17" name="文本框 7"/>
          <p:cNvSpPr txBox="1"/>
          <p:nvPr/>
        </p:nvSpPr>
        <p:spPr>
          <a:xfrm>
            <a:off x="3336656" y="2346312"/>
            <a:ext cx="3916227" cy="830997"/>
          </a:xfrm>
          <a:prstGeom prst="rect">
            <a:avLst/>
          </a:prstGeom>
          <a:noFill/>
        </p:spPr>
        <p:txBody>
          <a:bodyPr wrap="square" rtlCol="0">
            <a:spAutoFit/>
          </a:bodyPr>
          <a:lstStyle/>
          <a:p>
            <a:pPr algn="ctr"/>
            <a:r>
              <a:rPr lang="zh-CN" altLang="en-US" sz="4800" dirty="0" smtClean="0">
                <a:solidFill>
                  <a:srgbClr val="8DC7FE"/>
                </a:solidFill>
                <a:latin typeface="微软雅黑" panose="020B0503020204020204" pitchFamily="34" charset="-122"/>
                <a:ea typeface="微软雅黑" panose="020B0503020204020204" pitchFamily="34" charset="-122"/>
              </a:rPr>
              <a:t>添加标题</a:t>
            </a:r>
          </a:p>
        </p:txBody>
      </p:sp>
      <p:sp>
        <p:nvSpPr>
          <p:cNvPr id="18" name="文本框 8"/>
          <p:cNvSpPr txBox="1"/>
          <p:nvPr/>
        </p:nvSpPr>
        <p:spPr bwMode="auto">
          <a:xfrm>
            <a:off x="4245949" y="3200676"/>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smtClean="0">
                <a:solidFill>
                  <a:srgbClr val="8DC7FE"/>
                </a:solidFill>
                <a:latin typeface="微软雅黑" panose="020B0503020204020204" pitchFamily="34" charset="-122"/>
                <a:ea typeface="微软雅黑" panose="020B0503020204020204" pitchFamily="34" charset="-122"/>
              </a:rPr>
              <a:t>添加标题</a:t>
            </a:r>
            <a:endParaRPr lang="zh-CN" altLang="en-US" sz="900" spc="75" dirty="0">
              <a:solidFill>
                <a:srgbClr val="8DC7FE"/>
              </a:solidFill>
              <a:latin typeface="微软雅黑" panose="020B0503020204020204" pitchFamily="34" charset="-122"/>
              <a:ea typeface="微软雅黑" panose="020B0503020204020204" pitchFamily="34" charset="-122"/>
            </a:endParaRPr>
          </a:p>
        </p:txBody>
      </p:sp>
      <p:sp>
        <p:nvSpPr>
          <p:cNvPr id="19" name="文本框 9"/>
          <p:cNvSpPr txBox="1"/>
          <p:nvPr/>
        </p:nvSpPr>
        <p:spPr bwMode="auto">
          <a:xfrm>
            <a:off x="5294769" y="3194747"/>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20" name="文本框 10"/>
          <p:cNvSpPr txBox="1"/>
          <p:nvPr/>
        </p:nvSpPr>
        <p:spPr bwMode="auto">
          <a:xfrm>
            <a:off x="4245949" y="3792585"/>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21" name="文本框 11"/>
          <p:cNvSpPr txBox="1"/>
          <p:nvPr/>
        </p:nvSpPr>
        <p:spPr bwMode="auto">
          <a:xfrm>
            <a:off x="5294769" y="3792112"/>
            <a:ext cx="913794"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22" name="文本框 12"/>
          <p:cNvSpPr txBox="1"/>
          <p:nvPr/>
        </p:nvSpPr>
        <p:spPr bwMode="auto">
          <a:xfrm>
            <a:off x="4245951" y="3491690"/>
            <a:ext cx="104881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
        <p:nvSpPr>
          <p:cNvPr id="23" name="文本框 13"/>
          <p:cNvSpPr txBox="1"/>
          <p:nvPr/>
        </p:nvSpPr>
        <p:spPr bwMode="auto">
          <a:xfrm>
            <a:off x="5294770" y="3487774"/>
            <a:ext cx="1020229" cy="300082"/>
          </a:xfrm>
          <a:prstGeom prst="rect">
            <a:avLst/>
          </a:prstGeom>
          <a:noFill/>
        </p:spPr>
        <p:txBody>
          <a:bodyPr wrap="square">
            <a:spAutoFit/>
          </a:bodyPr>
          <a:lstStyle/>
          <a:p>
            <a:pPr marL="171450" indent="-171450">
              <a:lnSpc>
                <a:spcPct val="150000"/>
              </a:lnSpc>
              <a:buFont typeface="Wingdings" panose="05000000000000000000" pitchFamily="2" charset="2"/>
              <a:buChar char="u"/>
              <a:defRPr/>
            </a:pPr>
            <a:r>
              <a:rPr lang="zh-CN" altLang="en-US" sz="900" spc="75" dirty="0">
                <a:solidFill>
                  <a:srgbClr val="8DC7FE"/>
                </a:solidFill>
                <a:latin typeface="微软雅黑" panose="020B0503020204020204" pitchFamily="34" charset="-122"/>
                <a:ea typeface="微软雅黑" panose="020B0503020204020204" pitchFamily="34" charset="-122"/>
              </a:rPr>
              <a:t>添加标题</a:t>
            </a:r>
          </a:p>
        </p:txBody>
      </p:sp>
    </p:spTree>
    <p:extLst>
      <p:ext uri="{BB962C8B-B14F-4D97-AF65-F5344CB8AC3E}">
        <p14:creationId xmlns:p14="http://schemas.microsoft.com/office/powerpoint/2010/main" val="8214251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par>
                                <p:cTn id="11" presetID="8" presetClass="emph" presetSubtype="0" fill="hold" grpId="1" nodeType="withEffect">
                                  <p:stCondLst>
                                    <p:cond delay="0"/>
                                  </p:stCondLst>
                                  <p:childTnLst>
                                    <p:animRot by="-5400000">
                                      <p:cBhvr>
                                        <p:cTn id="12" dur="2700" fill="hold"/>
                                        <p:tgtEl>
                                          <p:spTgt spid="13"/>
                                        </p:tgtEl>
                                        <p:attrNameLst>
                                          <p:attrName>r</p:attrName>
                                        </p:attrNameLst>
                                      </p:cBhvr>
                                    </p:animRot>
                                  </p:childTnLst>
                                </p:cTn>
                              </p:par>
                              <p:par>
                                <p:cTn id="13" presetID="2" presetClass="entr" presetSubtype="2" decel="100000" fill="hold" grpId="0" nodeType="withEffect">
                                  <p:stCondLst>
                                    <p:cond delay="110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1000" fill="hold"/>
                                        <p:tgtEl>
                                          <p:spTgt spid="17"/>
                                        </p:tgtEl>
                                        <p:attrNameLst>
                                          <p:attrName>ppt_x</p:attrName>
                                        </p:attrNameLst>
                                      </p:cBhvr>
                                      <p:tavLst>
                                        <p:tav tm="0">
                                          <p:val>
                                            <p:strVal val="1+#ppt_w/2"/>
                                          </p:val>
                                        </p:tav>
                                        <p:tav tm="100000">
                                          <p:val>
                                            <p:strVal val="#ppt_x"/>
                                          </p:val>
                                        </p:tav>
                                      </p:tavLst>
                                    </p:anim>
                                    <p:anim calcmode="lin" valueType="num">
                                      <p:cBhvr additive="base">
                                        <p:cTn id="16" dur="1000" fill="hold"/>
                                        <p:tgtEl>
                                          <p:spTgt spid="17"/>
                                        </p:tgtEl>
                                        <p:attrNameLst>
                                          <p:attrName>ppt_y</p:attrName>
                                        </p:attrNameLst>
                                      </p:cBhvr>
                                      <p:tavLst>
                                        <p:tav tm="0">
                                          <p:val>
                                            <p:strVal val="#ppt_y"/>
                                          </p:val>
                                        </p:tav>
                                        <p:tav tm="100000">
                                          <p:val>
                                            <p:strVal val="#ppt_y"/>
                                          </p:val>
                                        </p:tav>
                                      </p:tavLst>
                                    </p:anim>
                                  </p:childTnLst>
                                </p:cTn>
                              </p:par>
                              <p:par>
                                <p:cTn id="17" presetID="2" presetClass="entr" presetSubtype="4" decel="100000" fill="hold" grpId="0" nodeType="withEffect">
                                  <p:stCondLst>
                                    <p:cond delay="110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1000" fill="hold"/>
                                        <p:tgtEl>
                                          <p:spTgt spid="18"/>
                                        </p:tgtEl>
                                        <p:attrNameLst>
                                          <p:attrName>ppt_x</p:attrName>
                                        </p:attrNameLst>
                                      </p:cBhvr>
                                      <p:tavLst>
                                        <p:tav tm="0">
                                          <p:val>
                                            <p:strVal val="#ppt_x"/>
                                          </p:val>
                                        </p:tav>
                                        <p:tav tm="100000">
                                          <p:val>
                                            <p:strVal val="#ppt_x"/>
                                          </p:val>
                                        </p:tav>
                                      </p:tavLst>
                                    </p:anim>
                                    <p:anim calcmode="lin" valueType="num">
                                      <p:cBhvr additive="base">
                                        <p:cTn id="20" dur="10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1100"/>
                                  </p:stCondLst>
                                  <p:childTnLst>
                                    <p:set>
                                      <p:cBhvr>
                                        <p:cTn id="22" dur="1" fill="hold">
                                          <p:stCondLst>
                                            <p:cond delay="0"/>
                                          </p:stCondLst>
                                        </p:cTn>
                                        <p:tgtEl>
                                          <p:spTgt spid="19"/>
                                        </p:tgtEl>
                                        <p:attrNameLst>
                                          <p:attrName>style.visibility</p:attrName>
                                        </p:attrNameLst>
                                      </p:cBhvr>
                                      <p:to>
                                        <p:strVal val="visible"/>
                                      </p:to>
                                    </p:set>
                                    <p:anim calcmode="lin" valueType="num">
                                      <p:cBhvr additive="base">
                                        <p:cTn id="23" dur="1000" fill="hold"/>
                                        <p:tgtEl>
                                          <p:spTgt spid="19"/>
                                        </p:tgtEl>
                                        <p:attrNameLst>
                                          <p:attrName>ppt_x</p:attrName>
                                        </p:attrNameLst>
                                      </p:cBhvr>
                                      <p:tavLst>
                                        <p:tav tm="0">
                                          <p:val>
                                            <p:strVal val="#ppt_x"/>
                                          </p:val>
                                        </p:tav>
                                        <p:tav tm="100000">
                                          <p:val>
                                            <p:strVal val="#ppt_x"/>
                                          </p:val>
                                        </p:tav>
                                      </p:tavLst>
                                    </p:anim>
                                    <p:anim calcmode="lin" valueType="num">
                                      <p:cBhvr additive="base">
                                        <p:cTn id="24" dur="1000" fill="hold"/>
                                        <p:tgtEl>
                                          <p:spTgt spid="19"/>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1200"/>
                                  </p:stCondLst>
                                  <p:childTnLst>
                                    <p:set>
                                      <p:cBhvr>
                                        <p:cTn id="26" dur="1" fill="hold">
                                          <p:stCondLst>
                                            <p:cond delay="0"/>
                                          </p:stCondLst>
                                        </p:cTn>
                                        <p:tgtEl>
                                          <p:spTgt spid="22"/>
                                        </p:tgtEl>
                                        <p:attrNameLst>
                                          <p:attrName>style.visibility</p:attrName>
                                        </p:attrNameLst>
                                      </p:cBhvr>
                                      <p:to>
                                        <p:strVal val="visible"/>
                                      </p:to>
                                    </p:set>
                                    <p:anim calcmode="lin" valueType="num">
                                      <p:cBhvr additive="base">
                                        <p:cTn id="27" dur="1000" fill="hold"/>
                                        <p:tgtEl>
                                          <p:spTgt spid="22"/>
                                        </p:tgtEl>
                                        <p:attrNameLst>
                                          <p:attrName>ppt_x</p:attrName>
                                        </p:attrNameLst>
                                      </p:cBhvr>
                                      <p:tavLst>
                                        <p:tav tm="0">
                                          <p:val>
                                            <p:strVal val="#ppt_x"/>
                                          </p:val>
                                        </p:tav>
                                        <p:tav tm="100000">
                                          <p:val>
                                            <p:strVal val="#ppt_x"/>
                                          </p:val>
                                        </p:tav>
                                      </p:tavLst>
                                    </p:anim>
                                    <p:anim calcmode="lin" valueType="num">
                                      <p:cBhvr additive="base">
                                        <p:cTn id="28" dur="1000" fill="hold"/>
                                        <p:tgtEl>
                                          <p:spTgt spid="22"/>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130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1000" fill="hold"/>
                                        <p:tgtEl>
                                          <p:spTgt spid="23"/>
                                        </p:tgtEl>
                                        <p:attrNameLst>
                                          <p:attrName>ppt_x</p:attrName>
                                        </p:attrNameLst>
                                      </p:cBhvr>
                                      <p:tavLst>
                                        <p:tav tm="0">
                                          <p:val>
                                            <p:strVal val="#ppt_x"/>
                                          </p:val>
                                        </p:tav>
                                        <p:tav tm="100000">
                                          <p:val>
                                            <p:strVal val="#ppt_x"/>
                                          </p:val>
                                        </p:tav>
                                      </p:tavLst>
                                    </p:anim>
                                    <p:anim calcmode="lin" valueType="num">
                                      <p:cBhvr additive="base">
                                        <p:cTn id="32" dur="1000" fill="hold"/>
                                        <p:tgtEl>
                                          <p:spTgt spid="23"/>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1400"/>
                                  </p:stCondLst>
                                  <p:childTnLst>
                                    <p:set>
                                      <p:cBhvr>
                                        <p:cTn id="34" dur="1" fill="hold">
                                          <p:stCondLst>
                                            <p:cond delay="0"/>
                                          </p:stCondLst>
                                        </p:cTn>
                                        <p:tgtEl>
                                          <p:spTgt spid="20"/>
                                        </p:tgtEl>
                                        <p:attrNameLst>
                                          <p:attrName>style.visibility</p:attrName>
                                        </p:attrNameLst>
                                      </p:cBhvr>
                                      <p:to>
                                        <p:strVal val="visible"/>
                                      </p:to>
                                    </p:set>
                                    <p:anim calcmode="lin" valueType="num">
                                      <p:cBhvr additive="base">
                                        <p:cTn id="35" dur="1000" fill="hold"/>
                                        <p:tgtEl>
                                          <p:spTgt spid="20"/>
                                        </p:tgtEl>
                                        <p:attrNameLst>
                                          <p:attrName>ppt_x</p:attrName>
                                        </p:attrNameLst>
                                      </p:cBhvr>
                                      <p:tavLst>
                                        <p:tav tm="0">
                                          <p:val>
                                            <p:strVal val="#ppt_x"/>
                                          </p:val>
                                        </p:tav>
                                        <p:tav tm="100000">
                                          <p:val>
                                            <p:strVal val="#ppt_x"/>
                                          </p:val>
                                        </p:tav>
                                      </p:tavLst>
                                    </p:anim>
                                    <p:anim calcmode="lin" valueType="num">
                                      <p:cBhvr additive="base">
                                        <p:cTn id="36" dur="1000" fill="hold"/>
                                        <p:tgtEl>
                                          <p:spTgt spid="20"/>
                                        </p:tgtEl>
                                        <p:attrNameLst>
                                          <p:attrName>ppt_y</p:attrName>
                                        </p:attrNameLst>
                                      </p:cBhvr>
                                      <p:tavLst>
                                        <p:tav tm="0">
                                          <p:val>
                                            <p:strVal val="1+#ppt_h/2"/>
                                          </p:val>
                                        </p:tav>
                                        <p:tav tm="100000">
                                          <p:val>
                                            <p:strVal val="#ppt_y"/>
                                          </p:val>
                                        </p:tav>
                                      </p:tavLst>
                                    </p:anim>
                                  </p:childTnLst>
                                </p:cTn>
                              </p:par>
                              <p:par>
                                <p:cTn id="37" presetID="2" presetClass="entr" presetSubtype="4" decel="100000" fill="hold" grpId="0" nodeType="withEffect">
                                  <p:stCondLst>
                                    <p:cond delay="1500"/>
                                  </p:stCondLst>
                                  <p:childTnLst>
                                    <p:set>
                                      <p:cBhvr>
                                        <p:cTn id="38" dur="1" fill="hold">
                                          <p:stCondLst>
                                            <p:cond delay="0"/>
                                          </p:stCondLst>
                                        </p:cTn>
                                        <p:tgtEl>
                                          <p:spTgt spid="21"/>
                                        </p:tgtEl>
                                        <p:attrNameLst>
                                          <p:attrName>style.visibility</p:attrName>
                                        </p:attrNameLst>
                                      </p:cBhvr>
                                      <p:to>
                                        <p:strVal val="visible"/>
                                      </p:to>
                                    </p:set>
                                    <p:anim calcmode="lin" valueType="num">
                                      <p:cBhvr additive="base">
                                        <p:cTn id="39" dur="1000" fill="hold"/>
                                        <p:tgtEl>
                                          <p:spTgt spid="21"/>
                                        </p:tgtEl>
                                        <p:attrNameLst>
                                          <p:attrName>ppt_x</p:attrName>
                                        </p:attrNameLst>
                                      </p:cBhvr>
                                      <p:tavLst>
                                        <p:tav tm="0">
                                          <p:val>
                                            <p:strVal val="#ppt_x"/>
                                          </p:val>
                                        </p:tav>
                                        <p:tav tm="100000">
                                          <p:val>
                                            <p:strVal val="#ppt_x"/>
                                          </p:val>
                                        </p:tav>
                                      </p:tavLst>
                                    </p:anim>
                                    <p:anim calcmode="lin" valueType="num">
                                      <p:cBhvr additive="base">
                                        <p:cTn id="40" dur="10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7" grpId="0"/>
      <p:bldP spid="18" grpId="0"/>
      <p:bldP spid="19" grpId="0"/>
      <p:bldP spid="20" grpId="0"/>
      <p:bldP spid="21" grpId="0"/>
      <p:bldP spid="22"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rot="5400000" flipV="1">
            <a:off x="1133569" y="-172515"/>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3" name="矩形 22"/>
          <p:cNvSpPr/>
          <p:nvPr/>
        </p:nvSpPr>
        <p:spPr>
          <a:xfrm rot="5400000" flipV="1">
            <a:off x="1422262" y="-397843"/>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4" name="矩形 23"/>
          <p:cNvSpPr/>
          <p:nvPr/>
        </p:nvSpPr>
        <p:spPr>
          <a:xfrm rot="5400000" flipV="1">
            <a:off x="1422261" y="46711"/>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十字形 24"/>
          <p:cNvSpPr/>
          <p:nvPr/>
        </p:nvSpPr>
        <p:spPr>
          <a:xfrm>
            <a:off x="39954" y="1142110"/>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文本框 7"/>
          <p:cNvSpPr txBox="1"/>
          <p:nvPr/>
        </p:nvSpPr>
        <p:spPr>
          <a:xfrm>
            <a:off x="353771" y="1123812"/>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27" name="等腰三角形 2"/>
          <p:cNvSpPr>
            <a:spLocks/>
          </p:cNvSpPr>
          <p:nvPr/>
        </p:nvSpPr>
        <p:spPr bwMode="auto">
          <a:xfrm rot="3036074">
            <a:off x="4374435" y="2281190"/>
            <a:ext cx="1341310"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8DC7FE"/>
          </a:solidFill>
          <a:ln w="28575" cmpd="sng">
            <a:solidFill>
              <a:srgbClr val="F8F8F8"/>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28" name="TextBox 24"/>
          <p:cNvSpPr txBox="1">
            <a:spLocks noChangeArrowheads="1"/>
          </p:cNvSpPr>
          <p:nvPr/>
        </p:nvSpPr>
        <p:spPr bwMode="auto">
          <a:xfrm>
            <a:off x="4592830" y="2884006"/>
            <a:ext cx="812879" cy="466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smtClean="0">
                <a:solidFill>
                  <a:srgbClr val="FFFFFF"/>
                </a:solidFill>
                <a:latin typeface="微软雅黑" panose="020B0503020204020204" pitchFamily="34" charset="-122"/>
                <a:ea typeface="微软雅黑" panose="020B0503020204020204" pitchFamily="34" charset="-122"/>
              </a:rPr>
              <a:t>添加标题</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29" name="等腰三角形 2"/>
          <p:cNvSpPr>
            <a:spLocks/>
          </p:cNvSpPr>
          <p:nvPr/>
        </p:nvSpPr>
        <p:spPr bwMode="auto">
          <a:xfrm rot="8763501">
            <a:off x="3515735" y="3223200"/>
            <a:ext cx="1341311"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8DC7FE"/>
          </a:solidFill>
          <a:ln w="28575" cmpd="sng">
            <a:solidFill>
              <a:srgbClr val="F8F8F8"/>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0" name="TextBox 26"/>
          <p:cNvSpPr txBox="1">
            <a:spLocks noChangeArrowheads="1"/>
          </p:cNvSpPr>
          <p:nvPr/>
        </p:nvSpPr>
        <p:spPr bwMode="auto">
          <a:xfrm>
            <a:off x="3702591" y="3761154"/>
            <a:ext cx="812879" cy="465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smtClean="0">
                <a:solidFill>
                  <a:srgbClr val="FFFFFF"/>
                </a:solidFill>
                <a:latin typeface="微软雅黑" panose="020B0503020204020204" pitchFamily="34" charset="-122"/>
                <a:ea typeface="微软雅黑" panose="020B0503020204020204" pitchFamily="34" charset="-122"/>
              </a:rPr>
              <a:t>添加标题</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31" name="等腰三角形 2"/>
          <p:cNvSpPr>
            <a:spLocks/>
          </p:cNvSpPr>
          <p:nvPr/>
        </p:nvSpPr>
        <p:spPr bwMode="auto">
          <a:xfrm rot="16474574">
            <a:off x="3122387" y="1959846"/>
            <a:ext cx="1341310" cy="1551969"/>
          </a:xfrm>
          <a:custGeom>
            <a:avLst/>
            <a:gdLst>
              <a:gd name="T0" fmla="*/ 576064 w 1152128"/>
              <a:gd name="T1" fmla="*/ 0 h 1333073"/>
              <a:gd name="T2" fmla="*/ 687529 w 1152128"/>
              <a:gd name="T3" fmla="*/ 192182 h 1333073"/>
              <a:gd name="T4" fmla="*/ 1152128 w 1152128"/>
              <a:gd name="T5" fmla="*/ 757009 h 1333073"/>
              <a:gd name="T6" fmla="*/ 576064 w 1152128"/>
              <a:gd name="T7" fmla="*/ 1333073 h 1333073"/>
              <a:gd name="T8" fmla="*/ 0 w 1152128"/>
              <a:gd name="T9" fmla="*/ 757009 h 1333073"/>
              <a:gd name="T10" fmla="*/ 464599 w 1152128"/>
              <a:gd name="T11" fmla="*/ 192182 h 1333073"/>
              <a:gd name="T12" fmla="*/ 576064 w 1152128"/>
              <a:gd name="T13" fmla="*/ 0 h 1333073"/>
            </a:gdLst>
            <a:ahLst/>
            <a:cxnLst>
              <a:cxn ang="0">
                <a:pos x="T0" y="T1"/>
              </a:cxn>
              <a:cxn ang="0">
                <a:pos x="T2" y="T3"/>
              </a:cxn>
              <a:cxn ang="0">
                <a:pos x="T4" y="T5"/>
              </a:cxn>
              <a:cxn ang="0">
                <a:pos x="T6" y="T7"/>
              </a:cxn>
              <a:cxn ang="0">
                <a:pos x="T8" y="T9"/>
              </a:cxn>
              <a:cxn ang="0">
                <a:pos x="T10" y="T11"/>
              </a:cxn>
              <a:cxn ang="0">
                <a:pos x="T12" y="T13"/>
              </a:cxn>
            </a:cxnLst>
            <a:rect l="0" t="0" r="r" b="b"/>
            <a:pathLst>
              <a:path w="1152128" h="1333073">
                <a:moveTo>
                  <a:pt x="576064" y="0"/>
                </a:moveTo>
                <a:lnTo>
                  <a:pt x="687529" y="192182"/>
                </a:lnTo>
                <a:cubicBezTo>
                  <a:pt x="952381" y="243689"/>
                  <a:pt x="1152128" y="477023"/>
                  <a:pt x="1152128" y="757009"/>
                </a:cubicBezTo>
                <a:cubicBezTo>
                  <a:pt x="1152128" y="1075160"/>
                  <a:pt x="894215" y="1333073"/>
                  <a:pt x="576064" y="1333073"/>
                </a:cubicBezTo>
                <a:cubicBezTo>
                  <a:pt x="257913" y="1333073"/>
                  <a:pt x="0" y="1075160"/>
                  <a:pt x="0" y="757009"/>
                </a:cubicBezTo>
                <a:cubicBezTo>
                  <a:pt x="0" y="477023"/>
                  <a:pt x="199747" y="243689"/>
                  <a:pt x="464599" y="192182"/>
                </a:cubicBezTo>
                <a:lnTo>
                  <a:pt x="576064" y="0"/>
                </a:lnTo>
                <a:close/>
              </a:path>
            </a:pathLst>
          </a:custGeom>
          <a:solidFill>
            <a:srgbClr val="5293FB"/>
          </a:solidFill>
          <a:ln w="28575" cmpd="sng">
            <a:solidFill>
              <a:srgbClr val="F8F8F8"/>
            </a:solidFill>
            <a:round/>
            <a:headEnd/>
            <a:tailEnd/>
          </a:ln>
        </p:spPr>
        <p:txBody>
          <a:bodyPr wrap="none"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Text" lastClr="000000"/>
              </a:solidFill>
              <a:effectLst/>
              <a:uLnTx/>
              <a:uFillTx/>
            </a:endParaRPr>
          </a:p>
        </p:txBody>
      </p:sp>
      <p:sp>
        <p:nvSpPr>
          <p:cNvPr id="32" name="TextBox 28"/>
          <p:cNvSpPr txBox="1">
            <a:spLocks noChangeArrowheads="1"/>
          </p:cNvSpPr>
          <p:nvPr/>
        </p:nvSpPr>
        <p:spPr bwMode="auto">
          <a:xfrm>
            <a:off x="3497883" y="2474591"/>
            <a:ext cx="812879" cy="4665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r>
              <a:rPr lang="zh-CN" altLang="en-US" sz="1499" dirty="0" smtClean="0">
                <a:solidFill>
                  <a:srgbClr val="FFFFFF"/>
                </a:solidFill>
                <a:latin typeface="微软雅黑" panose="020B0503020204020204" pitchFamily="34" charset="-122"/>
                <a:ea typeface="微软雅黑" panose="020B0503020204020204" pitchFamily="34" charset="-122"/>
              </a:rPr>
              <a:t>添加标题</a:t>
            </a:r>
            <a:endParaRPr lang="zh-CN" altLang="en-US" sz="1499" dirty="0">
              <a:solidFill>
                <a:srgbClr val="FFFFFF"/>
              </a:solidFill>
              <a:latin typeface="微软雅黑" panose="020B0503020204020204" pitchFamily="34" charset="-122"/>
              <a:ea typeface="微软雅黑" panose="020B0503020204020204" pitchFamily="34" charset="-122"/>
            </a:endParaRPr>
          </a:p>
        </p:txBody>
      </p:sp>
      <p:sp>
        <p:nvSpPr>
          <p:cNvPr id="33" name="TextBox 29"/>
          <p:cNvSpPr txBox="1">
            <a:spLocks noChangeArrowheads="1"/>
          </p:cNvSpPr>
          <p:nvPr/>
        </p:nvSpPr>
        <p:spPr bwMode="auto">
          <a:xfrm>
            <a:off x="891431" y="1886651"/>
            <a:ext cx="132760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b="1">
                <a:solidFill>
                  <a:srgbClr val="4D4D4D"/>
                </a:solidFill>
                <a:latin typeface="微软雅黑" panose="020B0503020204020204" pitchFamily="34" charset="-122"/>
                <a:ea typeface="微软雅黑" panose="020B0503020204020204" pitchFamily="34" charset="-122"/>
              </a:rPr>
              <a:t>■</a:t>
            </a:r>
            <a:r>
              <a:rPr lang="zh-CN" altLang="en-US" b="1">
                <a:solidFill>
                  <a:srgbClr val="4D4D4D"/>
                </a:solidFill>
                <a:latin typeface="微软雅黑" panose="020B0503020204020204" pitchFamily="34" charset="-122"/>
                <a:ea typeface="微软雅黑" panose="020B0503020204020204" pitchFamily="34" charset="-122"/>
              </a:rPr>
              <a:t>请输入您标题</a:t>
            </a:r>
          </a:p>
        </p:txBody>
      </p:sp>
      <p:sp>
        <p:nvSpPr>
          <p:cNvPr id="34" name="TextBox 30"/>
          <p:cNvSpPr txBox="1">
            <a:spLocks noChangeArrowheads="1"/>
          </p:cNvSpPr>
          <p:nvPr/>
        </p:nvSpPr>
        <p:spPr bwMode="auto">
          <a:xfrm>
            <a:off x="891432" y="2117543"/>
            <a:ext cx="207444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4D4D4D"/>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这里可以输入可长可短的段落文字这里可以输入可长可短的段落文字这里可以输入可长可短的段落文字这里可以输入可长可</a:t>
            </a:r>
          </a:p>
        </p:txBody>
      </p:sp>
      <p:sp>
        <p:nvSpPr>
          <p:cNvPr id="35" name="TextBox 31"/>
          <p:cNvSpPr txBox="1">
            <a:spLocks noChangeArrowheads="1"/>
          </p:cNvSpPr>
          <p:nvPr/>
        </p:nvSpPr>
        <p:spPr bwMode="auto">
          <a:xfrm>
            <a:off x="5928188" y="1649809"/>
            <a:ext cx="132760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b="1">
                <a:solidFill>
                  <a:srgbClr val="4D4D4D"/>
                </a:solidFill>
                <a:latin typeface="微软雅黑" panose="020B0503020204020204" pitchFamily="34" charset="-122"/>
                <a:ea typeface="微软雅黑" panose="020B0503020204020204" pitchFamily="34" charset="-122"/>
              </a:rPr>
              <a:t>■</a:t>
            </a:r>
            <a:r>
              <a:rPr lang="zh-CN" altLang="en-US" b="1">
                <a:solidFill>
                  <a:srgbClr val="4D4D4D"/>
                </a:solidFill>
                <a:latin typeface="微软雅黑" panose="020B0503020204020204" pitchFamily="34" charset="-122"/>
                <a:ea typeface="微软雅黑" panose="020B0503020204020204" pitchFamily="34" charset="-122"/>
              </a:rPr>
              <a:t>请输入您标题</a:t>
            </a:r>
          </a:p>
        </p:txBody>
      </p:sp>
      <p:sp>
        <p:nvSpPr>
          <p:cNvPr id="36" name="TextBox 32"/>
          <p:cNvSpPr txBox="1">
            <a:spLocks noChangeArrowheads="1"/>
          </p:cNvSpPr>
          <p:nvPr/>
        </p:nvSpPr>
        <p:spPr bwMode="auto">
          <a:xfrm>
            <a:off x="5928190" y="3078002"/>
            <a:ext cx="2074449"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4D4D4D"/>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这里可以输入可长可短的段落文字这里可以输入可长可短的段落文字这里可以输入可长可短的段落文字这里可以输入可长可</a:t>
            </a:r>
          </a:p>
        </p:txBody>
      </p:sp>
      <p:sp>
        <p:nvSpPr>
          <p:cNvPr id="37" name="TextBox 33"/>
          <p:cNvSpPr txBox="1">
            <a:spLocks noChangeArrowheads="1"/>
          </p:cNvSpPr>
          <p:nvPr/>
        </p:nvSpPr>
        <p:spPr bwMode="auto">
          <a:xfrm>
            <a:off x="1779290" y="4643062"/>
            <a:ext cx="1327608" cy="300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en-US" b="1">
                <a:solidFill>
                  <a:srgbClr val="4D4D4D"/>
                </a:solidFill>
                <a:latin typeface="微软雅黑" panose="020B0503020204020204" pitchFamily="34" charset="-122"/>
                <a:ea typeface="微软雅黑" panose="020B0503020204020204" pitchFamily="34" charset="-122"/>
              </a:rPr>
              <a:t>■</a:t>
            </a:r>
            <a:r>
              <a:rPr lang="zh-CN" altLang="en-US" b="1">
                <a:solidFill>
                  <a:srgbClr val="4D4D4D"/>
                </a:solidFill>
                <a:latin typeface="微软雅黑" panose="020B0503020204020204" pitchFamily="34" charset="-122"/>
                <a:ea typeface="微软雅黑" panose="020B0503020204020204" pitchFamily="34" charset="-122"/>
              </a:rPr>
              <a:t>请输入您标题</a:t>
            </a:r>
          </a:p>
        </p:txBody>
      </p:sp>
      <p:sp>
        <p:nvSpPr>
          <p:cNvPr id="38" name="TextBox 34"/>
          <p:cNvSpPr txBox="1">
            <a:spLocks noChangeArrowheads="1"/>
          </p:cNvSpPr>
          <p:nvPr/>
        </p:nvSpPr>
        <p:spPr bwMode="auto">
          <a:xfrm>
            <a:off x="1779290" y="4875144"/>
            <a:ext cx="33205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r>
              <a:rPr lang="zh-CN" altLang="en-US" sz="1200">
                <a:solidFill>
                  <a:srgbClr val="4D4D4D"/>
                </a:solidFill>
                <a:latin typeface="微软雅黑" panose="020B0503020204020204" pitchFamily="34" charset="-122"/>
                <a:ea typeface="微软雅黑" panose="020B0503020204020204" pitchFamily="34" charset="-122"/>
              </a:rPr>
              <a:t>这里可以输入可长可短的段落文字这里可以输入可长可短的段落文字这里可以输入可长可短的段落文字这里可以输入可长可</a:t>
            </a:r>
          </a:p>
        </p:txBody>
      </p:sp>
      <p:sp>
        <p:nvSpPr>
          <p:cNvPr id="39" name="矩形 35"/>
          <p:cNvSpPr>
            <a:spLocks noChangeArrowheads="1"/>
          </p:cNvSpPr>
          <p:nvPr/>
        </p:nvSpPr>
        <p:spPr bwMode="auto">
          <a:xfrm>
            <a:off x="6009119" y="1966391"/>
            <a:ext cx="1844748" cy="1128272"/>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sp>
        <p:nvSpPr>
          <p:cNvPr id="40" name="矩形 36"/>
          <p:cNvSpPr>
            <a:spLocks noChangeArrowheads="1"/>
          </p:cNvSpPr>
          <p:nvPr/>
        </p:nvSpPr>
        <p:spPr bwMode="auto">
          <a:xfrm>
            <a:off x="975934" y="3104186"/>
            <a:ext cx="1845939" cy="1122321"/>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sp>
        <p:nvSpPr>
          <p:cNvPr id="41" name="矩形 37"/>
          <p:cNvSpPr>
            <a:spLocks noChangeArrowheads="1"/>
          </p:cNvSpPr>
          <p:nvPr/>
        </p:nvSpPr>
        <p:spPr bwMode="auto">
          <a:xfrm>
            <a:off x="5176007" y="4639492"/>
            <a:ext cx="1879262" cy="949748"/>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C4261D"/>
              </a:solidFill>
              <a:effectLst/>
              <a:uLnTx/>
              <a:uFillTx/>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501534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900"/>
                                        <p:tgtEl>
                                          <p:spTgt spid="22"/>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25"/>
                                        </p:tgtEl>
                                        <p:attrNameLst>
                                          <p:attrName>style.visibility</p:attrName>
                                        </p:attrNameLst>
                                      </p:cBhvr>
                                      <p:to>
                                        <p:strVal val="visible"/>
                                      </p:to>
                                    </p:set>
                                    <p:anim calcmode="lin" valueType="num">
                                      <p:cBhvr>
                                        <p:cTn id="11" dur="600" fill="hold"/>
                                        <p:tgtEl>
                                          <p:spTgt spid="25"/>
                                        </p:tgtEl>
                                        <p:attrNameLst>
                                          <p:attrName>ppt_w</p:attrName>
                                        </p:attrNameLst>
                                      </p:cBhvr>
                                      <p:tavLst>
                                        <p:tav tm="0">
                                          <p:val>
                                            <p:fltVal val="0"/>
                                          </p:val>
                                        </p:tav>
                                        <p:tav tm="100000">
                                          <p:val>
                                            <p:strVal val="#ppt_w"/>
                                          </p:val>
                                        </p:tav>
                                      </p:tavLst>
                                    </p:anim>
                                    <p:anim calcmode="lin" valueType="num">
                                      <p:cBhvr>
                                        <p:cTn id="12" dur="600" fill="hold"/>
                                        <p:tgtEl>
                                          <p:spTgt spid="25"/>
                                        </p:tgtEl>
                                        <p:attrNameLst>
                                          <p:attrName>ppt_h</p:attrName>
                                        </p:attrNameLst>
                                      </p:cBhvr>
                                      <p:tavLst>
                                        <p:tav tm="0">
                                          <p:val>
                                            <p:fltVal val="0"/>
                                          </p:val>
                                        </p:tav>
                                        <p:tav tm="100000">
                                          <p:val>
                                            <p:strVal val="#ppt_h"/>
                                          </p:val>
                                        </p:tav>
                                      </p:tavLst>
                                    </p:anim>
                                    <p:animEffect transition="in" filter="fade">
                                      <p:cBhvr>
                                        <p:cTn id="13" dur="600"/>
                                        <p:tgtEl>
                                          <p:spTgt spid="25"/>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strVal val="#ppt_w+.3"/>
                                          </p:val>
                                        </p:tav>
                                        <p:tav tm="100000">
                                          <p:val>
                                            <p:strVal val="#ppt_w"/>
                                          </p:val>
                                        </p:tav>
                                      </p:tavLst>
                                    </p:anim>
                                    <p:anim calcmode="lin" valueType="num">
                                      <p:cBhvr>
                                        <p:cTn id="18" dur="500" fill="hold"/>
                                        <p:tgtEl>
                                          <p:spTgt spid="26"/>
                                        </p:tgtEl>
                                        <p:attrNameLst>
                                          <p:attrName>ppt_h</p:attrName>
                                        </p:attrNameLst>
                                      </p:cBhvr>
                                      <p:tavLst>
                                        <p:tav tm="0">
                                          <p:val>
                                            <p:strVal val="#ppt_h"/>
                                          </p:val>
                                        </p:tav>
                                        <p:tav tm="100000">
                                          <p:val>
                                            <p:strVal val="#ppt_h"/>
                                          </p:val>
                                        </p:tav>
                                      </p:tavLst>
                                    </p:anim>
                                    <p:animEffect transition="in" filter="fade">
                                      <p:cBhvr>
                                        <p:cTn id="19" dur="500"/>
                                        <p:tgtEl>
                                          <p:spTgt spid="26"/>
                                        </p:tgtEl>
                                      </p:cBhvr>
                                    </p:animEffect>
                                  </p:childTnLst>
                                </p:cTn>
                              </p:par>
                            </p:childTnLst>
                          </p:cTn>
                        </p:par>
                        <p:par>
                          <p:cTn id="20" fill="hold">
                            <p:stCondLst>
                              <p:cond delay="2350"/>
                            </p:stCondLst>
                            <p:childTnLst>
                              <p:par>
                                <p:cTn id="21" presetID="2" presetClass="entr" presetSubtype="12" fill="hold" grpId="0" nodeType="afterEffect">
                                  <p:stCondLst>
                                    <p:cond delay="0"/>
                                  </p:stCondLst>
                                  <p:childTnLst>
                                    <p:set>
                                      <p:cBhvr>
                                        <p:cTn id="22" dur="1" fill="hold">
                                          <p:stCondLst>
                                            <p:cond delay="0"/>
                                          </p:stCondLst>
                                        </p:cTn>
                                        <p:tgtEl>
                                          <p:spTgt spid="27"/>
                                        </p:tgtEl>
                                        <p:attrNameLst>
                                          <p:attrName>style.visibility</p:attrName>
                                        </p:attrNameLst>
                                      </p:cBhvr>
                                      <p:to>
                                        <p:strVal val="visible"/>
                                      </p:to>
                                    </p:set>
                                    <p:anim calcmode="lin" valueType="num">
                                      <p:cBhvr additive="base">
                                        <p:cTn id="23" dur="500" fill="hold"/>
                                        <p:tgtEl>
                                          <p:spTgt spid="27"/>
                                        </p:tgtEl>
                                        <p:attrNameLst>
                                          <p:attrName>ppt_x</p:attrName>
                                        </p:attrNameLst>
                                      </p:cBhvr>
                                      <p:tavLst>
                                        <p:tav tm="0">
                                          <p:val>
                                            <p:strVal val="0-#ppt_w/2"/>
                                          </p:val>
                                        </p:tav>
                                        <p:tav tm="100000">
                                          <p:val>
                                            <p:strVal val="#ppt_x"/>
                                          </p:val>
                                        </p:tav>
                                      </p:tavLst>
                                    </p:anim>
                                    <p:anim calcmode="lin" valueType="num">
                                      <p:cBhvr additive="base">
                                        <p:cTn id="24" dur="500" fill="hold"/>
                                        <p:tgtEl>
                                          <p:spTgt spid="27"/>
                                        </p:tgtEl>
                                        <p:attrNameLst>
                                          <p:attrName>ppt_y</p:attrName>
                                        </p:attrNameLst>
                                      </p:cBhvr>
                                      <p:tavLst>
                                        <p:tav tm="0">
                                          <p:val>
                                            <p:strVal val="1+#ppt_h/2"/>
                                          </p:val>
                                        </p:tav>
                                        <p:tav tm="100000">
                                          <p:val>
                                            <p:strVal val="#ppt_y"/>
                                          </p:val>
                                        </p:tav>
                                      </p:tavLst>
                                    </p:anim>
                                  </p:childTnLst>
                                </p:cTn>
                              </p:par>
                            </p:childTnLst>
                          </p:cTn>
                        </p:par>
                        <p:par>
                          <p:cTn id="25" fill="hold">
                            <p:stCondLst>
                              <p:cond delay="2850"/>
                            </p:stCondLst>
                            <p:childTnLst>
                              <p:par>
                                <p:cTn id="26" presetID="31" presetClass="entr" presetSubtype="0" fill="hold" grpId="0" nodeType="afterEffect">
                                  <p:stCondLst>
                                    <p:cond delay="0"/>
                                  </p:stCondLst>
                                  <p:childTnLst>
                                    <p:set>
                                      <p:cBhvr>
                                        <p:cTn id="27" dur="1" fill="hold">
                                          <p:stCondLst>
                                            <p:cond delay="0"/>
                                          </p:stCondLst>
                                        </p:cTn>
                                        <p:tgtEl>
                                          <p:spTgt spid="28"/>
                                        </p:tgtEl>
                                        <p:attrNameLst>
                                          <p:attrName>style.visibility</p:attrName>
                                        </p:attrNameLst>
                                      </p:cBhvr>
                                      <p:to>
                                        <p:strVal val="visible"/>
                                      </p:to>
                                    </p:set>
                                    <p:anim calcmode="lin" valueType="num">
                                      <p:cBhvr>
                                        <p:cTn id="28" dur="300" fill="hold"/>
                                        <p:tgtEl>
                                          <p:spTgt spid="28"/>
                                        </p:tgtEl>
                                        <p:attrNameLst>
                                          <p:attrName>ppt_w</p:attrName>
                                        </p:attrNameLst>
                                      </p:cBhvr>
                                      <p:tavLst>
                                        <p:tav tm="0">
                                          <p:val>
                                            <p:fltVal val="0"/>
                                          </p:val>
                                        </p:tav>
                                        <p:tav tm="100000">
                                          <p:val>
                                            <p:strVal val="#ppt_w"/>
                                          </p:val>
                                        </p:tav>
                                      </p:tavLst>
                                    </p:anim>
                                    <p:anim calcmode="lin" valueType="num">
                                      <p:cBhvr>
                                        <p:cTn id="29" dur="300" fill="hold"/>
                                        <p:tgtEl>
                                          <p:spTgt spid="28"/>
                                        </p:tgtEl>
                                        <p:attrNameLst>
                                          <p:attrName>ppt_h</p:attrName>
                                        </p:attrNameLst>
                                      </p:cBhvr>
                                      <p:tavLst>
                                        <p:tav tm="0">
                                          <p:val>
                                            <p:fltVal val="0"/>
                                          </p:val>
                                        </p:tav>
                                        <p:tav tm="100000">
                                          <p:val>
                                            <p:strVal val="#ppt_h"/>
                                          </p:val>
                                        </p:tav>
                                      </p:tavLst>
                                    </p:anim>
                                    <p:anim calcmode="lin" valueType="num">
                                      <p:cBhvr>
                                        <p:cTn id="30" dur="300" fill="hold"/>
                                        <p:tgtEl>
                                          <p:spTgt spid="28"/>
                                        </p:tgtEl>
                                        <p:attrNameLst>
                                          <p:attrName>style.rotation</p:attrName>
                                        </p:attrNameLst>
                                      </p:cBhvr>
                                      <p:tavLst>
                                        <p:tav tm="0">
                                          <p:val>
                                            <p:fltVal val="90"/>
                                          </p:val>
                                        </p:tav>
                                        <p:tav tm="100000">
                                          <p:val>
                                            <p:fltVal val="0"/>
                                          </p:val>
                                        </p:tav>
                                      </p:tavLst>
                                    </p:anim>
                                    <p:animEffect transition="in" filter="fade">
                                      <p:cBhvr>
                                        <p:cTn id="31" dur="300"/>
                                        <p:tgtEl>
                                          <p:spTgt spid="28"/>
                                        </p:tgtEl>
                                      </p:cBhvr>
                                    </p:animEffect>
                                  </p:childTnLst>
                                </p:cTn>
                              </p:par>
                            </p:childTnLst>
                          </p:cTn>
                        </p:par>
                        <p:par>
                          <p:cTn id="32" fill="hold">
                            <p:stCondLst>
                              <p:cond delay="3150"/>
                            </p:stCondLst>
                            <p:childTnLst>
                              <p:par>
                                <p:cTn id="33" presetID="22" presetClass="entr" presetSubtype="8" fill="hold" grpId="0"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wipe(left)">
                                      <p:cBhvr>
                                        <p:cTn id="35" dur="500"/>
                                        <p:tgtEl>
                                          <p:spTgt spid="35"/>
                                        </p:tgtEl>
                                      </p:cBhvr>
                                    </p:animEffect>
                                  </p:childTnLst>
                                </p:cTn>
                              </p:par>
                            </p:childTnLst>
                          </p:cTn>
                        </p:par>
                        <p:par>
                          <p:cTn id="36" fill="hold">
                            <p:stCondLst>
                              <p:cond delay="3650"/>
                            </p:stCondLst>
                            <p:childTnLst>
                              <p:par>
                                <p:cTn id="37" presetID="14" presetClass="entr" presetSubtype="10"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randombar(horizontal)">
                                      <p:cBhvr>
                                        <p:cTn id="39" dur="500"/>
                                        <p:tgtEl>
                                          <p:spTgt spid="39"/>
                                        </p:tgtEl>
                                      </p:cBhvr>
                                    </p:animEffect>
                                  </p:childTnLst>
                                </p:cTn>
                              </p:par>
                            </p:childTnLst>
                          </p:cTn>
                        </p:par>
                        <p:par>
                          <p:cTn id="40" fill="hold">
                            <p:stCondLst>
                              <p:cond delay="4150"/>
                            </p:stCondLst>
                            <p:childTnLst>
                              <p:par>
                                <p:cTn id="41" presetID="22" presetClass="entr" presetSubtype="1" fill="hold" grpId="0" nodeType="afterEffect">
                                  <p:stCondLst>
                                    <p:cond delay="0"/>
                                  </p:stCondLst>
                                  <p:childTnLst>
                                    <p:set>
                                      <p:cBhvr>
                                        <p:cTn id="42" dur="1" fill="hold">
                                          <p:stCondLst>
                                            <p:cond delay="0"/>
                                          </p:stCondLst>
                                        </p:cTn>
                                        <p:tgtEl>
                                          <p:spTgt spid="36"/>
                                        </p:tgtEl>
                                        <p:attrNameLst>
                                          <p:attrName>style.visibility</p:attrName>
                                        </p:attrNameLst>
                                      </p:cBhvr>
                                      <p:to>
                                        <p:strVal val="visible"/>
                                      </p:to>
                                    </p:set>
                                    <p:animEffect transition="in" filter="wipe(up)">
                                      <p:cBhvr>
                                        <p:cTn id="43" dur="500"/>
                                        <p:tgtEl>
                                          <p:spTgt spid="36"/>
                                        </p:tgtEl>
                                      </p:cBhvr>
                                    </p:animEffect>
                                  </p:childTnLst>
                                </p:cTn>
                              </p:par>
                            </p:childTnLst>
                          </p:cTn>
                        </p:par>
                        <p:par>
                          <p:cTn id="44" fill="hold">
                            <p:stCondLst>
                              <p:cond delay="4650"/>
                            </p:stCondLst>
                            <p:childTnLst>
                              <p:par>
                                <p:cTn id="45" presetID="2" presetClass="entr" presetSubtype="9" fill="hold" grpId="0" nodeType="afterEffect">
                                  <p:stCondLst>
                                    <p:cond delay="0"/>
                                  </p:stCondLst>
                                  <p:childTnLst>
                                    <p:set>
                                      <p:cBhvr>
                                        <p:cTn id="46" dur="1" fill="hold">
                                          <p:stCondLst>
                                            <p:cond delay="0"/>
                                          </p:stCondLst>
                                        </p:cTn>
                                        <p:tgtEl>
                                          <p:spTgt spid="29"/>
                                        </p:tgtEl>
                                        <p:attrNameLst>
                                          <p:attrName>style.visibility</p:attrName>
                                        </p:attrNameLst>
                                      </p:cBhvr>
                                      <p:to>
                                        <p:strVal val="visible"/>
                                      </p:to>
                                    </p:set>
                                    <p:anim calcmode="lin" valueType="num">
                                      <p:cBhvr additive="base">
                                        <p:cTn id="47" dur="500" fill="hold"/>
                                        <p:tgtEl>
                                          <p:spTgt spid="29"/>
                                        </p:tgtEl>
                                        <p:attrNameLst>
                                          <p:attrName>ppt_x</p:attrName>
                                        </p:attrNameLst>
                                      </p:cBhvr>
                                      <p:tavLst>
                                        <p:tav tm="0">
                                          <p:val>
                                            <p:strVal val="0-#ppt_w/2"/>
                                          </p:val>
                                        </p:tav>
                                        <p:tav tm="100000">
                                          <p:val>
                                            <p:strVal val="#ppt_x"/>
                                          </p:val>
                                        </p:tav>
                                      </p:tavLst>
                                    </p:anim>
                                    <p:anim calcmode="lin" valueType="num">
                                      <p:cBhvr additive="base">
                                        <p:cTn id="48" dur="500" fill="hold"/>
                                        <p:tgtEl>
                                          <p:spTgt spid="29"/>
                                        </p:tgtEl>
                                        <p:attrNameLst>
                                          <p:attrName>ppt_y</p:attrName>
                                        </p:attrNameLst>
                                      </p:cBhvr>
                                      <p:tavLst>
                                        <p:tav tm="0">
                                          <p:val>
                                            <p:strVal val="0-#ppt_h/2"/>
                                          </p:val>
                                        </p:tav>
                                        <p:tav tm="100000">
                                          <p:val>
                                            <p:strVal val="#ppt_y"/>
                                          </p:val>
                                        </p:tav>
                                      </p:tavLst>
                                    </p:anim>
                                  </p:childTnLst>
                                </p:cTn>
                              </p:par>
                            </p:childTnLst>
                          </p:cTn>
                        </p:par>
                        <p:par>
                          <p:cTn id="49" fill="hold">
                            <p:stCondLst>
                              <p:cond delay="5150"/>
                            </p:stCondLst>
                            <p:childTnLst>
                              <p:par>
                                <p:cTn id="50" presetID="31" presetClass="entr" presetSubtype="0"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300" fill="hold"/>
                                        <p:tgtEl>
                                          <p:spTgt spid="30"/>
                                        </p:tgtEl>
                                        <p:attrNameLst>
                                          <p:attrName>ppt_w</p:attrName>
                                        </p:attrNameLst>
                                      </p:cBhvr>
                                      <p:tavLst>
                                        <p:tav tm="0">
                                          <p:val>
                                            <p:fltVal val="0"/>
                                          </p:val>
                                        </p:tav>
                                        <p:tav tm="100000">
                                          <p:val>
                                            <p:strVal val="#ppt_w"/>
                                          </p:val>
                                        </p:tav>
                                      </p:tavLst>
                                    </p:anim>
                                    <p:anim calcmode="lin" valueType="num">
                                      <p:cBhvr>
                                        <p:cTn id="53" dur="300" fill="hold"/>
                                        <p:tgtEl>
                                          <p:spTgt spid="30"/>
                                        </p:tgtEl>
                                        <p:attrNameLst>
                                          <p:attrName>ppt_h</p:attrName>
                                        </p:attrNameLst>
                                      </p:cBhvr>
                                      <p:tavLst>
                                        <p:tav tm="0">
                                          <p:val>
                                            <p:fltVal val="0"/>
                                          </p:val>
                                        </p:tav>
                                        <p:tav tm="100000">
                                          <p:val>
                                            <p:strVal val="#ppt_h"/>
                                          </p:val>
                                        </p:tav>
                                      </p:tavLst>
                                    </p:anim>
                                    <p:anim calcmode="lin" valueType="num">
                                      <p:cBhvr>
                                        <p:cTn id="54" dur="300" fill="hold"/>
                                        <p:tgtEl>
                                          <p:spTgt spid="30"/>
                                        </p:tgtEl>
                                        <p:attrNameLst>
                                          <p:attrName>style.rotation</p:attrName>
                                        </p:attrNameLst>
                                      </p:cBhvr>
                                      <p:tavLst>
                                        <p:tav tm="0">
                                          <p:val>
                                            <p:fltVal val="90"/>
                                          </p:val>
                                        </p:tav>
                                        <p:tav tm="100000">
                                          <p:val>
                                            <p:fltVal val="0"/>
                                          </p:val>
                                        </p:tav>
                                      </p:tavLst>
                                    </p:anim>
                                    <p:animEffect transition="in" filter="fade">
                                      <p:cBhvr>
                                        <p:cTn id="55" dur="300"/>
                                        <p:tgtEl>
                                          <p:spTgt spid="30"/>
                                        </p:tgtEl>
                                      </p:cBhvr>
                                    </p:animEffect>
                                  </p:childTnLst>
                                </p:cTn>
                              </p:par>
                            </p:childTnLst>
                          </p:cTn>
                        </p:par>
                        <p:par>
                          <p:cTn id="56" fill="hold">
                            <p:stCondLst>
                              <p:cond delay="5450"/>
                            </p:stCondLst>
                            <p:childTnLst>
                              <p:par>
                                <p:cTn id="57" presetID="22" presetClass="entr" presetSubtype="8" fill="hold" grpId="0" nodeType="afterEffect">
                                  <p:stCondLst>
                                    <p:cond delay="0"/>
                                  </p:stCondLst>
                                  <p:childTnLst>
                                    <p:set>
                                      <p:cBhvr>
                                        <p:cTn id="58" dur="1" fill="hold">
                                          <p:stCondLst>
                                            <p:cond delay="0"/>
                                          </p:stCondLst>
                                        </p:cTn>
                                        <p:tgtEl>
                                          <p:spTgt spid="37"/>
                                        </p:tgtEl>
                                        <p:attrNameLst>
                                          <p:attrName>style.visibility</p:attrName>
                                        </p:attrNameLst>
                                      </p:cBhvr>
                                      <p:to>
                                        <p:strVal val="visible"/>
                                      </p:to>
                                    </p:set>
                                    <p:animEffect transition="in" filter="wipe(left)">
                                      <p:cBhvr>
                                        <p:cTn id="59" dur="500"/>
                                        <p:tgtEl>
                                          <p:spTgt spid="37"/>
                                        </p:tgtEl>
                                      </p:cBhvr>
                                    </p:animEffect>
                                  </p:childTnLst>
                                </p:cTn>
                              </p:par>
                            </p:childTnLst>
                          </p:cTn>
                        </p:par>
                        <p:par>
                          <p:cTn id="60" fill="hold">
                            <p:stCondLst>
                              <p:cond delay="5950"/>
                            </p:stCondLst>
                            <p:childTnLst>
                              <p:par>
                                <p:cTn id="61" presetID="22" presetClass="entr" presetSubtype="1" fill="hold" grpId="0" nodeType="afterEffect">
                                  <p:stCondLst>
                                    <p:cond delay="0"/>
                                  </p:stCondLst>
                                  <p:childTnLst>
                                    <p:set>
                                      <p:cBhvr>
                                        <p:cTn id="62" dur="1" fill="hold">
                                          <p:stCondLst>
                                            <p:cond delay="0"/>
                                          </p:stCondLst>
                                        </p:cTn>
                                        <p:tgtEl>
                                          <p:spTgt spid="38"/>
                                        </p:tgtEl>
                                        <p:attrNameLst>
                                          <p:attrName>style.visibility</p:attrName>
                                        </p:attrNameLst>
                                      </p:cBhvr>
                                      <p:to>
                                        <p:strVal val="visible"/>
                                      </p:to>
                                    </p:set>
                                    <p:animEffect transition="in" filter="wipe(up)">
                                      <p:cBhvr>
                                        <p:cTn id="63" dur="500"/>
                                        <p:tgtEl>
                                          <p:spTgt spid="38"/>
                                        </p:tgtEl>
                                      </p:cBhvr>
                                    </p:animEffect>
                                  </p:childTnLst>
                                </p:cTn>
                              </p:par>
                            </p:childTnLst>
                          </p:cTn>
                        </p:par>
                        <p:par>
                          <p:cTn id="64" fill="hold">
                            <p:stCondLst>
                              <p:cond delay="6450"/>
                            </p:stCondLst>
                            <p:childTnLst>
                              <p:par>
                                <p:cTn id="65" presetID="14" presetClass="entr" presetSubtype="10" fill="hold" grpId="0" nodeType="afterEffect">
                                  <p:stCondLst>
                                    <p:cond delay="0"/>
                                  </p:stCondLst>
                                  <p:childTnLst>
                                    <p:set>
                                      <p:cBhvr>
                                        <p:cTn id="66" dur="1" fill="hold">
                                          <p:stCondLst>
                                            <p:cond delay="0"/>
                                          </p:stCondLst>
                                        </p:cTn>
                                        <p:tgtEl>
                                          <p:spTgt spid="41"/>
                                        </p:tgtEl>
                                        <p:attrNameLst>
                                          <p:attrName>style.visibility</p:attrName>
                                        </p:attrNameLst>
                                      </p:cBhvr>
                                      <p:to>
                                        <p:strVal val="visible"/>
                                      </p:to>
                                    </p:set>
                                    <p:animEffect transition="in" filter="randombar(horizontal)">
                                      <p:cBhvr>
                                        <p:cTn id="67" dur="500"/>
                                        <p:tgtEl>
                                          <p:spTgt spid="41"/>
                                        </p:tgtEl>
                                      </p:cBhvr>
                                    </p:animEffect>
                                  </p:childTnLst>
                                </p:cTn>
                              </p:par>
                            </p:childTnLst>
                          </p:cTn>
                        </p:par>
                        <p:par>
                          <p:cTn id="68" fill="hold">
                            <p:stCondLst>
                              <p:cond delay="6950"/>
                            </p:stCondLst>
                            <p:childTnLst>
                              <p:par>
                                <p:cTn id="69" presetID="2" presetClass="entr" presetSubtype="2" fill="hold" grpId="0" nodeType="afterEffect">
                                  <p:stCondLst>
                                    <p:cond delay="0"/>
                                  </p:stCondLst>
                                  <p:childTnLst>
                                    <p:set>
                                      <p:cBhvr>
                                        <p:cTn id="70" dur="1" fill="hold">
                                          <p:stCondLst>
                                            <p:cond delay="0"/>
                                          </p:stCondLst>
                                        </p:cTn>
                                        <p:tgtEl>
                                          <p:spTgt spid="31"/>
                                        </p:tgtEl>
                                        <p:attrNameLst>
                                          <p:attrName>style.visibility</p:attrName>
                                        </p:attrNameLst>
                                      </p:cBhvr>
                                      <p:to>
                                        <p:strVal val="visible"/>
                                      </p:to>
                                    </p:set>
                                    <p:anim calcmode="lin" valueType="num">
                                      <p:cBhvr additive="base">
                                        <p:cTn id="71" dur="500" fill="hold"/>
                                        <p:tgtEl>
                                          <p:spTgt spid="31"/>
                                        </p:tgtEl>
                                        <p:attrNameLst>
                                          <p:attrName>ppt_x</p:attrName>
                                        </p:attrNameLst>
                                      </p:cBhvr>
                                      <p:tavLst>
                                        <p:tav tm="0">
                                          <p:val>
                                            <p:strVal val="1+#ppt_w/2"/>
                                          </p:val>
                                        </p:tav>
                                        <p:tav tm="100000">
                                          <p:val>
                                            <p:strVal val="#ppt_x"/>
                                          </p:val>
                                        </p:tav>
                                      </p:tavLst>
                                    </p:anim>
                                    <p:anim calcmode="lin" valueType="num">
                                      <p:cBhvr additive="base">
                                        <p:cTn id="72" dur="500" fill="hold"/>
                                        <p:tgtEl>
                                          <p:spTgt spid="31"/>
                                        </p:tgtEl>
                                        <p:attrNameLst>
                                          <p:attrName>ppt_y</p:attrName>
                                        </p:attrNameLst>
                                      </p:cBhvr>
                                      <p:tavLst>
                                        <p:tav tm="0">
                                          <p:val>
                                            <p:strVal val="#ppt_y"/>
                                          </p:val>
                                        </p:tav>
                                        <p:tav tm="100000">
                                          <p:val>
                                            <p:strVal val="#ppt_y"/>
                                          </p:val>
                                        </p:tav>
                                      </p:tavLst>
                                    </p:anim>
                                  </p:childTnLst>
                                </p:cTn>
                              </p:par>
                            </p:childTnLst>
                          </p:cTn>
                        </p:par>
                        <p:par>
                          <p:cTn id="73" fill="hold">
                            <p:stCondLst>
                              <p:cond delay="7450"/>
                            </p:stCondLst>
                            <p:childTnLst>
                              <p:par>
                                <p:cTn id="74" presetID="31" presetClass="entr" presetSubtype="0" fill="hold" grpId="0" nodeType="afterEffect">
                                  <p:stCondLst>
                                    <p:cond delay="0"/>
                                  </p:stCondLst>
                                  <p:childTnLst>
                                    <p:set>
                                      <p:cBhvr>
                                        <p:cTn id="75" dur="1" fill="hold">
                                          <p:stCondLst>
                                            <p:cond delay="0"/>
                                          </p:stCondLst>
                                        </p:cTn>
                                        <p:tgtEl>
                                          <p:spTgt spid="32"/>
                                        </p:tgtEl>
                                        <p:attrNameLst>
                                          <p:attrName>style.visibility</p:attrName>
                                        </p:attrNameLst>
                                      </p:cBhvr>
                                      <p:to>
                                        <p:strVal val="visible"/>
                                      </p:to>
                                    </p:set>
                                    <p:anim calcmode="lin" valueType="num">
                                      <p:cBhvr>
                                        <p:cTn id="76" dur="300" fill="hold"/>
                                        <p:tgtEl>
                                          <p:spTgt spid="32"/>
                                        </p:tgtEl>
                                        <p:attrNameLst>
                                          <p:attrName>ppt_w</p:attrName>
                                        </p:attrNameLst>
                                      </p:cBhvr>
                                      <p:tavLst>
                                        <p:tav tm="0">
                                          <p:val>
                                            <p:fltVal val="0"/>
                                          </p:val>
                                        </p:tav>
                                        <p:tav tm="100000">
                                          <p:val>
                                            <p:strVal val="#ppt_w"/>
                                          </p:val>
                                        </p:tav>
                                      </p:tavLst>
                                    </p:anim>
                                    <p:anim calcmode="lin" valueType="num">
                                      <p:cBhvr>
                                        <p:cTn id="77" dur="300" fill="hold"/>
                                        <p:tgtEl>
                                          <p:spTgt spid="32"/>
                                        </p:tgtEl>
                                        <p:attrNameLst>
                                          <p:attrName>ppt_h</p:attrName>
                                        </p:attrNameLst>
                                      </p:cBhvr>
                                      <p:tavLst>
                                        <p:tav tm="0">
                                          <p:val>
                                            <p:fltVal val="0"/>
                                          </p:val>
                                        </p:tav>
                                        <p:tav tm="100000">
                                          <p:val>
                                            <p:strVal val="#ppt_h"/>
                                          </p:val>
                                        </p:tav>
                                      </p:tavLst>
                                    </p:anim>
                                    <p:anim calcmode="lin" valueType="num">
                                      <p:cBhvr>
                                        <p:cTn id="78" dur="300" fill="hold"/>
                                        <p:tgtEl>
                                          <p:spTgt spid="32"/>
                                        </p:tgtEl>
                                        <p:attrNameLst>
                                          <p:attrName>style.rotation</p:attrName>
                                        </p:attrNameLst>
                                      </p:cBhvr>
                                      <p:tavLst>
                                        <p:tav tm="0">
                                          <p:val>
                                            <p:fltVal val="90"/>
                                          </p:val>
                                        </p:tav>
                                        <p:tav tm="100000">
                                          <p:val>
                                            <p:fltVal val="0"/>
                                          </p:val>
                                        </p:tav>
                                      </p:tavLst>
                                    </p:anim>
                                    <p:animEffect transition="in" filter="fade">
                                      <p:cBhvr>
                                        <p:cTn id="79" dur="300"/>
                                        <p:tgtEl>
                                          <p:spTgt spid="32"/>
                                        </p:tgtEl>
                                      </p:cBhvr>
                                    </p:animEffect>
                                  </p:childTnLst>
                                </p:cTn>
                              </p:par>
                            </p:childTnLst>
                          </p:cTn>
                        </p:par>
                        <p:par>
                          <p:cTn id="80" fill="hold">
                            <p:stCondLst>
                              <p:cond delay="7750"/>
                            </p:stCondLst>
                            <p:childTnLst>
                              <p:par>
                                <p:cTn id="81" presetID="22" presetClass="entr" presetSubtype="8" fill="hold" grpId="0" nodeType="after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wipe(left)">
                                      <p:cBhvr>
                                        <p:cTn id="83" dur="500"/>
                                        <p:tgtEl>
                                          <p:spTgt spid="33"/>
                                        </p:tgtEl>
                                      </p:cBhvr>
                                    </p:animEffect>
                                  </p:childTnLst>
                                </p:cTn>
                              </p:par>
                            </p:childTnLst>
                          </p:cTn>
                        </p:par>
                        <p:par>
                          <p:cTn id="84" fill="hold">
                            <p:stCondLst>
                              <p:cond delay="8250"/>
                            </p:stCondLst>
                            <p:childTnLst>
                              <p:par>
                                <p:cTn id="85" presetID="22" presetClass="entr" presetSubtype="1" fill="hold" grpId="0" nodeType="afterEffect">
                                  <p:stCondLst>
                                    <p:cond delay="0"/>
                                  </p:stCondLst>
                                  <p:childTnLst>
                                    <p:set>
                                      <p:cBhvr>
                                        <p:cTn id="86" dur="1" fill="hold">
                                          <p:stCondLst>
                                            <p:cond delay="0"/>
                                          </p:stCondLst>
                                        </p:cTn>
                                        <p:tgtEl>
                                          <p:spTgt spid="34"/>
                                        </p:tgtEl>
                                        <p:attrNameLst>
                                          <p:attrName>style.visibility</p:attrName>
                                        </p:attrNameLst>
                                      </p:cBhvr>
                                      <p:to>
                                        <p:strVal val="visible"/>
                                      </p:to>
                                    </p:set>
                                    <p:animEffect transition="in" filter="wipe(up)">
                                      <p:cBhvr>
                                        <p:cTn id="87" dur="500"/>
                                        <p:tgtEl>
                                          <p:spTgt spid="34"/>
                                        </p:tgtEl>
                                      </p:cBhvr>
                                    </p:animEffect>
                                  </p:childTnLst>
                                </p:cTn>
                              </p:par>
                            </p:childTnLst>
                          </p:cTn>
                        </p:par>
                        <p:par>
                          <p:cTn id="88" fill="hold">
                            <p:stCondLst>
                              <p:cond delay="8750"/>
                            </p:stCondLst>
                            <p:childTnLst>
                              <p:par>
                                <p:cTn id="89" presetID="14" presetClass="entr" presetSubtype="10"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randombar(horizontal)">
                                      <p:cBhvr>
                                        <p:cTn id="91"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5" grpId="0" animBg="1"/>
      <p:bldP spid="26" grpId="0"/>
      <p:bldP spid="27" grpId="0" animBg="1"/>
      <p:bldP spid="28" grpId="0" autoUpdateAnimBg="0"/>
      <p:bldP spid="29" grpId="0" animBg="1"/>
      <p:bldP spid="30" grpId="0" autoUpdateAnimBg="0"/>
      <p:bldP spid="31" grpId="0" animBg="1"/>
      <p:bldP spid="32" grpId="0" autoUpdateAnimBg="0"/>
      <p:bldP spid="33" grpId="0" autoUpdateAnimBg="0"/>
      <p:bldP spid="34" grpId="0" autoUpdateAnimBg="0"/>
      <p:bldP spid="35" grpId="0" autoUpdateAnimBg="0"/>
      <p:bldP spid="36" grpId="0" autoUpdateAnimBg="0"/>
      <p:bldP spid="37" grpId="0" autoUpdateAnimBg="0"/>
      <p:bldP spid="38" grpId="0" autoUpdateAnimBg="0"/>
      <p:bldP spid="39" grpId="0" animBg="1" autoUpdateAnimBg="0"/>
      <p:bldP spid="40" grpId="0" animBg="1" autoUpdateAnimBg="0"/>
      <p:bldP spid="41"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矩形 23"/>
          <p:cNvSpPr/>
          <p:nvPr/>
        </p:nvSpPr>
        <p:spPr>
          <a:xfrm rot="5400000" flipV="1">
            <a:off x="1133569" y="-112075"/>
            <a:ext cx="631717" cy="2898841"/>
          </a:xfrm>
          <a:prstGeom prst="rect">
            <a:avLst/>
          </a:prstGeom>
          <a:gradFill>
            <a:gsLst>
              <a:gs pos="0">
                <a:srgbClr val="5293FB">
                  <a:alpha val="95000"/>
                </a:srgbClr>
              </a:gs>
              <a:gs pos="100000">
                <a:sysClr val="window" lastClr="FFFFFF">
                  <a:alpha val="8000"/>
                </a:sysClr>
              </a:gs>
              <a:gs pos="50000">
                <a:srgbClr val="8DC7FE"/>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5" name="矩形 24"/>
          <p:cNvSpPr/>
          <p:nvPr/>
        </p:nvSpPr>
        <p:spPr>
          <a:xfrm rot="5400000" flipV="1">
            <a:off x="1422262" y="-337403"/>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6" name="矩形 25"/>
          <p:cNvSpPr/>
          <p:nvPr/>
        </p:nvSpPr>
        <p:spPr>
          <a:xfrm rot="5400000" flipV="1">
            <a:off x="1422261" y="107151"/>
            <a:ext cx="54321" cy="2898842"/>
          </a:xfrm>
          <a:prstGeom prst="rect">
            <a:avLst/>
          </a:prstGeom>
          <a:gradFill>
            <a:gsLst>
              <a:gs pos="0">
                <a:sysClr val="window" lastClr="FFFFFF"/>
              </a:gs>
              <a:gs pos="100000">
                <a:sysClr val="window" lastClr="FFFFFF">
                  <a:alpha val="50000"/>
                </a:sysClr>
              </a:gs>
              <a:gs pos="50000">
                <a:sysClr val="window" lastClr="FFFFFF"/>
              </a:gs>
            </a:gsLst>
            <a:lin ang="5400000" scaled="1"/>
          </a:gra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7" name="十字形 26"/>
          <p:cNvSpPr/>
          <p:nvPr/>
        </p:nvSpPr>
        <p:spPr>
          <a:xfrm>
            <a:off x="39954" y="1202550"/>
            <a:ext cx="257390" cy="257390"/>
          </a:xfrm>
          <a:prstGeom prst="plus">
            <a:avLst>
              <a:gd name="adj" fmla="val 33095"/>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ysClr val="window" lastClr="FFFFFF"/>
              </a:solidFill>
              <a:effectLst/>
              <a:uLnTx/>
              <a:uFillTx/>
              <a:latin typeface="Calibri"/>
              <a:ea typeface="宋体"/>
              <a:cs typeface="+mn-cs"/>
            </a:endParaRPr>
          </a:p>
        </p:txBody>
      </p:sp>
      <p:sp>
        <p:nvSpPr>
          <p:cNvPr id="28" name="文本框 7"/>
          <p:cNvSpPr txBox="1"/>
          <p:nvPr/>
        </p:nvSpPr>
        <p:spPr>
          <a:xfrm>
            <a:off x="353771" y="1184252"/>
            <a:ext cx="2019778" cy="300082"/>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800" b="1" i="0" u="none" strike="noStrike" kern="0" cap="none" spc="0" normalizeH="0" baseline="0" noProof="0" dirty="0" smtClean="0">
                <a:ln>
                  <a:noFill/>
                </a:ln>
                <a:solidFill>
                  <a:sysClr val="window" lastClr="FFFFFF"/>
                </a:solidFill>
                <a:effectLst/>
                <a:uLnTx/>
                <a:uFillTx/>
                <a:latin typeface="华文细黑" panose="02010600040101010101" pitchFamily="2" charset="-122"/>
                <a:ea typeface="华文细黑" panose="02010600040101010101" pitchFamily="2" charset="-122"/>
              </a:rPr>
              <a:t>单击此处添加标题</a:t>
            </a:r>
            <a:endParaRPr kumimoji="0" lang="zh-CN" altLang="en-US" sz="1800" b="1" i="0" u="none" strike="noStrike" kern="0" cap="none" spc="0" normalizeH="0" baseline="0" noProof="0" dirty="0">
              <a:ln>
                <a:noFill/>
              </a:ln>
              <a:solidFill>
                <a:sysClr val="window" lastClr="FFFFFF"/>
              </a:solidFill>
              <a:effectLst/>
              <a:uLnTx/>
              <a:uFillTx/>
              <a:latin typeface="华文细黑" panose="02010600040101010101" pitchFamily="2" charset="-122"/>
              <a:ea typeface="华文细黑" panose="02010600040101010101" pitchFamily="2" charset="-122"/>
            </a:endParaRPr>
          </a:p>
        </p:txBody>
      </p:sp>
      <p:sp>
        <p:nvSpPr>
          <p:cNvPr id="29" name="任意多边形 4"/>
          <p:cNvSpPr>
            <a:spLocks/>
          </p:cNvSpPr>
          <p:nvPr/>
        </p:nvSpPr>
        <p:spPr bwMode="auto">
          <a:xfrm>
            <a:off x="831905" y="3265135"/>
            <a:ext cx="6861570" cy="1190"/>
          </a:xfrm>
          <a:custGeom>
            <a:avLst/>
            <a:gdLst>
              <a:gd name="T0" fmla="*/ 0 w 8374743"/>
              <a:gd name="T1" fmla="*/ 0 h 1349828"/>
              <a:gd name="T2" fmla="*/ 0 w 8374743"/>
              <a:gd name="T3" fmla="*/ 2 h 1349828"/>
              <a:gd name="T4" fmla="*/ 10004727 w 8374743"/>
              <a:gd name="T5" fmla="*/ 2 h 1349828"/>
              <a:gd name="T6" fmla="*/ 0 60000 65536"/>
              <a:gd name="T7" fmla="*/ 0 60000 65536"/>
              <a:gd name="T8" fmla="*/ 0 60000 65536"/>
              <a:gd name="T9" fmla="*/ 0 w 8374743"/>
              <a:gd name="T10" fmla="*/ 0 h 1349828"/>
              <a:gd name="T11" fmla="*/ 8374743 w 8374743"/>
              <a:gd name="T12" fmla="*/ 1349828 h 1349828"/>
            </a:gdLst>
            <a:ahLst/>
            <a:cxnLst>
              <a:cxn ang="T6">
                <a:pos x="T0" y="T1"/>
              </a:cxn>
              <a:cxn ang="T7">
                <a:pos x="T2" y="T3"/>
              </a:cxn>
              <a:cxn ang="T8">
                <a:pos x="T4" y="T5"/>
              </a:cxn>
            </a:cxnLst>
            <a:rect l="T9" t="T10" r="T11" b="T12"/>
            <a:pathLst>
              <a:path w="8374743" h="1349828">
                <a:moveTo>
                  <a:pt x="0" y="0"/>
                </a:moveTo>
                <a:lnTo>
                  <a:pt x="0" y="1349828"/>
                </a:lnTo>
                <a:lnTo>
                  <a:pt x="8374743" y="1349828"/>
                </a:lnTo>
              </a:path>
            </a:pathLst>
          </a:custGeom>
          <a:solidFill>
            <a:srgbClr val="29AEC9"/>
          </a:solidFill>
          <a:ln w="25400" cap="flat" cmpd="sng">
            <a:solidFill>
              <a:srgbClr val="8DC7FE"/>
            </a:solidFill>
            <a:bevel/>
            <a:headEnd type="oval" w="med" len="med"/>
            <a:tailEnd type="oval" w="med" len="med"/>
          </a:ln>
        </p:spPr>
        <p:txBody>
          <a:bodyPr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180" b="0" i="0" u="none" strike="noStrike" kern="0" cap="none" spc="0" normalizeH="0" baseline="0" noProof="0">
              <a:ln>
                <a:noFill/>
              </a:ln>
              <a:solidFill>
                <a:sysClr val="windowText" lastClr="000000"/>
              </a:solidFill>
              <a:effectLst/>
              <a:uLnTx/>
              <a:uFillTx/>
            </a:endParaRPr>
          </a:p>
        </p:txBody>
      </p:sp>
      <p:grpSp>
        <p:nvGrpSpPr>
          <p:cNvPr id="30" name="组合 5"/>
          <p:cNvGrpSpPr>
            <a:grpSpLocks/>
          </p:cNvGrpSpPr>
          <p:nvPr/>
        </p:nvGrpSpPr>
        <p:grpSpPr bwMode="auto">
          <a:xfrm>
            <a:off x="1246026" y="2630861"/>
            <a:ext cx="1330426" cy="2814363"/>
            <a:chOff x="0" y="0"/>
            <a:chExt cx="1774825" cy="3754438"/>
          </a:xfrm>
          <a:solidFill>
            <a:srgbClr val="5293FB"/>
          </a:solidFill>
        </p:grpSpPr>
        <p:sp>
          <p:nvSpPr>
            <p:cNvPr id="31" name="椭圆 6"/>
            <p:cNvSpPr>
              <a:spLocks noChangeArrowheads="1"/>
            </p:cNvSpPr>
            <p:nvPr/>
          </p:nvSpPr>
          <p:spPr bwMode="auto">
            <a:xfrm>
              <a:off x="1055687" y="750888"/>
              <a:ext cx="179388"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74"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sym typeface="Calibri" panose="020F0502020204030204" pitchFamily="34" charset="0"/>
              </a:endParaRPr>
            </a:p>
          </p:txBody>
        </p:sp>
        <p:sp>
          <p:nvSpPr>
            <p:cNvPr id="32" name="椭圆形标注 7"/>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dirty="0">
                  <a:ln>
                    <a:noFill/>
                  </a:ln>
                  <a:solidFill>
                    <a:srgbClr val="FFFFFF"/>
                  </a:solidFill>
                  <a:effectLst/>
                  <a:uLnTx/>
                  <a:uFillTx/>
                  <a:latin typeface="Agency FB" panose="020B0503020202020204" pitchFamily="34" charset="0"/>
                  <a:ea typeface="微软雅黑" panose="020B0503020204020204" pitchFamily="34" charset="-122"/>
                  <a:sym typeface="Times New Roman" panose="02020603050405020304" pitchFamily="18" charset="0"/>
                </a:rPr>
                <a:t>01</a:t>
              </a:r>
              <a:endParaRPr kumimoji="0" lang="zh-CN" altLang="en-US" sz="1574"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3" name="任意多边形 8"/>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ysClr val="window" lastClr="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此处输入文本</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此处输入文本</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此处输入文本</a:t>
              </a:r>
              <a:endParaRPr kumimoji="0" lang="zh-CN" altLang="en-US" sz="1574"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grpSp>
      <p:grpSp>
        <p:nvGrpSpPr>
          <p:cNvPr id="34" name="组合 9"/>
          <p:cNvGrpSpPr>
            <a:grpSpLocks/>
          </p:cNvGrpSpPr>
          <p:nvPr/>
        </p:nvGrpSpPr>
        <p:grpSpPr bwMode="auto">
          <a:xfrm>
            <a:off x="2858483" y="2630861"/>
            <a:ext cx="1330426" cy="2814363"/>
            <a:chOff x="0" y="0"/>
            <a:chExt cx="1774825" cy="3754438"/>
          </a:xfrm>
          <a:solidFill>
            <a:srgbClr val="8DC7FE"/>
          </a:solidFill>
        </p:grpSpPr>
        <p:sp>
          <p:nvSpPr>
            <p:cNvPr id="35" name="椭圆 10"/>
            <p:cNvSpPr>
              <a:spLocks noChangeArrowheads="1"/>
            </p:cNvSpPr>
            <p:nvPr/>
          </p:nvSpPr>
          <p:spPr bwMode="auto">
            <a:xfrm>
              <a:off x="1011238"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74"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sym typeface="Calibri" panose="020F0502020204030204" pitchFamily="34" charset="0"/>
              </a:endParaRPr>
            </a:p>
          </p:txBody>
        </p:sp>
        <p:sp>
          <p:nvSpPr>
            <p:cNvPr id="36" name="椭圆形标注 11"/>
            <p:cNvSpPr>
              <a:spLocks noChangeArrowheads="1"/>
            </p:cNvSpPr>
            <p:nvPr/>
          </p:nvSpPr>
          <p:spPr bwMode="auto">
            <a:xfrm flipH="1">
              <a:off x="52705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rgbClr val="FFFFFF"/>
                  </a:solidFill>
                  <a:effectLst/>
                  <a:uLnTx/>
                  <a:uFillTx/>
                  <a:latin typeface="Agency FB" panose="020B0503020202020204" pitchFamily="34" charset="0"/>
                  <a:ea typeface="微软雅黑" panose="020B0503020204020204" pitchFamily="34" charset="-122"/>
                  <a:sym typeface="Times New Roman" panose="02020603050405020304" pitchFamily="18" charset="0"/>
                </a:rPr>
                <a:t>02</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37" name="任意多边形 12"/>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ysClr val="window" lastClr="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此处输入文本</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此处输入文本</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99" b="0" i="0" u="none" strike="noStrike" kern="0" cap="none" spc="0" normalizeH="0" baseline="0" noProof="0" dirty="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此处输入文本</a:t>
              </a:r>
              <a:endParaRPr kumimoji="0" lang="zh-CN" altLang="en-US" sz="1574" b="0" i="0" u="none" strike="noStrike" kern="0" cap="none" spc="0" normalizeH="0" baseline="0" noProof="0" dirty="0">
                <a:ln>
                  <a:noFill/>
                </a:ln>
                <a:solidFill>
                  <a:sysClr val="windowText" lastClr="000000"/>
                </a:solidFill>
                <a:effectLst/>
                <a:uLnTx/>
                <a:uFillTx/>
                <a:latin typeface="Arial" panose="020B0604020202020204" pitchFamily="34" charset="0"/>
                <a:ea typeface="宋体" panose="02010600030101010101" pitchFamily="2" charset="-122"/>
              </a:endParaRPr>
            </a:p>
          </p:txBody>
        </p:sp>
      </p:grpSp>
      <p:grpSp>
        <p:nvGrpSpPr>
          <p:cNvPr id="38" name="组合 13"/>
          <p:cNvGrpSpPr>
            <a:grpSpLocks/>
          </p:cNvGrpSpPr>
          <p:nvPr/>
        </p:nvGrpSpPr>
        <p:grpSpPr bwMode="auto">
          <a:xfrm>
            <a:off x="4455470" y="2630861"/>
            <a:ext cx="1331616" cy="2814363"/>
            <a:chOff x="0" y="0"/>
            <a:chExt cx="1776413" cy="3754438"/>
          </a:xfrm>
          <a:solidFill>
            <a:srgbClr val="5293FB"/>
          </a:solidFill>
        </p:grpSpPr>
        <p:sp>
          <p:nvSpPr>
            <p:cNvPr id="39" name="椭圆 14"/>
            <p:cNvSpPr>
              <a:spLocks noChangeArrowheads="1"/>
            </p:cNvSpPr>
            <p:nvPr/>
          </p:nvSpPr>
          <p:spPr bwMode="auto">
            <a:xfrm>
              <a:off x="1008063"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74"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sym typeface="Calibri" panose="020F0502020204030204" pitchFamily="34" charset="0"/>
              </a:endParaRPr>
            </a:p>
          </p:txBody>
        </p:sp>
        <p:sp>
          <p:nvSpPr>
            <p:cNvPr id="40" name="椭圆形标注 15"/>
            <p:cNvSpPr>
              <a:spLocks noChangeArrowheads="1"/>
            </p:cNvSpPr>
            <p:nvPr/>
          </p:nvSpPr>
          <p:spPr bwMode="auto">
            <a:xfrm flipH="1">
              <a:off x="528638" y="0"/>
              <a:ext cx="719137"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rgbClr val="FFFFFF"/>
                  </a:solidFill>
                  <a:effectLst/>
                  <a:uLnTx/>
                  <a:uFillTx/>
                  <a:latin typeface="Agency FB" panose="020B0503020202020204" pitchFamily="34" charset="0"/>
                  <a:ea typeface="微软雅黑" panose="020B0503020204020204" pitchFamily="34" charset="-122"/>
                  <a:sym typeface="Times New Roman" panose="02020603050405020304" pitchFamily="18" charset="0"/>
                </a:rPr>
                <a:t>03</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1" name="任意多边形 16"/>
            <p:cNvSpPr>
              <a:spLocks noChangeArrowheads="1"/>
            </p:cNvSpPr>
            <p:nvPr/>
          </p:nvSpPr>
          <p:spPr bwMode="auto">
            <a:xfrm>
              <a:off x="0" y="1006475"/>
              <a:ext cx="1776413" cy="2747963"/>
            </a:xfrm>
            <a:custGeom>
              <a:avLst/>
              <a:gdLst>
                <a:gd name="T0" fmla="*/ 1573508 w 1293018"/>
                <a:gd name="T1" fmla="*/ 0 h 2000700"/>
                <a:gd name="T2" fmla="*/ 1717126 w 1293018"/>
                <a:gd name="T3" fmla="*/ 247494 h 2000700"/>
                <a:gd name="T4" fmla="*/ 2193250 w 1293018"/>
                <a:gd name="T5" fmla="*/ 247494 h 2000700"/>
                <a:gd name="T6" fmla="*/ 2440525 w 1293018"/>
                <a:gd name="T7" fmla="*/ 494643 h 2000700"/>
                <a:gd name="T8" fmla="*/ 2440525 w 1293018"/>
                <a:gd name="T9" fmla="*/ 3527180 h 2000700"/>
                <a:gd name="T10" fmla="*/ 2193250 w 1293018"/>
                <a:gd name="T11" fmla="*/ 3774329 h 2000700"/>
                <a:gd name="T12" fmla="*/ 247275 w 1293018"/>
                <a:gd name="T13" fmla="*/ 3774329 h 2000700"/>
                <a:gd name="T14" fmla="*/ 0 w 1293018"/>
                <a:gd name="T15" fmla="*/ 3527180 h 2000700"/>
                <a:gd name="T16" fmla="*/ 0 w 1293018"/>
                <a:gd name="T17" fmla="*/ 494643 h 2000700"/>
                <a:gd name="T18" fmla="*/ 247275 w 1293018"/>
                <a:gd name="T19" fmla="*/ 247494 h 2000700"/>
                <a:gd name="T20" fmla="*/ 1429887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ysClr val="window" lastClr="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99"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此处输入文本</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99"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此处输入文本</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99"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此处输入文本</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grpSp>
      <p:grpSp>
        <p:nvGrpSpPr>
          <p:cNvPr id="42" name="组合 17"/>
          <p:cNvGrpSpPr>
            <a:grpSpLocks/>
          </p:cNvGrpSpPr>
          <p:nvPr/>
        </p:nvGrpSpPr>
        <p:grpSpPr bwMode="auto">
          <a:xfrm>
            <a:off x="6053647" y="2630861"/>
            <a:ext cx="1330426" cy="2814363"/>
            <a:chOff x="0" y="0"/>
            <a:chExt cx="1774825" cy="3754438"/>
          </a:xfrm>
          <a:solidFill>
            <a:srgbClr val="8DC7FE"/>
          </a:solidFill>
        </p:grpSpPr>
        <p:sp>
          <p:nvSpPr>
            <p:cNvPr id="43" name="椭圆 18"/>
            <p:cNvSpPr>
              <a:spLocks noChangeArrowheads="1"/>
            </p:cNvSpPr>
            <p:nvPr/>
          </p:nvSpPr>
          <p:spPr bwMode="auto">
            <a:xfrm>
              <a:off x="1006475" y="750888"/>
              <a:ext cx="179387" cy="177800"/>
            </a:xfrm>
            <a:prstGeom prst="ellipse">
              <a:avLst/>
            </a:prstGeom>
            <a:grpFill/>
            <a:ln w="25400">
              <a:solidFill>
                <a:srgbClr val="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zh-CN" sz="974" b="0" i="0" u="none" strike="noStrike" kern="0" cap="none" spc="0" normalizeH="0" baseline="0" noProof="0">
                <a:ln>
                  <a:noFill/>
                </a:ln>
                <a:solidFill>
                  <a:srgbClr val="FFFFFF"/>
                </a:solidFill>
                <a:effectLst/>
                <a:uLnTx/>
                <a:uFillTx/>
                <a:latin typeface="Calibri" panose="020F0502020204030204" pitchFamily="34" charset="0"/>
                <a:ea typeface="宋体" panose="02010600030101010101" pitchFamily="2" charset="-122"/>
                <a:sym typeface="Calibri" panose="020F0502020204030204" pitchFamily="34" charset="0"/>
              </a:endParaRPr>
            </a:p>
          </p:txBody>
        </p:sp>
        <p:sp>
          <p:nvSpPr>
            <p:cNvPr id="44" name="椭圆形标注 19"/>
            <p:cNvSpPr>
              <a:spLocks noChangeArrowheads="1"/>
            </p:cNvSpPr>
            <p:nvPr/>
          </p:nvSpPr>
          <p:spPr bwMode="auto">
            <a:xfrm flipH="1">
              <a:off x="533400" y="0"/>
              <a:ext cx="720725" cy="493713"/>
            </a:xfrm>
            <a:prstGeom prst="wedgeEllipseCallout">
              <a:avLst>
                <a:gd name="adj1" fmla="val -27065"/>
                <a:gd name="adj2" fmla="val 71625"/>
              </a:avLst>
            </a:prstGeom>
            <a:grpFill/>
            <a:ln>
              <a:noFill/>
            </a:ln>
            <a:extLst>
              <a:ext uri="{91240B29-F687-4F45-9708-019B960494DF}">
                <a14:hiddenLine xmlns:a14="http://schemas.microsoft.com/office/drawing/2010/main" w="25400">
                  <a:solidFill>
                    <a:srgbClr val="000000"/>
                  </a:solidFill>
                  <a:bevel/>
                  <a:headEnd/>
                  <a:tailEnd/>
                </a14:hiddenLine>
              </a:ext>
            </a:extLst>
          </p:spPr>
          <p:txBody>
            <a:bodyPr lIns="0" tIns="0" rIns="0" bIns="0"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799" b="1" i="0" u="none" strike="noStrike" kern="0" cap="none" spc="0" normalizeH="0" baseline="0" noProof="0">
                  <a:ln>
                    <a:noFill/>
                  </a:ln>
                  <a:solidFill>
                    <a:srgbClr val="FFFFFF"/>
                  </a:solidFill>
                  <a:effectLst/>
                  <a:uLnTx/>
                  <a:uFillTx/>
                  <a:latin typeface="Agency FB" panose="020B0503020202020204" pitchFamily="34" charset="0"/>
                  <a:ea typeface="微软雅黑" panose="020B0503020204020204" pitchFamily="34" charset="-122"/>
                  <a:sym typeface="Times New Roman" panose="02020603050405020304" pitchFamily="18" charset="0"/>
                </a:rPr>
                <a:t>04</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sp>
          <p:nvSpPr>
            <p:cNvPr id="45" name="任意多边形 20"/>
            <p:cNvSpPr>
              <a:spLocks noChangeArrowheads="1"/>
            </p:cNvSpPr>
            <p:nvPr/>
          </p:nvSpPr>
          <p:spPr bwMode="auto">
            <a:xfrm>
              <a:off x="0" y="1006475"/>
              <a:ext cx="1774825" cy="2747963"/>
            </a:xfrm>
            <a:custGeom>
              <a:avLst/>
              <a:gdLst>
                <a:gd name="T0" fmla="*/ 1570696 w 1293018"/>
                <a:gd name="T1" fmla="*/ 0 h 2000700"/>
                <a:gd name="T2" fmla="*/ 1714058 w 1293018"/>
                <a:gd name="T3" fmla="*/ 247494 h 2000700"/>
                <a:gd name="T4" fmla="*/ 2189331 w 1293018"/>
                <a:gd name="T5" fmla="*/ 247494 h 2000700"/>
                <a:gd name="T6" fmla="*/ 2436164 w 1293018"/>
                <a:gd name="T7" fmla="*/ 494643 h 2000700"/>
                <a:gd name="T8" fmla="*/ 2436164 w 1293018"/>
                <a:gd name="T9" fmla="*/ 3527180 h 2000700"/>
                <a:gd name="T10" fmla="*/ 2189331 w 1293018"/>
                <a:gd name="T11" fmla="*/ 3774329 h 2000700"/>
                <a:gd name="T12" fmla="*/ 246833 w 1293018"/>
                <a:gd name="T13" fmla="*/ 3774329 h 2000700"/>
                <a:gd name="T14" fmla="*/ 0 w 1293018"/>
                <a:gd name="T15" fmla="*/ 3527180 h 2000700"/>
                <a:gd name="T16" fmla="*/ 0 w 1293018"/>
                <a:gd name="T17" fmla="*/ 494643 h 2000700"/>
                <a:gd name="T18" fmla="*/ 246833 w 1293018"/>
                <a:gd name="T19" fmla="*/ 247494 h 2000700"/>
                <a:gd name="T20" fmla="*/ 1427331 w 1293018"/>
                <a:gd name="T21" fmla="*/ 247494 h 2000700"/>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93018"/>
                <a:gd name="T34" fmla="*/ 0 h 2000700"/>
                <a:gd name="T35" fmla="*/ 1293018 w 1293018"/>
                <a:gd name="T36" fmla="*/ 2000700 h 2000700"/>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93018" h="2000700">
                  <a:moveTo>
                    <a:pt x="833662" y="0"/>
                  </a:moveTo>
                  <a:lnTo>
                    <a:pt x="909753" y="131192"/>
                  </a:lnTo>
                  <a:lnTo>
                    <a:pt x="1162009" y="131192"/>
                  </a:lnTo>
                  <a:cubicBezTo>
                    <a:pt x="1234363" y="131192"/>
                    <a:pt x="1293018" y="189847"/>
                    <a:pt x="1293018" y="262201"/>
                  </a:cubicBezTo>
                  <a:lnTo>
                    <a:pt x="1293018" y="1869691"/>
                  </a:lnTo>
                  <a:cubicBezTo>
                    <a:pt x="1293018" y="1942045"/>
                    <a:pt x="1234363" y="2000700"/>
                    <a:pt x="1162009" y="2000700"/>
                  </a:cubicBezTo>
                  <a:lnTo>
                    <a:pt x="131009" y="2000700"/>
                  </a:lnTo>
                  <a:cubicBezTo>
                    <a:pt x="58655" y="2000700"/>
                    <a:pt x="0" y="1942045"/>
                    <a:pt x="0" y="1869691"/>
                  </a:cubicBezTo>
                  <a:lnTo>
                    <a:pt x="0" y="262201"/>
                  </a:lnTo>
                  <a:cubicBezTo>
                    <a:pt x="0" y="189847"/>
                    <a:pt x="58655" y="131192"/>
                    <a:pt x="131009" y="131192"/>
                  </a:cubicBezTo>
                  <a:lnTo>
                    <a:pt x="757570" y="131192"/>
                  </a:lnTo>
                  <a:lnTo>
                    <a:pt x="833662" y="0"/>
                  </a:lnTo>
                  <a:close/>
                </a:path>
              </a:pathLst>
            </a:custGeom>
            <a:grpFill/>
            <a:ln w="3175">
              <a:solidFill>
                <a:sysClr val="window" lastClr="FFFFFF"/>
              </a:solidFill>
              <a:bevel/>
              <a:headEnd/>
              <a:tailEnd/>
            </a:ln>
          </p:spPr>
          <p:txBody>
            <a:bodyPr anchor="ctr"/>
            <a:lstStyle>
              <a:lvl1pPr eaLnBrk="0" hangingPunct="0">
                <a:defRPr sz="2100">
                  <a:solidFill>
                    <a:schemeClr val="tx1"/>
                  </a:solidFill>
                  <a:latin typeface="Arial" panose="020B0604020202020204" pitchFamily="34" charset="0"/>
                  <a:ea typeface="宋体" panose="02010600030101010101" pitchFamily="2" charset="-122"/>
                </a:defRPr>
              </a:lvl1pPr>
              <a:lvl2pPr marL="742950" indent="-285750" eaLnBrk="0" hangingPunct="0">
                <a:defRPr sz="2100">
                  <a:solidFill>
                    <a:schemeClr val="tx1"/>
                  </a:solidFill>
                  <a:latin typeface="Arial" panose="020B0604020202020204" pitchFamily="34" charset="0"/>
                  <a:ea typeface="宋体" panose="02010600030101010101" pitchFamily="2" charset="-122"/>
                </a:defRPr>
              </a:lvl2pPr>
              <a:lvl3pPr marL="1143000" indent="-228600" eaLnBrk="0" hangingPunct="0">
                <a:defRPr sz="2100">
                  <a:solidFill>
                    <a:schemeClr val="tx1"/>
                  </a:solidFill>
                  <a:latin typeface="Arial" panose="020B0604020202020204" pitchFamily="34" charset="0"/>
                  <a:ea typeface="宋体" panose="02010600030101010101" pitchFamily="2" charset="-122"/>
                </a:defRPr>
              </a:lvl3pPr>
              <a:lvl4pPr marL="1600200" indent="-228600" eaLnBrk="0" hangingPunct="0">
                <a:defRPr sz="2100">
                  <a:solidFill>
                    <a:schemeClr val="tx1"/>
                  </a:solidFill>
                  <a:latin typeface="Arial" panose="020B0604020202020204" pitchFamily="34" charset="0"/>
                  <a:ea typeface="宋体" panose="02010600030101010101" pitchFamily="2" charset="-122"/>
                </a:defRPr>
              </a:lvl4pPr>
              <a:lvl5pPr marL="2057400" indent="-228600" eaLnBrk="0" hangingPunct="0">
                <a:defRPr sz="2100">
                  <a:solidFill>
                    <a:schemeClr val="tx1"/>
                  </a:solidFill>
                  <a:latin typeface="Arial" panose="020B0604020202020204" pitchFamily="34" charset="0"/>
                  <a:ea typeface="宋体" panose="02010600030101010101" pitchFamily="2" charset="-122"/>
                </a:defRPr>
              </a:lvl5pPr>
              <a:lvl6pPr marL="25146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6pPr>
              <a:lvl7pPr marL="29718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7pPr>
              <a:lvl8pPr marL="34290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8pPr>
              <a:lvl9pPr marL="3886200" indent="-228600" defTabSz="1089025" eaLnBrk="0" fontAlgn="base" hangingPunct="0">
                <a:spcBef>
                  <a:spcPct val="0"/>
                </a:spcBef>
                <a:spcAft>
                  <a:spcPct val="0"/>
                </a:spcAft>
                <a:buFont typeface="Arial" panose="020B0604020202020204" pitchFamily="34" charset="0"/>
                <a:defRPr sz="2100">
                  <a:solidFill>
                    <a:schemeClr val="tx1"/>
                  </a:solidFill>
                  <a:latin typeface="Arial" panose="020B0604020202020204" pitchFamily="34" charset="0"/>
                  <a:ea typeface="宋体" panose="02010600030101010101" pitchFamily="2" charset="-122"/>
                </a:defRPr>
              </a:lvl9pPr>
            </a:lstStyle>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99"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此处输入文本</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99"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此处输入文本</a:t>
              </a:r>
            </a:p>
            <a:p>
              <a:pPr marL="0" marR="0" lvl="0" indent="0" algn="ctr" defTabSz="914400" eaLnBrk="1" fontAlgn="auto" latinLnBrk="0" hangingPunct="1">
                <a:lnSpc>
                  <a:spcPct val="150000"/>
                </a:lnSpc>
                <a:spcBef>
                  <a:spcPts val="0"/>
                </a:spcBef>
                <a:spcAft>
                  <a:spcPts val="0"/>
                </a:spcAft>
                <a:buClrTx/>
                <a:buSzTx/>
                <a:buFontTx/>
                <a:buNone/>
                <a:tabLst/>
                <a:defRPr/>
              </a:pPr>
              <a:r>
                <a:rPr kumimoji="0" lang="zh-CN" altLang="en-US" sz="1199" b="0" i="0" u="none" strike="noStrike" kern="0" cap="none" spc="0" normalizeH="0" baseline="0" noProof="0">
                  <a:ln>
                    <a:noFill/>
                  </a:ln>
                  <a:solidFill>
                    <a:sysClr val="window" lastClr="FFFFFF"/>
                  </a:solidFill>
                  <a:effectLst/>
                  <a:uLnTx/>
                  <a:uFillTx/>
                  <a:latin typeface="微软雅黑" panose="020B0503020204020204" pitchFamily="34" charset="-122"/>
                  <a:ea typeface="微软雅黑" panose="020B0503020204020204" pitchFamily="34" charset="-122"/>
                  <a:sym typeface="微软雅黑" panose="020B0503020204020204" pitchFamily="34" charset="-122"/>
                </a:rPr>
                <a:t>此处输入文本</a:t>
              </a:r>
              <a:endParaRPr kumimoji="0" lang="zh-CN" altLang="en-US" sz="1574" b="0" i="0" u="none" strike="noStrike" kern="0" cap="none" spc="0" normalizeH="0" baseline="0" noProof="0">
                <a:ln>
                  <a:noFill/>
                </a:ln>
                <a:solidFill>
                  <a:sysClr val="windowText" lastClr="000000"/>
                </a:solidFill>
                <a:effectLst/>
                <a:uLnTx/>
                <a:uFillTx/>
                <a:latin typeface="Arial" panose="020B0604020202020204" pitchFamily="34" charset="0"/>
                <a:ea typeface="宋体" panose="02010600030101010101" pitchFamily="2" charset="-122"/>
              </a:endParaRPr>
            </a:p>
          </p:txBody>
        </p:sp>
      </p:grpSp>
    </p:spTree>
    <p:extLst>
      <p:ext uri="{BB962C8B-B14F-4D97-AF65-F5344CB8AC3E}">
        <p14:creationId xmlns:p14="http://schemas.microsoft.com/office/powerpoint/2010/main" val="26718772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900"/>
                                        <p:tgtEl>
                                          <p:spTgt spid="24"/>
                                        </p:tgtEl>
                                      </p:cBhvr>
                                    </p:animEffect>
                                  </p:childTnLst>
                                </p:cTn>
                              </p:par>
                            </p:childTnLst>
                          </p:cTn>
                        </p:par>
                        <p:par>
                          <p:cTn id="8" fill="hold">
                            <p:stCondLst>
                              <p:cond delay="900"/>
                            </p:stCondLst>
                            <p:childTnLst>
                              <p:par>
                                <p:cTn id="9" presetID="53" presetClass="entr" presetSubtype="16" fill="hold" grpId="0" nodeType="afterEffect">
                                  <p:stCondLst>
                                    <p:cond delay="0"/>
                                  </p:stCondLst>
                                  <p:childTnLst>
                                    <p:set>
                                      <p:cBhvr>
                                        <p:cTn id="10" dur="1" fill="hold">
                                          <p:stCondLst>
                                            <p:cond delay="0"/>
                                          </p:stCondLst>
                                        </p:cTn>
                                        <p:tgtEl>
                                          <p:spTgt spid="27"/>
                                        </p:tgtEl>
                                        <p:attrNameLst>
                                          <p:attrName>style.visibility</p:attrName>
                                        </p:attrNameLst>
                                      </p:cBhvr>
                                      <p:to>
                                        <p:strVal val="visible"/>
                                      </p:to>
                                    </p:set>
                                    <p:anim calcmode="lin" valueType="num">
                                      <p:cBhvr>
                                        <p:cTn id="11" dur="600" fill="hold"/>
                                        <p:tgtEl>
                                          <p:spTgt spid="27"/>
                                        </p:tgtEl>
                                        <p:attrNameLst>
                                          <p:attrName>ppt_w</p:attrName>
                                        </p:attrNameLst>
                                      </p:cBhvr>
                                      <p:tavLst>
                                        <p:tav tm="0">
                                          <p:val>
                                            <p:fltVal val="0"/>
                                          </p:val>
                                        </p:tav>
                                        <p:tav tm="100000">
                                          <p:val>
                                            <p:strVal val="#ppt_w"/>
                                          </p:val>
                                        </p:tav>
                                      </p:tavLst>
                                    </p:anim>
                                    <p:anim calcmode="lin" valueType="num">
                                      <p:cBhvr>
                                        <p:cTn id="12" dur="600" fill="hold"/>
                                        <p:tgtEl>
                                          <p:spTgt spid="27"/>
                                        </p:tgtEl>
                                        <p:attrNameLst>
                                          <p:attrName>ppt_h</p:attrName>
                                        </p:attrNameLst>
                                      </p:cBhvr>
                                      <p:tavLst>
                                        <p:tav tm="0">
                                          <p:val>
                                            <p:fltVal val="0"/>
                                          </p:val>
                                        </p:tav>
                                        <p:tav tm="100000">
                                          <p:val>
                                            <p:strVal val="#ppt_h"/>
                                          </p:val>
                                        </p:tav>
                                      </p:tavLst>
                                    </p:anim>
                                    <p:animEffect transition="in" filter="fade">
                                      <p:cBhvr>
                                        <p:cTn id="13" dur="600"/>
                                        <p:tgtEl>
                                          <p:spTgt spid="27"/>
                                        </p:tgtEl>
                                      </p:cBhvr>
                                    </p:animEffect>
                                  </p:childTnLst>
                                </p:cTn>
                              </p:par>
                            </p:childTnLst>
                          </p:cTn>
                        </p:par>
                        <p:par>
                          <p:cTn id="14" fill="hold">
                            <p:stCondLst>
                              <p:cond delay="1500"/>
                            </p:stCondLst>
                            <p:childTnLst>
                              <p:par>
                                <p:cTn id="15" presetID="50" presetClass="entr" presetSubtype="0" decel="100000" fill="hold" grpId="0" nodeType="afterEffect">
                                  <p:stCondLst>
                                    <p:cond delay="0"/>
                                  </p:stCondLst>
                                  <p:iterate type="lt">
                                    <p:tmPct val="10000"/>
                                  </p:iterate>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strVal val="#ppt_w+.3"/>
                                          </p:val>
                                        </p:tav>
                                        <p:tav tm="100000">
                                          <p:val>
                                            <p:strVal val="#ppt_w"/>
                                          </p:val>
                                        </p:tav>
                                      </p:tavLst>
                                    </p:anim>
                                    <p:anim calcmode="lin" valueType="num">
                                      <p:cBhvr>
                                        <p:cTn id="18" dur="500" fill="hold"/>
                                        <p:tgtEl>
                                          <p:spTgt spid="28"/>
                                        </p:tgtEl>
                                        <p:attrNameLst>
                                          <p:attrName>ppt_h</p:attrName>
                                        </p:attrNameLst>
                                      </p:cBhvr>
                                      <p:tavLst>
                                        <p:tav tm="0">
                                          <p:val>
                                            <p:strVal val="#ppt_h"/>
                                          </p:val>
                                        </p:tav>
                                        <p:tav tm="100000">
                                          <p:val>
                                            <p:strVal val="#ppt_h"/>
                                          </p:val>
                                        </p:tav>
                                      </p:tavLst>
                                    </p:anim>
                                    <p:animEffect transition="in" filter="fade">
                                      <p:cBhvr>
                                        <p:cTn id="19" dur="500"/>
                                        <p:tgtEl>
                                          <p:spTgt spid="28"/>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8" fill="hold" grpId="0" nodeType="clickEffect">
                                  <p:stCondLst>
                                    <p:cond delay="0"/>
                                  </p:stCondLst>
                                  <p:childTnLst>
                                    <p:set>
                                      <p:cBhvr>
                                        <p:cTn id="23" dur="1" fill="hold">
                                          <p:stCondLst>
                                            <p:cond delay="0"/>
                                          </p:stCondLst>
                                        </p:cTn>
                                        <p:tgtEl>
                                          <p:spTgt spid="29"/>
                                        </p:tgtEl>
                                        <p:attrNameLst>
                                          <p:attrName>style.visibility</p:attrName>
                                        </p:attrNameLst>
                                      </p:cBhvr>
                                      <p:to>
                                        <p:strVal val="visible"/>
                                      </p:to>
                                    </p:set>
                                    <p:anim calcmode="lin" valueType="num">
                                      <p:cBhvr>
                                        <p:cTn id="24" dur="500" fill="hold"/>
                                        <p:tgtEl>
                                          <p:spTgt spid="29"/>
                                        </p:tgtEl>
                                        <p:attrNameLst>
                                          <p:attrName>ppt_x</p:attrName>
                                        </p:attrNameLst>
                                      </p:cBhvr>
                                      <p:tavLst>
                                        <p:tav tm="0">
                                          <p:val>
                                            <p:strVal val="0-#ppt_w/2"/>
                                          </p:val>
                                        </p:tav>
                                        <p:tav tm="100000">
                                          <p:val>
                                            <p:strVal val="#ppt_x"/>
                                          </p:val>
                                        </p:tav>
                                      </p:tavLst>
                                    </p:anim>
                                    <p:anim calcmode="lin" valueType="num">
                                      <p:cBhvr>
                                        <p:cTn id="25"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8" fill="hold" nodeType="clickEffect">
                                  <p:stCondLst>
                                    <p:cond delay="0"/>
                                  </p:stCondLst>
                                  <p:childTnLst>
                                    <p:set>
                                      <p:cBhvr>
                                        <p:cTn id="29" dur="1" fill="hold">
                                          <p:stCondLst>
                                            <p:cond delay="0"/>
                                          </p:stCondLst>
                                        </p:cTn>
                                        <p:tgtEl>
                                          <p:spTgt spid="30"/>
                                        </p:tgtEl>
                                        <p:attrNameLst>
                                          <p:attrName>style.visibility</p:attrName>
                                        </p:attrNameLst>
                                      </p:cBhvr>
                                      <p:to>
                                        <p:strVal val="visible"/>
                                      </p:to>
                                    </p:set>
                                    <p:anim calcmode="lin" valueType="num">
                                      <p:cBhvr>
                                        <p:cTn id="30" dur="1000" fill="hold"/>
                                        <p:tgtEl>
                                          <p:spTgt spid="30"/>
                                        </p:tgtEl>
                                        <p:attrNameLst>
                                          <p:attrName>ppt_x</p:attrName>
                                        </p:attrNameLst>
                                      </p:cBhvr>
                                      <p:tavLst>
                                        <p:tav tm="0">
                                          <p:val>
                                            <p:strVal val="0-#ppt_w/2"/>
                                          </p:val>
                                        </p:tav>
                                        <p:tav tm="100000">
                                          <p:val>
                                            <p:strVal val="#ppt_x"/>
                                          </p:val>
                                        </p:tav>
                                      </p:tavLst>
                                    </p:anim>
                                    <p:anim calcmode="lin" valueType="num">
                                      <p:cBhvr>
                                        <p:cTn id="31" dur="10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1000"/>
                            </p:stCondLst>
                            <p:childTnLst>
                              <p:par>
                                <p:cTn id="33" presetID="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p:cTn id="35" dur="1000" fill="hold"/>
                                        <p:tgtEl>
                                          <p:spTgt spid="34"/>
                                        </p:tgtEl>
                                        <p:attrNameLst>
                                          <p:attrName>ppt_x</p:attrName>
                                        </p:attrNameLst>
                                      </p:cBhvr>
                                      <p:tavLst>
                                        <p:tav tm="0">
                                          <p:val>
                                            <p:strVal val="0-#ppt_w/2"/>
                                          </p:val>
                                        </p:tav>
                                        <p:tav tm="100000">
                                          <p:val>
                                            <p:strVal val="#ppt_x"/>
                                          </p:val>
                                        </p:tav>
                                      </p:tavLst>
                                    </p:anim>
                                    <p:anim calcmode="lin" valueType="num">
                                      <p:cBhvr>
                                        <p:cTn id="36" dur="1000" fill="hold"/>
                                        <p:tgtEl>
                                          <p:spTgt spid="34"/>
                                        </p:tgtEl>
                                        <p:attrNameLst>
                                          <p:attrName>ppt_y</p:attrName>
                                        </p:attrNameLst>
                                      </p:cBhvr>
                                      <p:tavLst>
                                        <p:tav tm="0">
                                          <p:val>
                                            <p:strVal val="#ppt_y"/>
                                          </p:val>
                                        </p:tav>
                                        <p:tav tm="100000">
                                          <p:val>
                                            <p:strVal val="#ppt_y"/>
                                          </p:val>
                                        </p:tav>
                                      </p:tavLst>
                                    </p:anim>
                                  </p:childTnLst>
                                </p:cTn>
                              </p:par>
                            </p:childTnLst>
                          </p:cTn>
                        </p:par>
                        <p:par>
                          <p:cTn id="37" fill="hold">
                            <p:stCondLst>
                              <p:cond delay="2000"/>
                            </p:stCondLst>
                            <p:childTnLst>
                              <p:par>
                                <p:cTn id="38" presetID="2" presetClass="entr" presetSubtype="8" fill="hold" nodeType="afterEffect">
                                  <p:stCondLst>
                                    <p:cond delay="0"/>
                                  </p:stCondLst>
                                  <p:childTnLst>
                                    <p:set>
                                      <p:cBhvr>
                                        <p:cTn id="39" dur="1" fill="hold">
                                          <p:stCondLst>
                                            <p:cond delay="0"/>
                                          </p:stCondLst>
                                        </p:cTn>
                                        <p:tgtEl>
                                          <p:spTgt spid="38"/>
                                        </p:tgtEl>
                                        <p:attrNameLst>
                                          <p:attrName>style.visibility</p:attrName>
                                        </p:attrNameLst>
                                      </p:cBhvr>
                                      <p:to>
                                        <p:strVal val="visible"/>
                                      </p:to>
                                    </p:set>
                                    <p:anim calcmode="lin" valueType="num">
                                      <p:cBhvr>
                                        <p:cTn id="40" dur="1000" fill="hold"/>
                                        <p:tgtEl>
                                          <p:spTgt spid="38"/>
                                        </p:tgtEl>
                                        <p:attrNameLst>
                                          <p:attrName>ppt_x</p:attrName>
                                        </p:attrNameLst>
                                      </p:cBhvr>
                                      <p:tavLst>
                                        <p:tav tm="0">
                                          <p:val>
                                            <p:strVal val="0-#ppt_w/2"/>
                                          </p:val>
                                        </p:tav>
                                        <p:tav tm="100000">
                                          <p:val>
                                            <p:strVal val="#ppt_x"/>
                                          </p:val>
                                        </p:tav>
                                      </p:tavLst>
                                    </p:anim>
                                    <p:anim calcmode="lin" valueType="num">
                                      <p:cBhvr>
                                        <p:cTn id="41" dur="1000" fill="hold"/>
                                        <p:tgtEl>
                                          <p:spTgt spid="38"/>
                                        </p:tgtEl>
                                        <p:attrNameLst>
                                          <p:attrName>ppt_y</p:attrName>
                                        </p:attrNameLst>
                                      </p:cBhvr>
                                      <p:tavLst>
                                        <p:tav tm="0">
                                          <p:val>
                                            <p:strVal val="#ppt_y"/>
                                          </p:val>
                                        </p:tav>
                                        <p:tav tm="100000">
                                          <p:val>
                                            <p:strVal val="#ppt_y"/>
                                          </p:val>
                                        </p:tav>
                                      </p:tavLst>
                                    </p:anim>
                                  </p:childTnLst>
                                </p:cTn>
                              </p:par>
                            </p:childTnLst>
                          </p:cTn>
                        </p:par>
                        <p:par>
                          <p:cTn id="42" fill="hold">
                            <p:stCondLst>
                              <p:cond delay="3000"/>
                            </p:stCondLst>
                            <p:childTnLst>
                              <p:par>
                                <p:cTn id="43" presetID="2" presetClass="entr" presetSubtype="8" fill="hold" nodeType="afterEffect">
                                  <p:stCondLst>
                                    <p:cond delay="0"/>
                                  </p:stCondLst>
                                  <p:childTnLst>
                                    <p:set>
                                      <p:cBhvr>
                                        <p:cTn id="44" dur="1" fill="hold">
                                          <p:stCondLst>
                                            <p:cond delay="0"/>
                                          </p:stCondLst>
                                        </p:cTn>
                                        <p:tgtEl>
                                          <p:spTgt spid="42"/>
                                        </p:tgtEl>
                                        <p:attrNameLst>
                                          <p:attrName>style.visibility</p:attrName>
                                        </p:attrNameLst>
                                      </p:cBhvr>
                                      <p:to>
                                        <p:strVal val="visible"/>
                                      </p:to>
                                    </p:set>
                                    <p:anim calcmode="lin" valueType="num">
                                      <p:cBhvr>
                                        <p:cTn id="45" dur="1000" fill="hold"/>
                                        <p:tgtEl>
                                          <p:spTgt spid="42"/>
                                        </p:tgtEl>
                                        <p:attrNameLst>
                                          <p:attrName>ppt_x</p:attrName>
                                        </p:attrNameLst>
                                      </p:cBhvr>
                                      <p:tavLst>
                                        <p:tav tm="0">
                                          <p:val>
                                            <p:strVal val="0-#ppt_w/2"/>
                                          </p:val>
                                        </p:tav>
                                        <p:tav tm="100000">
                                          <p:val>
                                            <p:strVal val="#ppt_x"/>
                                          </p:val>
                                        </p:tav>
                                      </p:tavLst>
                                    </p:anim>
                                    <p:anim calcmode="lin" valueType="num">
                                      <p:cBhvr>
                                        <p:cTn id="46" dur="1000" fill="hold"/>
                                        <p:tgtEl>
                                          <p:spTgt spid="4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28" grpId="0"/>
      <p:bldP spid="29"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2"/>
</p:tagLst>
</file>

<file path=ppt/tags/tag1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6"/>
</p:tagLst>
</file>

<file path=ppt/tags/tag1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7"/>
</p:tagLst>
</file>

<file path=ppt/tags/tag1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6"/>
</p:tagLst>
</file>

<file path=ppt/tags/tag1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3"/>
</p:tagLst>
</file>

<file path=ppt/tags/tag1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5"/>
</p:tagLst>
</file>

<file path=ppt/tags/tag16.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5"/>
</p:tagLst>
</file>

<file path=ppt/tags/tag1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2"/>
</p:tagLst>
</file>

<file path=ppt/tags/tag18.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1"/>
</p:tagLst>
</file>

<file path=ppt/tags/tag1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2"/>
</p:tagLst>
</file>

<file path=ppt/tags/tag2.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20.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4"/>
</p:tagLst>
</file>

<file path=ppt/tags/tag21.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8"/>
</p:tagLst>
</file>

<file path=ppt/tags/tag22.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9"/>
</p:tagLst>
</file>

<file path=ppt/tags/tag2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0"/>
</p:tagLst>
</file>

<file path=ppt/tags/tag24.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3"/>
</p:tagLst>
</file>

<file path=ppt/tags/tag25.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1"/>
</p:tagLst>
</file>

<file path=ppt/tags/tag26.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2"/>
</p:tagLst>
</file>

<file path=ppt/tags/tag27.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3"/>
</p:tagLst>
</file>

<file path=ppt/tags/tag28.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SubTitle"/>
  <p:tag name="MH_ORDER" val="4"/>
</p:tagLst>
</file>

<file path=ppt/tags/tag29.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4"/>
</p:tagLst>
</file>

<file path=ppt/tags/tag3.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1"/>
</p:tagLst>
</file>

<file path=ppt/tags/tag30.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7"/>
</p:tagLst>
</file>

<file path=ppt/tags/tag31.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3"/>
</p:tagLst>
</file>

<file path=ppt/tags/tag32.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2"/>
</p:tagLst>
</file>

<file path=ppt/tags/tag33.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5"/>
</p:tagLst>
</file>

<file path=ppt/tags/tag34.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2"/>
</p:tagLst>
</file>

<file path=ppt/tags/tag35.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9"/>
</p:tagLst>
</file>

<file path=ppt/tags/tag36.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1"/>
</p:tagLst>
</file>

<file path=ppt/tags/tag37.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6"/>
</p:tagLst>
</file>

<file path=ppt/tags/tag38.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8"/>
</p:tagLst>
</file>

<file path=ppt/tags/tag39.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0"/>
</p:tagLst>
</file>

<file path=ppt/tags/tag4.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40.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1"/>
</p:tagLst>
</file>

<file path=ppt/tags/tag41.xml><?xml version="1.0" encoding="utf-8"?>
<p:tagLst xmlns:a="http://schemas.openxmlformats.org/drawingml/2006/main" xmlns:r="http://schemas.openxmlformats.org/officeDocument/2006/relationships" xmlns:p="http://schemas.openxmlformats.org/presentationml/2006/main">
  <p:tag name="MH" val="20151209233025"/>
  <p:tag name="MH_LIBRARY" val="GRAPHIC"/>
  <p:tag name="MH_TYPE" val="Other"/>
  <p:tag name="MH_ORDER" val="3"/>
</p:tagLst>
</file>

<file path=ppt/tags/tag5.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3"/>
</p:tagLst>
</file>

<file path=ppt/tags/tag6.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SubTitle"/>
  <p:tag name="MH_ORDER" val="4"/>
</p:tagLst>
</file>

<file path=ppt/tags/tag8.xml><?xml version="1.0" encoding="utf-8"?>
<p:tagLst xmlns:a="http://schemas.openxmlformats.org/drawingml/2006/main" xmlns:r="http://schemas.openxmlformats.org/officeDocument/2006/relationships" xmlns:p="http://schemas.openxmlformats.org/presentationml/2006/main">
  <p:tag name="MH" val="20151222205109"/>
  <p:tag name="MH_LIBRARY" val="GRAPHIC"/>
  <p:tag name="MH_TYPE" val="SubTitle"/>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51222211839"/>
  <p:tag name="MH_LIBRARY" val="GRAPHIC"/>
  <p:tag name="MH_TYPE" val="Other"/>
  <p:tag name="MH_ORDER" val="1"/>
</p:tagLst>
</file>

<file path=ppt/theme/theme1.xml><?xml version="1.0" encoding="utf-8"?>
<a:theme xmlns:a="http://schemas.openxmlformats.org/drawingml/2006/main" name="第一PPT模板网：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25400">
          <a:solidFill>
            <a:schemeClr val="bg1">
              <a:lumMod val="75000"/>
            </a:schemeClr>
          </a:solidFill>
        </a:ln>
        <a:effectLst/>
        <a:scene3d>
          <a:camera prst="orthographicFront"/>
          <a:lightRig rig="flat" dir="t"/>
        </a:scene3d>
        <a:sp3d>
          <a:extrusionClr>
            <a:schemeClr val="bg1"/>
          </a:extrusionClr>
          <a:contourClr>
            <a:schemeClr val="bg1"/>
          </a:contourClr>
        </a:sp3d>
      </a:spPr>
      <a:bodyPr rtlCol="0" anchor="ctr"/>
      <a:lstStyle>
        <a:defPPr marL="0" algn="ctr" eaLnBrk="0" fontAlgn="ctr" hangingPunct="0">
          <a:spcBef>
            <a:spcPts val="0"/>
          </a:spcBef>
          <a:spcAft>
            <a:spcPts val="0"/>
          </a:spcAft>
          <a:buClr>
            <a:srgbClr val="FF0000"/>
          </a:buClr>
          <a:buSzPct val="70000"/>
          <a:tabLst>
            <a:tab pos="136525" algn="l"/>
          </a:tabLst>
          <a:defRPr sz="1400">
            <a:latin typeface="微软雅黑" pitchFamily="34" charset="-122"/>
            <a:ea typeface="微软雅黑" pitchFamily="34" charset="-122"/>
          </a:defRPr>
        </a:defPPr>
      </a:lstStyle>
      <a:style>
        <a:lnRef idx="1">
          <a:schemeClr val="accent2"/>
        </a:lnRef>
        <a:fillRef idx="3">
          <a:schemeClr val="accent2"/>
        </a:fillRef>
        <a:effectRef idx="2">
          <a:schemeClr val="accent2"/>
        </a:effectRef>
        <a:fontRef idx="minor">
          <a:schemeClr val="lt1"/>
        </a:fontRef>
      </a:style>
    </a:spDef>
  </a:objectDefaults>
  <a:extraClrSchemeLst/>
</a:theme>
</file>

<file path=ppt/theme/theme2.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23306</TotalTime>
  <Words>2414</Words>
  <Application>Microsoft Office PowerPoint</Application>
  <PresentationFormat>全屏显示(4:3)</PresentationFormat>
  <Paragraphs>299</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第一PPT模板网：www.1ppt.com</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第一PPT</dc:title>
  <dc:creator>www.1ppt.com</dc:creator>
  <cp:keywords>第一PPT www.1ppt.com</cp:keywords>
  <dc:description>http://www.1ppt.com</dc:description>
  <cp:lastModifiedBy>Windows User</cp:lastModifiedBy>
  <cp:revision>1371</cp:revision>
  <dcterms:created xsi:type="dcterms:W3CDTF">2009-02-11T05:37:22Z</dcterms:created>
  <dcterms:modified xsi:type="dcterms:W3CDTF">2017-05-17T07:15:38Z</dcterms:modified>
  <cp:category>http://www.1ppt.com</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
    <vt:lpwstr>锐普图表</vt:lpwstr>
  </property>
  <property fmtid="{D5CDD505-2E9C-101B-9397-08002B2CF9AE}" pid="3" name="SlideDescription">
    <vt:lpwstr/>
  </property>
</Properties>
</file>